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9" r:id="rId12"/>
    <p:sldId id="268" r:id="rId13"/>
    <p:sldId id="266" r:id="rId14"/>
    <p:sldId id="270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D22C6-188C-4891-8A51-37BB107112B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F99DC6-B8D1-4285-9623-6EF41380A7D8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5C80D5F7-ADBF-444A-858B-90F19BAE997E}" type="parTrans" cxnId="{583063B3-124F-4653-99A7-CDABB3C3436F}">
      <dgm:prSet/>
      <dgm:spPr/>
      <dgm:t>
        <a:bodyPr/>
        <a:lstStyle/>
        <a:p>
          <a:endParaRPr lang="en-US"/>
        </a:p>
      </dgm:t>
    </dgm:pt>
    <dgm:pt modelId="{A47DAC08-092E-4FD0-BAAA-A2CD8062A39D}" type="sibTrans" cxnId="{583063B3-124F-4653-99A7-CDABB3C3436F}">
      <dgm:prSet/>
      <dgm:spPr/>
      <dgm:t>
        <a:bodyPr/>
        <a:lstStyle/>
        <a:p>
          <a:endParaRPr lang="en-US"/>
        </a:p>
      </dgm:t>
    </dgm:pt>
    <dgm:pt modelId="{D112E9EB-E325-4829-83C0-96D4481C3672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45C95639-14C6-4654-8777-248C2EBBA5FB}" type="parTrans" cxnId="{D5490F3C-7324-4E25-8F93-C10B16EA7DA0}">
      <dgm:prSet/>
      <dgm:spPr/>
      <dgm:t>
        <a:bodyPr/>
        <a:lstStyle/>
        <a:p>
          <a:endParaRPr lang="en-US"/>
        </a:p>
      </dgm:t>
    </dgm:pt>
    <dgm:pt modelId="{BE0F5591-0018-48E5-93A2-4984E880BF29}" type="sibTrans" cxnId="{D5490F3C-7324-4E25-8F93-C10B16EA7DA0}">
      <dgm:prSet/>
      <dgm:spPr/>
      <dgm:t>
        <a:bodyPr/>
        <a:lstStyle/>
        <a:p>
          <a:endParaRPr lang="en-US"/>
        </a:p>
      </dgm:t>
    </dgm:pt>
    <dgm:pt modelId="{6BAE6C73-C97C-436D-8793-02CA8B5B1F70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5F6C0856-E329-43A8-BD0C-A0359A53FB80}" type="parTrans" cxnId="{608E0EE8-348D-4A7E-8814-9EEFEDDCD11B}">
      <dgm:prSet/>
      <dgm:spPr/>
      <dgm:t>
        <a:bodyPr/>
        <a:lstStyle/>
        <a:p>
          <a:endParaRPr lang="en-US"/>
        </a:p>
      </dgm:t>
    </dgm:pt>
    <dgm:pt modelId="{27D8E2A4-4BB8-4CFB-B6F8-F295CCC1BB38}" type="sibTrans" cxnId="{608E0EE8-348D-4A7E-8814-9EEFEDDCD11B}">
      <dgm:prSet/>
      <dgm:spPr/>
      <dgm:t>
        <a:bodyPr/>
        <a:lstStyle/>
        <a:p>
          <a:endParaRPr lang="en-US"/>
        </a:p>
      </dgm:t>
    </dgm:pt>
    <dgm:pt modelId="{A8BEAA6B-0A3B-4183-83C9-E2FA89401C83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5DBCC6C6-EC10-4A2D-A816-4B2E54014A09}" type="parTrans" cxnId="{B07B4B90-5DA4-4C61-9D68-A5C794E66696}">
      <dgm:prSet/>
      <dgm:spPr/>
      <dgm:t>
        <a:bodyPr/>
        <a:lstStyle/>
        <a:p>
          <a:endParaRPr lang="en-US"/>
        </a:p>
      </dgm:t>
    </dgm:pt>
    <dgm:pt modelId="{49D30D68-9B8A-4BBC-96D7-3278712781BC}" type="sibTrans" cxnId="{B07B4B90-5DA4-4C61-9D68-A5C794E66696}">
      <dgm:prSet/>
      <dgm:spPr/>
      <dgm:t>
        <a:bodyPr/>
        <a:lstStyle/>
        <a:p>
          <a:endParaRPr lang="en-US"/>
        </a:p>
      </dgm:t>
    </dgm:pt>
    <dgm:pt modelId="{FF2F4A61-0582-4E27-A991-BBED7573F8D7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7D889405-5F35-4EC7-8E9A-E8557EE80FFA}" type="parTrans" cxnId="{CDBAE632-0167-423D-81ED-1BD828378A81}">
      <dgm:prSet/>
      <dgm:spPr/>
      <dgm:t>
        <a:bodyPr/>
        <a:lstStyle/>
        <a:p>
          <a:endParaRPr lang="en-US"/>
        </a:p>
      </dgm:t>
    </dgm:pt>
    <dgm:pt modelId="{6F4C014C-FFDB-4907-8D6C-779AC883CB6D}" type="sibTrans" cxnId="{CDBAE632-0167-423D-81ED-1BD828378A81}">
      <dgm:prSet/>
      <dgm:spPr/>
      <dgm:t>
        <a:bodyPr/>
        <a:lstStyle/>
        <a:p>
          <a:endParaRPr lang="en-US"/>
        </a:p>
      </dgm:t>
    </dgm:pt>
    <dgm:pt modelId="{425D4ECC-862A-4840-9ED4-52B94D82FC8E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620DC2E0-5B41-47E6-BF33-B87090C7D345}" type="parTrans" cxnId="{1FCF5029-1C8F-403B-8FC8-A1DB2ADD29C5}">
      <dgm:prSet/>
      <dgm:spPr/>
      <dgm:t>
        <a:bodyPr/>
        <a:lstStyle/>
        <a:p>
          <a:endParaRPr lang="en-US"/>
        </a:p>
      </dgm:t>
    </dgm:pt>
    <dgm:pt modelId="{C8E9EE40-3FE0-4DB3-9066-A17028CF73EB}" type="sibTrans" cxnId="{1FCF5029-1C8F-403B-8FC8-A1DB2ADD29C5}">
      <dgm:prSet/>
      <dgm:spPr/>
      <dgm:t>
        <a:bodyPr/>
        <a:lstStyle/>
        <a:p>
          <a:endParaRPr lang="en-US"/>
        </a:p>
      </dgm:t>
    </dgm:pt>
    <dgm:pt modelId="{D2264F51-A7B9-4D9C-9C03-25D40483D11D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C1F36687-323C-4E0B-8698-AA0C8BA9B7A3}" type="parTrans" cxnId="{F28F418A-BEF8-4F30-931C-9AE570C9C32F}">
      <dgm:prSet/>
      <dgm:spPr/>
      <dgm:t>
        <a:bodyPr/>
        <a:lstStyle/>
        <a:p>
          <a:endParaRPr lang="en-US"/>
        </a:p>
      </dgm:t>
    </dgm:pt>
    <dgm:pt modelId="{E1A66443-E43D-47ED-98FD-7896B1F73611}" type="sibTrans" cxnId="{F28F418A-BEF8-4F30-931C-9AE570C9C32F}">
      <dgm:prSet/>
      <dgm:spPr/>
      <dgm:t>
        <a:bodyPr/>
        <a:lstStyle/>
        <a:p>
          <a:endParaRPr lang="en-US"/>
        </a:p>
      </dgm:t>
    </dgm:pt>
    <dgm:pt modelId="{1DE8A298-0DAF-44D2-AD5E-2037C1361DF7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2D56012D-22AF-4AFD-884B-619B8F25C4AB}" type="parTrans" cxnId="{BD43F31A-7694-48CB-8A80-EABD8965B8C0}">
      <dgm:prSet/>
      <dgm:spPr/>
      <dgm:t>
        <a:bodyPr/>
        <a:lstStyle/>
        <a:p>
          <a:endParaRPr lang="en-US"/>
        </a:p>
      </dgm:t>
    </dgm:pt>
    <dgm:pt modelId="{53A7E568-AAAC-436B-A6E3-7AA5203936E1}" type="sibTrans" cxnId="{BD43F31A-7694-48CB-8A80-EABD8965B8C0}">
      <dgm:prSet/>
      <dgm:spPr/>
      <dgm:t>
        <a:bodyPr/>
        <a:lstStyle/>
        <a:p>
          <a:endParaRPr lang="en-US"/>
        </a:p>
      </dgm:t>
    </dgm:pt>
    <dgm:pt modelId="{5F5B45DB-4253-49A6-AF5A-0CC2EF3AF005}">
      <dgm:prSet phldrT="[Text]"/>
      <dgm:spPr/>
      <dgm:t>
        <a:bodyPr/>
        <a:lstStyle/>
        <a:p>
          <a:r>
            <a:rPr lang="en-US" dirty="0" smtClean="0"/>
            <a:t>[</a:t>
          </a:r>
          <a:endParaRPr lang="en-US" dirty="0"/>
        </a:p>
      </dgm:t>
    </dgm:pt>
    <dgm:pt modelId="{DB21F706-CFC9-4B51-B771-0C204D1611E9}" type="parTrans" cxnId="{25B43E5E-B1A1-4273-9EE9-A779A456B2FE}">
      <dgm:prSet/>
      <dgm:spPr/>
      <dgm:t>
        <a:bodyPr/>
        <a:lstStyle/>
        <a:p>
          <a:endParaRPr lang="en-US"/>
        </a:p>
      </dgm:t>
    </dgm:pt>
    <dgm:pt modelId="{EC60A0C5-0C40-4BF3-A43E-DB3837CC5AC3}" type="sibTrans" cxnId="{25B43E5E-B1A1-4273-9EE9-A779A456B2FE}">
      <dgm:prSet/>
      <dgm:spPr/>
      <dgm:t>
        <a:bodyPr/>
        <a:lstStyle/>
        <a:p>
          <a:endParaRPr lang="en-US"/>
        </a:p>
      </dgm:t>
    </dgm:pt>
    <dgm:pt modelId="{C82ACD3C-433E-4EA5-A40E-4BA5338050B2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16F942A8-05A9-43DB-9D62-127E5F04894D}" type="parTrans" cxnId="{D5E0B1B3-F947-47BA-B07C-22A68328660B}">
      <dgm:prSet/>
      <dgm:spPr/>
      <dgm:t>
        <a:bodyPr/>
        <a:lstStyle/>
        <a:p>
          <a:endParaRPr lang="en-US"/>
        </a:p>
      </dgm:t>
    </dgm:pt>
    <dgm:pt modelId="{C9710681-6D92-4FB8-B914-EF61ECC57120}" type="sibTrans" cxnId="{D5E0B1B3-F947-47BA-B07C-22A68328660B}">
      <dgm:prSet/>
      <dgm:spPr/>
      <dgm:t>
        <a:bodyPr/>
        <a:lstStyle/>
        <a:p>
          <a:endParaRPr lang="en-US"/>
        </a:p>
      </dgm:t>
    </dgm:pt>
    <dgm:pt modelId="{E9D3E8CC-5119-4A18-8DE9-4DBC48DFFAF7}">
      <dgm:prSet phldrT="[Text]"/>
      <dgm:spPr/>
      <dgm:t>
        <a:bodyPr/>
        <a:lstStyle/>
        <a:p>
          <a:r>
            <a:rPr lang="en-US" dirty="0" smtClean="0"/>
            <a:t>]</a:t>
          </a:r>
          <a:endParaRPr lang="en-US" dirty="0"/>
        </a:p>
      </dgm:t>
    </dgm:pt>
    <dgm:pt modelId="{7A2280B9-9041-4F5F-9F99-16E91E7C1C08}" type="parTrans" cxnId="{4A421F91-89F8-4528-B14A-BAB6FAA92AD3}">
      <dgm:prSet/>
      <dgm:spPr/>
      <dgm:t>
        <a:bodyPr/>
        <a:lstStyle/>
        <a:p>
          <a:endParaRPr lang="en-US"/>
        </a:p>
      </dgm:t>
    </dgm:pt>
    <dgm:pt modelId="{D81E490A-F10D-4AD6-9FD4-0D9FEBFC2E73}" type="sibTrans" cxnId="{4A421F91-89F8-4528-B14A-BAB6FAA92AD3}">
      <dgm:prSet/>
      <dgm:spPr/>
      <dgm:t>
        <a:bodyPr/>
        <a:lstStyle/>
        <a:p>
          <a:endParaRPr lang="en-US"/>
        </a:p>
      </dgm:t>
    </dgm:pt>
    <dgm:pt modelId="{D6EF4BD9-A1FF-4CC1-ACAB-F1991F2FE63C}">
      <dgm:prSet phldrT="[Text]"/>
      <dgm:spPr/>
      <dgm:t>
        <a:bodyPr/>
        <a:lstStyle/>
        <a:p>
          <a:r>
            <a:rPr lang="en-US" dirty="0" smtClean="0"/>
            <a:t>[</a:t>
          </a:r>
          <a:endParaRPr lang="en-US" dirty="0"/>
        </a:p>
      </dgm:t>
    </dgm:pt>
    <dgm:pt modelId="{D3219AA5-E088-4080-9494-DCD14AACB7AD}" type="parTrans" cxnId="{CD1DFB8B-FC8F-402D-874E-710E2BA74DEA}">
      <dgm:prSet/>
      <dgm:spPr/>
      <dgm:t>
        <a:bodyPr/>
        <a:lstStyle/>
        <a:p>
          <a:endParaRPr lang="en-US"/>
        </a:p>
      </dgm:t>
    </dgm:pt>
    <dgm:pt modelId="{A45A7AC2-FD06-40A8-B555-C541AA2FD635}" type="sibTrans" cxnId="{CD1DFB8B-FC8F-402D-874E-710E2BA74DEA}">
      <dgm:prSet/>
      <dgm:spPr/>
      <dgm:t>
        <a:bodyPr/>
        <a:lstStyle/>
        <a:p>
          <a:endParaRPr lang="en-US"/>
        </a:p>
      </dgm:t>
    </dgm:pt>
    <dgm:pt modelId="{00866D8C-6467-4C62-9EFA-059A5C002A87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2823925D-92D6-4E57-A749-A7CED13F7F44}" type="parTrans" cxnId="{D38AE508-7ACC-494C-AC7D-75CE5687E32A}">
      <dgm:prSet/>
      <dgm:spPr/>
      <dgm:t>
        <a:bodyPr/>
        <a:lstStyle/>
        <a:p>
          <a:endParaRPr lang="en-US"/>
        </a:p>
      </dgm:t>
    </dgm:pt>
    <dgm:pt modelId="{13E8BA6E-1977-45DF-9671-DB516739EE49}" type="sibTrans" cxnId="{D38AE508-7ACC-494C-AC7D-75CE5687E32A}">
      <dgm:prSet/>
      <dgm:spPr/>
      <dgm:t>
        <a:bodyPr/>
        <a:lstStyle/>
        <a:p>
          <a:endParaRPr lang="en-US"/>
        </a:p>
      </dgm:t>
    </dgm:pt>
    <dgm:pt modelId="{11522B10-3920-4167-8B44-5AD8383B6CE1}">
      <dgm:prSet phldrT="[Text]"/>
      <dgm:spPr/>
      <dgm:t>
        <a:bodyPr/>
        <a:lstStyle/>
        <a:p>
          <a:r>
            <a:rPr lang="en-US" dirty="0" smtClean="0"/>
            <a:t>]</a:t>
          </a:r>
          <a:endParaRPr lang="en-US" dirty="0"/>
        </a:p>
      </dgm:t>
    </dgm:pt>
    <dgm:pt modelId="{0633BF4D-01A5-48B5-B2D1-A4A28258BF84}" type="parTrans" cxnId="{75D5B348-0D7E-4B88-852E-5F2216898CF5}">
      <dgm:prSet/>
      <dgm:spPr/>
      <dgm:t>
        <a:bodyPr/>
        <a:lstStyle/>
        <a:p>
          <a:endParaRPr lang="en-US"/>
        </a:p>
      </dgm:t>
    </dgm:pt>
    <dgm:pt modelId="{B9F87B21-D952-46A6-8FC0-A522CF716633}" type="sibTrans" cxnId="{75D5B348-0D7E-4B88-852E-5F2216898CF5}">
      <dgm:prSet/>
      <dgm:spPr/>
      <dgm:t>
        <a:bodyPr/>
        <a:lstStyle/>
        <a:p>
          <a:endParaRPr lang="en-US"/>
        </a:p>
      </dgm:t>
    </dgm:pt>
    <dgm:pt modelId="{64371F08-905D-4463-AF42-F80BEEDB5D01}">
      <dgm:prSet phldrT="[Text]"/>
      <dgm:spPr/>
      <dgm:t>
        <a:bodyPr/>
        <a:lstStyle/>
        <a:p>
          <a:r>
            <a:rPr lang="en-US" dirty="0" smtClean="0"/>
            <a:t>[</a:t>
          </a:r>
          <a:endParaRPr lang="en-US" dirty="0"/>
        </a:p>
      </dgm:t>
    </dgm:pt>
    <dgm:pt modelId="{070AA58B-1163-4480-BE9D-9DA8B878DFE2}" type="parTrans" cxnId="{7B7CDD0B-8896-4374-80B9-112FAE3B9DE6}">
      <dgm:prSet/>
      <dgm:spPr/>
      <dgm:t>
        <a:bodyPr/>
        <a:lstStyle/>
        <a:p>
          <a:endParaRPr lang="en-US"/>
        </a:p>
      </dgm:t>
    </dgm:pt>
    <dgm:pt modelId="{F84ACFA9-F558-4D9E-9718-2C95FF2F357F}" type="sibTrans" cxnId="{7B7CDD0B-8896-4374-80B9-112FAE3B9DE6}">
      <dgm:prSet/>
      <dgm:spPr/>
      <dgm:t>
        <a:bodyPr/>
        <a:lstStyle/>
        <a:p>
          <a:endParaRPr lang="en-US"/>
        </a:p>
      </dgm:t>
    </dgm:pt>
    <dgm:pt modelId="{844689AC-9664-47EE-AC93-1F74400A32E1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C7B8D935-026C-4D78-AAA8-2426EAC75E1E}" type="parTrans" cxnId="{9C19EBA7-030B-4188-8BBE-62203419A665}">
      <dgm:prSet/>
      <dgm:spPr/>
      <dgm:t>
        <a:bodyPr/>
        <a:lstStyle/>
        <a:p>
          <a:endParaRPr lang="en-US"/>
        </a:p>
      </dgm:t>
    </dgm:pt>
    <dgm:pt modelId="{E7953232-7C15-4513-9D3F-B841986D2B23}" type="sibTrans" cxnId="{9C19EBA7-030B-4188-8BBE-62203419A665}">
      <dgm:prSet/>
      <dgm:spPr/>
      <dgm:t>
        <a:bodyPr/>
        <a:lstStyle/>
        <a:p>
          <a:endParaRPr lang="en-US"/>
        </a:p>
      </dgm:t>
    </dgm:pt>
    <dgm:pt modelId="{E7C23FB3-33B6-4AF6-8BC7-A6D302888E40}">
      <dgm:prSet phldrT="[Text]"/>
      <dgm:spPr/>
      <dgm:t>
        <a:bodyPr/>
        <a:lstStyle/>
        <a:p>
          <a:r>
            <a:rPr lang="en-US" dirty="0" smtClean="0"/>
            <a:t>]</a:t>
          </a:r>
          <a:endParaRPr lang="en-US" dirty="0"/>
        </a:p>
      </dgm:t>
    </dgm:pt>
    <dgm:pt modelId="{E2EFD80B-584E-45D9-9030-33DE8C86316E}" type="parTrans" cxnId="{3AAD47DC-917A-49B3-9C65-71981B32609E}">
      <dgm:prSet/>
      <dgm:spPr/>
      <dgm:t>
        <a:bodyPr/>
        <a:lstStyle/>
        <a:p>
          <a:endParaRPr lang="en-US"/>
        </a:p>
      </dgm:t>
    </dgm:pt>
    <dgm:pt modelId="{1D01501A-2A69-41B2-AC69-09FF78963B5F}" type="sibTrans" cxnId="{3AAD47DC-917A-49B3-9C65-71981B32609E}">
      <dgm:prSet/>
      <dgm:spPr/>
      <dgm:t>
        <a:bodyPr/>
        <a:lstStyle/>
        <a:p>
          <a:endParaRPr lang="en-US"/>
        </a:p>
      </dgm:t>
    </dgm:pt>
    <dgm:pt modelId="{6BF86FC3-A86A-4B22-AA56-5362EBB10ECD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6A00388D-DB8D-42CE-932C-BB9722E85F96}" type="parTrans" cxnId="{715A56CF-DFE9-4E82-809E-2E85EC12D92F}">
      <dgm:prSet/>
      <dgm:spPr/>
      <dgm:t>
        <a:bodyPr/>
        <a:lstStyle/>
        <a:p>
          <a:endParaRPr lang="en-US"/>
        </a:p>
      </dgm:t>
    </dgm:pt>
    <dgm:pt modelId="{444513A0-4628-457B-99A5-FB7A6507C141}" type="sibTrans" cxnId="{715A56CF-DFE9-4E82-809E-2E85EC12D92F}">
      <dgm:prSet/>
      <dgm:spPr/>
      <dgm:t>
        <a:bodyPr/>
        <a:lstStyle/>
        <a:p>
          <a:endParaRPr lang="en-US"/>
        </a:p>
      </dgm:t>
    </dgm:pt>
    <dgm:pt modelId="{796DA480-2C93-4838-82AA-32C9A397FA4E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4671A6EE-8F5B-48B1-8525-20444EBD241F}" type="parTrans" cxnId="{96092EBB-3B13-4D5B-AC77-3A4F88F42F07}">
      <dgm:prSet/>
      <dgm:spPr/>
      <dgm:t>
        <a:bodyPr/>
        <a:lstStyle/>
        <a:p>
          <a:endParaRPr lang="en-US"/>
        </a:p>
      </dgm:t>
    </dgm:pt>
    <dgm:pt modelId="{0E7020FA-E082-436D-BF67-F745A5DEDF31}" type="sibTrans" cxnId="{96092EBB-3B13-4D5B-AC77-3A4F88F42F07}">
      <dgm:prSet/>
      <dgm:spPr/>
      <dgm:t>
        <a:bodyPr/>
        <a:lstStyle/>
        <a:p>
          <a:endParaRPr lang="en-US"/>
        </a:p>
      </dgm:t>
    </dgm:pt>
    <dgm:pt modelId="{32325E87-3BCF-4BE8-9712-4D6800E51E14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4DB62B69-4F77-4D6C-9CE2-38F7E22765CA}" type="parTrans" cxnId="{16649A42-1423-499E-BF34-82E1262FAA2B}">
      <dgm:prSet/>
      <dgm:spPr/>
      <dgm:t>
        <a:bodyPr/>
        <a:lstStyle/>
        <a:p>
          <a:endParaRPr lang="en-US"/>
        </a:p>
      </dgm:t>
    </dgm:pt>
    <dgm:pt modelId="{3604DFC7-A7DC-4CC0-8E2F-1EA068B780CA}" type="sibTrans" cxnId="{16649A42-1423-499E-BF34-82E1262FAA2B}">
      <dgm:prSet/>
      <dgm:spPr/>
      <dgm:t>
        <a:bodyPr/>
        <a:lstStyle/>
        <a:p>
          <a:endParaRPr lang="en-US"/>
        </a:p>
      </dgm:t>
    </dgm:pt>
    <dgm:pt modelId="{91C4C758-B43D-4093-B73B-DD495CD4D156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4A193188-F0EF-406B-8275-859F92D4D80D}" type="parTrans" cxnId="{FC4B15F1-D328-418B-9635-D962552B7B67}">
      <dgm:prSet/>
      <dgm:spPr/>
      <dgm:t>
        <a:bodyPr/>
        <a:lstStyle/>
        <a:p>
          <a:endParaRPr lang="en-US"/>
        </a:p>
      </dgm:t>
    </dgm:pt>
    <dgm:pt modelId="{7AD6BEEA-3841-451A-8B19-CD52889BA480}" type="sibTrans" cxnId="{FC4B15F1-D328-418B-9635-D962552B7B67}">
      <dgm:prSet/>
      <dgm:spPr/>
      <dgm:t>
        <a:bodyPr/>
        <a:lstStyle/>
        <a:p>
          <a:endParaRPr lang="en-US"/>
        </a:p>
      </dgm:t>
    </dgm:pt>
    <dgm:pt modelId="{F8E1EA7E-2B4F-4A45-81C2-7537F29CA7A0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D3D0C138-9C16-4DE8-BD46-A8B0B81BE444}" type="parTrans" cxnId="{1FCE89AC-C6EB-4173-B9E2-64154C8B708F}">
      <dgm:prSet/>
      <dgm:spPr/>
      <dgm:t>
        <a:bodyPr/>
        <a:lstStyle/>
        <a:p>
          <a:endParaRPr lang="en-US"/>
        </a:p>
      </dgm:t>
    </dgm:pt>
    <dgm:pt modelId="{8B7A7124-1F59-423F-8700-B0A0CCE35389}" type="sibTrans" cxnId="{1FCE89AC-C6EB-4173-B9E2-64154C8B708F}">
      <dgm:prSet/>
      <dgm:spPr/>
      <dgm:t>
        <a:bodyPr/>
        <a:lstStyle/>
        <a:p>
          <a:endParaRPr lang="en-US"/>
        </a:p>
      </dgm:t>
    </dgm:pt>
    <dgm:pt modelId="{EB9C2E50-96E4-4F9B-80EF-4B83253A1873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B2081DA4-9B87-4C0F-8AD3-454B600BC418}" type="parTrans" cxnId="{F27F22B9-8731-4062-B4D8-139721AB2A2E}">
      <dgm:prSet/>
      <dgm:spPr/>
      <dgm:t>
        <a:bodyPr/>
        <a:lstStyle/>
        <a:p>
          <a:endParaRPr lang="en-US"/>
        </a:p>
      </dgm:t>
    </dgm:pt>
    <dgm:pt modelId="{270BD74A-734C-42DB-B8F5-591B46CC0014}" type="sibTrans" cxnId="{F27F22B9-8731-4062-B4D8-139721AB2A2E}">
      <dgm:prSet/>
      <dgm:spPr/>
      <dgm:t>
        <a:bodyPr/>
        <a:lstStyle/>
        <a:p>
          <a:endParaRPr lang="en-US"/>
        </a:p>
      </dgm:t>
    </dgm:pt>
    <dgm:pt modelId="{531B1A9A-AF98-4160-B316-34D31D9D83AE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FD410371-3E6E-4F90-B6BD-B759CBD5060F}" type="parTrans" cxnId="{7D9F6494-FE0F-41AD-81D7-52EC54C072AC}">
      <dgm:prSet/>
      <dgm:spPr/>
      <dgm:t>
        <a:bodyPr/>
        <a:lstStyle/>
        <a:p>
          <a:endParaRPr lang="en-US"/>
        </a:p>
      </dgm:t>
    </dgm:pt>
    <dgm:pt modelId="{374C38AF-DF83-40E8-8421-56B3571EA7EC}" type="sibTrans" cxnId="{7D9F6494-FE0F-41AD-81D7-52EC54C072AC}">
      <dgm:prSet/>
      <dgm:spPr/>
      <dgm:t>
        <a:bodyPr/>
        <a:lstStyle/>
        <a:p>
          <a:endParaRPr lang="en-US"/>
        </a:p>
      </dgm:t>
    </dgm:pt>
    <dgm:pt modelId="{3CA6AAFB-9B9E-46BF-B4BC-A5DEC3E2887B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25A33494-3BEA-459D-97F3-8F82A69E1B7D}" type="parTrans" cxnId="{D1B45B42-AEF7-4CD5-B5CE-04DE8FF8BEFB}">
      <dgm:prSet/>
      <dgm:spPr/>
      <dgm:t>
        <a:bodyPr/>
        <a:lstStyle/>
        <a:p>
          <a:endParaRPr lang="en-US"/>
        </a:p>
      </dgm:t>
    </dgm:pt>
    <dgm:pt modelId="{0CFB0286-0FBA-4565-9CC6-64B4670CC16B}" type="sibTrans" cxnId="{D1B45B42-AEF7-4CD5-B5CE-04DE8FF8BEFB}">
      <dgm:prSet/>
      <dgm:spPr/>
      <dgm:t>
        <a:bodyPr/>
        <a:lstStyle/>
        <a:p>
          <a:endParaRPr lang="en-US"/>
        </a:p>
      </dgm:t>
    </dgm:pt>
    <dgm:pt modelId="{574771D0-99FE-455F-9859-FF0B2A5DD0F4}">
      <dgm:prSet phldrT="[Text]"/>
      <dgm:spPr/>
      <dgm:t>
        <a:bodyPr/>
        <a:lstStyle/>
        <a:p>
          <a:r>
            <a:rPr lang="en-US" dirty="0" smtClean="0"/>
            <a:t>j</a:t>
          </a:r>
          <a:endParaRPr lang="en-US" dirty="0"/>
        </a:p>
      </dgm:t>
    </dgm:pt>
    <dgm:pt modelId="{A624AA58-3912-40E5-AC79-938335460B1D}" type="parTrans" cxnId="{F7FCF0CC-F29A-46DE-9516-FECD3B404538}">
      <dgm:prSet/>
      <dgm:spPr/>
      <dgm:t>
        <a:bodyPr/>
        <a:lstStyle/>
        <a:p>
          <a:endParaRPr lang="en-US"/>
        </a:p>
      </dgm:t>
    </dgm:pt>
    <dgm:pt modelId="{D26DF1D4-748E-4AC4-B06E-C6493D6BB58A}" type="sibTrans" cxnId="{F7FCF0CC-F29A-46DE-9516-FECD3B404538}">
      <dgm:prSet/>
      <dgm:spPr/>
      <dgm:t>
        <a:bodyPr/>
        <a:lstStyle/>
        <a:p>
          <a:endParaRPr lang="en-US"/>
        </a:p>
      </dgm:t>
    </dgm:pt>
    <dgm:pt modelId="{3A291659-49D4-4FBD-9AA2-89F06442ADE1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A540EB68-6757-4711-8607-EEC4B715981C}" type="parTrans" cxnId="{63E49991-13B2-44BB-B7BB-7CD215587A51}">
      <dgm:prSet/>
      <dgm:spPr/>
      <dgm:t>
        <a:bodyPr/>
        <a:lstStyle/>
        <a:p>
          <a:endParaRPr lang="en-US"/>
        </a:p>
      </dgm:t>
    </dgm:pt>
    <dgm:pt modelId="{639BFFA7-2A92-4D38-AED0-742E1F175F71}" type="sibTrans" cxnId="{63E49991-13B2-44BB-B7BB-7CD215587A51}">
      <dgm:prSet/>
      <dgm:spPr/>
      <dgm:t>
        <a:bodyPr/>
        <a:lstStyle/>
        <a:p>
          <a:endParaRPr lang="en-US"/>
        </a:p>
      </dgm:t>
    </dgm:pt>
    <dgm:pt modelId="{1CACAB4E-A37D-4D09-8AE6-CA469891368F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FAF5706F-21CF-4AC7-BD05-939D3745F287}" type="parTrans" cxnId="{0A0F18A6-80D2-47C1-962E-2938A6F3A3E9}">
      <dgm:prSet/>
      <dgm:spPr/>
      <dgm:t>
        <a:bodyPr/>
        <a:lstStyle/>
        <a:p>
          <a:endParaRPr lang="en-US"/>
        </a:p>
      </dgm:t>
    </dgm:pt>
    <dgm:pt modelId="{85B089AA-0869-40D6-B529-BFFAF4E54409}" type="sibTrans" cxnId="{0A0F18A6-80D2-47C1-962E-2938A6F3A3E9}">
      <dgm:prSet/>
      <dgm:spPr/>
      <dgm:t>
        <a:bodyPr/>
        <a:lstStyle/>
        <a:p>
          <a:endParaRPr lang="en-US"/>
        </a:p>
      </dgm:t>
    </dgm:pt>
    <dgm:pt modelId="{F62159D8-6812-41F3-ABFA-50C07AAA66F6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A5E06E1D-C111-4E64-887B-40F0FF804FA0}" type="parTrans" cxnId="{B90D3A6D-18BC-4A67-AE5B-BCE611FB52E4}">
      <dgm:prSet/>
      <dgm:spPr/>
      <dgm:t>
        <a:bodyPr/>
        <a:lstStyle/>
        <a:p>
          <a:endParaRPr lang="en-US"/>
        </a:p>
      </dgm:t>
    </dgm:pt>
    <dgm:pt modelId="{4F8C0504-7A94-45B8-9FA9-6941D2101FD6}" type="sibTrans" cxnId="{B90D3A6D-18BC-4A67-AE5B-BCE611FB52E4}">
      <dgm:prSet/>
      <dgm:spPr/>
      <dgm:t>
        <a:bodyPr/>
        <a:lstStyle/>
        <a:p>
          <a:endParaRPr lang="en-US"/>
        </a:p>
      </dgm:t>
    </dgm:pt>
    <dgm:pt modelId="{A91D9B10-69D9-400F-B0BC-A42597114C3A}">
      <dgm:prSet phldrT="[Text]"/>
      <dgm:spPr/>
      <dgm:t>
        <a:bodyPr/>
        <a:lstStyle/>
        <a:p>
          <a:r>
            <a:rPr lang="en-US" dirty="0" smtClean="0"/>
            <a:t>k</a:t>
          </a:r>
          <a:endParaRPr lang="en-US" dirty="0"/>
        </a:p>
      </dgm:t>
    </dgm:pt>
    <dgm:pt modelId="{CC36F1BF-2EF0-41DD-82FE-F6FEE4FCD380}" type="parTrans" cxnId="{1323C164-D358-47AF-9D6C-F3FCCCBF3B3F}">
      <dgm:prSet/>
      <dgm:spPr/>
      <dgm:t>
        <a:bodyPr/>
        <a:lstStyle/>
        <a:p>
          <a:endParaRPr lang="en-US"/>
        </a:p>
      </dgm:t>
    </dgm:pt>
    <dgm:pt modelId="{8590D466-A4D0-423D-BF62-E031D022CA72}" type="sibTrans" cxnId="{1323C164-D358-47AF-9D6C-F3FCCCBF3B3F}">
      <dgm:prSet/>
      <dgm:spPr/>
      <dgm:t>
        <a:bodyPr/>
        <a:lstStyle/>
        <a:p>
          <a:endParaRPr lang="en-US"/>
        </a:p>
      </dgm:t>
    </dgm:pt>
    <dgm:pt modelId="{05BC91F1-7E52-4F2C-8AF1-9E7BB1135AF6}" type="pres">
      <dgm:prSet presAssocID="{42BD22C6-188C-4891-8A51-37BB107112B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02C6A2A-4783-43D6-976D-ADC898560057}" type="pres">
      <dgm:prSet presAssocID="{53F99DC6-B8D1-4285-9623-6EF41380A7D8}" presName="hierRoot1" presStyleCnt="0"/>
      <dgm:spPr/>
    </dgm:pt>
    <dgm:pt modelId="{9E3A2F05-B208-4324-A24C-603997E02E7D}" type="pres">
      <dgm:prSet presAssocID="{53F99DC6-B8D1-4285-9623-6EF41380A7D8}" presName="composite" presStyleCnt="0"/>
      <dgm:spPr/>
    </dgm:pt>
    <dgm:pt modelId="{78CAD1B1-DC8A-46F7-9BCC-23EE482E411A}" type="pres">
      <dgm:prSet presAssocID="{53F99DC6-B8D1-4285-9623-6EF41380A7D8}" presName="background" presStyleLbl="node0" presStyleIdx="0" presStyleCnt="1"/>
      <dgm:spPr/>
    </dgm:pt>
    <dgm:pt modelId="{5FCA4385-3D0B-44D2-A7EA-EA95D4E6D3CE}" type="pres">
      <dgm:prSet presAssocID="{53F99DC6-B8D1-4285-9623-6EF41380A7D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ECB2EB-85CD-49A3-90E4-7D668EA76B56}" type="pres">
      <dgm:prSet presAssocID="{53F99DC6-B8D1-4285-9623-6EF41380A7D8}" presName="hierChild2" presStyleCnt="0"/>
      <dgm:spPr/>
    </dgm:pt>
    <dgm:pt modelId="{F3C075C1-4F6B-465B-BE51-65022E5B8A69}" type="pres">
      <dgm:prSet presAssocID="{45C95639-14C6-4654-8777-248C2EBBA5FB}" presName="Name10" presStyleLbl="parChTrans1D2" presStyleIdx="0" presStyleCnt="3"/>
      <dgm:spPr/>
      <dgm:t>
        <a:bodyPr/>
        <a:lstStyle/>
        <a:p>
          <a:endParaRPr lang="en-US"/>
        </a:p>
      </dgm:t>
    </dgm:pt>
    <dgm:pt modelId="{8EBCB1DF-ED9B-45A3-B401-30FDEC834A58}" type="pres">
      <dgm:prSet presAssocID="{D112E9EB-E325-4829-83C0-96D4481C3672}" presName="hierRoot2" presStyleCnt="0"/>
      <dgm:spPr/>
    </dgm:pt>
    <dgm:pt modelId="{FA91870C-1896-46D3-AD25-710FB79E0A90}" type="pres">
      <dgm:prSet presAssocID="{D112E9EB-E325-4829-83C0-96D4481C3672}" presName="composite2" presStyleCnt="0"/>
      <dgm:spPr/>
    </dgm:pt>
    <dgm:pt modelId="{79022EA2-BFDB-4F87-89F9-F27FBB9CC254}" type="pres">
      <dgm:prSet presAssocID="{D112E9EB-E325-4829-83C0-96D4481C3672}" presName="background2" presStyleLbl="node2" presStyleIdx="0" presStyleCnt="3"/>
      <dgm:spPr/>
    </dgm:pt>
    <dgm:pt modelId="{9BECC8D1-4CB0-4B12-A798-A186902E0FA8}" type="pres">
      <dgm:prSet presAssocID="{D112E9EB-E325-4829-83C0-96D4481C3672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1E682E-AC4D-4322-A825-EFF144D30B99}" type="pres">
      <dgm:prSet presAssocID="{D112E9EB-E325-4829-83C0-96D4481C3672}" presName="hierChild3" presStyleCnt="0"/>
      <dgm:spPr/>
    </dgm:pt>
    <dgm:pt modelId="{7A45B45C-290F-45B4-AE19-CC2AD902DAB6}" type="pres">
      <dgm:prSet presAssocID="{5F6C0856-E329-43A8-BD0C-A0359A53FB80}" presName="Name17" presStyleLbl="parChTrans1D3" presStyleIdx="0" presStyleCnt="2"/>
      <dgm:spPr/>
      <dgm:t>
        <a:bodyPr/>
        <a:lstStyle/>
        <a:p>
          <a:endParaRPr lang="en-US"/>
        </a:p>
      </dgm:t>
    </dgm:pt>
    <dgm:pt modelId="{4BA25506-082A-43B3-BE22-465B57C90EAD}" type="pres">
      <dgm:prSet presAssocID="{6BAE6C73-C97C-436D-8793-02CA8B5B1F70}" presName="hierRoot3" presStyleCnt="0"/>
      <dgm:spPr/>
    </dgm:pt>
    <dgm:pt modelId="{D6357FEB-9937-4848-BA7E-17F00601CC8F}" type="pres">
      <dgm:prSet presAssocID="{6BAE6C73-C97C-436D-8793-02CA8B5B1F70}" presName="composite3" presStyleCnt="0"/>
      <dgm:spPr/>
    </dgm:pt>
    <dgm:pt modelId="{20AE8FF9-0D0F-4817-816E-E2A1B075D13C}" type="pres">
      <dgm:prSet presAssocID="{6BAE6C73-C97C-436D-8793-02CA8B5B1F70}" presName="background3" presStyleLbl="node3" presStyleIdx="0" presStyleCnt="2"/>
      <dgm:spPr/>
    </dgm:pt>
    <dgm:pt modelId="{959CD018-B432-4987-A427-33F872BF8EFC}" type="pres">
      <dgm:prSet presAssocID="{6BAE6C73-C97C-436D-8793-02CA8B5B1F7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8FDE06-B88B-4909-B9C1-313B6D63D902}" type="pres">
      <dgm:prSet presAssocID="{6BAE6C73-C97C-436D-8793-02CA8B5B1F70}" presName="hierChild4" presStyleCnt="0"/>
      <dgm:spPr/>
    </dgm:pt>
    <dgm:pt modelId="{CCF70B52-DEC8-462A-9ACE-11894808F78D}" type="pres">
      <dgm:prSet presAssocID="{5DBCC6C6-EC10-4A2D-A816-4B2E54014A09}" presName="Name10" presStyleLbl="parChTrans1D2" presStyleIdx="1" presStyleCnt="3"/>
      <dgm:spPr/>
      <dgm:t>
        <a:bodyPr/>
        <a:lstStyle/>
        <a:p>
          <a:endParaRPr lang="en-US"/>
        </a:p>
      </dgm:t>
    </dgm:pt>
    <dgm:pt modelId="{2A3EF43F-FE26-4384-820C-584A8C777867}" type="pres">
      <dgm:prSet presAssocID="{A8BEAA6B-0A3B-4183-83C9-E2FA89401C83}" presName="hierRoot2" presStyleCnt="0"/>
      <dgm:spPr/>
    </dgm:pt>
    <dgm:pt modelId="{014339D3-422F-4B71-896F-3C5EF92E925F}" type="pres">
      <dgm:prSet presAssocID="{A8BEAA6B-0A3B-4183-83C9-E2FA89401C83}" presName="composite2" presStyleCnt="0"/>
      <dgm:spPr/>
    </dgm:pt>
    <dgm:pt modelId="{7E7A003F-C2E0-46D2-ABB2-5B84FB3FAB8B}" type="pres">
      <dgm:prSet presAssocID="{A8BEAA6B-0A3B-4183-83C9-E2FA89401C83}" presName="background2" presStyleLbl="node2" presStyleIdx="1" presStyleCnt="3"/>
      <dgm:spPr/>
    </dgm:pt>
    <dgm:pt modelId="{C0CB750C-A326-4452-B68F-404BDDDA1ED2}" type="pres">
      <dgm:prSet presAssocID="{A8BEAA6B-0A3B-4183-83C9-E2FA89401C83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1BDAF4-3E29-4D60-86C6-E084DFB48357}" type="pres">
      <dgm:prSet presAssocID="{A8BEAA6B-0A3B-4183-83C9-E2FA89401C83}" presName="hierChild3" presStyleCnt="0"/>
      <dgm:spPr/>
    </dgm:pt>
    <dgm:pt modelId="{8A0C8CC5-CBE0-4134-8951-41F25250F10B}" type="pres">
      <dgm:prSet presAssocID="{7D889405-5F35-4EC7-8E9A-E8557EE80FFA}" presName="Name10" presStyleLbl="parChTrans1D2" presStyleIdx="2" presStyleCnt="3"/>
      <dgm:spPr/>
      <dgm:t>
        <a:bodyPr/>
        <a:lstStyle/>
        <a:p>
          <a:endParaRPr lang="en-US"/>
        </a:p>
      </dgm:t>
    </dgm:pt>
    <dgm:pt modelId="{656F2EEA-69A9-422C-8F99-D8D12CF07718}" type="pres">
      <dgm:prSet presAssocID="{FF2F4A61-0582-4E27-A991-BBED7573F8D7}" presName="hierRoot2" presStyleCnt="0"/>
      <dgm:spPr/>
    </dgm:pt>
    <dgm:pt modelId="{1FA5D010-DD89-4135-9469-3812A666B460}" type="pres">
      <dgm:prSet presAssocID="{FF2F4A61-0582-4E27-A991-BBED7573F8D7}" presName="composite2" presStyleCnt="0"/>
      <dgm:spPr/>
    </dgm:pt>
    <dgm:pt modelId="{375E1DE0-0D97-4EEF-A9EC-EEAA296D6DA9}" type="pres">
      <dgm:prSet presAssocID="{FF2F4A61-0582-4E27-A991-BBED7573F8D7}" presName="background2" presStyleLbl="node2" presStyleIdx="2" presStyleCnt="3"/>
      <dgm:spPr/>
    </dgm:pt>
    <dgm:pt modelId="{B07DFF7C-9C1F-4204-8695-82C25813C855}" type="pres">
      <dgm:prSet presAssocID="{FF2F4A61-0582-4E27-A991-BBED7573F8D7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C73E3B-BB2B-4BA9-AE78-1E9C0C851FF3}" type="pres">
      <dgm:prSet presAssocID="{FF2F4A61-0582-4E27-A991-BBED7573F8D7}" presName="hierChild3" presStyleCnt="0"/>
      <dgm:spPr/>
    </dgm:pt>
    <dgm:pt modelId="{DDCB8A9E-7394-4BD3-9EE8-65A327169A92}" type="pres">
      <dgm:prSet presAssocID="{620DC2E0-5B41-47E6-BF33-B87090C7D345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64B7FB8-C956-46FE-8A04-81FE7DACD61D}" type="pres">
      <dgm:prSet presAssocID="{425D4ECC-862A-4840-9ED4-52B94D82FC8E}" presName="hierRoot3" presStyleCnt="0"/>
      <dgm:spPr/>
    </dgm:pt>
    <dgm:pt modelId="{FDEE098F-1ED8-4D91-B90B-4CF3319ABF5F}" type="pres">
      <dgm:prSet presAssocID="{425D4ECC-862A-4840-9ED4-52B94D82FC8E}" presName="composite3" presStyleCnt="0"/>
      <dgm:spPr/>
    </dgm:pt>
    <dgm:pt modelId="{D990794C-E360-4C0A-91E4-A3E7F9B41B01}" type="pres">
      <dgm:prSet presAssocID="{425D4ECC-862A-4840-9ED4-52B94D82FC8E}" presName="background3" presStyleLbl="node3" presStyleIdx="1" presStyleCnt="2"/>
      <dgm:spPr/>
    </dgm:pt>
    <dgm:pt modelId="{1796F72F-5958-4065-9DA5-C4CD4958BE91}" type="pres">
      <dgm:prSet presAssocID="{425D4ECC-862A-4840-9ED4-52B94D82FC8E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313D4E-5D38-4BD1-8BC7-5AE484EC0A68}" type="pres">
      <dgm:prSet presAssocID="{425D4ECC-862A-4840-9ED4-52B94D82FC8E}" presName="hierChild4" presStyleCnt="0"/>
      <dgm:spPr/>
    </dgm:pt>
    <dgm:pt modelId="{177AD6E0-7F24-48A4-BBD8-97100367654A}" type="pres">
      <dgm:prSet presAssocID="{C1F36687-323C-4E0B-8698-AA0C8BA9B7A3}" presName="Name23" presStyleLbl="parChTrans1D4" presStyleIdx="0" presStyleCnt="24"/>
      <dgm:spPr/>
      <dgm:t>
        <a:bodyPr/>
        <a:lstStyle/>
        <a:p>
          <a:endParaRPr lang="en-US"/>
        </a:p>
      </dgm:t>
    </dgm:pt>
    <dgm:pt modelId="{789C877B-7C58-4B75-9EE2-B3C65F7C58AF}" type="pres">
      <dgm:prSet presAssocID="{D2264F51-A7B9-4D9C-9C03-25D40483D11D}" presName="hierRoot4" presStyleCnt="0"/>
      <dgm:spPr/>
    </dgm:pt>
    <dgm:pt modelId="{5FCA498E-F183-4252-A4DE-5D6106979461}" type="pres">
      <dgm:prSet presAssocID="{D2264F51-A7B9-4D9C-9C03-25D40483D11D}" presName="composite4" presStyleCnt="0"/>
      <dgm:spPr/>
    </dgm:pt>
    <dgm:pt modelId="{5AE368C7-727B-485F-B9A0-63C6E3BDFE95}" type="pres">
      <dgm:prSet presAssocID="{D2264F51-A7B9-4D9C-9C03-25D40483D11D}" presName="background4" presStyleLbl="node4" presStyleIdx="0" presStyleCnt="24"/>
      <dgm:spPr/>
    </dgm:pt>
    <dgm:pt modelId="{E99F28F7-FF0E-4165-8713-527AA30D5B3B}" type="pres">
      <dgm:prSet presAssocID="{D2264F51-A7B9-4D9C-9C03-25D40483D11D}" presName="text4" presStyleLbl="fgAcc4" presStyleIdx="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2A500C-8BB8-4E8B-97DB-51DD6CD81360}" type="pres">
      <dgm:prSet presAssocID="{D2264F51-A7B9-4D9C-9C03-25D40483D11D}" presName="hierChild5" presStyleCnt="0"/>
      <dgm:spPr/>
    </dgm:pt>
    <dgm:pt modelId="{469575AC-296B-412F-BB5B-306FE9AEB51A}" type="pres">
      <dgm:prSet presAssocID="{2D56012D-22AF-4AFD-884B-619B8F25C4AB}" presName="Name23" presStyleLbl="parChTrans1D4" presStyleIdx="1" presStyleCnt="24"/>
      <dgm:spPr/>
      <dgm:t>
        <a:bodyPr/>
        <a:lstStyle/>
        <a:p>
          <a:endParaRPr lang="en-US"/>
        </a:p>
      </dgm:t>
    </dgm:pt>
    <dgm:pt modelId="{98414AD3-54E6-4CF9-B19D-95D709B7FFCD}" type="pres">
      <dgm:prSet presAssocID="{1DE8A298-0DAF-44D2-AD5E-2037C1361DF7}" presName="hierRoot4" presStyleCnt="0"/>
      <dgm:spPr/>
    </dgm:pt>
    <dgm:pt modelId="{E1573632-AE05-4504-AB0F-A7022EF56278}" type="pres">
      <dgm:prSet presAssocID="{1DE8A298-0DAF-44D2-AD5E-2037C1361DF7}" presName="composite4" presStyleCnt="0"/>
      <dgm:spPr/>
    </dgm:pt>
    <dgm:pt modelId="{6B1FCC9B-A34F-412A-9C7B-8EAED230CA3A}" type="pres">
      <dgm:prSet presAssocID="{1DE8A298-0DAF-44D2-AD5E-2037C1361DF7}" presName="background4" presStyleLbl="node4" presStyleIdx="1" presStyleCnt="24"/>
      <dgm:spPr/>
    </dgm:pt>
    <dgm:pt modelId="{3FDF1533-057D-43DF-83D1-BFC0A9584D10}" type="pres">
      <dgm:prSet presAssocID="{1DE8A298-0DAF-44D2-AD5E-2037C1361DF7}" presName="text4" presStyleLbl="fgAcc4" presStyleIdx="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47A55D-5389-4429-ABE2-4F9EC54CEC1A}" type="pres">
      <dgm:prSet presAssocID="{1DE8A298-0DAF-44D2-AD5E-2037C1361DF7}" presName="hierChild5" presStyleCnt="0"/>
      <dgm:spPr/>
    </dgm:pt>
    <dgm:pt modelId="{3DA8020D-050D-4CCE-BF76-BBAF8805082C}" type="pres">
      <dgm:prSet presAssocID="{6A00388D-DB8D-42CE-932C-BB9722E85F96}" presName="Name23" presStyleLbl="parChTrans1D4" presStyleIdx="2" presStyleCnt="24"/>
      <dgm:spPr/>
      <dgm:t>
        <a:bodyPr/>
        <a:lstStyle/>
        <a:p>
          <a:endParaRPr lang="en-US"/>
        </a:p>
      </dgm:t>
    </dgm:pt>
    <dgm:pt modelId="{F01E558D-D54B-432F-97CE-9EE4D371E2F6}" type="pres">
      <dgm:prSet presAssocID="{6BF86FC3-A86A-4B22-AA56-5362EBB10ECD}" presName="hierRoot4" presStyleCnt="0"/>
      <dgm:spPr/>
    </dgm:pt>
    <dgm:pt modelId="{CF935D07-1DED-468A-A4DD-69A53316F65B}" type="pres">
      <dgm:prSet presAssocID="{6BF86FC3-A86A-4B22-AA56-5362EBB10ECD}" presName="composite4" presStyleCnt="0"/>
      <dgm:spPr/>
    </dgm:pt>
    <dgm:pt modelId="{24DDBADB-2106-4262-9115-31763BF44DAF}" type="pres">
      <dgm:prSet presAssocID="{6BF86FC3-A86A-4B22-AA56-5362EBB10ECD}" presName="background4" presStyleLbl="node4" presStyleIdx="2" presStyleCnt="24"/>
      <dgm:spPr/>
    </dgm:pt>
    <dgm:pt modelId="{CE40B1E8-A2BF-44F9-8413-245F765A8A91}" type="pres">
      <dgm:prSet presAssocID="{6BF86FC3-A86A-4B22-AA56-5362EBB10ECD}" presName="text4" presStyleLbl="fgAcc4" presStyleIdx="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29F56B-C831-4881-8A9E-752605D8471E}" type="pres">
      <dgm:prSet presAssocID="{6BF86FC3-A86A-4B22-AA56-5362EBB10ECD}" presName="hierChild5" presStyleCnt="0"/>
      <dgm:spPr/>
    </dgm:pt>
    <dgm:pt modelId="{4E3A3B29-297D-46EB-8B0D-E5A96245DB8F}" type="pres">
      <dgm:prSet presAssocID="{DB21F706-CFC9-4B51-B771-0C204D1611E9}" presName="Name23" presStyleLbl="parChTrans1D4" presStyleIdx="3" presStyleCnt="24"/>
      <dgm:spPr/>
      <dgm:t>
        <a:bodyPr/>
        <a:lstStyle/>
        <a:p>
          <a:endParaRPr lang="en-US"/>
        </a:p>
      </dgm:t>
    </dgm:pt>
    <dgm:pt modelId="{9DC20653-6F03-4B91-ACA2-0BAF7A4CF906}" type="pres">
      <dgm:prSet presAssocID="{5F5B45DB-4253-49A6-AF5A-0CC2EF3AF005}" presName="hierRoot4" presStyleCnt="0"/>
      <dgm:spPr/>
    </dgm:pt>
    <dgm:pt modelId="{F5E1D386-7133-4EDB-8531-2BC95265EB23}" type="pres">
      <dgm:prSet presAssocID="{5F5B45DB-4253-49A6-AF5A-0CC2EF3AF005}" presName="composite4" presStyleCnt="0"/>
      <dgm:spPr/>
    </dgm:pt>
    <dgm:pt modelId="{61186EB9-F009-405A-AA82-437C6562087B}" type="pres">
      <dgm:prSet presAssocID="{5F5B45DB-4253-49A6-AF5A-0CC2EF3AF005}" presName="background4" presStyleLbl="node4" presStyleIdx="3" presStyleCnt="24"/>
      <dgm:spPr/>
    </dgm:pt>
    <dgm:pt modelId="{5DF0AD03-89EC-45A9-BE44-90BE58EAAABC}" type="pres">
      <dgm:prSet presAssocID="{5F5B45DB-4253-49A6-AF5A-0CC2EF3AF005}" presName="text4" presStyleLbl="fgAcc4" presStyleIdx="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A7CD4F-2019-4682-AAF0-3E36B7920C8F}" type="pres">
      <dgm:prSet presAssocID="{5F5B45DB-4253-49A6-AF5A-0CC2EF3AF005}" presName="hierChild5" presStyleCnt="0"/>
      <dgm:spPr/>
    </dgm:pt>
    <dgm:pt modelId="{13A33EE0-AE55-436A-B7A7-229874CFD608}" type="pres">
      <dgm:prSet presAssocID="{16F942A8-05A9-43DB-9D62-127E5F04894D}" presName="Name23" presStyleLbl="parChTrans1D4" presStyleIdx="4" presStyleCnt="24"/>
      <dgm:spPr/>
      <dgm:t>
        <a:bodyPr/>
        <a:lstStyle/>
        <a:p>
          <a:endParaRPr lang="en-US"/>
        </a:p>
      </dgm:t>
    </dgm:pt>
    <dgm:pt modelId="{62B46B2A-016C-4F27-8CD5-AA7E0E5DBD2B}" type="pres">
      <dgm:prSet presAssocID="{C82ACD3C-433E-4EA5-A40E-4BA5338050B2}" presName="hierRoot4" presStyleCnt="0"/>
      <dgm:spPr/>
    </dgm:pt>
    <dgm:pt modelId="{B25F46ED-03FC-40C7-9E4F-2B555EF7C8B0}" type="pres">
      <dgm:prSet presAssocID="{C82ACD3C-433E-4EA5-A40E-4BA5338050B2}" presName="composite4" presStyleCnt="0"/>
      <dgm:spPr/>
    </dgm:pt>
    <dgm:pt modelId="{DBA11B49-B709-4833-88C5-ED17CA5DA338}" type="pres">
      <dgm:prSet presAssocID="{C82ACD3C-433E-4EA5-A40E-4BA5338050B2}" presName="background4" presStyleLbl="node4" presStyleIdx="4" presStyleCnt="24"/>
      <dgm:spPr/>
    </dgm:pt>
    <dgm:pt modelId="{B3B55381-427E-4A81-9578-F68264300D21}" type="pres">
      <dgm:prSet presAssocID="{C82ACD3C-433E-4EA5-A40E-4BA5338050B2}" presName="text4" presStyleLbl="fgAcc4" presStyleIdx="4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83ACC0-104C-4C04-9C42-2696706D25F8}" type="pres">
      <dgm:prSet presAssocID="{C82ACD3C-433E-4EA5-A40E-4BA5338050B2}" presName="hierChild5" presStyleCnt="0"/>
      <dgm:spPr/>
    </dgm:pt>
    <dgm:pt modelId="{B8480DFE-B503-42E0-9CB3-5CB6FF30945F}" type="pres">
      <dgm:prSet presAssocID="{4671A6EE-8F5B-48B1-8525-20444EBD241F}" presName="Name23" presStyleLbl="parChTrans1D4" presStyleIdx="5" presStyleCnt="24"/>
      <dgm:spPr/>
      <dgm:t>
        <a:bodyPr/>
        <a:lstStyle/>
        <a:p>
          <a:endParaRPr lang="en-US"/>
        </a:p>
      </dgm:t>
    </dgm:pt>
    <dgm:pt modelId="{C7D23A81-9780-4206-84D1-D0995EF2566B}" type="pres">
      <dgm:prSet presAssocID="{796DA480-2C93-4838-82AA-32C9A397FA4E}" presName="hierRoot4" presStyleCnt="0"/>
      <dgm:spPr/>
    </dgm:pt>
    <dgm:pt modelId="{14E03531-B191-48D6-ADD4-2935B99A4A25}" type="pres">
      <dgm:prSet presAssocID="{796DA480-2C93-4838-82AA-32C9A397FA4E}" presName="composite4" presStyleCnt="0"/>
      <dgm:spPr/>
    </dgm:pt>
    <dgm:pt modelId="{08D3D362-2C3C-499D-A3B6-C544B06A0F99}" type="pres">
      <dgm:prSet presAssocID="{796DA480-2C93-4838-82AA-32C9A397FA4E}" presName="background4" presStyleLbl="node4" presStyleIdx="5" presStyleCnt="24"/>
      <dgm:spPr/>
    </dgm:pt>
    <dgm:pt modelId="{F15E300A-AAF4-4ED6-B37E-46ABA72D9459}" type="pres">
      <dgm:prSet presAssocID="{796DA480-2C93-4838-82AA-32C9A397FA4E}" presName="text4" presStyleLbl="fgAcc4" presStyleIdx="5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D894F0-4A9B-4E08-B801-4AA17FA337A6}" type="pres">
      <dgm:prSet presAssocID="{796DA480-2C93-4838-82AA-32C9A397FA4E}" presName="hierChild5" presStyleCnt="0"/>
      <dgm:spPr/>
    </dgm:pt>
    <dgm:pt modelId="{060A8DC5-B14B-48D1-B4CC-382F4565A8D8}" type="pres">
      <dgm:prSet presAssocID="{4DB62B69-4F77-4D6C-9CE2-38F7E22765CA}" presName="Name23" presStyleLbl="parChTrans1D4" presStyleIdx="6" presStyleCnt="24"/>
      <dgm:spPr/>
      <dgm:t>
        <a:bodyPr/>
        <a:lstStyle/>
        <a:p>
          <a:endParaRPr lang="en-US"/>
        </a:p>
      </dgm:t>
    </dgm:pt>
    <dgm:pt modelId="{5E01D2E4-715E-4D27-B2E9-63B0A0B1FC17}" type="pres">
      <dgm:prSet presAssocID="{32325E87-3BCF-4BE8-9712-4D6800E51E14}" presName="hierRoot4" presStyleCnt="0"/>
      <dgm:spPr/>
    </dgm:pt>
    <dgm:pt modelId="{ED689EEC-449B-491A-8043-CC2D6A267FDA}" type="pres">
      <dgm:prSet presAssocID="{32325E87-3BCF-4BE8-9712-4D6800E51E14}" presName="composite4" presStyleCnt="0"/>
      <dgm:spPr/>
    </dgm:pt>
    <dgm:pt modelId="{F7573258-1656-42C6-A702-89CE5703D3C9}" type="pres">
      <dgm:prSet presAssocID="{32325E87-3BCF-4BE8-9712-4D6800E51E14}" presName="background4" presStyleLbl="node4" presStyleIdx="6" presStyleCnt="24"/>
      <dgm:spPr/>
    </dgm:pt>
    <dgm:pt modelId="{F5EC3D0A-1A5D-40A2-B07B-0ADFC7F50C67}" type="pres">
      <dgm:prSet presAssocID="{32325E87-3BCF-4BE8-9712-4D6800E51E14}" presName="text4" presStyleLbl="fgAcc4" presStyleIdx="6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23A8BB-2968-4B85-8C81-CB66814E2AD6}" type="pres">
      <dgm:prSet presAssocID="{32325E87-3BCF-4BE8-9712-4D6800E51E14}" presName="hierChild5" presStyleCnt="0"/>
      <dgm:spPr/>
    </dgm:pt>
    <dgm:pt modelId="{AEAB777C-3326-41AF-A848-4F51A62ECD2C}" type="pres">
      <dgm:prSet presAssocID="{4A193188-F0EF-406B-8275-859F92D4D80D}" presName="Name23" presStyleLbl="parChTrans1D4" presStyleIdx="7" presStyleCnt="24"/>
      <dgm:spPr/>
      <dgm:t>
        <a:bodyPr/>
        <a:lstStyle/>
        <a:p>
          <a:endParaRPr lang="en-US"/>
        </a:p>
      </dgm:t>
    </dgm:pt>
    <dgm:pt modelId="{F19C4D1C-FD92-480C-AA64-466D49F899C3}" type="pres">
      <dgm:prSet presAssocID="{91C4C758-B43D-4093-B73B-DD495CD4D156}" presName="hierRoot4" presStyleCnt="0"/>
      <dgm:spPr/>
    </dgm:pt>
    <dgm:pt modelId="{01DF8F1E-F375-4522-BF3D-B7AED6DD3473}" type="pres">
      <dgm:prSet presAssocID="{91C4C758-B43D-4093-B73B-DD495CD4D156}" presName="composite4" presStyleCnt="0"/>
      <dgm:spPr/>
    </dgm:pt>
    <dgm:pt modelId="{75B2E023-C5B2-4D92-B13C-AF1882B3C652}" type="pres">
      <dgm:prSet presAssocID="{91C4C758-B43D-4093-B73B-DD495CD4D156}" presName="background4" presStyleLbl="node4" presStyleIdx="7" presStyleCnt="24"/>
      <dgm:spPr/>
    </dgm:pt>
    <dgm:pt modelId="{86E1EB27-C901-45A1-9242-DD9E7D0E92E2}" type="pres">
      <dgm:prSet presAssocID="{91C4C758-B43D-4093-B73B-DD495CD4D156}" presName="text4" presStyleLbl="fgAcc4" presStyleIdx="7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80456-A9F2-4889-A486-CF75926BEAB3}" type="pres">
      <dgm:prSet presAssocID="{91C4C758-B43D-4093-B73B-DD495CD4D156}" presName="hierChild5" presStyleCnt="0"/>
      <dgm:spPr/>
    </dgm:pt>
    <dgm:pt modelId="{5682B620-EDD2-4064-B5AB-01F8AB0C5154}" type="pres">
      <dgm:prSet presAssocID="{D3D0C138-9C16-4DE8-BD46-A8B0B81BE444}" presName="Name23" presStyleLbl="parChTrans1D4" presStyleIdx="8" presStyleCnt="24"/>
      <dgm:spPr/>
      <dgm:t>
        <a:bodyPr/>
        <a:lstStyle/>
        <a:p>
          <a:endParaRPr lang="en-US"/>
        </a:p>
      </dgm:t>
    </dgm:pt>
    <dgm:pt modelId="{24934299-8608-4FA7-8CB6-C761BE971096}" type="pres">
      <dgm:prSet presAssocID="{F8E1EA7E-2B4F-4A45-81C2-7537F29CA7A0}" presName="hierRoot4" presStyleCnt="0"/>
      <dgm:spPr/>
    </dgm:pt>
    <dgm:pt modelId="{A4F7442B-56B2-483B-A7B0-E34003FBC24B}" type="pres">
      <dgm:prSet presAssocID="{F8E1EA7E-2B4F-4A45-81C2-7537F29CA7A0}" presName="composite4" presStyleCnt="0"/>
      <dgm:spPr/>
    </dgm:pt>
    <dgm:pt modelId="{64AF0D1B-6D21-4EC4-BF48-C5D38BE8DF8C}" type="pres">
      <dgm:prSet presAssocID="{F8E1EA7E-2B4F-4A45-81C2-7537F29CA7A0}" presName="background4" presStyleLbl="node4" presStyleIdx="8" presStyleCnt="24"/>
      <dgm:spPr/>
    </dgm:pt>
    <dgm:pt modelId="{762249E3-65E4-4DAF-B135-79DE20D270FC}" type="pres">
      <dgm:prSet presAssocID="{F8E1EA7E-2B4F-4A45-81C2-7537F29CA7A0}" presName="text4" presStyleLbl="fgAcc4" presStyleIdx="8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DCA294-5E1A-4D48-A4D7-556C6C5E0B09}" type="pres">
      <dgm:prSet presAssocID="{F8E1EA7E-2B4F-4A45-81C2-7537F29CA7A0}" presName="hierChild5" presStyleCnt="0"/>
      <dgm:spPr/>
    </dgm:pt>
    <dgm:pt modelId="{1B0A8AAC-3AA4-4198-994B-2AFDC5EF6B0F}" type="pres">
      <dgm:prSet presAssocID="{7A2280B9-9041-4F5F-9F99-16E91E7C1C08}" presName="Name23" presStyleLbl="parChTrans1D4" presStyleIdx="9" presStyleCnt="24"/>
      <dgm:spPr/>
      <dgm:t>
        <a:bodyPr/>
        <a:lstStyle/>
        <a:p>
          <a:endParaRPr lang="en-US"/>
        </a:p>
      </dgm:t>
    </dgm:pt>
    <dgm:pt modelId="{485F4F13-D786-4C44-A6A6-C2558B98F0E7}" type="pres">
      <dgm:prSet presAssocID="{E9D3E8CC-5119-4A18-8DE9-4DBC48DFFAF7}" presName="hierRoot4" presStyleCnt="0"/>
      <dgm:spPr/>
    </dgm:pt>
    <dgm:pt modelId="{D7121257-9A98-4AAF-ADD7-C0C316181658}" type="pres">
      <dgm:prSet presAssocID="{E9D3E8CC-5119-4A18-8DE9-4DBC48DFFAF7}" presName="composite4" presStyleCnt="0"/>
      <dgm:spPr/>
    </dgm:pt>
    <dgm:pt modelId="{775E4764-CD87-4CB4-B4E6-60F70822F3B1}" type="pres">
      <dgm:prSet presAssocID="{E9D3E8CC-5119-4A18-8DE9-4DBC48DFFAF7}" presName="background4" presStyleLbl="node4" presStyleIdx="9" presStyleCnt="24"/>
      <dgm:spPr/>
    </dgm:pt>
    <dgm:pt modelId="{F90C846E-DA55-44DC-97EB-0BE963FD07B5}" type="pres">
      <dgm:prSet presAssocID="{E9D3E8CC-5119-4A18-8DE9-4DBC48DFFAF7}" presName="text4" presStyleLbl="fgAcc4" presStyleIdx="9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4E72C1-8010-4D8B-A0E4-297D2B9BA018}" type="pres">
      <dgm:prSet presAssocID="{E9D3E8CC-5119-4A18-8DE9-4DBC48DFFAF7}" presName="hierChild5" presStyleCnt="0"/>
      <dgm:spPr/>
    </dgm:pt>
    <dgm:pt modelId="{103F49D6-C93C-4551-9B21-07F56DE30248}" type="pres">
      <dgm:prSet presAssocID="{D3219AA5-E088-4080-9494-DCD14AACB7AD}" presName="Name23" presStyleLbl="parChTrans1D4" presStyleIdx="10" presStyleCnt="24"/>
      <dgm:spPr/>
      <dgm:t>
        <a:bodyPr/>
        <a:lstStyle/>
        <a:p>
          <a:endParaRPr lang="en-US"/>
        </a:p>
      </dgm:t>
    </dgm:pt>
    <dgm:pt modelId="{8F355252-5DD7-4EA6-9F41-222B895E86B3}" type="pres">
      <dgm:prSet presAssocID="{D6EF4BD9-A1FF-4CC1-ACAB-F1991F2FE63C}" presName="hierRoot4" presStyleCnt="0"/>
      <dgm:spPr/>
    </dgm:pt>
    <dgm:pt modelId="{4E45EE26-C223-4666-BA66-B6C1780E175A}" type="pres">
      <dgm:prSet presAssocID="{D6EF4BD9-A1FF-4CC1-ACAB-F1991F2FE63C}" presName="composite4" presStyleCnt="0"/>
      <dgm:spPr/>
    </dgm:pt>
    <dgm:pt modelId="{C191EAC1-3BE6-49D5-BDED-E70E22132DFE}" type="pres">
      <dgm:prSet presAssocID="{D6EF4BD9-A1FF-4CC1-ACAB-F1991F2FE63C}" presName="background4" presStyleLbl="node4" presStyleIdx="10" presStyleCnt="24"/>
      <dgm:spPr/>
    </dgm:pt>
    <dgm:pt modelId="{9F996DFB-5AEC-4808-82BC-2DEE7B651DA3}" type="pres">
      <dgm:prSet presAssocID="{D6EF4BD9-A1FF-4CC1-ACAB-F1991F2FE63C}" presName="text4" presStyleLbl="fgAcc4" presStyleIdx="1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D5CDFD-F8BE-4B41-A920-D2371169067E}" type="pres">
      <dgm:prSet presAssocID="{D6EF4BD9-A1FF-4CC1-ACAB-F1991F2FE63C}" presName="hierChild5" presStyleCnt="0"/>
      <dgm:spPr/>
    </dgm:pt>
    <dgm:pt modelId="{DDA2B41A-3E8B-47E4-B8DB-CBDFA0DE0EC7}" type="pres">
      <dgm:prSet presAssocID="{2823925D-92D6-4E57-A749-A7CED13F7F44}" presName="Name23" presStyleLbl="parChTrans1D4" presStyleIdx="11" presStyleCnt="24"/>
      <dgm:spPr/>
      <dgm:t>
        <a:bodyPr/>
        <a:lstStyle/>
        <a:p>
          <a:endParaRPr lang="en-US"/>
        </a:p>
      </dgm:t>
    </dgm:pt>
    <dgm:pt modelId="{7E671209-90C4-40EC-BF49-7ED44B515BB0}" type="pres">
      <dgm:prSet presAssocID="{00866D8C-6467-4C62-9EFA-059A5C002A87}" presName="hierRoot4" presStyleCnt="0"/>
      <dgm:spPr/>
    </dgm:pt>
    <dgm:pt modelId="{2DBD641D-0585-4601-9433-9DB952F08493}" type="pres">
      <dgm:prSet presAssocID="{00866D8C-6467-4C62-9EFA-059A5C002A87}" presName="composite4" presStyleCnt="0"/>
      <dgm:spPr/>
    </dgm:pt>
    <dgm:pt modelId="{5E8B48EB-E6AE-450B-BFE4-7E73C5CEABD4}" type="pres">
      <dgm:prSet presAssocID="{00866D8C-6467-4C62-9EFA-059A5C002A87}" presName="background4" presStyleLbl="node4" presStyleIdx="11" presStyleCnt="24"/>
      <dgm:spPr/>
    </dgm:pt>
    <dgm:pt modelId="{AF37D3BE-50A2-406A-A77C-380DFBC6E7F8}" type="pres">
      <dgm:prSet presAssocID="{00866D8C-6467-4C62-9EFA-059A5C002A87}" presName="text4" presStyleLbl="fgAcc4" presStyleIdx="1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8B06C2-EC7C-46DD-BB86-C9DE0CF67517}" type="pres">
      <dgm:prSet presAssocID="{00866D8C-6467-4C62-9EFA-059A5C002A87}" presName="hierChild5" presStyleCnt="0"/>
      <dgm:spPr/>
    </dgm:pt>
    <dgm:pt modelId="{939A17D0-ABA4-48DB-954F-6A091946C829}" type="pres">
      <dgm:prSet presAssocID="{B2081DA4-9B87-4C0F-8AD3-454B600BC418}" presName="Name23" presStyleLbl="parChTrans1D4" presStyleIdx="12" presStyleCnt="24"/>
      <dgm:spPr/>
      <dgm:t>
        <a:bodyPr/>
        <a:lstStyle/>
        <a:p>
          <a:endParaRPr lang="en-US"/>
        </a:p>
      </dgm:t>
    </dgm:pt>
    <dgm:pt modelId="{2607863D-AC7E-43B3-A338-1BF1F2BFF182}" type="pres">
      <dgm:prSet presAssocID="{EB9C2E50-96E4-4F9B-80EF-4B83253A1873}" presName="hierRoot4" presStyleCnt="0"/>
      <dgm:spPr/>
    </dgm:pt>
    <dgm:pt modelId="{224C9903-524D-4681-B212-FBCDB9BD857F}" type="pres">
      <dgm:prSet presAssocID="{EB9C2E50-96E4-4F9B-80EF-4B83253A1873}" presName="composite4" presStyleCnt="0"/>
      <dgm:spPr/>
    </dgm:pt>
    <dgm:pt modelId="{C8A8BCC9-3F79-486B-BF1E-51230E2A557C}" type="pres">
      <dgm:prSet presAssocID="{EB9C2E50-96E4-4F9B-80EF-4B83253A1873}" presName="background4" presStyleLbl="node4" presStyleIdx="12" presStyleCnt="24"/>
      <dgm:spPr/>
    </dgm:pt>
    <dgm:pt modelId="{C969B548-F2CA-4D2E-86AF-F0EDE9CBC989}" type="pres">
      <dgm:prSet presAssocID="{EB9C2E50-96E4-4F9B-80EF-4B83253A1873}" presName="text4" presStyleLbl="fgAcc4" presStyleIdx="1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800411-7DA1-47D0-92E0-8F023C5EAF61}" type="pres">
      <dgm:prSet presAssocID="{EB9C2E50-96E4-4F9B-80EF-4B83253A1873}" presName="hierChild5" presStyleCnt="0"/>
      <dgm:spPr/>
    </dgm:pt>
    <dgm:pt modelId="{51295935-79A0-4119-A001-FDC52747C2E8}" type="pres">
      <dgm:prSet presAssocID="{FD410371-3E6E-4F90-B6BD-B759CBD5060F}" presName="Name23" presStyleLbl="parChTrans1D4" presStyleIdx="13" presStyleCnt="24"/>
      <dgm:spPr/>
      <dgm:t>
        <a:bodyPr/>
        <a:lstStyle/>
        <a:p>
          <a:endParaRPr lang="en-US"/>
        </a:p>
      </dgm:t>
    </dgm:pt>
    <dgm:pt modelId="{8316E4A0-6C41-4713-9012-5090C139E1F1}" type="pres">
      <dgm:prSet presAssocID="{531B1A9A-AF98-4160-B316-34D31D9D83AE}" presName="hierRoot4" presStyleCnt="0"/>
      <dgm:spPr/>
    </dgm:pt>
    <dgm:pt modelId="{B3B1CBDD-E4A0-4328-9CE3-FC3E54BE2316}" type="pres">
      <dgm:prSet presAssocID="{531B1A9A-AF98-4160-B316-34D31D9D83AE}" presName="composite4" presStyleCnt="0"/>
      <dgm:spPr/>
    </dgm:pt>
    <dgm:pt modelId="{4F29BC50-8E0A-435F-BE53-ECE8E5E9CF69}" type="pres">
      <dgm:prSet presAssocID="{531B1A9A-AF98-4160-B316-34D31D9D83AE}" presName="background4" presStyleLbl="node4" presStyleIdx="13" presStyleCnt="24"/>
      <dgm:spPr/>
    </dgm:pt>
    <dgm:pt modelId="{FF8FE2FA-B2BE-40B4-9103-3014765C9F0B}" type="pres">
      <dgm:prSet presAssocID="{531B1A9A-AF98-4160-B316-34D31D9D83AE}" presName="text4" presStyleLbl="fgAcc4" presStyleIdx="1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BF0459-78C3-46CC-B52B-A2B12732B38A}" type="pres">
      <dgm:prSet presAssocID="{531B1A9A-AF98-4160-B316-34D31D9D83AE}" presName="hierChild5" presStyleCnt="0"/>
      <dgm:spPr/>
    </dgm:pt>
    <dgm:pt modelId="{508F035F-5575-4764-BDF1-97A01EEB2F1C}" type="pres">
      <dgm:prSet presAssocID="{25A33494-3BEA-459D-97F3-8F82A69E1B7D}" presName="Name23" presStyleLbl="parChTrans1D4" presStyleIdx="14" presStyleCnt="24"/>
      <dgm:spPr/>
      <dgm:t>
        <a:bodyPr/>
        <a:lstStyle/>
        <a:p>
          <a:endParaRPr lang="en-US"/>
        </a:p>
      </dgm:t>
    </dgm:pt>
    <dgm:pt modelId="{3CD32837-D4EF-4FDA-B9DC-6C4ECD0FF09C}" type="pres">
      <dgm:prSet presAssocID="{3CA6AAFB-9B9E-46BF-B4BC-A5DEC3E2887B}" presName="hierRoot4" presStyleCnt="0"/>
      <dgm:spPr/>
    </dgm:pt>
    <dgm:pt modelId="{3A632FCA-5F65-447A-8531-2E6163A63434}" type="pres">
      <dgm:prSet presAssocID="{3CA6AAFB-9B9E-46BF-B4BC-A5DEC3E2887B}" presName="composite4" presStyleCnt="0"/>
      <dgm:spPr/>
    </dgm:pt>
    <dgm:pt modelId="{232D0FCF-72A5-4018-98BA-B2BA6149B40E}" type="pres">
      <dgm:prSet presAssocID="{3CA6AAFB-9B9E-46BF-B4BC-A5DEC3E2887B}" presName="background4" presStyleLbl="node4" presStyleIdx="14" presStyleCnt="24"/>
      <dgm:spPr/>
    </dgm:pt>
    <dgm:pt modelId="{4DD38D92-A495-4493-9CBD-9D433211966A}" type="pres">
      <dgm:prSet presAssocID="{3CA6AAFB-9B9E-46BF-B4BC-A5DEC3E2887B}" presName="text4" presStyleLbl="fgAcc4" presStyleIdx="14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7A79B2-8C7E-487F-AA61-90FF47FFC06C}" type="pres">
      <dgm:prSet presAssocID="{3CA6AAFB-9B9E-46BF-B4BC-A5DEC3E2887B}" presName="hierChild5" presStyleCnt="0"/>
      <dgm:spPr/>
    </dgm:pt>
    <dgm:pt modelId="{22122DEF-45D0-4686-83EE-CBE6744874A0}" type="pres">
      <dgm:prSet presAssocID="{A624AA58-3912-40E5-AC79-938335460B1D}" presName="Name23" presStyleLbl="parChTrans1D4" presStyleIdx="15" presStyleCnt="24"/>
      <dgm:spPr/>
      <dgm:t>
        <a:bodyPr/>
        <a:lstStyle/>
        <a:p>
          <a:endParaRPr lang="en-US"/>
        </a:p>
      </dgm:t>
    </dgm:pt>
    <dgm:pt modelId="{F7A090BA-9EBA-4A34-84CC-C962D9539AFD}" type="pres">
      <dgm:prSet presAssocID="{574771D0-99FE-455F-9859-FF0B2A5DD0F4}" presName="hierRoot4" presStyleCnt="0"/>
      <dgm:spPr/>
    </dgm:pt>
    <dgm:pt modelId="{EAF6C84C-E430-4762-8017-293EF33027B1}" type="pres">
      <dgm:prSet presAssocID="{574771D0-99FE-455F-9859-FF0B2A5DD0F4}" presName="composite4" presStyleCnt="0"/>
      <dgm:spPr/>
    </dgm:pt>
    <dgm:pt modelId="{1AF3EA67-873E-4007-A325-DF3747F661E3}" type="pres">
      <dgm:prSet presAssocID="{574771D0-99FE-455F-9859-FF0B2A5DD0F4}" presName="background4" presStyleLbl="node4" presStyleIdx="15" presStyleCnt="24"/>
      <dgm:spPr/>
    </dgm:pt>
    <dgm:pt modelId="{6D18FC7C-FD4E-4729-AA66-8CA8361CFF1A}" type="pres">
      <dgm:prSet presAssocID="{574771D0-99FE-455F-9859-FF0B2A5DD0F4}" presName="text4" presStyleLbl="fgAcc4" presStyleIdx="15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0FF6C5-3173-4300-A583-D42596BF8A78}" type="pres">
      <dgm:prSet presAssocID="{574771D0-99FE-455F-9859-FF0B2A5DD0F4}" presName="hierChild5" presStyleCnt="0"/>
      <dgm:spPr/>
    </dgm:pt>
    <dgm:pt modelId="{D7B2DC94-A8CE-464E-BDA9-3FFC2AEE7E8D}" type="pres">
      <dgm:prSet presAssocID="{0633BF4D-01A5-48B5-B2D1-A4A28258BF84}" presName="Name23" presStyleLbl="parChTrans1D4" presStyleIdx="16" presStyleCnt="24"/>
      <dgm:spPr/>
      <dgm:t>
        <a:bodyPr/>
        <a:lstStyle/>
        <a:p>
          <a:endParaRPr lang="en-US"/>
        </a:p>
      </dgm:t>
    </dgm:pt>
    <dgm:pt modelId="{EEC8CF61-419F-4FE5-B3E2-4DAFD2F3C9CC}" type="pres">
      <dgm:prSet presAssocID="{11522B10-3920-4167-8B44-5AD8383B6CE1}" presName="hierRoot4" presStyleCnt="0"/>
      <dgm:spPr/>
    </dgm:pt>
    <dgm:pt modelId="{0BB54F11-C295-4D86-9649-9E3C0EF64A8C}" type="pres">
      <dgm:prSet presAssocID="{11522B10-3920-4167-8B44-5AD8383B6CE1}" presName="composite4" presStyleCnt="0"/>
      <dgm:spPr/>
    </dgm:pt>
    <dgm:pt modelId="{06C76170-8EDE-4635-81D2-1A14F4A976D4}" type="pres">
      <dgm:prSet presAssocID="{11522B10-3920-4167-8B44-5AD8383B6CE1}" presName="background4" presStyleLbl="node4" presStyleIdx="16" presStyleCnt="24"/>
      <dgm:spPr/>
    </dgm:pt>
    <dgm:pt modelId="{1631AFAF-64EC-47F9-BDC0-1EAB3F96D9CA}" type="pres">
      <dgm:prSet presAssocID="{11522B10-3920-4167-8B44-5AD8383B6CE1}" presName="text4" presStyleLbl="fgAcc4" presStyleIdx="16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282D72-8D83-4DEA-AE83-1C2002A74A43}" type="pres">
      <dgm:prSet presAssocID="{11522B10-3920-4167-8B44-5AD8383B6CE1}" presName="hierChild5" presStyleCnt="0"/>
      <dgm:spPr/>
    </dgm:pt>
    <dgm:pt modelId="{D5C4B6D5-EA19-4FE8-8281-59BA5E3C221B}" type="pres">
      <dgm:prSet presAssocID="{070AA58B-1163-4480-BE9D-9DA8B878DFE2}" presName="Name23" presStyleLbl="parChTrans1D4" presStyleIdx="17" presStyleCnt="24"/>
      <dgm:spPr/>
      <dgm:t>
        <a:bodyPr/>
        <a:lstStyle/>
        <a:p>
          <a:endParaRPr lang="en-US"/>
        </a:p>
      </dgm:t>
    </dgm:pt>
    <dgm:pt modelId="{7B2793B9-1E63-42FE-878D-B482E9105DEE}" type="pres">
      <dgm:prSet presAssocID="{64371F08-905D-4463-AF42-F80BEEDB5D01}" presName="hierRoot4" presStyleCnt="0"/>
      <dgm:spPr/>
    </dgm:pt>
    <dgm:pt modelId="{A2005799-B0AE-4B54-87B2-F3BA26ED40E2}" type="pres">
      <dgm:prSet presAssocID="{64371F08-905D-4463-AF42-F80BEEDB5D01}" presName="composite4" presStyleCnt="0"/>
      <dgm:spPr/>
    </dgm:pt>
    <dgm:pt modelId="{A177F55F-C10B-44E6-876F-9DE95688A7E7}" type="pres">
      <dgm:prSet presAssocID="{64371F08-905D-4463-AF42-F80BEEDB5D01}" presName="background4" presStyleLbl="node4" presStyleIdx="17" presStyleCnt="24"/>
      <dgm:spPr/>
    </dgm:pt>
    <dgm:pt modelId="{38E178CC-6F0D-43E2-9886-E3D3828FB97F}" type="pres">
      <dgm:prSet presAssocID="{64371F08-905D-4463-AF42-F80BEEDB5D01}" presName="text4" presStyleLbl="fgAcc4" presStyleIdx="17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E6DEDD-45FD-48E9-A2BC-5023C3C22628}" type="pres">
      <dgm:prSet presAssocID="{64371F08-905D-4463-AF42-F80BEEDB5D01}" presName="hierChild5" presStyleCnt="0"/>
      <dgm:spPr/>
    </dgm:pt>
    <dgm:pt modelId="{F27C470C-2FF7-4654-B123-F56451D4C4CA}" type="pres">
      <dgm:prSet presAssocID="{C7B8D935-026C-4D78-AAA8-2426EAC75E1E}" presName="Name23" presStyleLbl="parChTrans1D4" presStyleIdx="18" presStyleCnt="24"/>
      <dgm:spPr/>
      <dgm:t>
        <a:bodyPr/>
        <a:lstStyle/>
        <a:p>
          <a:endParaRPr lang="en-US"/>
        </a:p>
      </dgm:t>
    </dgm:pt>
    <dgm:pt modelId="{59B3CC25-69AC-4771-9678-A4D0AB5264E2}" type="pres">
      <dgm:prSet presAssocID="{844689AC-9664-47EE-AC93-1F74400A32E1}" presName="hierRoot4" presStyleCnt="0"/>
      <dgm:spPr/>
    </dgm:pt>
    <dgm:pt modelId="{4C3FAD55-9323-41F0-A478-6BF2BB634E49}" type="pres">
      <dgm:prSet presAssocID="{844689AC-9664-47EE-AC93-1F74400A32E1}" presName="composite4" presStyleCnt="0"/>
      <dgm:spPr/>
    </dgm:pt>
    <dgm:pt modelId="{0B4F55A8-A8E1-43D5-AC60-B20DD34895AF}" type="pres">
      <dgm:prSet presAssocID="{844689AC-9664-47EE-AC93-1F74400A32E1}" presName="background4" presStyleLbl="node4" presStyleIdx="18" presStyleCnt="24"/>
      <dgm:spPr/>
    </dgm:pt>
    <dgm:pt modelId="{2663AFE6-0860-4B57-AE5D-E23E63B0C423}" type="pres">
      <dgm:prSet presAssocID="{844689AC-9664-47EE-AC93-1F74400A32E1}" presName="text4" presStyleLbl="fgAcc4" presStyleIdx="18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8CD285-11F1-435A-9545-F5635FFC2839}" type="pres">
      <dgm:prSet presAssocID="{844689AC-9664-47EE-AC93-1F74400A32E1}" presName="hierChild5" presStyleCnt="0"/>
      <dgm:spPr/>
    </dgm:pt>
    <dgm:pt modelId="{58B4D183-41BC-4FFC-A56D-DF3D69D8DA7B}" type="pres">
      <dgm:prSet presAssocID="{A540EB68-6757-4711-8607-EEC4B715981C}" presName="Name23" presStyleLbl="parChTrans1D4" presStyleIdx="19" presStyleCnt="24"/>
      <dgm:spPr/>
      <dgm:t>
        <a:bodyPr/>
        <a:lstStyle/>
        <a:p>
          <a:endParaRPr lang="en-US"/>
        </a:p>
      </dgm:t>
    </dgm:pt>
    <dgm:pt modelId="{529F44C0-6080-4DB2-8B67-9EC9EB94F0DC}" type="pres">
      <dgm:prSet presAssocID="{3A291659-49D4-4FBD-9AA2-89F06442ADE1}" presName="hierRoot4" presStyleCnt="0"/>
      <dgm:spPr/>
    </dgm:pt>
    <dgm:pt modelId="{685C9EA3-760E-4449-A7CB-8846F8C0D430}" type="pres">
      <dgm:prSet presAssocID="{3A291659-49D4-4FBD-9AA2-89F06442ADE1}" presName="composite4" presStyleCnt="0"/>
      <dgm:spPr/>
    </dgm:pt>
    <dgm:pt modelId="{E0D033A1-7606-400E-A95F-4038BD11CC39}" type="pres">
      <dgm:prSet presAssocID="{3A291659-49D4-4FBD-9AA2-89F06442ADE1}" presName="background4" presStyleLbl="node4" presStyleIdx="19" presStyleCnt="24"/>
      <dgm:spPr/>
    </dgm:pt>
    <dgm:pt modelId="{7E3B686D-5C49-49CF-8452-A6BDDEE16BF1}" type="pres">
      <dgm:prSet presAssocID="{3A291659-49D4-4FBD-9AA2-89F06442ADE1}" presName="text4" presStyleLbl="fgAcc4" presStyleIdx="19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0877CA-7E52-4594-8336-41C3FB658C2A}" type="pres">
      <dgm:prSet presAssocID="{3A291659-49D4-4FBD-9AA2-89F06442ADE1}" presName="hierChild5" presStyleCnt="0"/>
      <dgm:spPr/>
    </dgm:pt>
    <dgm:pt modelId="{82822539-749D-47F0-AFCE-F55D497FDD9F}" type="pres">
      <dgm:prSet presAssocID="{FAF5706F-21CF-4AC7-BD05-939D3745F287}" presName="Name23" presStyleLbl="parChTrans1D4" presStyleIdx="20" presStyleCnt="24"/>
      <dgm:spPr/>
      <dgm:t>
        <a:bodyPr/>
        <a:lstStyle/>
        <a:p>
          <a:endParaRPr lang="en-US"/>
        </a:p>
      </dgm:t>
    </dgm:pt>
    <dgm:pt modelId="{D76BA8CD-D907-4BC1-8B67-4461E88E7733}" type="pres">
      <dgm:prSet presAssocID="{1CACAB4E-A37D-4D09-8AE6-CA469891368F}" presName="hierRoot4" presStyleCnt="0"/>
      <dgm:spPr/>
    </dgm:pt>
    <dgm:pt modelId="{7700B9C5-AB69-4A3E-90B3-8E32476C826A}" type="pres">
      <dgm:prSet presAssocID="{1CACAB4E-A37D-4D09-8AE6-CA469891368F}" presName="composite4" presStyleCnt="0"/>
      <dgm:spPr/>
    </dgm:pt>
    <dgm:pt modelId="{F8FB31B7-F85E-44E2-A885-DBEEFCAF2A69}" type="pres">
      <dgm:prSet presAssocID="{1CACAB4E-A37D-4D09-8AE6-CA469891368F}" presName="background4" presStyleLbl="node4" presStyleIdx="20" presStyleCnt="24"/>
      <dgm:spPr/>
    </dgm:pt>
    <dgm:pt modelId="{5BCEA9DF-B24B-4E5B-A9C4-6E6F03B9BC49}" type="pres">
      <dgm:prSet presAssocID="{1CACAB4E-A37D-4D09-8AE6-CA469891368F}" presName="text4" presStyleLbl="fgAcc4" presStyleIdx="2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B03340-81CE-446A-BE31-86CA15DB28DC}" type="pres">
      <dgm:prSet presAssocID="{1CACAB4E-A37D-4D09-8AE6-CA469891368F}" presName="hierChild5" presStyleCnt="0"/>
      <dgm:spPr/>
    </dgm:pt>
    <dgm:pt modelId="{E4D3AD7A-8A81-4228-808C-7F9E52D637F2}" type="pres">
      <dgm:prSet presAssocID="{A5E06E1D-C111-4E64-887B-40F0FF804FA0}" presName="Name23" presStyleLbl="parChTrans1D4" presStyleIdx="21" presStyleCnt="24"/>
      <dgm:spPr/>
      <dgm:t>
        <a:bodyPr/>
        <a:lstStyle/>
        <a:p>
          <a:endParaRPr lang="en-US"/>
        </a:p>
      </dgm:t>
    </dgm:pt>
    <dgm:pt modelId="{6AE56E68-E5FF-4590-AC9F-17DC3073A32F}" type="pres">
      <dgm:prSet presAssocID="{F62159D8-6812-41F3-ABFA-50C07AAA66F6}" presName="hierRoot4" presStyleCnt="0"/>
      <dgm:spPr/>
    </dgm:pt>
    <dgm:pt modelId="{D723489E-5D46-4F01-BFD2-BB3BCF1C09E6}" type="pres">
      <dgm:prSet presAssocID="{F62159D8-6812-41F3-ABFA-50C07AAA66F6}" presName="composite4" presStyleCnt="0"/>
      <dgm:spPr/>
    </dgm:pt>
    <dgm:pt modelId="{597D9A18-9FD0-4C90-871D-3D0C7CD9569C}" type="pres">
      <dgm:prSet presAssocID="{F62159D8-6812-41F3-ABFA-50C07AAA66F6}" presName="background4" presStyleLbl="node4" presStyleIdx="21" presStyleCnt="24"/>
      <dgm:spPr/>
    </dgm:pt>
    <dgm:pt modelId="{A4792BC9-4188-4B6C-8DA8-E4E1C4775ED6}" type="pres">
      <dgm:prSet presAssocID="{F62159D8-6812-41F3-ABFA-50C07AAA66F6}" presName="text4" presStyleLbl="fgAcc4" presStyleIdx="2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F92F25-0FE7-4297-A3DE-256C5154857C}" type="pres">
      <dgm:prSet presAssocID="{F62159D8-6812-41F3-ABFA-50C07AAA66F6}" presName="hierChild5" presStyleCnt="0"/>
      <dgm:spPr/>
    </dgm:pt>
    <dgm:pt modelId="{88F7BC1F-6CE7-4E9F-8478-6CF3F2768534}" type="pres">
      <dgm:prSet presAssocID="{CC36F1BF-2EF0-41DD-82FE-F6FEE4FCD380}" presName="Name23" presStyleLbl="parChTrans1D4" presStyleIdx="22" presStyleCnt="24"/>
      <dgm:spPr/>
      <dgm:t>
        <a:bodyPr/>
        <a:lstStyle/>
        <a:p>
          <a:endParaRPr lang="en-US"/>
        </a:p>
      </dgm:t>
    </dgm:pt>
    <dgm:pt modelId="{783FE878-135A-4EB1-9DEA-8D89FBF760E6}" type="pres">
      <dgm:prSet presAssocID="{A91D9B10-69D9-400F-B0BC-A42597114C3A}" presName="hierRoot4" presStyleCnt="0"/>
      <dgm:spPr/>
    </dgm:pt>
    <dgm:pt modelId="{01CD2F55-32BC-4157-90FF-926A0C2D64ED}" type="pres">
      <dgm:prSet presAssocID="{A91D9B10-69D9-400F-B0BC-A42597114C3A}" presName="composite4" presStyleCnt="0"/>
      <dgm:spPr/>
    </dgm:pt>
    <dgm:pt modelId="{E71B9658-1D08-4042-9403-7D513D44A54B}" type="pres">
      <dgm:prSet presAssocID="{A91D9B10-69D9-400F-B0BC-A42597114C3A}" presName="background4" presStyleLbl="node4" presStyleIdx="22" presStyleCnt="24"/>
      <dgm:spPr/>
    </dgm:pt>
    <dgm:pt modelId="{3E5501BB-21E1-48F5-9420-03F023A0AD80}" type="pres">
      <dgm:prSet presAssocID="{A91D9B10-69D9-400F-B0BC-A42597114C3A}" presName="text4" presStyleLbl="fgAcc4" presStyleIdx="2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EFD91F-EF38-409C-A486-B20DAFC2EB5E}" type="pres">
      <dgm:prSet presAssocID="{A91D9B10-69D9-400F-B0BC-A42597114C3A}" presName="hierChild5" presStyleCnt="0"/>
      <dgm:spPr/>
    </dgm:pt>
    <dgm:pt modelId="{4B2EBC33-1770-4444-B20F-C1682323E8E2}" type="pres">
      <dgm:prSet presAssocID="{E2EFD80B-584E-45D9-9030-33DE8C86316E}" presName="Name23" presStyleLbl="parChTrans1D4" presStyleIdx="23" presStyleCnt="24"/>
      <dgm:spPr/>
      <dgm:t>
        <a:bodyPr/>
        <a:lstStyle/>
        <a:p>
          <a:endParaRPr lang="en-US"/>
        </a:p>
      </dgm:t>
    </dgm:pt>
    <dgm:pt modelId="{2BE1AA6F-8D9C-4BE4-9411-70C3CD717EDD}" type="pres">
      <dgm:prSet presAssocID="{E7C23FB3-33B6-4AF6-8BC7-A6D302888E40}" presName="hierRoot4" presStyleCnt="0"/>
      <dgm:spPr/>
    </dgm:pt>
    <dgm:pt modelId="{92D6B4A1-F299-4F2D-ACFC-254BEE1A56FA}" type="pres">
      <dgm:prSet presAssocID="{E7C23FB3-33B6-4AF6-8BC7-A6D302888E40}" presName="composite4" presStyleCnt="0"/>
      <dgm:spPr/>
    </dgm:pt>
    <dgm:pt modelId="{C5263D50-FBA5-4854-A2C2-32592826FC57}" type="pres">
      <dgm:prSet presAssocID="{E7C23FB3-33B6-4AF6-8BC7-A6D302888E40}" presName="background4" presStyleLbl="node4" presStyleIdx="23" presStyleCnt="24"/>
      <dgm:spPr/>
    </dgm:pt>
    <dgm:pt modelId="{EE3D9C81-66FF-488E-97F9-D6BB1B5D758D}" type="pres">
      <dgm:prSet presAssocID="{E7C23FB3-33B6-4AF6-8BC7-A6D302888E40}" presName="text4" presStyleLbl="fgAcc4" presStyleIdx="2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63D5E3-9777-437F-AFC8-8FD6BA3A8F79}" type="pres">
      <dgm:prSet presAssocID="{E7C23FB3-33B6-4AF6-8BC7-A6D302888E40}" presName="hierChild5" presStyleCnt="0"/>
      <dgm:spPr/>
    </dgm:pt>
  </dgm:ptLst>
  <dgm:cxnLst>
    <dgm:cxn modelId="{7BD44065-FF6F-4F46-954C-F3A5A84E0EA0}" type="presOf" srcId="{F8E1EA7E-2B4F-4A45-81C2-7537F29CA7A0}" destId="{762249E3-65E4-4DAF-B135-79DE20D270FC}" srcOrd="0" destOrd="0" presId="urn:microsoft.com/office/officeart/2005/8/layout/hierarchy1"/>
    <dgm:cxn modelId="{3C008918-1A7C-4C2D-98C6-C61344F15F78}" type="presOf" srcId="{4DB62B69-4F77-4D6C-9CE2-38F7E22765CA}" destId="{060A8DC5-B14B-48D1-B4CC-382F4565A8D8}" srcOrd="0" destOrd="0" presId="urn:microsoft.com/office/officeart/2005/8/layout/hierarchy1"/>
    <dgm:cxn modelId="{00D1EEB3-DED4-4B88-8AC0-9CA9FD9C0D44}" type="presOf" srcId="{00866D8C-6467-4C62-9EFA-059A5C002A87}" destId="{AF37D3BE-50A2-406A-A77C-380DFBC6E7F8}" srcOrd="0" destOrd="0" presId="urn:microsoft.com/office/officeart/2005/8/layout/hierarchy1"/>
    <dgm:cxn modelId="{7D9F6494-FE0F-41AD-81D7-52EC54C072AC}" srcId="{EB9C2E50-96E4-4F9B-80EF-4B83253A1873}" destId="{531B1A9A-AF98-4160-B316-34D31D9D83AE}" srcOrd="0" destOrd="0" parTransId="{FD410371-3E6E-4F90-B6BD-B759CBD5060F}" sibTransId="{374C38AF-DF83-40E8-8421-56B3571EA7EC}"/>
    <dgm:cxn modelId="{F4FA49A5-B958-477D-990C-F2825BDB8484}" type="presOf" srcId="{844689AC-9664-47EE-AC93-1F74400A32E1}" destId="{2663AFE6-0860-4B57-AE5D-E23E63B0C423}" srcOrd="0" destOrd="0" presId="urn:microsoft.com/office/officeart/2005/8/layout/hierarchy1"/>
    <dgm:cxn modelId="{3AAD47DC-917A-49B3-9C65-71981B32609E}" srcId="{D2264F51-A7B9-4D9C-9C03-25D40483D11D}" destId="{E7C23FB3-33B6-4AF6-8BC7-A6D302888E40}" srcOrd="9" destOrd="0" parTransId="{E2EFD80B-584E-45D9-9030-33DE8C86316E}" sibTransId="{1D01501A-2A69-41B2-AC69-09FF78963B5F}"/>
    <dgm:cxn modelId="{8F414946-5D25-466D-8955-CB0D6B1C774E}" type="presOf" srcId="{1CACAB4E-A37D-4D09-8AE6-CA469891368F}" destId="{5BCEA9DF-B24B-4E5B-A9C4-6E6F03B9BC49}" srcOrd="0" destOrd="0" presId="urn:microsoft.com/office/officeart/2005/8/layout/hierarchy1"/>
    <dgm:cxn modelId="{E7AB979E-A28E-4852-9BD1-95F2AF2905A6}" type="presOf" srcId="{B2081DA4-9B87-4C0F-8AD3-454B600BC418}" destId="{939A17D0-ABA4-48DB-954F-6A091946C829}" srcOrd="0" destOrd="0" presId="urn:microsoft.com/office/officeart/2005/8/layout/hierarchy1"/>
    <dgm:cxn modelId="{4A421F91-89F8-4528-B14A-BAB6FAA92AD3}" srcId="{D2264F51-A7B9-4D9C-9C03-25D40483D11D}" destId="{E9D3E8CC-5119-4A18-8DE9-4DBC48DFFAF7}" srcOrd="3" destOrd="0" parTransId="{7A2280B9-9041-4F5F-9F99-16E91E7C1C08}" sibTransId="{D81E490A-F10D-4AD6-9FD4-0D9FEBFC2E73}"/>
    <dgm:cxn modelId="{A27DA8F6-819B-4688-BD16-DE991F0A36CA}" type="presOf" srcId="{DB21F706-CFC9-4B51-B771-0C204D1611E9}" destId="{4E3A3B29-297D-46EB-8B0D-E5A96245DB8F}" srcOrd="0" destOrd="0" presId="urn:microsoft.com/office/officeart/2005/8/layout/hierarchy1"/>
    <dgm:cxn modelId="{96092EBB-3B13-4D5B-AC77-3A4F88F42F07}" srcId="{C82ACD3C-433E-4EA5-A40E-4BA5338050B2}" destId="{796DA480-2C93-4838-82AA-32C9A397FA4E}" srcOrd="0" destOrd="0" parTransId="{4671A6EE-8F5B-48B1-8525-20444EBD241F}" sibTransId="{0E7020FA-E082-436D-BF67-F745A5DEDF31}"/>
    <dgm:cxn modelId="{608E0EE8-348D-4A7E-8814-9EEFEDDCD11B}" srcId="{D112E9EB-E325-4829-83C0-96D4481C3672}" destId="{6BAE6C73-C97C-436D-8793-02CA8B5B1F70}" srcOrd="0" destOrd="0" parTransId="{5F6C0856-E329-43A8-BD0C-A0359A53FB80}" sibTransId="{27D8E2A4-4BB8-4CFB-B6F8-F295CCC1BB38}"/>
    <dgm:cxn modelId="{D5490F3C-7324-4E25-8F93-C10B16EA7DA0}" srcId="{53F99DC6-B8D1-4285-9623-6EF41380A7D8}" destId="{D112E9EB-E325-4829-83C0-96D4481C3672}" srcOrd="0" destOrd="0" parTransId="{45C95639-14C6-4654-8777-248C2EBBA5FB}" sibTransId="{BE0F5591-0018-48E5-93A2-4984E880BF29}"/>
    <dgm:cxn modelId="{F53015E2-DF0B-4E59-ACDB-DC8D22E47CF4}" type="presOf" srcId="{C7B8D935-026C-4D78-AAA8-2426EAC75E1E}" destId="{F27C470C-2FF7-4654-B123-F56451D4C4CA}" srcOrd="0" destOrd="0" presId="urn:microsoft.com/office/officeart/2005/8/layout/hierarchy1"/>
    <dgm:cxn modelId="{C002BC61-D9FD-4A75-B389-EED134A49189}" type="presOf" srcId="{5F5B45DB-4253-49A6-AF5A-0CC2EF3AF005}" destId="{5DF0AD03-89EC-45A9-BE44-90BE58EAAABC}" srcOrd="0" destOrd="0" presId="urn:microsoft.com/office/officeart/2005/8/layout/hierarchy1"/>
    <dgm:cxn modelId="{E7D8257B-05EB-4C7F-8195-9CE44635F2AE}" type="presOf" srcId="{A91D9B10-69D9-400F-B0BC-A42597114C3A}" destId="{3E5501BB-21E1-48F5-9420-03F023A0AD80}" srcOrd="0" destOrd="0" presId="urn:microsoft.com/office/officeart/2005/8/layout/hierarchy1"/>
    <dgm:cxn modelId="{12CDFA92-EE03-41C7-9B6F-43E7DCF3CEE9}" type="presOf" srcId="{6BF86FC3-A86A-4B22-AA56-5362EBB10ECD}" destId="{CE40B1E8-A2BF-44F9-8413-245F765A8A91}" srcOrd="0" destOrd="0" presId="urn:microsoft.com/office/officeart/2005/8/layout/hierarchy1"/>
    <dgm:cxn modelId="{FF92D34E-07DE-4243-BDC8-C80ED8E50DE1}" type="presOf" srcId="{D3D0C138-9C16-4DE8-BD46-A8B0B81BE444}" destId="{5682B620-EDD2-4064-B5AB-01F8AB0C5154}" srcOrd="0" destOrd="0" presId="urn:microsoft.com/office/officeart/2005/8/layout/hierarchy1"/>
    <dgm:cxn modelId="{25B43E5E-B1A1-4273-9EE9-A779A456B2FE}" srcId="{D2264F51-A7B9-4D9C-9C03-25D40483D11D}" destId="{5F5B45DB-4253-49A6-AF5A-0CC2EF3AF005}" srcOrd="1" destOrd="0" parTransId="{DB21F706-CFC9-4B51-B771-0C204D1611E9}" sibTransId="{EC60A0C5-0C40-4BF3-A43E-DB3837CC5AC3}"/>
    <dgm:cxn modelId="{C3C6FAD6-795B-41FA-ACD4-87179341BCC9}" type="presOf" srcId="{A8BEAA6B-0A3B-4183-83C9-E2FA89401C83}" destId="{C0CB750C-A326-4452-B68F-404BDDDA1ED2}" srcOrd="0" destOrd="0" presId="urn:microsoft.com/office/officeart/2005/8/layout/hierarchy1"/>
    <dgm:cxn modelId="{60AB767F-71C0-4AE0-BD89-76FD6359D30D}" type="presOf" srcId="{620DC2E0-5B41-47E6-BF33-B87090C7D345}" destId="{DDCB8A9E-7394-4BD3-9EE8-65A327169A92}" srcOrd="0" destOrd="0" presId="urn:microsoft.com/office/officeart/2005/8/layout/hierarchy1"/>
    <dgm:cxn modelId="{0DFCB7F6-1FB3-49FB-9E74-458DBB6DA936}" type="presOf" srcId="{E9D3E8CC-5119-4A18-8DE9-4DBC48DFFAF7}" destId="{F90C846E-DA55-44DC-97EB-0BE963FD07B5}" srcOrd="0" destOrd="0" presId="urn:microsoft.com/office/officeart/2005/8/layout/hierarchy1"/>
    <dgm:cxn modelId="{57D21725-2C4F-4098-902B-602084B8AB80}" type="presOf" srcId="{D2264F51-A7B9-4D9C-9C03-25D40483D11D}" destId="{E99F28F7-FF0E-4165-8713-527AA30D5B3B}" srcOrd="0" destOrd="0" presId="urn:microsoft.com/office/officeart/2005/8/layout/hierarchy1"/>
    <dgm:cxn modelId="{98C4E8AE-3D0B-4ABC-A8D7-6238F1434A0D}" type="presOf" srcId="{64371F08-905D-4463-AF42-F80BEEDB5D01}" destId="{38E178CC-6F0D-43E2-9886-E3D3828FB97F}" srcOrd="0" destOrd="0" presId="urn:microsoft.com/office/officeart/2005/8/layout/hierarchy1"/>
    <dgm:cxn modelId="{EC517868-A9F5-4528-9774-63E07A460883}" type="presOf" srcId="{32325E87-3BCF-4BE8-9712-4D6800E51E14}" destId="{F5EC3D0A-1A5D-40A2-B07B-0ADFC7F50C67}" srcOrd="0" destOrd="0" presId="urn:microsoft.com/office/officeart/2005/8/layout/hierarchy1"/>
    <dgm:cxn modelId="{9C19EBA7-030B-4188-8BBE-62203419A665}" srcId="{D2264F51-A7B9-4D9C-9C03-25D40483D11D}" destId="{844689AC-9664-47EE-AC93-1F74400A32E1}" srcOrd="8" destOrd="0" parTransId="{C7B8D935-026C-4D78-AAA8-2426EAC75E1E}" sibTransId="{E7953232-7C15-4513-9D3F-B841986D2B23}"/>
    <dgm:cxn modelId="{715A56CF-DFE9-4E82-809E-2E85EC12D92F}" srcId="{1DE8A298-0DAF-44D2-AD5E-2037C1361DF7}" destId="{6BF86FC3-A86A-4B22-AA56-5362EBB10ECD}" srcOrd="0" destOrd="0" parTransId="{6A00388D-DB8D-42CE-932C-BB9722E85F96}" sibTransId="{444513A0-4628-457B-99A5-FB7A6507C141}"/>
    <dgm:cxn modelId="{89CCFEA3-98B7-4822-A103-653EF4803033}" type="presOf" srcId="{EB9C2E50-96E4-4F9B-80EF-4B83253A1873}" destId="{C969B548-F2CA-4D2E-86AF-F0EDE9CBC989}" srcOrd="0" destOrd="0" presId="urn:microsoft.com/office/officeart/2005/8/layout/hierarchy1"/>
    <dgm:cxn modelId="{216340A8-AD8A-452D-8ABD-CFB1C367A165}" type="presOf" srcId="{53F99DC6-B8D1-4285-9623-6EF41380A7D8}" destId="{5FCA4385-3D0B-44D2-A7EA-EA95D4E6D3CE}" srcOrd="0" destOrd="0" presId="urn:microsoft.com/office/officeart/2005/8/layout/hierarchy1"/>
    <dgm:cxn modelId="{1FCE89AC-C6EB-4173-B9E2-64154C8B708F}" srcId="{91C4C758-B43D-4093-B73B-DD495CD4D156}" destId="{F8E1EA7E-2B4F-4A45-81C2-7537F29CA7A0}" srcOrd="0" destOrd="0" parTransId="{D3D0C138-9C16-4DE8-BD46-A8B0B81BE444}" sibTransId="{8B7A7124-1F59-423F-8700-B0A0CCE35389}"/>
    <dgm:cxn modelId="{406407E5-EAE4-4A77-8306-7DD803D3A865}" type="presOf" srcId="{A540EB68-6757-4711-8607-EEC4B715981C}" destId="{58B4D183-41BC-4FFC-A56D-DF3D69D8DA7B}" srcOrd="0" destOrd="0" presId="urn:microsoft.com/office/officeart/2005/8/layout/hierarchy1"/>
    <dgm:cxn modelId="{CDBAE632-0167-423D-81ED-1BD828378A81}" srcId="{53F99DC6-B8D1-4285-9623-6EF41380A7D8}" destId="{FF2F4A61-0582-4E27-A991-BBED7573F8D7}" srcOrd="2" destOrd="0" parTransId="{7D889405-5F35-4EC7-8E9A-E8557EE80FFA}" sibTransId="{6F4C014C-FFDB-4907-8D6C-779AC883CB6D}"/>
    <dgm:cxn modelId="{9ACCAB18-9C3A-4A68-B845-2AB5983C5DAF}" type="presOf" srcId="{16F942A8-05A9-43DB-9D62-127E5F04894D}" destId="{13A33EE0-AE55-436A-B7A7-229874CFD608}" srcOrd="0" destOrd="0" presId="urn:microsoft.com/office/officeart/2005/8/layout/hierarchy1"/>
    <dgm:cxn modelId="{97900A62-7650-4FF8-BBD9-CFCDD3EB9077}" type="presOf" srcId="{425D4ECC-862A-4840-9ED4-52B94D82FC8E}" destId="{1796F72F-5958-4065-9DA5-C4CD4958BE91}" srcOrd="0" destOrd="0" presId="urn:microsoft.com/office/officeart/2005/8/layout/hierarchy1"/>
    <dgm:cxn modelId="{B334204F-44F5-42C1-88A4-1165658F70D3}" type="presOf" srcId="{5F6C0856-E329-43A8-BD0C-A0359A53FB80}" destId="{7A45B45C-290F-45B4-AE19-CC2AD902DAB6}" srcOrd="0" destOrd="0" presId="urn:microsoft.com/office/officeart/2005/8/layout/hierarchy1"/>
    <dgm:cxn modelId="{BD43F31A-7694-48CB-8A80-EABD8965B8C0}" srcId="{D2264F51-A7B9-4D9C-9C03-25D40483D11D}" destId="{1DE8A298-0DAF-44D2-AD5E-2037C1361DF7}" srcOrd="0" destOrd="0" parTransId="{2D56012D-22AF-4AFD-884B-619B8F25C4AB}" sibTransId="{53A7E568-AAAC-436B-A6E3-7AA5203936E1}"/>
    <dgm:cxn modelId="{B6FD9BD0-8A9D-4380-87B3-44C25ECA4BB4}" type="presOf" srcId="{C1F36687-323C-4E0B-8698-AA0C8BA9B7A3}" destId="{177AD6E0-7F24-48A4-BBD8-97100367654A}" srcOrd="0" destOrd="0" presId="urn:microsoft.com/office/officeart/2005/8/layout/hierarchy1"/>
    <dgm:cxn modelId="{2849A1CE-D3C1-422F-8FC6-94F7BC021566}" type="presOf" srcId="{6A00388D-DB8D-42CE-932C-BB9722E85F96}" destId="{3DA8020D-050D-4CCE-BF76-BBAF8805082C}" srcOrd="0" destOrd="0" presId="urn:microsoft.com/office/officeart/2005/8/layout/hierarchy1"/>
    <dgm:cxn modelId="{583063B3-124F-4653-99A7-CDABB3C3436F}" srcId="{42BD22C6-188C-4891-8A51-37BB107112BF}" destId="{53F99DC6-B8D1-4285-9623-6EF41380A7D8}" srcOrd="0" destOrd="0" parTransId="{5C80D5F7-ADBF-444A-858B-90F19BAE997E}" sibTransId="{A47DAC08-092E-4FD0-BAAA-A2CD8062A39D}"/>
    <dgm:cxn modelId="{94EC07FA-49DA-4634-A203-74BF89E1A4F9}" type="presOf" srcId="{2D56012D-22AF-4AFD-884B-619B8F25C4AB}" destId="{469575AC-296B-412F-BB5B-306FE9AEB51A}" srcOrd="0" destOrd="0" presId="urn:microsoft.com/office/officeart/2005/8/layout/hierarchy1"/>
    <dgm:cxn modelId="{F7FCF0CC-F29A-46DE-9516-FECD3B404538}" srcId="{3CA6AAFB-9B9E-46BF-B4BC-A5DEC3E2887B}" destId="{574771D0-99FE-455F-9859-FF0B2A5DD0F4}" srcOrd="0" destOrd="0" parTransId="{A624AA58-3912-40E5-AC79-938335460B1D}" sibTransId="{D26DF1D4-748E-4AC4-B06E-C6493D6BB58A}"/>
    <dgm:cxn modelId="{1323C164-D358-47AF-9D6C-F3FCCCBF3B3F}" srcId="{F62159D8-6812-41F3-ABFA-50C07AAA66F6}" destId="{A91D9B10-69D9-400F-B0BC-A42597114C3A}" srcOrd="0" destOrd="0" parTransId="{CC36F1BF-2EF0-41DD-82FE-F6FEE4FCD380}" sibTransId="{8590D466-A4D0-423D-BF62-E031D022CA72}"/>
    <dgm:cxn modelId="{CCB93ED3-8B0B-419A-87F0-11ED22E43B47}" type="presOf" srcId="{45C95639-14C6-4654-8777-248C2EBBA5FB}" destId="{F3C075C1-4F6B-465B-BE51-65022E5B8A69}" srcOrd="0" destOrd="0" presId="urn:microsoft.com/office/officeart/2005/8/layout/hierarchy1"/>
    <dgm:cxn modelId="{90F3A634-4747-46AC-916A-72659453BA22}" type="presOf" srcId="{FF2F4A61-0582-4E27-A991-BBED7573F8D7}" destId="{B07DFF7C-9C1F-4204-8695-82C25813C855}" srcOrd="0" destOrd="0" presId="urn:microsoft.com/office/officeart/2005/8/layout/hierarchy1"/>
    <dgm:cxn modelId="{63E49991-13B2-44BB-B7BB-7CD215587A51}" srcId="{844689AC-9664-47EE-AC93-1F74400A32E1}" destId="{3A291659-49D4-4FBD-9AA2-89F06442ADE1}" srcOrd="0" destOrd="0" parTransId="{A540EB68-6757-4711-8607-EEC4B715981C}" sibTransId="{639BFFA7-2A92-4D38-AED0-742E1F175F71}"/>
    <dgm:cxn modelId="{A11BBEE3-86FE-43BB-945E-760DBDCE7412}" type="presOf" srcId="{070AA58B-1163-4480-BE9D-9DA8B878DFE2}" destId="{D5C4B6D5-EA19-4FE8-8281-59BA5E3C221B}" srcOrd="0" destOrd="0" presId="urn:microsoft.com/office/officeart/2005/8/layout/hierarchy1"/>
    <dgm:cxn modelId="{ECDCED87-EA7E-402E-8CD2-CB41CB224C19}" type="presOf" srcId="{CC36F1BF-2EF0-41DD-82FE-F6FEE4FCD380}" destId="{88F7BC1F-6CE7-4E9F-8478-6CF3F2768534}" srcOrd="0" destOrd="0" presId="urn:microsoft.com/office/officeart/2005/8/layout/hierarchy1"/>
    <dgm:cxn modelId="{A791D7BF-E8D8-475D-A5F3-72D9E88C2D4E}" type="presOf" srcId="{25A33494-3BEA-459D-97F3-8F82A69E1B7D}" destId="{508F035F-5575-4764-BDF1-97A01EEB2F1C}" srcOrd="0" destOrd="0" presId="urn:microsoft.com/office/officeart/2005/8/layout/hierarchy1"/>
    <dgm:cxn modelId="{B90D3A6D-18BC-4A67-AE5B-BCE611FB52E4}" srcId="{1CACAB4E-A37D-4D09-8AE6-CA469891368F}" destId="{F62159D8-6812-41F3-ABFA-50C07AAA66F6}" srcOrd="0" destOrd="0" parTransId="{A5E06E1D-C111-4E64-887B-40F0FF804FA0}" sibTransId="{4F8C0504-7A94-45B8-9FA9-6941D2101FD6}"/>
    <dgm:cxn modelId="{7B7CDD0B-8896-4374-80B9-112FAE3B9DE6}" srcId="{D2264F51-A7B9-4D9C-9C03-25D40483D11D}" destId="{64371F08-905D-4463-AF42-F80BEEDB5D01}" srcOrd="7" destOrd="0" parTransId="{070AA58B-1163-4480-BE9D-9DA8B878DFE2}" sibTransId="{F84ACFA9-F558-4D9E-9718-2C95FF2F357F}"/>
    <dgm:cxn modelId="{D8E505CE-C4E0-471B-83F3-8EBC25ECDFB8}" type="presOf" srcId="{D3219AA5-E088-4080-9494-DCD14AACB7AD}" destId="{103F49D6-C93C-4551-9B21-07F56DE30248}" srcOrd="0" destOrd="0" presId="urn:microsoft.com/office/officeart/2005/8/layout/hierarchy1"/>
    <dgm:cxn modelId="{4DB05DF3-E1F5-48C2-A9D1-F53DEE301400}" type="presOf" srcId="{4A193188-F0EF-406B-8275-859F92D4D80D}" destId="{AEAB777C-3326-41AF-A848-4F51A62ECD2C}" srcOrd="0" destOrd="0" presId="urn:microsoft.com/office/officeart/2005/8/layout/hierarchy1"/>
    <dgm:cxn modelId="{666CE4CF-DC0F-4314-8C15-C5A9AE9B172A}" type="presOf" srcId="{A5E06E1D-C111-4E64-887B-40F0FF804FA0}" destId="{E4D3AD7A-8A81-4228-808C-7F9E52D637F2}" srcOrd="0" destOrd="0" presId="urn:microsoft.com/office/officeart/2005/8/layout/hierarchy1"/>
    <dgm:cxn modelId="{F28F418A-BEF8-4F30-931C-9AE570C9C32F}" srcId="{425D4ECC-862A-4840-9ED4-52B94D82FC8E}" destId="{D2264F51-A7B9-4D9C-9C03-25D40483D11D}" srcOrd="0" destOrd="0" parTransId="{C1F36687-323C-4E0B-8698-AA0C8BA9B7A3}" sibTransId="{E1A66443-E43D-47ED-98FD-7896B1F73611}"/>
    <dgm:cxn modelId="{EBE8A9B2-0133-4B0D-850A-D8326400E5FE}" type="presOf" srcId="{D6EF4BD9-A1FF-4CC1-ACAB-F1991F2FE63C}" destId="{9F996DFB-5AEC-4808-82BC-2DEE7B651DA3}" srcOrd="0" destOrd="0" presId="urn:microsoft.com/office/officeart/2005/8/layout/hierarchy1"/>
    <dgm:cxn modelId="{D1B45B42-AEF7-4CD5-B5CE-04DE8FF8BEFB}" srcId="{531B1A9A-AF98-4160-B316-34D31D9D83AE}" destId="{3CA6AAFB-9B9E-46BF-B4BC-A5DEC3E2887B}" srcOrd="0" destOrd="0" parTransId="{25A33494-3BEA-459D-97F3-8F82A69E1B7D}" sibTransId="{0CFB0286-0FBA-4565-9CC6-64B4670CC16B}"/>
    <dgm:cxn modelId="{A53373FF-3E61-4192-AD4A-21E1CA94E1F8}" type="presOf" srcId="{C82ACD3C-433E-4EA5-A40E-4BA5338050B2}" destId="{B3B55381-427E-4A81-9578-F68264300D21}" srcOrd="0" destOrd="0" presId="urn:microsoft.com/office/officeart/2005/8/layout/hierarchy1"/>
    <dgm:cxn modelId="{88BC15F3-A9A0-40EB-93E7-960B30A09B36}" type="presOf" srcId="{2823925D-92D6-4E57-A749-A7CED13F7F44}" destId="{DDA2B41A-3E8B-47E4-B8DB-CBDFA0DE0EC7}" srcOrd="0" destOrd="0" presId="urn:microsoft.com/office/officeart/2005/8/layout/hierarchy1"/>
    <dgm:cxn modelId="{1FCF5029-1C8F-403B-8FC8-A1DB2ADD29C5}" srcId="{FF2F4A61-0582-4E27-A991-BBED7573F8D7}" destId="{425D4ECC-862A-4840-9ED4-52B94D82FC8E}" srcOrd="0" destOrd="0" parTransId="{620DC2E0-5B41-47E6-BF33-B87090C7D345}" sibTransId="{C8E9EE40-3FE0-4DB3-9066-A17028CF73EB}"/>
    <dgm:cxn modelId="{13A27529-C212-458B-A994-0FA17EE5BF57}" type="presOf" srcId="{D112E9EB-E325-4829-83C0-96D4481C3672}" destId="{9BECC8D1-4CB0-4B12-A798-A186902E0FA8}" srcOrd="0" destOrd="0" presId="urn:microsoft.com/office/officeart/2005/8/layout/hierarchy1"/>
    <dgm:cxn modelId="{D7E8B570-5223-4C96-B335-78B9F5475466}" type="presOf" srcId="{E7C23FB3-33B6-4AF6-8BC7-A6D302888E40}" destId="{EE3D9C81-66FF-488E-97F9-D6BB1B5D758D}" srcOrd="0" destOrd="0" presId="urn:microsoft.com/office/officeart/2005/8/layout/hierarchy1"/>
    <dgm:cxn modelId="{7E2D28E9-4DE6-4A83-947C-395B44DE9BAD}" type="presOf" srcId="{A624AA58-3912-40E5-AC79-938335460B1D}" destId="{22122DEF-45D0-4686-83EE-CBE6744874A0}" srcOrd="0" destOrd="0" presId="urn:microsoft.com/office/officeart/2005/8/layout/hierarchy1"/>
    <dgm:cxn modelId="{547CF222-46A5-4559-A5B0-AF76A51BEAB8}" type="presOf" srcId="{4671A6EE-8F5B-48B1-8525-20444EBD241F}" destId="{B8480DFE-B503-42E0-9CB3-5CB6FF30945F}" srcOrd="0" destOrd="0" presId="urn:microsoft.com/office/officeart/2005/8/layout/hierarchy1"/>
    <dgm:cxn modelId="{75D5B348-0D7E-4B88-852E-5F2216898CF5}" srcId="{D2264F51-A7B9-4D9C-9C03-25D40483D11D}" destId="{11522B10-3920-4167-8B44-5AD8383B6CE1}" srcOrd="6" destOrd="0" parTransId="{0633BF4D-01A5-48B5-B2D1-A4A28258BF84}" sibTransId="{B9F87B21-D952-46A6-8FC0-A522CF716633}"/>
    <dgm:cxn modelId="{0A0F18A6-80D2-47C1-962E-2938A6F3A3E9}" srcId="{3A291659-49D4-4FBD-9AA2-89F06442ADE1}" destId="{1CACAB4E-A37D-4D09-8AE6-CA469891368F}" srcOrd="0" destOrd="0" parTransId="{FAF5706F-21CF-4AC7-BD05-939D3745F287}" sibTransId="{85B089AA-0869-40D6-B529-BFFAF4E54409}"/>
    <dgm:cxn modelId="{CD1DFB8B-FC8F-402D-874E-710E2BA74DEA}" srcId="{D2264F51-A7B9-4D9C-9C03-25D40483D11D}" destId="{D6EF4BD9-A1FF-4CC1-ACAB-F1991F2FE63C}" srcOrd="4" destOrd="0" parTransId="{D3219AA5-E088-4080-9494-DCD14AACB7AD}" sibTransId="{A45A7AC2-FD06-40A8-B555-C541AA2FD635}"/>
    <dgm:cxn modelId="{820EB9D9-D562-479B-9F74-7C9D4778830C}" type="presOf" srcId="{E2EFD80B-584E-45D9-9030-33DE8C86316E}" destId="{4B2EBC33-1770-4444-B20F-C1682323E8E2}" srcOrd="0" destOrd="0" presId="urn:microsoft.com/office/officeart/2005/8/layout/hierarchy1"/>
    <dgm:cxn modelId="{16649A42-1423-499E-BF34-82E1262FAA2B}" srcId="{796DA480-2C93-4838-82AA-32C9A397FA4E}" destId="{32325E87-3BCF-4BE8-9712-4D6800E51E14}" srcOrd="0" destOrd="0" parTransId="{4DB62B69-4F77-4D6C-9CE2-38F7E22765CA}" sibTransId="{3604DFC7-A7DC-4CC0-8E2F-1EA068B780CA}"/>
    <dgm:cxn modelId="{2E7285AC-0E72-4449-8462-42241B639DA4}" type="presOf" srcId="{1DE8A298-0DAF-44D2-AD5E-2037C1361DF7}" destId="{3FDF1533-057D-43DF-83D1-BFC0A9584D10}" srcOrd="0" destOrd="0" presId="urn:microsoft.com/office/officeart/2005/8/layout/hierarchy1"/>
    <dgm:cxn modelId="{D5E0B1B3-F947-47BA-B07C-22A68328660B}" srcId="{D2264F51-A7B9-4D9C-9C03-25D40483D11D}" destId="{C82ACD3C-433E-4EA5-A40E-4BA5338050B2}" srcOrd="2" destOrd="0" parTransId="{16F942A8-05A9-43DB-9D62-127E5F04894D}" sibTransId="{C9710681-6D92-4FB8-B914-EF61ECC57120}"/>
    <dgm:cxn modelId="{B07B4B90-5DA4-4C61-9D68-A5C794E66696}" srcId="{53F99DC6-B8D1-4285-9623-6EF41380A7D8}" destId="{A8BEAA6B-0A3B-4183-83C9-E2FA89401C83}" srcOrd="1" destOrd="0" parTransId="{5DBCC6C6-EC10-4A2D-A816-4B2E54014A09}" sibTransId="{49D30D68-9B8A-4BBC-96D7-3278712781BC}"/>
    <dgm:cxn modelId="{D38AE508-7ACC-494C-AC7D-75CE5687E32A}" srcId="{D2264F51-A7B9-4D9C-9C03-25D40483D11D}" destId="{00866D8C-6467-4C62-9EFA-059A5C002A87}" srcOrd="5" destOrd="0" parTransId="{2823925D-92D6-4E57-A749-A7CED13F7F44}" sibTransId="{13E8BA6E-1977-45DF-9671-DB516739EE49}"/>
    <dgm:cxn modelId="{1F7AD5D1-338C-44A5-952D-5BB8FE22D0DF}" type="presOf" srcId="{FAF5706F-21CF-4AC7-BD05-939D3745F287}" destId="{82822539-749D-47F0-AFCE-F55D497FDD9F}" srcOrd="0" destOrd="0" presId="urn:microsoft.com/office/officeart/2005/8/layout/hierarchy1"/>
    <dgm:cxn modelId="{19972A39-D84A-4780-BD2A-AF49A4572EFB}" type="presOf" srcId="{7D889405-5F35-4EC7-8E9A-E8557EE80FFA}" destId="{8A0C8CC5-CBE0-4134-8951-41F25250F10B}" srcOrd="0" destOrd="0" presId="urn:microsoft.com/office/officeart/2005/8/layout/hierarchy1"/>
    <dgm:cxn modelId="{87703A3B-0D10-4F69-83A0-1312BCBAA524}" type="presOf" srcId="{0633BF4D-01A5-48B5-B2D1-A4A28258BF84}" destId="{D7B2DC94-A8CE-464E-BDA9-3FFC2AEE7E8D}" srcOrd="0" destOrd="0" presId="urn:microsoft.com/office/officeart/2005/8/layout/hierarchy1"/>
    <dgm:cxn modelId="{709CFA03-D546-4D8B-8C23-9154CD2B9D5E}" type="presOf" srcId="{531B1A9A-AF98-4160-B316-34D31D9D83AE}" destId="{FF8FE2FA-B2BE-40B4-9103-3014765C9F0B}" srcOrd="0" destOrd="0" presId="urn:microsoft.com/office/officeart/2005/8/layout/hierarchy1"/>
    <dgm:cxn modelId="{296DD340-7A92-448E-9FCB-DB3FA2DAA242}" type="presOf" srcId="{3CA6AAFB-9B9E-46BF-B4BC-A5DEC3E2887B}" destId="{4DD38D92-A495-4493-9CBD-9D433211966A}" srcOrd="0" destOrd="0" presId="urn:microsoft.com/office/officeart/2005/8/layout/hierarchy1"/>
    <dgm:cxn modelId="{EFAFFC02-55BE-4301-8ACC-28FF10CDDC60}" type="presOf" srcId="{11522B10-3920-4167-8B44-5AD8383B6CE1}" destId="{1631AFAF-64EC-47F9-BDC0-1EAB3F96D9CA}" srcOrd="0" destOrd="0" presId="urn:microsoft.com/office/officeart/2005/8/layout/hierarchy1"/>
    <dgm:cxn modelId="{C728971E-B063-416D-AEE8-60ECDD745F43}" type="presOf" srcId="{5DBCC6C6-EC10-4A2D-A816-4B2E54014A09}" destId="{CCF70B52-DEC8-462A-9ACE-11894808F78D}" srcOrd="0" destOrd="0" presId="urn:microsoft.com/office/officeart/2005/8/layout/hierarchy1"/>
    <dgm:cxn modelId="{F27F22B9-8731-4062-B4D8-139721AB2A2E}" srcId="{00866D8C-6467-4C62-9EFA-059A5C002A87}" destId="{EB9C2E50-96E4-4F9B-80EF-4B83253A1873}" srcOrd="0" destOrd="0" parTransId="{B2081DA4-9B87-4C0F-8AD3-454B600BC418}" sibTransId="{270BD74A-734C-42DB-B8F5-591B46CC0014}"/>
    <dgm:cxn modelId="{374B6336-27AF-4BEB-8801-8EFAC578B301}" type="presOf" srcId="{574771D0-99FE-455F-9859-FF0B2A5DD0F4}" destId="{6D18FC7C-FD4E-4729-AA66-8CA8361CFF1A}" srcOrd="0" destOrd="0" presId="urn:microsoft.com/office/officeart/2005/8/layout/hierarchy1"/>
    <dgm:cxn modelId="{FC4B15F1-D328-418B-9635-D962552B7B67}" srcId="{32325E87-3BCF-4BE8-9712-4D6800E51E14}" destId="{91C4C758-B43D-4093-B73B-DD495CD4D156}" srcOrd="0" destOrd="0" parTransId="{4A193188-F0EF-406B-8275-859F92D4D80D}" sibTransId="{7AD6BEEA-3841-451A-8B19-CD52889BA480}"/>
    <dgm:cxn modelId="{E332CCE5-7056-4A71-8EB7-699DA3ADFEC9}" type="presOf" srcId="{7A2280B9-9041-4F5F-9F99-16E91E7C1C08}" destId="{1B0A8AAC-3AA4-4198-994B-2AFDC5EF6B0F}" srcOrd="0" destOrd="0" presId="urn:microsoft.com/office/officeart/2005/8/layout/hierarchy1"/>
    <dgm:cxn modelId="{39CEDBC8-63C6-467C-A7BC-89F91FC5B616}" type="presOf" srcId="{42BD22C6-188C-4891-8A51-37BB107112BF}" destId="{05BC91F1-7E52-4F2C-8AF1-9E7BB1135AF6}" srcOrd="0" destOrd="0" presId="urn:microsoft.com/office/officeart/2005/8/layout/hierarchy1"/>
    <dgm:cxn modelId="{4AE0F609-7710-4EA4-899C-9AD76B2923DD}" type="presOf" srcId="{6BAE6C73-C97C-436D-8793-02CA8B5B1F70}" destId="{959CD018-B432-4987-A427-33F872BF8EFC}" srcOrd="0" destOrd="0" presId="urn:microsoft.com/office/officeart/2005/8/layout/hierarchy1"/>
    <dgm:cxn modelId="{AB4C070F-920F-4BDD-93C5-B3EE1C1D1B55}" type="presOf" srcId="{3A291659-49D4-4FBD-9AA2-89F06442ADE1}" destId="{7E3B686D-5C49-49CF-8452-A6BDDEE16BF1}" srcOrd="0" destOrd="0" presId="urn:microsoft.com/office/officeart/2005/8/layout/hierarchy1"/>
    <dgm:cxn modelId="{380C3B0A-3F6D-491E-AB86-69FAC41E9E28}" type="presOf" srcId="{796DA480-2C93-4838-82AA-32C9A397FA4E}" destId="{F15E300A-AAF4-4ED6-B37E-46ABA72D9459}" srcOrd="0" destOrd="0" presId="urn:microsoft.com/office/officeart/2005/8/layout/hierarchy1"/>
    <dgm:cxn modelId="{5DA5DAEF-A49F-423B-AE59-A67AE6AA804F}" type="presOf" srcId="{91C4C758-B43D-4093-B73B-DD495CD4D156}" destId="{86E1EB27-C901-45A1-9242-DD9E7D0E92E2}" srcOrd="0" destOrd="0" presId="urn:microsoft.com/office/officeart/2005/8/layout/hierarchy1"/>
    <dgm:cxn modelId="{E8D2DF95-B5C5-4B95-8F4F-1D365827E499}" type="presOf" srcId="{FD410371-3E6E-4F90-B6BD-B759CBD5060F}" destId="{51295935-79A0-4119-A001-FDC52747C2E8}" srcOrd="0" destOrd="0" presId="urn:microsoft.com/office/officeart/2005/8/layout/hierarchy1"/>
    <dgm:cxn modelId="{AA5AB051-03F6-48C8-9F57-127968E1B6D7}" type="presOf" srcId="{F62159D8-6812-41F3-ABFA-50C07AAA66F6}" destId="{A4792BC9-4188-4B6C-8DA8-E4E1C4775ED6}" srcOrd="0" destOrd="0" presId="urn:microsoft.com/office/officeart/2005/8/layout/hierarchy1"/>
    <dgm:cxn modelId="{23D1745B-DF98-402B-AE2B-101BA418DAF0}" type="presParOf" srcId="{05BC91F1-7E52-4F2C-8AF1-9E7BB1135AF6}" destId="{E02C6A2A-4783-43D6-976D-ADC898560057}" srcOrd="0" destOrd="0" presId="urn:microsoft.com/office/officeart/2005/8/layout/hierarchy1"/>
    <dgm:cxn modelId="{DCE306CF-8F62-4C96-AD9E-BFD204FC72A8}" type="presParOf" srcId="{E02C6A2A-4783-43D6-976D-ADC898560057}" destId="{9E3A2F05-B208-4324-A24C-603997E02E7D}" srcOrd="0" destOrd="0" presId="urn:microsoft.com/office/officeart/2005/8/layout/hierarchy1"/>
    <dgm:cxn modelId="{9484FE6B-33FC-4F29-8BBF-FE573C607843}" type="presParOf" srcId="{9E3A2F05-B208-4324-A24C-603997E02E7D}" destId="{78CAD1B1-DC8A-46F7-9BCC-23EE482E411A}" srcOrd="0" destOrd="0" presId="urn:microsoft.com/office/officeart/2005/8/layout/hierarchy1"/>
    <dgm:cxn modelId="{21E1939F-AD0F-4B0D-AC72-2E27A9BC2C6A}" type="presParOf" srcId="{9E3A2F05-B208-4324-A24C-603997E02E7D}" destId="{5FCA4385-3D0B-44D2-A7EA-EA95D4E6D3CE}" srcOrd="1" destOrd="0" presId="urn:microsoft.com/office/officeart/2005/8/layout/hierarchy1"/>
    <dgm:cxn modelId="{B9307971-7FF4-4F01-A202-F05CE320F07E}" type="presParOf" srcId="{E02C6A2A-4783-43D6-976D-ADC898560057}" destId="{10ECB2EB-85CD-49A3-90E4-7D668EA76B56}" srcOrd="1" destOrd="0" presId="urn:microsoft.com/office/officeart/2005/8/layout/hierarchy1"/>
    <dgm:cxn modelId="{C585001B-583F-4FD7-9105-BAB5BE989347}" type="presParOf" srcId="{10ECB2EB-85CD-49A3-90E4-7D668EA76B56}" destId="{F3C075C1-4F6B-465B-BE51-65022E5B8A69}" srcOrd="0" destOrd="0" presId="urn:microsoft.com/office/officeart/2005/8/layout/hierarchy1"/>
    <dgm:cxn modelId="{32BEE1CF-074A-4811-AD7E-F129E220419B}" type="presParOf" srcId="{10ECB2EB-85CD-49A3-90E4-7D668EA76B56}" destId="{8EBCB1DF-ED9B-45A3-B401-30FDEC834A58}" srcOrd="1" destOrd="0" presId="urn:microsoft.com/office/officeart/2005/8/layout/hierarchy1"/>
    <dgm:cxn modelId="{5B31C5BF-020F-4842-9D78-A79130513FC9}" type="presParOf" srcId="{8EBCB1DF-ED9B-45A3-B401-30FDEC834A58}" destId="{FA91870C-1896-46D3-AD25-710FB79E0A90}" srcOrd="0" destOrd="0" presId="urn:microsoft.com/office/officeart/2005/8/layout/hierarchy1"/>
    <dgm:cxn modelId="{6ABEF858-4593-4E47-B627-72541F1C432D}" type="presParOf" srcId="{FA91870C-1896-46D3-AD25-710FB79E0A90}" destId="{79022EA2-BFDB-4F87-89F9-F27FBB9CC254}" srcOrd="0" destOrd="0" presId="urn:microsoft.com/office/officeart/2005/8/layout/hierarchy1"/>
    <dgm:cxn modelId="{97563A4E-DCB8-42A2-BBBF-685E40B79CF6}" type="presParOf" srcId="{FA91870C-1896-46D3-AD25-710FB79E0A90}" destId="{9BECC8D1-4CB0-4B12-A798-A186902E0FA8}" srcOrd="1" destOrd="0" presId="urn:microsoft.com/office/officeart/2005/8/layout/hierarchy1"/>
    <dgm:cxn modelId="{FD7407E8-18AD-4A17-B136-2E9FA4DB8B17}" type="presParOf" srcId="{8EBCB1DF-ED9B-45A3-B401-30FDEC834A58}" destId="{D01E682E-AC4D-4322-A825-EFF144D30B99}" srcOrd="1" destOrd="0" presId="urn:microsoft.com/office/officeart/2005/8/layout/hierarchy1"/>
    <dgm:cxn modelId="{78A65287-08C9-45C1-AD69-6A78DFF8DE22}" type="presParOf" srcId="{D01E682E-AC4D-4322-A825-EFF144D30B99}" destId="{7A45B45C-290F-45B4-AE19-CC2AD902DAB6}" srcOrd="0" destOrd="0" presId="urn:microsoft.com/office/officeart/2005/8/layout/hierarchy1"/>
    <dgm:cxn modelId="{75BE4492-09D3-41A2-BA94-F747DA481975}" type="presParOf" srcId="{D01E682E-AC4D-4322-A825-EFF144D30B99}" destId="{4BA25506-082A-43B3-BE22-465B57C90EAD}" srcOrd="1" destOrd="0" presId="urn:microsoft.com/office/officeart/2005/8/layout/hierarchy1"/>
    <dgm:cxn modelId="{18FAAC39-C7CD-474D-88B0-27A9A18B8290}" type="presParOf" srcId="{4BA25506-082A-43B3-BE22-465B57C90EAD}" destId="{D6357FEB-9937-4848-BA7E-17F00601CC8F}" srcOrd="0" destOrd="0" presId="urn:microsoft.com/office/officeart/2005/8/layout/hierarchy1"/>
    <dgm:cxn modelId="{8AE0E406-37E5-4608-9650-9C20E0CA5418}" type="presParOf" srcId="{D6357FEB-9937-4848-BA7E-17F00601CC8F}" destId="{20AE8FF9-0D0F-4817-816E-E2A1B075D13C}" srcOrd="0" destOrd="0" presId="urn:microsoft.com/office/officeart/2005/8/layout/hierarchy1"/>
    <dgm:cxn modelId="{AE1EA069-9706-4948-9727-0FDD11515673}" type="presParOf" srcId="{D6357FEB-9937-4848-BA7E-17F00601CC8F}" destId="{959CD018-B432-4987-A427-33F872BF8EFC}" srcOrd="1" destOrd="0" presId="urn:microsoft.com/office/officeart/2005/8/layout/hierarchy1"/>
    <dgm:cxn modelId="{16F2E856-4876-4371-86E4-7146CDC0EE4F}" type="presParOf" srcId="{4BA25506-082A-43B3-BE22-465B57C90EAD}" destId="{4E8FDE06-B88B-4909-B9C1-313B6D63D902}" srcOrd="1" destOrd="0" presId="urn:microsoft.com/office/officeart/2005/8/layout/hierarchy1"/>
    <dgm:cxn modelId="{12891B2D-AB34-4658-ACBA-587FE512AA0A}" type="presParOf" srcId="{10ECB2EB-85CD-49A3-90E4-7D668EA76B56}" destId="{CCF70B52-DEC8-462A-9ACE-11894808F78D}" srcOrd="2" destOrd="0" presId="urn:microsoft.com/office/officeart/2005/8/layout/hierarchy1"/>
    <dgm:cxn modelId="{3AA6E4A4-EBE4-4144-9027-F3EE3C7A4C58}" type="presParOf" srcId="{10ECB2EB-85CD-49A3-90E4-7D668EA76B56}" destId="{2A3EF43F-FE26-4384-820C-584A8C777867}" srcOrd="3" destOrd="0" presId="urn:microsoft.com/office/officeart/2005/8/layout/hierarchy1"/>
    <dgm:cxn modelId="{BE976E4F-BABB-4D84-A3A0-B3FE5216639F}" type="presParOf" srcId="{2A3EF43F-FE26-4384-820C-584A8C777867}" destId="{014339D3-422F-4B71-896F-3C5EF92E925F}" srcOrd="0" destOrd="0" presId="urn:microsoft.com/office/officeart/2005/8/layout/hierarchy1"/>
    <dgm:cxn modelId="{BD917F0D-AED5-4698-BBCA-2EAC375C6E70}" type="presParOf" srcId="{014339D3-422F-4B71-896F-3C5EF92E925F}" destId="{7E7A003F-C2E0-46D2-ABB2-5B84FB3FAB8B}" srcOrd="0" destOrd="0" presId="urn:microsoft.com/office/officeart/2005/8/layout/hierarchy1"/>
    <dgm:cxn modelId="{68DB97AD-053C-4F37-A94C-D276216D896F}" type="presParOf" srcId="{014339D3-422F-4B71-896F-3C5EF92E925F}" destId="{C0CB750C-A326-4452-B68F-404BDDDA1ED2}" srcOrd="1" destOrd="0" presId="urn:microsoft.com/office/officeart/2005/8/layout/hierarchy1"/>
    <dgm:cxn modelId="{7475ADC2-8885-4F9C-8EB0-65FEC2CF7900}" type="presParOf" srcId="{2A3EF43F-FE26-4384-820C-584A8C777867}" destId="{831BDAF4-3E29-4D60-86C6-E084DFB48357}" srcOrd="1" destOrd="0" presId="urn:microsoft.com/office/officeart/2005/8/layout/hierarchy1"/>
    <dgm:cxn modelId="{7D4C4924-0937-4175-A832-AA1F85DA49C5}" type="presParOf" srcId="{10ECB2EB-85CD-49A3-90E4-7D668EA76B56}" destId="{8A0C8CC5-CBE0-4134-8951-41F25250F10B}" srcOrd="4" destOrd="0" presId="urn:microsoft.com/office/officeart/2005/8/layout/hierarchy1"/>
    <dgm:cxn modelId="{6B83CEB8-F00D-47EC-8A07-A4E0BE918134}" type="presParOf" srcId="{10ECB2EB-85CD-49A3-90E4-7D668EA76B56}" destId="{656F2EEA-69A9-422C-8F99-D8D12CF07718}" srcOrd="5" destOrd="0" presId="urn:microsoft.com/office/officeart/2005/8/layout/hierarchy1"/>
    <dgm:cxn modelId="{0D0BF370-F480-4723-BE0A-756C6578CE3C}" type="presParOf" srcId="{656F2EEA-69A9-422C-8F99-D8D12CF07718}" destId="{1FA5D010-DD89-4135-9469-3812A666B460}" srcOrd="0" destOrd="0" presId="urn:microsoft.com/office/officeart/2005/8/layout/hierarchy1"/>
    <dgm:cxn modelId="{6EC78A0D-6764-4307-9D5F-BB61BEE12B92}" type="presParOf" srcId="{1FA5D010-DD89-4135-9469-3812A666B460}" destId="{375E1DE0-0D97-4EEF-A9EC-EEAA296D6DA9}" srcOrd="0" destOrd="0" presId="urn:microsoft.com/office/officeart/2005/8/layout/hierarchy1"/>
    <dgm:cxn modelId="{B33FF646-B1F0-4FFA-81B2-765D7B9D8520}" type="presParOf" srcId="{1FA5D010-DD89-4135-9469-3812A666B460}" destId="{B07DFF7C-9C1F-4204-8695-82C25813C855}" srcOrd="1" destOrd="0" presId="urn:microsoft.com/office/officeart/2005/8/layout/hierarchy1"/>
    <dgm:cxn modelId="{2E57D0A7-E0A0-42BD-B84C-E5119A321BD2}" type="presParOf" srcId="{656F2EEA-69A9-422C-8F99-D8D12CF07718}" destId="{41C73E3B-BB2B-4BA9-AE78-1E9C0C851FF3}" srcOrd="1" destOrd="0" presId="urn:microsoft.com/office/officeart/2005/8/layout/hierarchy1"/>
    <dgm:cxn modelId="{7CCC141A-B8D6-44AB-B9A9-F156C26447FF}" type="presParOf" srcId="{41C73E3B-BB2B-4BA9-AE78-1E9C0C851FF3}" destId="{DDCB8A9E-7394-4BD3-9EE8-65A327169A92}" srcOrd="0" destOrd="0" presId="urn:microsoft.com/office/officeart/2005/8/layout/hierarchy1"/>
    <dgm:cxn modelId="{1DABEDB6-E3A3-4EF8-AA1B-DA76FC2B8AAA}" type="presParOf" srcId="{41C73E3B-BB2B-4BA9-AE78-1E9C0C851FF3}" destId="{E64B7FB8-C956-46FE-8A04-81FE7DACD61D}" srcOrd="1" destOrd="0" presId="urn:microsoft.com/office/officeart/2005/8/layout/hierarchy1"/>
    <dgm:cxn modelId="{210AE1CC-F5B9-4BF4-9B85-40AE04A82329}" type="presParOf" srcId="{E64B7FB8-C956-46FE-8A04-81FE7DACD61D}" destId="{FDEE098F-1ED8-4D91-B90B-4CF3319ABF5F}" srcOrd="0" destOrd="0" presId="urn:microsoft.com/office/officeart/2005/8/layout/hierarchy1"/>
    <dgm:cxn modelId="{8ED1C6A5-B5B8-4C0E-A719-37BF87E6E9C1}" type="presParOf" srcId="{FDEE098F-1ED8-4D91-B90B-4CF3319ABF5F}" destId="{D990794C-E360-4C0A-91E4-A3E7F9B41B01}" srcOrd="0" destOrd="0" presId="urn:microsoft.com/office/officeart/2005/8/layout/hierarchy1"/>
    <dgm:cxn modelId="{C9A6D61A-9FE5-42B9-9A08-4F454AC8E824}" type="presParOf" srcId="{FDEE098F-1ED8-4D91-B90B-4CF3319ABF5F}" destId="{1796F72F-5958-4065-9DA5-C4CD4958BE91}" srcOrd="1" destOrd="0" presId="urn:microsoft.com/office/officeart/2005/8/layout/hierarchy1"/>
    <dgm:cxn modelId="{68BB16A1-E860-488D-8CDA-6F1B65C9AF95}" type="presParOf" srcId="{E64B7FB8-C956-46FE-8A04-81FE7DACD61D}" destId="{66313D4E-5D38-4BD1-8BC7-5AE484EC0A68}" srcOrd="1" destOrd="0" presId="urn:microsoft.com/office/officeart/2005/8/layout/hierarchy1"/>
    <dgm:cxn modelId="{A831F1D3-46F3-4068-91B1-B1945B515E4E}" type="presParOf" srcId="{66313D4E-5D38-4BD1-8BC7-5AE484EC0A68}" destId="{177AD6E0-7F24-48A4-BBD8-97100367654A}" srcOrd="0" destOrd="0" presId="urn:microsoft.com/office/officeart/2005/8/layout/hierarchy1"/>
    <dgm:cxn modelId="{75649A1F-C3DF-47B6-8D06-D58A384BEFF5}" type="presParOf" srcId="{66313D4E-5D38-4BD1-8BC7-5AE484EC0A68}" destId="{789C877B-7C58-4B75-9EE2-B3C65F7C58AF}" srcOrd="1" destOrd="0" presId="urn:microsoft.com/office/officeart/2005/8/layout/hierarchy1"/>
    <dgm:cxn modelId="{8D649B9C-6342-434B-A4AB-5DC69C6E139D}" type="presParOf" srcId="{789C877B-7C58-4B75-9EE2-B3C65F7C58AF}" destId="{5FCA498E-F183-4252-A4DE-5D6106979461}" srcOrd="0" destOrd="0" presId="urn:microsoft.com/office/officeart/2005/8/layout/hierarchy1"/>
    <dgm:cxn modelId="{8DB9733C-B474-4612-AEE6-DCE521A8673C}" type="presParOf" srcId="{5FCA498E-F183-4252-A4DE-5D6106979461}" destId="{5AE368C7-727B-485F-B9A0-63C6E3BDFE95}" srcOrd="0" destOrd="0" presId="urn:microsoft.com/office/officeart/2005/8/layout/hierarchy1"/>
    <dgm:cxn modelId="{18E63511-60AE-461A-8CDD-401A0547F2A7}" type="presParOf" srcId="{5FCA498E-F183-4252-A4DE-5D6106979461}" destId="{E99F28F7-FF0E-4165-8713-527AA30D5B3B}" srcOrd="1" destOrd="0" presId="urn:microsoft.com/office/officeart/2005/8/layout/hierarchy1"/>
    <dgm:cxn modelId="{268AC91D-FA18-4417-8FF3-B0AA7958480F}" type="presParOf" srcId="{789C877B-7C58-4B75-9EE2-B3C65F7C58AF}" destId="{B72A500C-8BB8-4E8B-97DB-51DD6CD81360}" srcOrd="1" destOrd="0" presId="urn:microsoft.com/office/officeart/2005/8/layout/hierarchy1"/>
    <dgm:cxn modelId="{07A59AE0-B048-4F6A-931F-7E96FED9871A}" type="presParOf" srcId="{B72A500C-8BB8-4E8B-97DB-51DD6CD81360}" destId="{469575AC-296B-412F-BB5B-306FE9AEB51A}" srcOrd="0" destOrd="0" presId="urn:microsoft.com/office/officeart/2005/8/layout/hierarchy1"/>
    <dgm:cxn modelId="{BF96CD0E-38FB-4D62-AADD-E7E2E9E4033E}" type="presParOf" srcId="{B72A500C-8BB8-4E8B-97DB-51DD6CD81360}" destId="{98414AD3-54E6-4CF9-B19D-95D709B7FFCD}" srcOrd="1" destOrd="0" presId="urn:microsoft.com/office/officeart/2005/8/layout/hierarchy1"/>
    <dgm:cxn modelId="{82AFB368-F8B2-4BC7-86D5-79ECCF0BA592}" type="presParOf" srcId="{98414AD3-54E6-4CF9-B19D-95D709B7FFCD}" destId="{E1573632-AE05-4504-AB0F-A7022EF56278}" srcOrd="0" destOrd="0" presId="urn:microsoft.com/office/officeart/2005/8/layout/hierarchy1"/>
    <dgm:cxn modelId="{7D517574-4C31-43FD-9DA6-F350586AD47A}" type="presParOf" srcId="{E1573632-AE05-4504-AB0F-A7022EF56278}" destId="{6B1FCC9B-A34F-412A-9C7B-8EAED230CA3A}" srcOrd="0" destOrd="0" presId="urn:microsoft.com/office/officeart/2005/8/layout/hierarchy1"/>
    <dgm:cxn modelId="{17763612-4B23-4E0C-83B6-97CBFAF92168}" type="presParOf" srcId="{E1573632-AE05-4504-AB0F-A7022EF56278}" destId="{3FDF1533-057D-43DF-83D1-BFC0A9584D10}" srcOrd="1" destOrd="0" presId="urn:microsoft.com/office/officeart/2005/8/layout/hierarchy1"/>
    <dgm:cxn modelId="{D2EF665E-3E97-407C-912A-63E2E1B67EB9}" type="presParOf" srcId="{98414AD3-54E6-4CF9-B19D-95D709B7FFCD}" destId="{3147A55D-5389-4429-ABE2-4F9EC54CEC1A}" srcOrd="1" destOrd="0" presId="urn:microsoft.com/office/officeart/2005/8/layout/hierarchy1"/>
    <dgm:cxn modelId="{46C3C0B4-523C-4969-80C7-FEBAA1EEB320}" type="presParOf" srcId="{3147A55D-5389-4429-ABE2-4F9EC54CEC1A}" destId="{3DA8020D-050D-4CCE-BF76-BBAF8805082C}" srcOrd="0" destOrd="0" presId="urn:microsoft.com/office/officeart/2005/8/layout/hierarchy1"/>
    <dgm:cxn modelId="{3F958667-1969-4B1A-8F27-1C2082F9CEA1}" type="presParOf" srcId="{3147A55D-5389-4429-ABE2-4F9EC54CEC1A}" destId="{F01E558D-D54B-432F-97CE-9EE4D371E2F6}" srcOrd="1" destOrd="0" presId="urn:microsoft.com/office/officeart/2005/8/layout/hierarchy1"/>
    <dgm:cxn modelId="{5BBFE1E3-6757-467C-924A-E41531A4A591}" type="presParOf" srcId="{F01E558D-D54B-432F-97CE-9EE4D371E2F6}" destId="{CF935D07-1DED-468A-A4DD-69A53316F65B}" srcOrd="0" destOrd="0" presId="urn:microsoft.com/office/officeart/2005/8/layout/hierarchy1"/>
    <dgm:cxn modelId="{FBBBCFFF-F2BF-4B1A-9F6E-52454183BEB7}" type="presParOf" srcId="{CF935D07-1DED-468A-A4DD-69A53316F65B}" destId="{24DDBADB-2106-4262-9115-31763BF44DAF}" srcOrd="0" destOrd="0" presId="urn:microsoft.com/office/officeart/2005/8/layout/hierarchy1"/>
    <dgm:cxn modelId="{FC15DF86-4F1D-41F9-AEA5-95D6934DEBAD}" type="presParOf" srcId="{CF935D07-1DED-468A-A4DD-69A53316F65B}" destId="{CE40B1E8-A2BF-44F9-8413-245F765A8A91}" srcOrd="1" destOrd="0" presId="urn:microsoft.com/office/officeart/2005/8/layout/hierarchy1"/>
    <dgm:cxn modelId="{394C2BD1-0F2F-4E10-92E6-26B1420B0742}" type="presParOf" srcId="{F01E558D-D54B-432F-97CE-9EE4D371E2F6}" destId="{8629F56B-C831-4881-8A9E-752605D8471E}" srcOrd="1" destOrd="0" presId="urn:microsoft.com/office/officeart/2005/8/layout/hierarchy1"/>
    <dgm:cxn modelId="{2C677E57-385F-4682-8A9A-55628F0CD8CD}" type="presParOf" srcId="{B72A500C-8BB8-4E8B-97DB-51DD6CD81360}" destId="{4E3A3B29-297D-46EB-8B0D-E5A96245DB8F}" srcOrd="2" destOrd="0" presId="urn:microsoft.com/office/officeart/2005/8/layout/hierarchy1"/>
    <dgm:cxn modelId="{235F0EFB-40BA-459F-9CC8-4ACBD47C6F62}" type="presParOf" srcId="{B72A500C-8BB8-4E8B-97DB-51DD6CD81360}" destId="{9DC20653-6F03-4B91-ACA2-0BAF7A4CF906}" srcOrd="3" destOrd="0" presId="urn:microsoft.com/office/officeart/2005/8/layout/hierarchy1"/>
    <dgm:cxn modelId="{D24AAB48-7E72-48D6-A933-58193A02C4AA}" type="presParOf" srcId="{9DC20653-6F03-4B91-ACA2-0BAF7A4CF906}" destId="{F5E1D386-7133-4EDB-8531-2BC95265EB23}" srcOrd="0" destOrd="0" presId="urn:microsoft.com/office/officeart/2005/8/layout/hierarchy1"/>
    <dgm:cxn modelId="{B0420371-0C52-4EA7-9DCF-B8BF2C986598}" type="presParOf" srcId="{F5E1D386-7133-4EDB-8531-2BC95265EB23}" destId="{61186EB9-F009-405A-AA82-437C6562087B}" srcOrd="0" destOrd="0" presId="urn:microsoft.com/office/officeart/2005/8/layout/hierarchy1"/>
    <dgm:cxn modelId="{C8A6880D-38BF-43A3-9265-D3BB1322645D}" type="presParOf" srcId="{F5E1D386-7133-4EDB-8531-2BC95265EB23}" destId="{5DF0AD03-89EC-45A9-BE44-90BE58EAAABC}" srcOrd="1" destOrd="0" presId="urn:microsoft.com/office/officeart/2005/8/layout/hierarchy1"/>
    <dgm:cxn modelId="{A2407B50-30B1-4525-AB07-31095D253872}" type="presParOf" srcId="{9DC20653-6F03-4B91-ACA2-0BAF7A4CF906}" destId="{A5A7CD4F-2019-4682-AAF0-3E36B7920C8F}" srcOrd="1" destOrd="0" presId="urn:microsoft.com/office/officeart/2005/8/layout/hierarchy1"/>
    <dgm:cxn modelId="{BB9A905A-2F10-4861-AE3A-EA77DF102F18}" type="presParOf" srcId="{B72A500C-8BB8-4E8B-97DB-51DD6CD81360}" destId="{13A33EE0-AE55-436A-B7A7-229874CFD608}" srcOrd="4" destOrd="0" presId="urn:microsoft.com/office/officeart/2005/8/layout/hierarchy1"/>
    <dgm:cxn modelId="{20AC7440-511F-438B-9788-4C72DF889F62}" type="presParOf" srcId="{B72A500C-8BB8-4E8B-97DB-51DD6CD81360}" destId="{62B46B2A-016C-4F27-8CD5-AA7E0E5DBD2B}" srcOrd="5" destOrd="0" presId="urn:microsoft.com/office/officeart/2005/8/layout/hierarchy1"/>
    <dgm:cxn modelId="{9C5EF73B-3B99-4621-A145-96130A99436A}" type="presParOf" srcId="{62B46B2A-016C-4F27-8CD5-AA7E0E5DBD2B}" destId="{B25F46ED-03FC-40C7-9E4F-2B555EF7C8B0}" srcOrd="0" destOrd="0" presId="urn:microsoft.com/office/officeart/2005/8/layout/hierarchy1"/>
    <dgm:cxn modelId="{48DE0511-C031-4827-8830-42087D148F4E}" type="presParOf" srcId="{B25F46ED-03FC-40C7-9E4F-2B555EF7C8B0}" destId="{DBA11B49-B709-4833-88C5-ED17CA5DA338}" srcOrd="0" destOrd="0" presId="urn:microsoft.com/office/officeart/2005/8/layout/hierarchy1"/>
    <dgm:cxn modelId="{CED026EA-4C9F-4A6D-BC39-1F24E2CB25ED}" type="presParOf" srcId="{B25F46ED-03FC-40C7-9E4F-2B555EF7C8B0}" destId="{B3B55381-427E-4A81-9578-F68264300D21}" srcOrd="1" destOrd="0" presId="urn:microsoft.com/office/officeart/2005/8/layout/hierarchy1"/>
    <dgm:cxn modelId="{7F652E1E-A919-43C9-B1A8-C1E73854C376}" type="presParOf" srcId="{62B46B2A-016C-4F27-8CD5-AA7E0E5DBD2B}" destId="{4283ACC0-104C-4C04-9C42-2696706D25F8}" srcOrd="1" destOrd="0" presId="urn:microsoft.com/office/officeart/2005/8/layout/hierarchy1"/>
    <dgm:cxn modelId="{D9C5D2C2-157C-4663-9931-4E59C2A5FCC9}" type="presParOf" srcId="{4283ACC0-104C-4C04-9C42-2696706D25F8}" destId="{B8480DFE-B503-42E0-9CB3-5CB6FF30945F}" srcOrd="0" destOrd="0" presId="urn:microsoft.com/office/officeart/2005/8/layout/hierarchy1"/>
    <dgm:cxn modelId="{CDCE1FA9-8016-4215-8E52-E200FCEDFA60}" type="presParOf" srcId="{4283ACC0-104C-4C04-9C42-2696706D25F8}" destId="{C7D23A81-9780-4206-84D1-D0995EF2566B}" srcOrd="1" destOrd="0" presId="urn:microsoft.com/office/officeart/2005/8/layout/hierarchy1"/>
    <dgm:cxn modelId="{A761160C-8790-4420-93A8-4727A047FA83}" type="presParOf" srcId="{C7D23A81-9780-4206-84D1-D0995EF2566B}" destId="{14E03531-B191-48D6-ADD4-2935B99A4A25}" srcOrd="0" destOrd="0" presId="urn:microsoft.com/office/officeart/2005/8/layout/hierarchy1"/>
    <dgm:cxn modelId="{B6712CE1-B9E6-4E09-828B-0AC581A733D1}" type="presParOf" srcId="{14E03531-B191-48D6-ADD4-2935B99A4A25}" destId="{08D3D362-2C3C-499D-A3B6-C544B06A0F99}" srcOrd="0" destOrd="0" presId="urn:microsoft.com/office/officeart/2005/8/layout/hierarchy1"/>
    <dgm:cxn modelId="{47130507-DCA6-479E-BF09-9F8658573BB7}" type="presParOf" srcId="{14E03531-B191-48D6-ADD4-2935B99A4A25}" destId="{F15E300A-AAF4-4ED6-B37E-46ABA72D9459}" srcOrd="1" destOrd="0" presId="urn:microsoft.com/office/officeart/2005/8/layout/hierarchy1"/>
    <dgm:cxn modelId="{54C98643-355D-4157-BA11-6035A01492CF}" type="presParOf" srcId="{C7D23A81-9780-4206-84D1-D0995EF2566B}" destId="{1CD894F0-4A9B-4E08-B801-4AA17FA337A6}" srcOrd="1" destOrd="0" presId="urn:microsoft.com/office/officeart/2005/8/layout/hierarchy1"/>
    <dgm:cxn modelId="{CAA8CEA8-12A8-4015-831B-46817F9B6CBB}" type="presParOf" srcId="{1CD894F0-4A9B-4E08-B801-4AA17FA337A6}" destId="{060A8DC5-B14B-48D1-B4CC-382F4565A8D8}" srcOrd="0" destOrd="0" presId="urn:microsoft.com/office/officeart/2005/8/layout/hierarchy1"/>
    <dgm:cxn modelId="{2F5B6F5F-D427-44AB-99EE-ED8ACD0E0E74}" type="presParOf" srcId="{1CD894F0-4A9B-4E08-B801-4AA17FA337A6}" destId="{5E01D2E4-715E-4D27-B2E9-63B0A0B1FC17}" srcOrd="1" destOrd="0" presId="urn:microsoft.com/office/officeart/2005/8/layout/hierarchy1"/>
    <dgm:cxn modelId="{337796FB-FC12-4E8F-9689-F2E523FA1390}" type="presParOf" srcId="{5E01D2E4-715E-4D27-B2E9-63B0A0B1FC17}" destId="{ED689EEC-449B-491A-8043-CC2D6A267FDA}" srcOrd="0" destOrd="0" presId="urn:microsoft.com/office/officeart/2005/8/layout/hierarchy1"/>
    <dgm:cxn modelId="{13CF04C6-9523-4A36-8600-48564C57E2EF}" type="presParOf" srcId="{ED689EEC-449B-491A-8043-CC2D6A267FDA}" destId="{F7573258-1656-42C6-A702-89CE5703D3C9}" srcOrd="0" destOrd="0" presId="urn:microsoft.com/office/officeart/2005/8/layout/hierarchy1"/>
    <dgm:cxn modelId="{76869886-124C-4EC6-9CCB-D40DA8728EED}" type="presParOf" srcId="{ED689EEC-449B-491A-8043-CC2D6A267FDA}" destId="{F5EC3D0A-1A5D-40A2-B07B-0ADFC7F50C67}" srcOrd="1" destOrd="0" presId="urn:microsoft.com/office/officeart/2005/8/layout/hierarchy1"/>
    <dgm:cxn modelId="{D1C1DEDA-EB2D-48C9-B842-864C2DD1E066}" type="presParOf" srcId="{5E01D2E4-715E-4D27-B2E9-63B0A0B1FC17}" destId="{FA23A8BB-2968-4B85-8C81-CB66814E2AD6}" srcOrd="1" destOrd="0" presId="urn:microsoft.com/office/officeart/2005/8/layout/hierarchy1"/>
    <dgm:cxn modelId="{0CA59421-4A98-47CB-A039-826456340A88}" type="presParOf" srcId="{FA23A8BB-2968-4B85-8C81-CB66814E2AD6}" destId="{AEAB777C-3326-41AF-A848-4F51A62ECD2C}" srcOrd="0" destOrd="0" presId="urn:microsoft.com/office/officeart/2005/8/layout/hierarchy1"/>
    <dgm:cxn modelId="{4F5447C0-9E6E-476A-9016-45FCD9927463}" type="presParOf" srcId="{FA23A8BB-2968-4B85-8C81-CB66814E2AD6}" destId="{F19C4D1C-FD92-480C-AA64-466D49F899C3}" srcOrd="1" destOrd="0" presId="urn:microsoft.com/office/officeart/2005/8/layout/hierarchy1"/>
    <dgm:cxn modelId="{B1328361-2F4D-442E-9DE0-0EAD85AC7C5D}" type="presParOf" srcId="{F19C4D1C-FD92-480C-AA64-466D49F899C3}" destId="{01DF8F1E-F375-4522-BF3D-B7AED6DD3473}" srcOrd="0" destOrd="0" presId="urn:microsoft.com/office/officeart/2005/8/layout/hierarchy1"/>
    <dgm:cxn modelId="{F28A9178-22DB-4A39-85D0-88E95BAFABE0}" type="presParOf" srcId="{01DF8F1E-F375-4522-BF3D-B7AED6DD3473}" destId="{75B2E023-C5B2-4D92-B13C-AF1882B3C652}" srcOrd="0" destOrd="0" presId="urn:microsoft.com/office/officeart/2005/8/layout/hierarchy1"/>
    <dgm:cxn modelId="{4EDFF29B-0457-4B1F-BE36-C21AC393F13A}" type="presParOf" srcId="{01DF8F1E-F375-4522-BF3D-B7AED6DD3473}" destId="{86E1EB27-C901-45A1-9242-DD9E7D0E92E2}" srcOrd="1" destOrd="0" presId="urn:microsoft.com/office/officeart/2005/8/layout/hierarchy1"/>
    <dgm:cxn modelId="{0549BD22-FED5-4DD3-B6B8-CA030FF10C4D}" type="presParOf" srcId="{F19C4D1C-FD92-480C-AA64-466D49F899C3}" destId="{A3980456-A9F2-4889-A486-CF75926BEAB3}" srcOrd="1" destOrd="0" presId="urn:microsoft.com/office/officeart/2005/8/layout/hierarchy1"/>
    <dgm:cxn modelId="{F58E67E1-5F9E-4C88-A63B-8D2BD719EDD6}" type="presParOf" srcId="{A3980456-A9F2-4889-A486-CF75926BEAB3}" destId="{5682B620-EDD2-4064-B5AB-01F8AB0C5154}" srcOrd="0" destOrd="0" presId="urn:microsoft.com/office/officeart/2005/8/layout/hierarchy1"/>
    <dgm:cxn modelId="{A3D71F66-8268-4334-9FCE-62BB1FAC1128}" type="presParOf" srcId="{A3980456-A9F2-4889-A486-CF75926BEAB3}" destId="{24934299-8608-4FA7-8CB6-C761BE971096}" srcOrd="1" destOrd="0" presId="urn:microsoft.com/office/officeart/2005/8/layout/hierarchy1"/>
    <dgm:cxn modelId="{1DCD35AC-30A1-4A02-A9A2-B905B694A09D}" type="presParOf" srcId="{24934299-8608-4FA7-8CB6-C761BE971096}" destId="{A4F7442B-56B2-483B-A7B0-E34003FBC24B}" srcOrd="0" destOrd="0" presId="urn:microsoft.com/office/officeart/2005/8/layout/hierarchy1"/>
    <dgm:cxn modelId="{AF32FCAA-B4C6-4A2A-BDC2-103BC3342832}" type="presParOf" srcId="{A4F7442B-56B2-483B-A7B0-E34003FBC24B}" destId="{64AF0D1B-6D21-4EC4-BF48-C5D38BE8DF8C}" srcOrd="0" destOrd="0" presId="urn:microsoft.com/office/officeart/2005/8/layout/hierarchy1"/>
    <dgm:cxn modelId="{FEC4BCC6-282C-4F21-B021-20ED2E8828FC}" type="presParOf" srcId="{A4F7442B-56B2-483B-A7B0-E34003FBC24B}" destId="{762249E3-65E4-4DAF-B135-79DE20D270FC}" srcOrd="1" destOrd="0" presId="urn:microsoft.com/office/officeart/2005/8/layout/hierarchy1"/>
    <dgm:cxn modelId="{DCCF8852-D0B7-429E-857A-5CB8ACB046D3}" type="presParOf" srcId="{24934299-8608-4FA7-8CB6-C761BE971096}" destId="{C3DCA294-5E1A-4D48-A4D7-556C6C5E0B09}" srcOrd="1" destOrd="0" presId="urn:microsoft.com/office/officeart/2005/8/layout/hierarchy1"/>
    <dgm:cxn modelId="{D7F04AB8-D33E-4C1E-A0EB-1D3CAA53778D}" type="presParOf" srcId="{B72A500C-8BB8-4E8B-97DB-51DD6CD81360}" destId="{1B0A8AAC-3AA4-4198-994B-2AFDC5EF6B0F}" srcOrd="6" destOrd="0" presId="urn:microsoft.com/office/officeart/2005/8/layout/hierarchy1"/>
    <dgm:cxn modelId="{6500620F-98CD-4ED8-B858-A8428AD6D795}" type="presParOf" srcId="{B72A500C-8BB8-4E8B-97DB-51DD6CD81360}" destId="{485F4F13-D786-4C44-A6A6-C2558B98F0E7}" srcOrd="7" destOrd="0" presId="urn:microsoft.com/office/officeart/2005/8/layout/hierarchy1"/>
    <dgm:cxn modelId="{5C8E3116-52A3-40FC-95A9-64992296AD56}" type="presParOf" srcId="{485F4F13-D786-4C44-A6A6-C2558B98F0E7}" destId="{D7121257-9A98-4AAF-ADD7-C0C316181658}" srcOrd="0" destOrd="0" presId="urn:microsoft.com/office/officeart/2005/8/layout/hierarchy1"/>
    <dgm:cxn modelId="{E3FC2A16-E9D1-4C92-BF2B-57B271560307}" type="presParOf" srcId="{D7121257-9A98-4AAF-ADD7-C0C316181658}" destId="{775E4764-CD87-4CB4-B4E6-60F70822F3B1}" srcOrd="0" destOrd="0" presId="urn:microsoft.com/office/officeart/2005/8/layout/hierarchy1"/>
    <dgm:cxn modelId="{044C8479-3635-4539-A757-3F6F8005DBCF}" type="presParOf" srcId="{D7121257-9A98-4AAF-ADD7-C0C316181658}" destId="{F90C846E-DA55-44DC-97EB-0BE963FD07B5}" srcOrd="1" destOrd="0" presId="urn:microsoft.com/office/officeart/2005/8/layout/hierarchy1"/>
    <dgm:cxn modelId="{C6984E49-9847-4CB7-8380-8B0B59FDB7D6}" type="presParOf" srcId="{485F4F13-D786-4C44-A6A6-C2558B98F0E7}" destId="{824E72C1-8010-4D8B-A0E4-297D2B9BA018}" srcOrd="1" destOrd="0" presId="urn:microsoft.com/office/officeart/2005/8/layout/hierarchy1"/>
    <dgm:cxn modelId="{AE320827-A4CD-463B-A7F0-BB22E02CABBA}" type="presParOf" srcId="{B72A500C-8BB8-4E8B-97DB-51DD6CD81360}" destId="{103F49D6-C93C-4551-9B21-07F56DE30248}" srcOrd="8" destOrd="0" presId="urn:microsoft.com/office/officeart/2005/8/layout/hierarchy1"/>
    <dgm:cxn modelId="{57371D86-FD70-4284-ACDC-382A60DD553C}" type="presParOf" srcId="{B72A500C-8BB8-4E8B-97DB-51DD6CD81360}" destId="{8F355252-5DD7-4EA6-9F41-222B895E86B3}" srcOrd="9" destOrd="0" presId="urn:microsoft.com/office/officeart/2005/8/layout/hierarchy1"/>
    <dgm:cxn modelId="{6DC1411B-CBAC-4F21-A4B7-5C643F078686}" type="presParOf" srcId="{8F355252-5DD7-4EA6-9F41-222B895E86B3}" destId="{4E45EE26-C223-4666-BA66-B6C1780E175A}" srcOrd="0" destOrd="0" presId="urn:microsoft.com/office/officeart/2005/8/layout/hierarchy1"/>
    <dgm:cxn modelId="{B658B3A3-221E-4F0D-B204-181FE948A0D8}" type="presParOf" srcId="{4E45EE26-C223-4666-BA66-B6C1780E175A}" destId="{C191EAC1-3BE6-49D5-BDED-E70E22132DFE}" srcOrd="0" destOrd="0" presId="urn:microsoft.com/office/officeart/2005/8/layout/hierarchy1"/>
    <dgm:cxn modelId="{72B625E6-7E5D-4A68-8572-1452CCF87855}" type="presParOf" srcId="{4E45EE26-C223-4666-BA66-B6C1780E175A}" destId="{9F996DFB-5AEC-4808-82BC-2DEE7B651DA3}" srcOrd="1" destOrd="0" presId="urn:microsoft.com/office/officeart/2005/8/layout/hierarchy1"/>
    <dgm:cxn modelId="{31668102-57B1-472D-9765-D69CFAC7CE01}" type="presParOf" srcId="{8F355252-5DD7-4EA6-9F41-222B895E86B3}" destId="{E3D5CDFD-F8BE-4B41-A920-D2371169067E}" srcOrd="1" destOrd="0" presId="urn:microsoft.com/office/officeart/2005/8/layout/hierarchy1"/>
    <dgm:cxn modelId="{1DD5584A-7B8C-40C9-B65F-B23BEA51DE52}" type="presParOf" srcId="{B72A500C-8BB8-4E8B-97DB-51DD6CD81360}" destId="{DDA2B41A-3E8B-47E4-B8DB-CBDFA0DE0EC7}" srcOrd="10" destOrd="0" presId="urn:microsoft.com/office/officeart/2005/8/layout/hierarchy1"/>
    <dgm:cxn modelId="{8870D00B-9DF7-4366-A0C2-7CAA8D20DB0F}" type="presParOf" srcId="{B72A500C-8BB8-4E8B-97DB-51DD6CD81360}" destId="{7E671209-90C4-40EC-BF49-7ED44B515BB0}" srcOrd="11" destOrd="0" presId="urn:microsoft.com/office/officeart/2005/8/layout/hierarchy1"/>
    <dgm:cxn modelId="{AE4FFF93-37BA-4968-B44C-9F9C014DD24A}" type="presParOf" srcId="{7E671209-90C4-40EC-BF49-7ED44B515BB0}" destId="{2DBD641D-0585-4601-9433-9DB952F08493}" srcOrd="0" destOrd="0" presId="urn:microsoft.com/office/officeart/2005/8/layout/hierarchy1"/>
    <dgm:cxn modelId="{F6725069-8EA5-435E-8766-EB4EA58409EB}" type="presParOf" srcId="{2DBD641D-0585-4601-9433-9DB952F08493}" destId="{5E8B48EB-E6AE-450B-BFE4-7E73C5CEABD4}" srcOrd="0" destOrd="0" presId="urn:microsoft.com/office/officeart/2005/8/layout/hierarchy1"/>
    <dgm:cxn modelId="{5A8C7596-7173-432E-BEC6-E002C2BE65B0}" type="presParOf" srcId="{2DBD641D-0585-4601-9433-9DB952F08493}" destId="{AF37D3BE-50A2-406A-A77C-380DFBC6E7F8}" srcOrd="1" destOrd="0" presId="urn:microsoft.com/office/officeart/2005/8/layout/hierarchy1"/>
    <dgm:cxn modelId="{466B6F48-56D1-425F-BAD9-F58C4469D336}" type="presParOf" srcId="{7E671209-90C4-40EC-BF49-7ED44B515BB0}" destId="{B08B06C2-EC7C-46DD-BB86-C9DE0CF67517}" srcOrd="1" destOrd="0" presId="urn:microsoft.com/office/officeart/2005/8/layout/hierarchy1"/>
    <dgm:cxn modelId="{C78F4328-E93F-40DF-B115-E10E04E940A8}" type="presParOf" srcId="{B08B06C2-EC7C-46DD-BB86-C9DE0CF67517}" destId="{939A17D0-ABA4-48DB-954F-6A091946C829}" srcOrd="0" destOrd="0" presId="urn:microsoft.com/office/officeart/2005/8/layout/hierarchy1"/>
    <dgm:cxn modelId="{656A12EE-E4C2-4C74-8014-23DBD6437B7D}" type="presParOf" srcId="{B08B06C2-EC7C-46DD-BB86-C9DE0CF67517}" destId="{2607863D-AC7E-43B3-A338-1BF1F2BFF182}" srcOrd="1" destOrd="0" presId="urn:microsoft.com/office/officeart/2005/8/layout/hierarchy1"/>
    <dgm:cxn modelId="{668C1DD7-3F9A-4C7D-B1D4-6535209BB527}" type="presParOf" srcId="{2607863D-AC7E-43B3-A338-1BF1F2BFF182}" destId="{224C9903-524D-4681-B212-FBCDB9BD857F}" srcOrd="0" destOrd="0" presId="urn:microsoft.com/office/officeart/2005/8/layout/hierarchy1"/>
    <dgm:cxn modelId="{E94CBDB5-61D5-4651-9AA8-C2B06C63DAD8}" type="presParOf" srcId="{224C9903-524D-4681-B212-FBCDB9BD857F}" destId="{C8A8BCC9-3F79-486B-BF1E-51230E2A557C}" srcOrd="0" destOrd="0" presId="urn:microsoft.com/office/officeart/2005/8/layout/hierarchy1"/>
    <dgm:cxn modelId="{46B5ABDB-BB49-4722-A08B-96BEE78B1E7C}" type="presParOf" srcId="{224C9903-524D-4681-B212-FBCDB9BD857F}" destId="{C969B548-F2CA-4D2E-86AF-F0EDE9CBC989}" srcOrd="1" destOrd="0" presId="urn:microsoft.com/office/officeart/2005/8/layout/hierarchy1"/>
    <dgm:cxn modelId="{D1378352-4D4A-4F00-A502-00EF30D5D3C8}" type="presParOf" srcId="{2607863D-AC7E-43B3-A338-1BF1F2BFF182}" destId="{32800411-7DA1-47D0-92E0-8F023C5EAF61}" srcOrd="1" destOrd="0" presId="urn:microsoft.com/office/officeart/2005/8/layout/hierarchy1"/>
    <dgm:cxn modelId="{037E82C3-69FC-44C0-A6E1-1FA1EAC164A7}" type="presParOf" srcId="{32800411-7DA1-47D0-92E0-8F023C5EAF61}" destId="{51295935-79A0-4119-A001-FDC52747C2E8}" srcOrd="0" destOrd="0" presId="urn:microsoft.com/office/officeart/2005/8/layout/hierarchy1"/>
    <dgm:cxn modelId="{9FAFBFFF-8AB7-4B76-9C20-32276B2F716A}" type="presParOf" srcId="{32800411-7DA1-47D0-92E0-8F023C5EAF61}" destId="{8316E4A0-6C41-4713-9012-5090C139E1F1}" srcOrd="1" destOrd="0" presId="urn:microsoft.com/office/officeart/2005/8/layout/hierarchy1"/>
    <dgm:cxn modelId="{518786E2-C051-4463-90D7-CBF155F87FB5}" type="presParOf" srcId="{8316E4A0-6C41-4713-9012-5090C139E1F1}" destId="{B3B1CBDD-E4A0-4328-9CE3-FC3E54BE2316}" srcOrd="0" destOrd="0" presId="urn:microsoft.com/office/officeart/2005/8/layout/hierarchy1"/>
    <dgm:cxn modelId="{64D250F6-3924-4597-AF5E-689BF52F93DC}" type="presParOf" srcId="{B3B1CBDD-E4A0-4328-9CE3-FC3E54BE2316}" destId="{4F29BC50-8E0A-435F-BE53-ECE8E5E9CF69}" srcOrd="0" destOrd="0" presId="urn:microsoft.com/office/officeart/2005/8/layout/hierarchy1"/>
    <dgm:cxn modelId="{A610289A-A6CD-4424-9D14-A7CEAC9D7DBB}" type="presParOf" srcId="{B3B1CBDD-E4A0-4328-9CE3-FC3E54BE2316}" destId="{FF8FE2FA-B2BE-40B4-9103-3014765C9F0B}" srcOrd="1" destOrd="0" presId="urn:microsoft.com/office/officeart/2005/8/layout/hierarchy1"/>
    <dgm:cxn modelId="{5832A60B-50DB-4C7E-A33A-6831996AD368}" type="presParOf" srcId="{8316E4A0-6C41-4713-9012-5090C139E1F1}" destId="{00BF0459-78C3-46CC-B52B-A2B12732B38A}" srcOrd="1" destOrd="0" presId="urn:microsoft.com/office/officeart/2005/8/layout/hierarchy1"/>
    <dgm:cxn modelId="{CEFE51FE-4E45-4309-8F33-E44E39837859}" type="presParOf" srcId="{00BF0459-78C3-46CC-B52B-A2B12732B38A}" destId="{508F035F-5575-4764-BDF1-97A01EEB2F1C}" srcOrd="0" destOrd="0" presId="urn:microsoft.com/office/officeart/2005/8/layout/hierarchy1"/>
    <dgm:cxn modelId="{97393E96-FE6C-43C7-A470-1E28B69ACCB8}" type="presParOf" srcId="{00BF0459-78C3-46CC-B52B-A2B12732B38A}" destId="{3CD32837-D4EF-4FDA-B9DC-6C4ECD0FF09C}" srcOrd="1" destOrd="0" presId="urn:microsoft.com/office/officeart/2005/8/layout/hierarchy1"/>
    <dgm:cxn modelId="{5874C4CB-78C0-44BF-BF1D-0B988A07ABDB}" type="presParOf" srcId="{3CD32837-D4EF-4FDA-B9DC-6C4ECD0FF09C}" destId="{3A632FCA-5F65-447A-8531-2E6163A63434}" srcOrd="0" destOrd="0" presId="urn:microsoft.com/office/officeart/2005/8/layout/hierarchy1"/>
    <dgm:cxn modelId="{046808E9-7CE7-422B-9A5B-72A2CF9A2CF7}" type="presParOf" srcId="{3A632FCA-5F65-447A-8531-2E6163A63434}" destId="{232D0FCF-72A5-4018-98BA-B2BA6149B40E}" srcOrd="0" destOrd="0" presId="urn:microsoft.com/office/officeart/2005/8/layout/hierarchy1"/>
    <dgm:cxn modelId="{534ECDB8-2E3A-470E-BF3B-98C5F65D42E5}" type="presParOf" srcId="{3A632FCA-5F65-447A-8531-2E6163A63434}" destId="{4DD38D92-A495-4493-9CBD-9D433211966A}" srcOrd="1" destOrd="0" presId="urn:microsoft.com/office/officeart/2005/8/layout/hierarchy1"/>
    <dgm:cxn modelId="{A45E6BDC-B3EE-4A6C-83D8-0B09E03A1813}" type="presParOf" srcId="{3CD32837-D4EF-4FDA-B9DC-6C4ECD0FF09C}" destId="{FF7A79B2-8C7E-487F-AA61-90FF47FFC06C}" srcOrd="1" destOrd="0" presId="urn:microsoft.com/office/officeart/2005/8/layout/hierarchy1"/>
    <dgm:cxn modelId="{822A095B-078B-4FD0-BE2C-E581EAFDF16E}" type="presParOf" srcId="{FF7A79B2-8C7E-487F-AA61-90FF47FFC06C}" destId="{22122DEF-45D0-4686-83EE-CBE6744874A0}" srcOrd="0" destOrd="0" presId="urn:microsoft.com/office/officeart/2005/8/layout/hierarchy1"/>
    <dgm:cxn modelId="{4663B287-88F8-4F36-AD81-9AD8650668BE}" type="presParOf" srcId="{FF7A79B2-8C7E-487F-AA61-90FF47FFC06C}" destId="{F7A090BA-9EBA-4A34-84CC-C962D9539AFD}" srcOrd="1" destOrd="0" presId="urn:microsoft.com/office/officeart/2005/8/layout/hierarchy1"/>
    <dgm:cxn modelId="{4225844C-1EE1-4FFF-9B45-EEACE5E43B2C}" type="presParOf" srcId="{F7A090BA-9EBA-4A34-84CC-C962D9539AFD}" destId="{EAF6C84C-E430-4762-8017-293EF33027B1}" srcOrd="0" destOrd="0" presId="urn:microsoft.com/office/officeart/2005/8/layout/hierarchy1"/>
    <dgm:cxn modelId="{A1C3EDA5-F42D-47F2-85DC-4062C8B7B28F}" type="presParOf" srcId="{EAF6C84C-E430-4762-8017-293EF33027B1}" destId="{1AF3EA67-873E-4007-A325-DF3747F661E3}" srcOrd="0" destOrd="0" presId="urn:microsoft.com/office/officeart/2005/8/layout/hierarchy1"/>
    <dgm:cxn modelId="{B3756877-107C-4112-B8F8-31F370F22400}" type="presParOf" srcId="{EAF6C84C-E430-4762-8017-293EF33027B1}" destId="{6D18FC7C-FD4E-4729-AA66-8CA8361CFF1A}" srcOrd="1" destOrd="0" presId="urn:microsoft.com/office/officeart/2005/8/layout/hierarchy1"/>
    <dgm:cxn modelId="{605E2695-7135-42C0-BEB6-EF7418910271}" type="presParOf" srcId="{F7A090BA-9EBA-4A34-84CC-C962D9539AFD}" destId="{710FF6C5-3173-4300-A583-D42596BF8A78}" srcOrd="1" destOrd="0" presId="urn:microsoft.com/office/officeart/2005/8/layout/hierarchy1"/>
    <dgm:cxn modelId="{FD94A894-20F8-4872-BBD2-221A53C07CBC}" type="presParOf" srcId="{B72A500C-8BB8-4E8B-97DB-51DD6CD81360}" destId="{D7B2DC94-A8CE-464E-BDA9-3FFC2AEE7E8D}" srcOrd="12" destOrd="0" presId="urn:microsoft.com/office/officeart/2005/8/layout/hierarchy1"/>
    <dgm:cxn modelId="{CB5FBEE1-5277-4D9D-B730-6CC6B38BF109}" type="presParOf" srcId="{B72A500C-8BB8-4E8B-97DB-51DD6CD81360}" destId="{EEC8CF61-419F-4FE5-B3E2-4DAFD2F3C9CC}" srcOrd="13" destOrd="0" presId="urn:microsoft.com/office/officeart/2005/8/layout/hierarchy1"/>
    <dgm:cxn modelId="{BD4CDCC3-B71D-406D-BA9F-963D61AE58A6}" type="presParOf" srcId="{EEC8CF61-419F-4FE5-B3E2-4DAFD2F3C9CC}" destId="{0BB54F11-C295-4D86-9649-9E3C0EF64A8C}" srcOrd="0" destOrd="0" presId="urn:microsoft.com/office/officeart/2005/8/layout/hierarchy1"/>
    <dgm:cxn modelId="{42D4DB3D-3866-4670-8C1B-1ACA842A5792}" type="presParOf" srcId="{0BB54F11-C295-4D86-9649-9E3C0EF64A8C}" destId="{06C76170-8EDE-4635-81D2-1A14F4A976D4}" srcOrd="0" destOrd="0" presId="urn:microsoft.com/office/officeart/2005/8/layout/hierarchy1"/>
    <dgm:cxn modelId="{4F458354-1D7D-4EDB-9698-CF9EAFFC119D}" type="presParOf" srcId="{0BB54F11-C295-4D86-9649-9E3C0EF64A8C}" destId="{1631AFAF-64EC-47F9-BDC0-1EAB3F96D9CA}" srcOrd="1" destOrd="0" presId="urn:microsoft.com/office/officeart/2005/8/layout/hierarchy1"/>
    <dgm:cxn modelId="{0E64973F-2155-422C-84FB-15D3C8B33106}" type="presParOf" srcId="{EEC8CF61-419F-4FE5-B3E2-4DAFD2F3C9CC}" destId="{D9282D72-8D83-4DEA-AE83-1C2002A74A43}" srcOrd="1" destOrd="0" presId="urn:microsoft.com/office/officeart/2005/8/layout/hierarchy1"/>
    <dgm:cxn modelId="{69EE1C5F-6862-42BD-B47F-305F28821700}" type="presParOf" srcId="{B72A500C-8BB8-4E8B-97DB-51DD6CD81360}" destId="{D5C4B6D5-EA19-4FE8-8281-59BA5E3C221B}" srcOrd="14" destOrd="0" presId="urn:microsoft.com/office/officeart/2005/8/layout/hierarchy1"/>
    <dgm:cxn modelId="{0F0F7CA4-E9BE-406A-BD53-A05C45AAE93D}" type="presParOf" srcId="{B72A500C-8BB8-4E8B-97DB-51DD6CD81360}" destId="{7B2793B9-1E63-42FE-878D-B482E9105DEE}" srcOrd="15" destOrd="0" presId="urn:microsoft.com/office/officeart/2005/8/layout/hierarchy1"/>
    <dgm:cxn modelId="{C0A6D17C-DA28-4B20-9A28-90CF7C23E487}" type="presParOf" srcId="{7B2793B9-1E63-42FE-878D-B482E9105DEE}" destId="{A2005799-B0AE-4B54-87B2-F3BA26ED40E2}" srcOrd="0" destOrd="0" presId="urn:microsoft.com/office/officeart/2005/8/layout/hierarchy1"/>
    <dgm:cxn modelId="{85B3BDBB-BC19-42FC-BA8D-05953B795071}" type="presParOf" srcId="{A2005799-B0AE-4B54-87B2-F3BA26ED40E2}" destId="{A177F55F-C10B-44E6-876F-9DE95688A7E7}" srcOrd="0" destOrd="0" presId="urn:microsoft.com/office/officeart/2005/8/layout/hierarchy1"/>
    <dgm:cxn modelId="{54258485-4E44-4736-A84E-38A341880E85}" type="presParOf" srcId="{A2005799-B0AE-4B54-87B2-F3BA26ED40E2}" destId="{38E178CC-6F0D-43E2-9886-E3D3828FB97F}" srcOrd="1" destOrd="0" presId="urn:microsoft.com/office/officeart/2005/8/layout/hierarchy1"/>
    <dgm:cxn modelId="{1F93617E-53D8-4916-AF06-E003C44D3D32}" type="presParOf" srcId="{7B2793B9-1E63-42FE-878D-B482E9105DEE}" destId="{2BE6DEDD-45FD-48E9-A2BC-5023C3C22628}" srcOrd="1" destOrd="0" presId="urn:microsoft.com/office/officeart/2005/8/layout/hierarchy1"/>
    <dgm:cxn modelId="{C87942F2-343A-4953-9E77-AC945B70CAF9}" type="presParOf" srcId="{B72A500C-8BB8-4E8B-97DB-51DD6CD81360}" destId="{F27C470C-2FF7-4654-B123-F56451D4C4CA}" srcOrd="16" destOrd="0" presId="urn:microsoft.com/office/officeart/2005/8/layout/hierarchy1"/>
    <dgm:cxn modelId="{8A86DCD9-8FA8-450F-85A5-001E5906639C}" type="presParOf" srcId="{B72A500C-8BB8-4E8B-97DB-51DD6CD81360}" destId="{59B3CC25-69AC-4771-9678-A4D0AB5264E2}" srcOrd="17" destOrd="0" presId="urn:microsoft.com/office/officeart/2005/8/layout/hierarchy1"/>
    <dgm:cxn modelId="{D5F35F6A-2F9C-44EC-A9F7-0887D8DA068C}" type="presParOf" srcId="{59B3CC25-69AC-4771-9678-A4D0AB5264E2}" destId="{4C3FAD55-9323-41F0-A478-6BF2BB634E49}" srcOrd="0" destOrd="0" presId="urn:microsoft.com/office/officeart/2005/8/layout/hierarchy1"/>
    <dgm:cxn modelId="{D04C1FF8-2AE3-42C7-BDB4-04CEC9D13410}" type="presParOf" srcId="{4C3FAD55-9323-41F0-A478-6BF2BB634E49}" destId="{0B4F55A8-A8E1-43D5-AC60-B20DD34895AF}" srcOrd="0" destOrd="0" presId="urn:microsoft.com/office/officeart/2005/8/layout/hierarchy1"/>
    <dgm:cxn modelId="{2EE6B703-3866-43FA-A8A4-183BFC2B7898}" type="presParOf" srcId="{4C3FAD55-9323-41F0-A478-6BF2BB634E49}" destId="{2663AFE6-0860-4B57-AE5D-E23E63B0C423}" srcOrd="1" destOrd="0" presId="urn:microsoft.com/office/officeart/2005/8/layout/hierarchy1"/>
    <dgm:cxn modelId="{23E7100D-F0A8-483B-AA76-B9BB17ED34E8}" type="presParOf" srcId="{59B3CC25-69AC-4771-9678-A4D0AB5264E2}" destId="{458CD285-11F1-435A-9545-F5635FFC2839}" srcOrd="1" destOrd="0" presId="urn:microsoft.com/office/officeart/2005/8/layout/hierarchy1"/>
    <dgm:cxn modelId="{3D120C95-0E40-4060-8D89-1C6DDF21BEFE}" type="presParOf" srcId="{458CD285-11F1-435A-9545-F5635FFC2839}" destId="{58B4D183-41BC-4FFC-A56D-DF3D69D8DA7B}" srcOrd="0" destOrd="0" presId="urn:microsoft.com/office/officeart/2005/8/layout/hierarchy1"/>
    <dgm:cxn modelId="{E35FAC23-5E9F-4B9A-8A59-6B40B0EEB688}" type="presParOf" srcId="{458CD285-11F1-435A-9545-F5635FFC2839}" destId="{529F44C0-6080-4DB2-8B67-9EC9EB94F0DC}" srcOrd="1" destOrd="0" presId="urn:microsoft.com/office/officeart/2005/8/layout/hierarchy1"/>
    <dgm:cxn modelId="{697FB114-3317-4AB3-B660-E1FCAF0E0862}" type="presParOf" srcId="{529F44C0-6080-4DB2-8B67-9EC9EB94F0DC}" destId="{685C9EA3-760E-4449-A7CB-8846F8C0D430}" srcOrd="0" destOrd="0" presId="urn:microsoft.com/office/officeart/2005/8/layout/hierarchy1"/>
    <dgm:cxn modelId="{CA474ACD-F947-4DCA-817D-26825AA1437A}" type="presParOf" srcId="{685C9EA3-760E-4449-A7CB-8846F8C0D430}" destId="{E0D033A1-7606-400E-A95F-4038BD11CC39}" srcOrd="0" destOrd="0" presId="urn:microsoft.com/office/officeart/2005/8/layout/hierarchy1"/>
    <dgm:cxn modelId="{9096E2AD-5496-4029-AA3E-123366AFFA33}" type="presParOf" srcId="{685C9EA3-760E-4449-A7CB-8846F8C0D430}" destId="{7E3B686D-5C49-49CF-8452-A6BDDEE16BF1}" srcOrd="1" destOrd="0" presId="urn:microsoft.com/office/officeart/2005/8/layout/hierarchy1"/>
    <dgm:cxn modelId="{5B100E37-6994-4F81-9229-DFAD9D446B86}" type="presParOf" srcId="{529F44C0-6080-4DB2-8B67-9EC9EB94F0DC}" destId="{3E0877CA-7E52-4594-8336-41C3FB658C2A}" srcOrd="1" destOrd="0" presId="urn:microsoft.com/office/officeart/2005/8/layout/hierarchy1"/>
    <dgm:cxn modelId="{4755ADC0-B91C-4565-B4F0-C18D10DC9666}" type="presParOf" srcId="{3E0877CA-7E52-4594-8336-41C3FB658C2A}" destId="{82822539-749D-47F0-AFCE-F55D497FDD9F}" srcOrd="0" destOrd="0" presId="urn:microsoft.com/office/officeart/2005/8/layout/hierarchy1"/>
    <dgm:cxn modelId="{BCEC09CD-7F46-4B02-8936-704F9AB4C3F1}" type="presParOf" srcId="{3E0877CA-7E52-4594-8336-41C3FB658C2A}" destId="{D76BA8CD-D907-4BC1-8B67-4461E88E7733}" srcOrd="1" destOrd="0" presId="urn:microsoft.com/office/officeart/2005/8/layout/hierarchy1"/>
    <dgm:cxn modelId="{9A085A76-A03D-4E1D-BAF0-82FB53676AF8}" type="presParOf" srcId="{D76BA8CD-D907-4BC1-8B67-4461E88E7733}" destId="{7700B9C5-AB69-4A3E-90B3-8E32476C826A}" srcOrd="0" destOrd="0" presId="urn:microsoft.com/office/officeart/2005/8/layout/hierarchy1"/>
    <dgm:cxn modelId="{C6A069B6-FE00-4E74-A6D9-8D8BD0607164}" type="presParOf" srcId="{7700B9C5-AB69-4A3E-90B3-8E32476C826A}" destId="{F8FB31B7-F85E-44E2-A885-DBEEFCAF2A69}" srcOrd="0" destOrd="0" presId="urn:microsoft.com/office/officeart/2005/8/layout/hierarchy1"/>
    <dgm:cxn modelId="{A4BB659D-B7BA-4884-93C2-CC84EB05B289}" type="presParOf" srcId="{7700B9C5-AB69-4A3E-90B3-8E32476C826A}" destId="{5BCEA9DF-B24B-4E5B-A9C4-6E6F03B9BC49}" srcOrd="1" destOrd="0" presId="urn:microsoft.com/office/officeart/2005/8/layout/hierarchy1"/>
    <dgm:cxn modelId="{9F392A4C-9FA1-4D75-95B2-4213C2424DBA}" type="presParOf" srcId="{D76BA8CD-D907-4BC1-8B67-4461E88E7733}" destId="{37B03340-81CE-446A-BE31-86CA15DB28DC}" srcOrd="1" destOrd="0" presId="urn:microsoft.com/office/officeart/2005/8/layout/hierarchy1"/>
    <dgm:cxn modelId="{69C5BE71-2518-4922-A59D-7D793AD85675}" type="presParOf" srcId="{37B03340-81CE-446A-BE31-86CA15DB28DC}" destId="{E4D3AD7A-8A81-4228-808C-7F9E52D637F2}" srcOrd="0" destOrd="0" presId="urn:microsoft.com/office/officeart/2005/8/layout/hierarchy1"/>
    <dgm:cxn modelId="{41BA2777-FF15-4925-A5B4-EFBA2422524C}" type="presParOf" srcId="{37B03340-81CE-446A-BE31-86CA15DB28DC}" destId="{6AE56E68-E5FF-4590-AC9F-17DC3073A32F}" srcOrd="1" destOrd="0" presId="urn:microsoft.com/office/officeart/2005/8/layout/hierarchy1"/>
    <dgm:cxn modelId="{ABD63F67-6C41-44A7-902E-AD60DC3BA53D}" type="presParOf" srcId="{6AE56E68-E5FF-4590-AC9F-17DC3073A32F}" destId="{D723489E-5D46-4F01-BFD2-BB3BCF1C09E6}" srcOrd="0" destOrd="0" presId="urn:microsoft.com/office/officeart/2005/8/layout/hierarchy1"/>
    <dgm:cxn modelId="{02A1FF3E-7023-40E5-8F99-250A4B9C9297}" type="presParOf" srcId="{D723489E-5D46-4F01-BFD2-BB3BCF1C09E6}" destId="{597D9A18-9FD0-4C90-871D-3D0C7CD9569C}" srcOrd="0" destOrd="0" presId="urn:microsoft.com/office/officeart/2005/8/layout/hierarchy1"/>
    <dgm:cxn modelId="{104B7149-DD1A-4362-8FC0-7D9DBF22BE60}" type="presParOf" srcId="{D723489E-5D46-4F01-BFD2-BB3BCF1C09E6}" destId="{A4792BC9-4188-4B6C-8DA8-E4E1C4775ED6}" srcOrd="1" destOrd="0" presId="urn:microsoft.com/office/officeart/2005/8/layout/hierarchy1"/>
    <dgm:cxn modelId="{BA009EC2-AA72-4679-B686-445FD5FCF265}" type="presParOf" srcId="{6AE56E68-E5FF-4590-AC9F-17DC3073A32F}" destId="{E1F92F25-0FE7-4297-A3DE-256C5154857C}" srcOrd="1" destOrd="0" presId="urn:microsoft.com/office/officeart/2005/8/layout/hierarchy1"/>
    <dgm:cxn modelId="{B44DF941-EC6A-46CA-8103-A30B7D1104FC}" type="presParOf" srcId="{E1F92F25-0FE7-4297-A3DE-256C5154857C}" destId="{88F7BC1F-6CE7-4E9F-8478-6CF3F2768534}" srcOrd="0" destOrd="0" presId="urn:microsoft.com/office/officeart/2005/8/layout/hierarchy1"/>
    <dgm:cxn modelId="{074EBA72-D94D-4395-914B-0C56854C9CCE}" type="presParOf" srcId="{E1F92F25-0FE7-4297-A3DE-256C5154857C}" destId="{783FE878-135A-4EB1-9DEA-8D89FBF760E6}" srcOrd="1" destOrd="0" presId="urn:microsoft.com/office/officeart/2005/8/layout/hierarchy1"/>
    <dgm:cxn modelId="{765B09C1-BD83-4B6D-A7A2-962374B836BD}" type="presParOf" srcId="{783FE878-135A-4EB1-9DEA-8D89FBF760E6}" destId="{01CD2F55-32BC-4157-90FF-926A0C2D64ED}" srcOrd="0" destOrd="0" presId="urn:microsoft.com/office/officeart/2005/8/layout/hierarchy1"/>
    <dgm:cxn modelId="{260E812E-0386-43BD-90C7-63AE24ACDB06}" type="presParOf" srcId="{01CD2F55-32BC-4157-90FF-926A0C2D64ED}" destId="{E71B9658-1D08-4042-9403-7D513D44A54B}" srcOrd="0" destOrd="0" presId="urn:microsoft.com/office/officeart/2005/8/layout/hierarchy1"/>
    <dgm:cxn modelId="{1D521D31-BA21-4DC0-9C3E-9E05AA10F261}" type="presParOf" srcId="{01CD2F55-32BC-4157-90FF-926A0C2D64ED}" destId="{3E5501BB-21E1-48F5-9420-03F023A0AD80}" srcOrd="1" destOrd="0" presId="urn:microsoft.com/office/officeart/2005/8/layout/hierarchy1"/>
    <dgm:cxn modelId="{520C9BA2-52C4-4831-A473-DFF80D22C5A8}" type="presParOf" srcId="{783FE878-135A-4EB1-9DEA-8D89FBF760E6}" destId="{14EFD91F-EF38-409C-A486-B20DAFC2EB5E}" srcOrd="1" destOrd="0" presId="urn:microsoft.com/office/officeart/2005/8/layout/hierarchy1"/>
    <dgm:cxn modelId="{EB3A7FCC-7B82-4C46-A83C-09D4DE0AD265}" type="presParOf" srcId="{B72A500C-8BB8-4E8B-97DB-51DD6CD81360}" destId="{4B2EBC33-1770-4444-B20F-C1682323E8E2}" srcOrd="18" destOrd="0" presId="urn:microsoft.com/office/officeart/2005/8/layout/hierarchy1"/>
    <dgm:cxn modelId="{16ED2A64-BF77-4C55-B558-A0BD1C94504A}" type="presParOf" srcId="{B72A500C-8BB8-4E8B-97DB-51DD6CD81360}" destId="{2BE1AA6F-8D9C-4BE4-9411-70C3CD717EDD}" srcOrd="19" destOrd="0" presId="urn:microsoft.com/office/officeart/2005/8/layout/hierarchy1"/>
    <dgm:cxn modelId="{2044158A-F8ED-49B3-97E3-87194E577A8E}" type="presParOf" srcId="{2BE1AA6F-8D9C-4BE4-9411-70C3CD717EDD}" destId="{92D6B4A1-F299-4F2D-ACFC-254BEE1A56FA}" srcOrd="0" destOrd="0" presId="urn:microsoft.com/office/officeart/2005/8/layout/hierarchy1"/>
    <dgm:cxn modelId="{6872974B-D510-48F8-A1E4-33489BB45C0D}" type="presParOf" srcId="{92D6B4A1-F299-4F2D-ACFC-254BEE1A56FA}" destId="{C5263D50-FBA5-4854-A2C2-32592826FC57}" srcOrd="0" destOrd="0" presId="urn:microsoft.com/office/officeart/2005/8/layout/hierarchy1"/>
    <dgm:cxn modelId="{D4360D9F-47F0-4E99-8EE8-84061B8E807B}" type="presParOf" srcId="{92D6B4A1-F299-4F2D-ACFC-254BEE1A56FA}" destId="{EE3D9C81-66FF-488E-97F9-D6BB1B5D758D}" srcOrd="1" destOrd="0" presId="urn:microsoft.com/office/officeart/2005/8/layout/hierarchy1"/>
    <dgm:cxn modelId="{30376964-13B2-4872-A1A2-52689085D267}" type="presParOf" srcId="{2BE1AA6F-8D9C-4BE4-9411-70C3CD717EDD}" destId="{A363D5E3-9777-437F-AFC8-8FD6BA3A8F79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BD22C6-188C-4891-8A51-37BB107112B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F99DC6-B8D1-4285-9623-6EF41380A7D8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5C80D5F7-ADBF-444A-858B-90F19BAE997E}" type="parTrans" cxnId="{583063B3-124F-4653-99A7-CDABB3C3436F}">
      <dgm:prSet/>
      <dgm:spPr/>
      <dgm:t>
        <a:bodyPr/>
        <a:lstStyle/>
        <a:p>
          <a:endParaRPr lang="en-US"/>
        </a:p>
      </dgm:t>
    </dgm:pt>
    <dgm:pt modelId="{A47DAC08-092E-4FD0-BAAA-A2CD8062A39D}" type="sibTrans" cxnId="{583063B3-124F-4653-99A7-CDABB3C3436F}">
      <dgm:prSet/>
      <dgm:spPr/>
      <dgm:t>
        <a:bodyPr/>
        <a:lstStyle/>
        <a:p>
          <a:endParaRPr lang="en-US"/>
        </a:p>
      </dgm:t>
    </dgm:pt>
    <dgm:pt modelId="{D112E9EB-E325-4829-83C0-96D4481C3672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45C95639-14C6-4654-8777-248C2EBBA5FB}" type="parTrans" cxnId="{D5490F3C-7324-4E25-8F93-C10B16EA7DA0}">
      <dgm:prSet/>
      <dgm:spPr/>
      <dgm:t>
        <a:bodyPr/>
        <a:lstStyle/>
        <a:p>
          <a:endParaRPr lang="en-US"/>
        </a:p>
      </dgm:t>
    </dgm:pt>
    <dgm:pt modelId="{BE0F5591-0018-48E5-93A2-4984E880BF29}" type="sibTrans" cxnId="{D5490F3C-7324-4E25-8F93-C10B16EA7DA0}">
      <dgm:prSet/>
      <dgm:spPr/>
      <dgm:t>
        <a:bodyPr/>
        <a:lstStyle/>
        <a:p>
          <a:endParaRPr lang="en-US"/>
        </a:p>
      </dgm:t>
    </dgm:pt>
    <dgm:pt modelId="{6BAE6C73-C97C-436D-8793-02CA8B5B1F70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5F6C0856-E329-43A8-BD0C-A0359A53FB80}" type="parTrans" cxnId="{608E0EE8-348D-4A7E-8814-9EEFEDDCD11B}">
      <dgm:prSet/>
      <dgm:spPr/>
      <dgm:t>
        <a:bodyPr/>
        <a:lstStyle/>
        <a:p>
          <a:endParaRPr lang="en-US"/>
        </a:p>
      </dgm:t>
    </dgm:pt>
    <dgm:pt modelId="{27D8E2A4-4BB8-4CFB-B6F8-F295CCC1BB38}" type="sibTrans" cxnId="{608E0EE8-348D-4A7E-8814-9EEFEDDCD11B}">
      <dgm:prSet/>
      <dgm:spPr/>
      <dgm:t>
        <a:bodyPr/>
        <a:lstStyle/>
        <a:p>
          <a:endParaRPr lang="en-US"/>
        </a:p>
      </dgm:t>
    </dgm:pt>
    <dgm:pt modelId="{A8BEAA6B-0A3B-4183-83C9-E2FA89401C83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5DBCC6C6-EC10-4A2D-A816-4B2E54014A09}" type="parTrans" cxnId="{B07B4B90-5DA4-4C61-9D68-A5C794E66696}">
      <dgm:prSet/>
      <dgm:spPr/>
      <dgm:t>
        <a:bodyPr/>
        <a:lstStyle/>
        <a:p>
          <a:endParaRPr lang="en-US"/>
        </a:p>
      </dgm:t>
    </dgm:pt>
    <dgm:pt modelId="{49D30D68-9B8A-4BBC-96D7-3278712781BC}" type="sibTrans" cxnId="{B07B4B90-5DA4-4C61-9D68-A5C794E66696}">
      <dgm:prSet/>
      <dgm:spPr/>
      <dgm:t>
        <a:bodyPr/>
        <a:lstStyle/>
        <a:p>
          <a:endParaRPr lang="en-US"/>
        </a:p>
      </dgm:t>
    </dgm:pt>
    <dgm:pt modelId="{FF2F4A61-0582-4E27-A991-BBED7573F8D7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7D889405-5F35-4EC7-8E9A-E8557EE80FFA}" type="parTrans" cxnId="{CDBAE632-0167-423D-81ED-1BD828378A81}">
      <dgm:prSet/>
      <dgm:spPr/>
      <dgm:t>
        <a:bodyPr/>
        <a:lstStyle/>
        <a:p>
          <a:endParaRPr lang="en-US"/>
        </a:p>
      </dgm:t>
    </dgm:pt>
    <dgm:pt modelId="{6F4C014C-FFDB-4907-8D6C-779AC883CB6D}" type="sibTrans" cxnId="{CDBAE632-0167-423D-81ED-1BD828378A81}">
      <dgm:prSet/>
      <dgm:spPr/>
      <dgm:t>
        <a:bodyPr/>
        <a:lstStyle/>
        <a:p>
          <a:endParaRPr lang="en-US"/>
        </a:p>
      </dgm:t>
    </dgm:pt>
    <dgm:pt modelId="{425D4ECC-862A-4840-9ED4-52B94D82FC8E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620DC2E0-5B41-47E6-BF33-B87090C7D345}" type="parTrans" cxnId="{1FCF5029-1C8F-403B-8FC8-A1DB2ADD29C5}">
      <dgm:prSet/>
      <dgm:spPr/>
      <dgm:t>
        <a:bodyPr/>
        <a:lstStyle/>
        <a:p>
          <a:endParaRPr lang="en-US"/>
        </a:p>
      </dgm:t>
    </dgm:pt>
    <dgm:pt modelId="{C8E9EE40-3FE0-4DB3-9066-A17028CF73EB}" type="sibTrans" cxnId="{1FCF5029-1C8F-403B-8FC8-A1DB2ADD29C5}">
      <dgm:prSet/>
      <dgm:spPr/>
      <dgm:t>
        <a:bodyPr/>
        <a:lstStyle/>
        <a:p>
          <a:endParaRPr lang="en-US"/>
        </a:p>
      </dgm:t>
    </dgm:pt>
    <dgm:pt modelId="{D2264F51-A7B9-4D9C-9C03-25D40483D11D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C1F36687-323C-4E0B-8698-AA0C8BA9B7A3}" type="parTrans" cxnId="{F28F418A-BEF8-4F30-931C-9AE570C9C32F}">
      <dgm:prSet/>
      <dgm:spPr/>
      <dgm:t>
        <a:bodyPr/>
        <a:lstStyle/>
        <a:p>
          <a:endParaRPr lang="en-US"/>
        </a:p>
      </dgm:t>
    </dgm:pt>
    <dgm:pt modelId="{E1A66443-E43D-47ED-98FD-7896B1F73611}" type="sibTrans" cxnId="{F28F418A-BEF8-4F30-931C-9AE570C9C32F}">
      <dgm:prSet/>
      <dgm:spPr/>
      <dgm:t>
        <a:bodyPr/>
        <a:lstStyle/>
        <a:p>
          <a:endParaRPr lang="en-US"/>
        </a:p>
      </dgm:t>
    </dgm:pt>
    <dgm:pt modelId="{1DE8A298-0DAF-44D2-AD5E-2037C1361DF7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2D56012D-22AF-4AFD-884B-619B8F25C4AB}" type="parTrans" cxnId="{BD43F31A-7694-48CB-8A80-EABD8965B8C0}">
      <dgm:prSet/>
      <dgm:spPr/>
      <dgm:t>
        <a:bodyPr/>
        <a:lstStyle/>
        <a:p>
          <a:endParaRPr lang="en-US"/>
        </a:p>
      </dgm:t>
    </dgm:pt>
    <dgm:pt modelId="{53A7E568-AAAC-436B-A6E3-7AA5203936E1}" type="sibTrans" cxnId="{BD43F31A-7694-48CB-8A80-EABD8965B8C0}">
      <dgm:prSet/>
      <dgm:spPr/>
      <dgm:t>
        <a:bodyPr/>
        <a:lstStyle/>
        <a:p>
          <a:endParaRPr lang="en-US"/>
        </a:p>
      </dgm:t>
    </dgm:pt>
    <dgm:pt modelId="{5F5B45DB-4253-49A6-AF5A-0CC2EF3AF005}">
      <dgm:prSet phldrT="[Text]"/>
      <dgm:spPr/>
      <dgm:t>
        <a:bodyPr/>
        <a:lstStyle/>
        <a:p>
          <a:r>
            <a:rPr lang="en-US" dirty="0" smtClean="0"/>
            <a:t>[</a:t>
          </a:r>
          <a:endParaRPr lang="en-US" dirty="0"/>
        </a:p>
      </dgm:t>
    </dgm:pt>
    <dgm:pt modelId="{DB21F706-CFC9-4B51-B771-0C204D1611E9}" type="parTrans" cxnId="{25B43E5E-B1A1-4273-9EE9-A779A456B2FE}">
      <dgm:prSet/>
      <dgm:spPr/>
      <dgm:t>
        <a:bodyPr/>
        <a:lstStyle/>
        <a:p>
          <a:endParaRPr lang="en-US"/>
        </a:p>
      </dgm:t>
    </dgm:pt>
    <dgm:pt modelId="{EC60A0C5-0C40-4BF3-A43E-DB3837CC5AC3}" type="sibTrans" cxnId="{25B43E5E-B1A1-4273-9EE9-A779A456B2FE}">
      <dgm:prSet/>
      <dgm:spPr/>
      <dgm:t>
        <a:bodyPr/>
        <a:lstStyle/>
        <a:p>
          <a:endParaRPr lang="en-US"/>
        </a:p>
      </dgm:t>
    </dgm:pt>
    <dgm:pt modelId="{C82ACD3C-433E-4EA5-A40E-4BA5338050B2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16F942A8-05A9-43DB-9D62-127E5F04894D}" type="parTrans" cxnId="{D5E0B1B3-F947-47BA-B07C-22A68328660B}">
      <dgm:prSet/>
      <dgm:spPr/>
      <dgm:t>
        <a:bodyPr/>
        <a:lstStyle/>
        <a:p>
          <a:endParaRPr lang="en-US"/>
        </a:p>
      </dgm:t>
    </dgm:pt>
    <dgm:pt modelId="{C9710681-6D92-4FB8-B914-EF61ECC57120}" type="sibTrans" cxnId="{D5E0B1B3-F947-47BA-B07C-22A68328660B}">
      <dgm:prSet/>
      <dgm:spPr/>
      <dgm:t>
        <a:bodyPr/>
        <a:lstStyle/>
        <a:p>
          <a:endParaRPr lang="en-US"/>
        </a:p>
      </dgm:t>
    </dgm:pt>
    <dgm:pt modelId="{E9D3E8CC-5119-4A18-8DE9-4DBC48DFFAF7}">
      <dgm:prSet phldrT="[Text]"/>
      <dgm:spPr/>
      <dgm:t>
        <a:bodyPr/>
        <a:lstStyle/>
        <a:p>
          <a:r>
            <a:rPr lang="en-US" dirty="0" smtClean="0"/>
            <a:t>]</a:t>
          </a:r>
          <a:endParaRPr lang="en-US" dirty="0"/>
        </a:p>
      </dgm:t>
    </dgm:pt>
    <dgm:pt modelId="{7A2280B9-9041-4F5F-9F99-16E91E7C1C08}" type="parTrans" cxnId="{4A421F91-89F8-4528-B14A-BAB6FAA92AD3}">
      <dgm:prSet/>
      <dgm:spPr/>
      <dgm:t>
        <a:bodyPr/>
        <a:lstStyle/>
        <a:p>
          <a:endParaRPr lang="en-US"/>
        </a:p>
      </dgm:t>
    </dgm:pt>
    <dgm:pt modelId="{D81E490A-F10D-4AD6-9FD4-0D9FEBFC2E73}" type="sibTrans" cxnId="{4A421F91-89F8-4528-B14A-BAB6FAA92AD3}">
      <dgm:prSet/>
      <dgm:spPr/>
      <dgm:t>
        <a:bodyPr/>
        <a:lstStyle/>
        <a:p>
          <a:endParaRPr lang="en-US"/>
        </a:p>
      </dgm:t>
    </dgm:pt>
    <dgm:pt modelId="{D6EF4BD9-A1FF-4CC1-ACAB-F1991F2FE63C}">
      <dgm:prSet phldrT="[Text]"/>
      <dgm:spPr/>
      <dgm:t>
        <a:bodyPr/>
        <a:lstStyle/>
        <a:p>
          <a:r>
            <a:rPr lang="en-US" dirty="0" smtClean="0"/>
            <a:t>[</a:t>
          </a:r>
          <a:endParaRPr lang="en-US" dirty="0"/>
        </a:p>
      </dgm:t>
    </dgm:pt>
    <dgm:pt modelId="{D3219AA5-E088-4080-9494-DCD14AACB7AD}" type="parTrans" cxnId="{CD1DFB8B-FC8F-402D-874E-710E2BA74DEA}">
      <dgm:prSet/>
      <dgm:spPr/>
      <dgm:t>
        <a:bodyPr/>
        <a:lstStyle/>
        <a:p>
          <a:endParaRPr lang="en-US"/>
        </a:p>
      </dgm:t>
    </dgm:pt>
    <dgm:pt modelId="{A45A7AC2-FD06-40A8-B555-C541AA2FD635}" type="sibTrans" cxnId="{CD1DFB8B-FC8F-402D-874E-710E2BA74DEA}">
      <dgm:prSet/>
      <dgm:spPr/>
      <dgm:t>
        <a:bodyPr/>
        <a:lstStyle/>
        <a:p>
          <a:endParaRPr lang="en-US"/>
        </a:p>
      </dgm:t>
    </dgm:pt>
    <dgm:pt modelId="{00866D8C-6467-4C62-9EFA-059A5C002A87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2823925D-92D6-4E57-A749-A7CED13F7F44}" type="parTrans" cxnId="{D38AE508-7ACC-494C-AC7D-75CE5687E32A}">
      <dgm:prSet/>
      <dgm:spPr/>
      <dgm:t>
        <a:bodyPr/>
        <a:lstStyle/>
        <a:p>
          <a:endParaRPr lang="en-US"/>
        </a:p>
      </dgm:t>
    </dgm:pt>
    <dgm:pt modelId="{13E8BA6E-1977-45DF-9671-DB516739EE49}" type="sibTrans" cxnId="{D38AE508-7ACC-494C-AC7D-75CE5687E32A}">
      <dgm:prSet/>
      <dgm:spPr/>
      <dgm:t>
        <a:bodyPr/>
        <a:lstStyle/>
        <a:p>
          <a:endParaRPr lang="en-US"/>
        </a:p>
      </dgm:t>
    </dgm:pt>
    <dgm:pt modelId="{11522B10-3920-4167-8B44-5AD8383B6CE1}">
      <dgm:prSet phldrT="[Text]"/>
      <dgm:spPr/>
      <dgm:t>
        <a:bodyPr/>
        <a:lstStyle/>
        <a:p>
          <a:r>
            <a:rPr lang="en-US" dirty="0" smtClean="0"/>
            <a:t>]</a:t>
          </a:r>
          <a:endParaRPr lang="en-US" dirty="0"/>
        </a:p>
      </dgm:t>
    </dgm:pt>
    <dgm:pt modelId="{0633BF4D-01A5-48B5-B2D1-A4A28258BF84}" type="parTrans" cxnId="{75D5B348-0D7E-4B88-852E-5F2216898CF5}">
      <dgm:prSet/>
      <dgm:spPr/>
      <dgm:t>
        <a:bodyPr/>
        <a:lstStyle/>
        <a:p>
          <a:endParaRPr lang="en-US"/>
        </a:p>
      </dgm:t>
    </dgm:pt>
    <dgm:pt modelId="{B9F87B21-D952-46A6-8FC0-A522CF716633}" type="sibTrans" cxnId="{75D5B348-0D7E-4B88-852E-5F2216898CF5}">
      <dgm:prSet/>
      <dgm:spPr/>
      <dgm:t>
        <a:bodyPr/>
        <a:lstStyle/>
        <a:p>
          <a:endParaRPr lang="en-US"/>
        </a:p>
      </dgm:t>
    </dgm:pt>
    <dgm:pt modelId="{64371F08-905D-4463-AF42-F80BEEDB5D01}">
      <dgm:prSet phldrT="[Text]"/>
      <dgm:spPr/>
      <dgm:t>
        <a:bodyPr/>
        <a:lstStyle/>
        <a:p>
          <a:r>
            <a:rPr lang="en-US" dirty="0" smtClean="0"/>
            <a:t>[</a:t>
          </a:r>
          <a:endParaRPr lang="en-US" dirty="0"/>
        </a:p>
      </dgm:t>
    </dgm:pt>
    <dgm:pt modelId="{070AA58B-1163-4480-BE9D-9DA8B878DFE2}" type="parTrans" cxnId="{7B7CDD0B-8896-4374-80B9-112FAE3B9DE6}">
      <dgm:prSet/>
      <dgm:spPr/>
      <dgm:t>
        <a:bodyPr/>
        <a:lstStyle/>
        <a:p>
          <a:endParaRPr lang="en-US"/>
        </a:p>
      </dgm:t>
    </dgm:pt>
    <dgm:pt modelId="{F84ACFA9-F558-4D9E-9718-2C95FF2F357F}" type="sibTrans" cxnId="{7B7CDD0B-8896-4374-80B9-112FAE3B9DE6}">
      <dgm:prSet/>
      <dgm:spPr/>
      <dgm:t>
        <a:bodyPr/>
        <a:lstStyle/>
        <a:p>
          <a:endParaRPr lang="en-US"/>
        </a:p>
      </dgm:t>
    </dgm:pt>
    <dgm:pt modelId="{844689AC-9664-47EE-AC93-1F74400A32E1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C7B8D935-026C-4D78-AAA8-2426EAC75E1E}" type="parTrans" cxnId="{9C19EBA7-030B-4188-8BBE-62203419A665}">
      <dgm:prSet/>
      <dgm:spPr/>
      <dgm:t>
        <a:bodyPr/>
        <a:lstStyle/>
        <a:p>
          <a:endParaRPr lang="en-US"/>
        </a:p>
      </dgm:t>
    </dgm:pt>
    <dgm:pt modelId="{E7953232-7C15-4513-9D3F-B841986D2B23}" type="sibTrans" cxnId="{9C19EBA7-030B-4188-8BBE-62203419A665}">
      <dgm:prSet/>
      <dgm:spPr/>
      <dgm:t>
        <a:bodyPr/>
        <a:lstStyle/>
        <a:p>
          <a:endParaRPr lang="en-US"/>
        </a:p>
      </dgm:t>
    </dgm:pt>
    <dgm:pt modelId="{E7C23FB3-33B6-4AF6-8BC7-A6D302888E40}">
      <dgm:prSet phldrT="[Text]"/>
      <dgm:spPr/>
      <dgm:t>
        <a:bodyPr/>
        <a:lstStyle/>
        <a:p>
          <a:r>
            <a:rPr lang="en-US" dirty="0" smtClean="0"/>
            <a:t>]</a:t>
          </a:r>
          <a:endParaRPr lang="en-US" dirty="0"/>
        </a:p>
      </dgm:t>
    </dgm:pt>
    <dgm:pt modelId="{E2EFD80B-584E-45D9-9030-33DE8C86316E}" type="parTrans" cxnId="{3AAD47DC-917A-49B3-9C65-71981B32609E}">
      <dgm:prSet/>
      <dgm:spPr/>
      <dgm:t>
        <a:bodyPr/>
        <a:lstStyle/>
        <a:p>
          <a:endParaRPr lang="en-US"/>
        </a:p>
      </dgm:t>
    </dgm:pt>
    <dgm:pt modelId="{1D01501A-2A69-41B2-AC69-09FF78963B5F}" type="sibTrans" cxnId="{3AAD47DC-917A-49B3-9C65-71981B32609E}">
      <dgm:prSet/>
      <dgm:spPr/>
      <dgm:t>
        <a:bodyPr/>
        <a:lstStyle/>
        <a:p>
          <a:endParaRPr lang="en-US"/>
        </a:p>
      </dgm:t>
    </dgm:pt>
    <dgm:pt modelId="{6BF86FC3-A86A-4B22-AA56-5362EBB10ECD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6A00388D-DB8D-42CE-932C-BB9722E85F96}" type="parTrans" cxnId="{715A56CF-DFE9-4E82-809E-2E85EC12D92F}">
      <dgm:prSet/>
      <dgm:spPr/>
      <dgm:t>
        <a:bodyPr/>
        <a:lstStyle/>
        <a:p>
          <a:endParaRPr lang="en-US"/>
        </a:p>
      </dgm:t>
    </dgm:pt>
    <dgm:pt modelId="{444513A0-4628-457B-99A5-FB7A6507C141}" type="sibTrans" cxnId="{715A56CF-DFE9-4E82-809E-2E85EC12D92F}">
      <dgm:prSet/>
      <dgm:spPr/>
      <dgm:t>
        <a:bodyPr/>
        <a:lstStyle/>
        <a:p>
          <a:endParaRPr lang="en-US"/>
        </a:p>
      </dgm:t>
    </dgm:pt>
    <dgm:pt modelId="{796DA480-2C93-4838-82AA-32C9A397FA4E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4671A6EE-8F5B-48B1-8525-20444EBD241F}" type="parTrans" cxnId="{96092EBB-3B13-4D5B-AC77-3A4F88F42F07}">
      <dgm:prSet/>
      <dgm:spPr/>
      <dgm:t>
        <a:bodyPr/>
        <a:lstStyle/>
        <a:p>
          <a:endParaRPr lang="en-US"/>
        </a:p>
      </dgm:t>
    </dgm:pt>
    <dgm:pt modelId="{0E7020FA-E082-436D-BF67-F745A5DEDF31}" type="sibTrans" cxnId="{96092EBB-3B13-4D5B-AC77-3A4F88F42F07}">
      <dgm:prSet/>
      <dgm:spPr/>
      <dgm:t>
        <a:bodyPr/>
        <a:lstStyle/>
        <a:p>
          <a:endParaRPr lang="en-US"/>
        </a:p>
      </dgm:t>
    </dgm:pt>
    <dgm:pt modelId="{32325E87-3BCF-4BE8-9712-4D6800E51E14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4DB62B69-4F77-4D6C-9CE2-38F7E22765CA}" type="parTrans" cxnId="{16649A42-1423-499E-BF34-82E1262FAA2B}">
      <dgm:prSet/>
      <dgm:spPr/>
      <dgm:t>
        <a:bodyPr/>
        <a:lstStyle/>
        <a:p>
          <a:endParaRPr lang="en-US"/>
        </a:p>
      </dgm:t>
    </dgm:pt>
    <dgm:pt modelId="{3604DFC7-A7DC-4CC0-8E2F-1EA068B780CA}" type="sibTrans" cxnId="{16649A42-1423-499E-BF34-82E1262FAA2B}">
      <dgm:prSet/>
      <dgm:spPr/>
      <dgm:t>
        <a:bodyPr/>
        <a:lstStyle/>
        <a:p>
          <a:endParaRPr lang="en-US"/>
        </a:p>
      </dgm:t>
    </dgm:pt>
    <dgm:pt modelId="{91C4C758-B43D-4093-B73B-DD495CD4D156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4A193188-F0EF-406B-8275-859F92D4D80D}" type="parTrans" cxnId="{FC4B15F1-D328-418B-9635-D962552B7B67}">
      <dgm:prSet/>
      <dgm:spPr/>
      <dgm:t>
        <a:bodyPr/>
        <a:lstStyle/>
        <a:p>
          <a:endParaRPr lang="en-US"/>
        </a:p>
      </dgm:t>
    </dgm:pt>
    <dgm:pt modelId="{7AD6BEEA-3841-451A-8B19-CD52889BA480}" type="sibTrans" cxnId="{FC4B15F1-D328-418B-9635-D962552B7B67}">
      <dgm:prSet/>
      <dgm:spPr/>
      <dgm:t>
        <a:bodyPr/>
        <a:lstStyle/>
        <a:p>
          <a:endParaRPr lang="en-US"/>
        </a:p>
      </dgm:t>
    </dgm:pt>
    <dgm:pt modelId="{F8E1EA7E-2B4F-4A45-81C2-7537F29CA7A0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D3D0C138-9C16-4DE8-BD46-A8B0B81BE444}" type="parTrans" cxnId="{1FCE89AC-C6EB-4173-B9E2-64154C8B708F}">
      <dgm:prSet/>
      <dgm:spPr/>
      <dgm:t>
        <a:bodyPr/>
        <a:lstStyle/>
        <a:p>
          <a:endParaRPr lang="en-US"/>
        </a:p>
      </dgm:t>
    </dgm:pt>
    <dgm:pt modelId="{8B7A7124-1F59-423F-8700-B0A0CCE35389}" type="sibTrans" cxnId="{1FCE89AC-C6EB-4173-B9E2-64154C8B708F}">
      <dgm:prSet/>
      <dgm:spPr/>
      <dgm:t>
        <a:bodyPr/>
        <a:lstStyle/>
        <a:p>
          <a:endParaRPr lang="en-US"/>
        </a:p>
      </dgm:t>
    </dgm:pt>
    <dgm:pt modelId="{EB9C2E50-96E4-4F9B-80EF-4B83253A1873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B2081DA4-9B87-4C0F-8AD3-454B600BC418}" type="parTrans" cxnId="{F27F22B9-8731-4062-B4D8-139721AB2A2E}">
      <dgm:prSet/>
      <dgm:spPr/>
      <dgm:t>
        <a:bodyPr/>
        <a:lstStyle/>
        <a:p>
          <a:endParaRPr lang="en-US"/>
        </a:p>
      </dgm:t>
    </dgm:pt>
    <dgm:pt modelId="{270BD74A-734C-42DB-B8F5-591B46CC0014}" type="sibTrans" cxnId="{F27F22B9-8731-4062-B4D8-139721AB2A2E}">
      <dgm:prSet/>
      <dgm:spPr/>
      <dgm:t>
        <a:bodyPr/>
        <a:lstStyle/>
        <a:p>
          <a:endParaRPr lang="en-US"/>
        </a:p>
      </dgm:t>
    </dgm:pt>
    <dgm:pt modelId="{531B1A9A-AF98-4160-B316-34D31D9D83AE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FD410371-3E6E-4F90-B6BD-B759CBD5060F}" type="parTrans" cxnId="{7D9F6494-FE0F-41AD-81D7-52EC54C072AC}">
      <dgm:prSet/>
      <dgm:spPr/>
      <dgm:t>
        <a:bodyPr/>
        <a:lstStyle/>
        <a:p>
          <a:endParaRPr lang="en-US"/>
        </a:p>
      </dgm:t>
    </dgm:pt>
    <dgm:pt modelId="{374C38AF-DF83-40E8-8421-56B3571EA7EC}" type="sibTrans" cxnId="{7D9F6494-FE0F-41AD-81D7-52EC54C072AC}">
      <dgm:prSet/>
      <dgm:spPr/>
      <dgm:t>
        <a:bodyPr/>
        <a:lstStyle/>
        <a:p>
          <a:endParaRPr lang="en-US"/>
        </a:p>
      </dgm:t>
    </dgm:pt>
    <dgm:pt modelId="{3CA6AAFB-9B9E-46BF-B4BC-A5DEC3E2887B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25A33494-3BEA-459D-97F3-8F82A69E1B7D}" type="parTrans" cxnId="{D1B45B42-AEF7-4CD5-B5CE-04DE8FF8BEFB}">
      <dgm:prSet/>
      <dgm:spPr/>
      <dgm:t>
        <a:bodyPr/>
        <a:lstStyle/>
        <a:p>
          <a:endParaRPr lang="en-US"/>
        </a:p>
      </dgm:t>
    </dgm:pt>
    <dgm:pt modelId="{0CFB0286-0FBA-4565-9CC6-64B4670CC16B}" type="sibTrans" cxnId="{D1B45B42-AEF7-4CD5-B5CE-04DE8FF8BEFB}">
      <dgm:prSet/>
      <dgm:spPr/>
      <dgm:t>
        <a:bodyPr/>
        <a:lstStyle/>
        <a:p>
          <a:endParaRPr lang="en-US"/>
        </a:p>
      </dgm:t>
    </dgm:pt>
    <dgm:pt modelId="{574771D0-99FE-455F-9859-FF0B2A5DD0F4}">
      <dgm:prSet phldrT="[Text]"/>
      <dgm:spPr/>
      <dgm:t>
        <a:bodyPr/>
        <a:lstStyle/>
        <a:p>
          <a:r>
            <a:rPr lang="en-US" dirty="0" smtClean="0"/>
            <a:t>j</a:t>
          </a:r>
          <a:endParaRPr lang="en-US" dirty="0"/>
        </a:p>
      </dgm:t>
    </dgm:pt>
    <dgm:pt modelId="{A624AA58-3912-40E5-AC79-938335460B1D}" type="parTrans" cxnId="{F7FCF0CC-F29A-46DE-9516-FECD3B404538}">
      <dgm:prSet/>
      <dgm:spPr/>
      <dgm:t>
        <a:bodyPr/>
        <a:lstStyle/>
        <a:p>
          <a:endParaRPr lang="en-US"/>
        </a:p>
      </dgm:t>
    </dgm:pt>
    <dgm:pt modelId="{D26DF1D4-748E-4AC4-B06E-C6493D6BB58A}" type="sibTrans" cxnId="{F7FCF0CC-F29A-46DE-9516-FECD3B404538}">
      <dgm:prSet/>
      <dgm:spPr/>
      <dgm:t>
        <a:bodyPr/>
        <a:lstStyle/>
        <a:p>
          <a:endParaRPr lang="en-US"/>
        </a:p>
      </dgm:t>
    </dgm:pt>
    <dgm:pt modelId="{3A291659-49D4-4FBD-9AA2-89F06442ADE1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A540EB68-6757-4711-8607-EEC4B715981C}" type="parTrans" cxnId="{63E49991-13B2-44BB-B7BB-7CD215587A51}">
      <dgm:prSet/>
      <dgm:spPr/>
      <dgm:t>
        <a:bodyPr/>
        <a:lstStyle/>
        <a:p>
          <a:endParaRPr lang="en-US"/>
        </a:p>
      </dgm:t>
    </dgm:pt>
    <dgm:pt modelId="{639BFFA7-2A92-4D38-AED0-742E1F175F71}" type="sibTrans" cxnId="{63E49991-13B2-44BB-B7BB-7CD215587A51}">
      <dgm:prSet/>
      <dgm:spPr/>
      <dgm:t>
        <a:bodyPr/>
        <a:lstStyle/>
        <a:p>
          <a:endParaRPr lang="en-US"/>
        </a:p>
      </dgm:t>
    </dgm:pt>
    <dgm:pt modelId="{1CACAB4E-A37D-4D09-8AE6-CA469891368F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FAF5706F-21CF-4AC7-BD05-939D3745F287}" type="parTrans" cxnId="{0A0F18A6-80D2-47C1-962E-2938A6F3A3E9}">
      <dgm:prSet/>
      <dgm:spPr/>
      <dgm:t>
        <a:bodyPr/>
        <a:lstStyle/>
        <a:p>
          <a:endParaRPr lang="en-US"/>
        </a:p>
      </dgm:t>
    </dgm:pt>
    <dgm:pt modelId="{85B089AA-0869-40D6-B529-BFFAF4E54409}" type="sibTrans" cxnId="{0A0F18A6-80D2-47C1-962E-2938A6F3A3E9}">
      <dgm:prSet/>
      <dgm:spPr/>
      <dgm:t>
        <a:bodyPr/>
        <a:lstStyle/>
        <a:p>
          <a:endParaRPr lang="en-US"/>
        </a:p>
      </dgm:t>
    </dgm:pt>
    <dgm:pt modelId="{F62159D8-6812-41F3-ABFA-50C07AAA66F6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A5E06E1D-C111-4E64-887B-40F0FF804FA0}" type="parTrans" cxnId="{B90D3A6D-18BC-4A67-AE5B-BCE611FB52E4}">
      <dgm:prSet/>
      <dgm:spPr/>
      <dgm:t>
        <a:bodyPr/>
        <a:lstStyle/>
        <a:p>
          <a:endParaRPr lang="en-US"/>
        </a:p>
      </dgm:t>
    </dgm:pt>
    <dgm:pt modelId="{4F8C0504-7A94-45B8-9FA9-6941D2101FD6}" type="sibTrans" cxnId="{B90D3A6D-18BC-4A67-AE5B-BCE611FB52E4}">
      <dgm:prSet/>
      <dgm:spPr/>
      <dgm:t>
        <a:bodyPr/>
        <a:lstStyle/>
        <a:p>
          <a:endParaRPr lang="en-US"/>
        </a:p>
      </dgm:t>
    </dgm:pt>
    <dgm:pt modelId="{A91D9B10-69D9-400F-B0BC-A42597114C3A}">
      <dgm:prSet phldrT="[Text]"/>
      <dgm:spPr/>
      <dgm:t>
        <a:bodyPr/>
        <a:lstStyle/>
        <a:p>
          <a:r>
            <a:rPr lang="en-US" dirty="0" smtClean="0"/>
            <a:t>k</a:t>
          </a:r>
          <a:endParaRPr lang="en-US" dirty="0"/>
        </a:p>
      </dgm:t>
    </dgm:pt>
    <dgm:pt modelId="{CC36F1BF-2EF0-41DD-82FE-F6FEE4FCD380}" type="parTrans" cxnId="{1323C164-D358-47AF-9D6C-F3FCCCBF3B3F}">
      <dgm:prSet/>
      <dgm:spPr/>
      <dgm:t>
        <a:bodyPr/>
        <a:lstStyle/>
        <a:p>
          <a:endParaRPr lang="en-US"/>
        </a:p>
      </dgm:t>
    </dgm:pt>
    <dgm:pt modelId="{8590D466-A4D0-423D-BF62-E031D022CA72}" type="sibTrans" cxnId="{1323C164-D358-47AF-9D6C-F3FCCCBF3B3F}">
      <dgm:prSet/>
      <dgm:spPr/>
      <dgm:t>
        <a:bodyPr/>
        <a:lstStyle/>
        <a:p>
          <a:endParaRPr lang="en-US"/>
        </a:p>
      </dgm:t>
    </dgm:pt>
    <dgm:pt modelId="{05BC91F1-7E52-4F2C-8AF1-9E7BB1135AF6}" type="pres">
      <dgm:prSet presAssocID="{42BD22C6-188C-4891-8A51-37BB107112B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02C6A2A-4783-43D6-976D-ADC898560057}" type="pres">
      <dgm:prSet presAssocID="{53F99DC6-B8D1-4285-9623-6EF41380A7D8}" presName="hierRoot1" presStyleCnt="0"/>
      <dgm:spPr/>
    </dgm:pt>
    <dgm:pt modelId="{9E3A2F05-B208-4324-A24C-603997E02E7D}" type="pres">
      <dgm:prSet presAssocID="{53F99DC6-B8D1-4285-9623-6EF41380A7D8}" presName="composite" presStyleCnt="0"/>
      <dgm:spPr/>
    </dgm:pt>
    <dgm:pt modelId="{78CAD1B1-DC8A-46F7-9BCC-23EE482E411A}" type="pres">
      <dgm:prSet presAssocID="{53F99DC6-B8D1-4285-9623-6EF41380A7D8}" presName="background" presStyleLbl="node0" presStyleIdx="0" presStyleCnt="1"/>
      <dgm:spPr/>
    </dgm:pt>
    <dgm:pt modelId="{5FCA4385-3D0B-44D2-A7EA-EA95D4E6D3CE}" type="pres">
      <dgm:prSet presAssocID="{53F99DC6-B8D1-4285-9623-6EF41380A7D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ECB2EB-85CD-49A3-90E4-7D668EA76B56}" type="pres">
      <dgm:prSet presAssocID="{53F99DC6-B8D1-4285-9623-6EF41380A7D8}" presName="hierChild2" presStyleCnt="0"/>
      <dgm:spPr/>
    </dgm:pt>
    <dgm:pt modelId="{F3C075C1-4F6B-465B-BE51-65022E5B8A69}" type="pres">
      <dgm:prSet presAssocID="{45C95639-14C6-4654-8777-248C2EBBA5FB}" presName="Name10" presStyleLbl="parChTrans1D2" presStyleIdx="0" presStyleCnt="3"/>
      <dgm:spPr/>
      <dgm:t>
        <a:bodyPr/>
        <a:lstStyle/>
        <a:p>
          <a:endParaRPr lang="en-US"/>
        </a:p>
      </dgm:t>
    </dgm:pt>
    <dgm:pt modelId="{8EBCB1DF-ED9B-45A3-B401-30FDEC834A58}" type="pres">
      <dgm:prSet presAssocID="{D112E9EB-E325-4829-83C0-96D4481C3672}" presName="hierRoot2" presStyleCnt="0"/>
      <dgm:spPr/>
    </dgm:pt>
    <dgm:pt modelId="{FA91870C-1896-46D3-AD25-710FB79E0A90}" type="pres">
      <dgm:prSet presAssocID="{D112E9EB-E325-4829-83C0-96D4481C3672}" presName="composite2" presStyleCnt="0"/>
      <dgm:spPr/>
    </dgm:pt>
    <dgm:pt modelId="{79022EA2-BFDB-4F87-89F9-F27FBB9CC254}" type="pres">
      <dgm:prSet presAssocID="{D112E9EB-E325-4829-83C0-96D4481C3672}" presName="background2" presStyleLbl="node2" presStyleIdx="0" presStyleCnt="3"/>
      <dgm:spPr/>
    </dgm:pt>
    <dgm:pt modelId="{9BECC8D1-4CB0-4B12-A798-A186902E0FA8}" type="pres">
      <dgm:prSet presAssocID="{D112E9EB-E325-4829-83C0-96D4481C3672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1E682E-AC4D-4322-A825-EFF144D30B99}" type="pres">
      <dgm:prSet presAssocID="{D112E9EB-E325-4829-83C0-96D4481C3672}" presName="hierChild3" presStyleCnt="0"/>
      <dgm:spPr/>
    </dgm:pt>
    <dgm:pt modelId="{7A45B45C-290F-45B4-AE19-CC2AD902DAB6}" type="pres">
      <dgm:prSet presAssocID="{5F6C0856-E329-43A8-BD0C-A0359A53FB80}" presName="Name17" presStyleLbl="parChTrans1D3" presStyleIdx="0" presStyleCnt="2"/>
      <dgm:spPr/>
      <dgm:t>
        <a:bodyPr/>
        <a:lstStyle/>
        <a:p>
          <a:endParaRPr lang="en-US"/>
        </a:p>
      </dgm:t>
    </dgm:pt>
    <dgm:pt modelId="{4BA25506-082A-43B3-BE22-465B57C90EAD}" type="pres">
      <dgm:prSet presAssocID="{6BAE6C73-C97C-436D-8793-02CA8B5B1F70}" presName="hierRoot3" presStyleCnt="0"/>
      <dgm:spPr/>
    </dgm:pt>
    <dgm:pt modelId="{D6357FEB-9937-4848-BA7E-17F00601CC8F}" type="pres">
      <dgm:prSet presAssocID="{6BAE6C73-C97C-436D-8793-02CA8B5B1F70}" presName="composite3" presStyleCnt="0"/>
      <dgm:spPr/>
    </dgm:pt>
    <dgm:pt modelId="{20AE8FF9-0D0F-4817-816E-E2A1B075D13C}" type="pres">
      <dgm:prSet presAssocID="{6BAE6C73-C97C-436D-8793-02CA8B5B1F70}" presName="background3" presStyleLbl="node3" presStyleIdx="0" presStyleCnt="2"/>
      <dgm:spPr/>
    </dgm:pt>
    <dgm:pt modelId="{959CD018-B432-4987-A427-33F872BF8EFC}" type="pres">
      <dgm:prSet presAssocID="{6BAE6C73-C97C-436D-8793-02CA8B5B1F7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8FDE06-B88B-4909-B9C1-313B6D63D902}" type="pres">
      <dgm:prSet presAssocID="{6BAE6C73-C97C-436D-8793-02CA8B5B1F70}" presName="hierChild4" presStyleCnt="0"/>
      <dgm:spPr/>
    </dgm:pt>
    <dgm:pt modelId="{CCF70B52-DEC8-462A-9ACE-11894808F78D}" type="pres">
      <dgm:prSet presAssocID="{5DBCC6C6-EC10-4A2D-A816-4B2E54014A09}" presName="Name10" presStyleLbl="parChTrans1D2" presStyleIdx="1" presStyleCnt="3"/>
      <dgm:spPr/>
      <dgm:t>
        <a:bodyPr/>
        <a:lstStyle/>
        <a:p>
          <a:endParaRPr lang="en-US"/>
        </a:p>
      </dgm:t>
    </dgm:pt>
    <dgm:pt modelId="{2A3EF43F-FE26-4384-820C-584A8C777867}" type="pres">
      <dgm:prSet presAssocID="{A8BEAA6B-0A3B-4183-83C9-E2FA89401C83}" presName="hierRoot2" presStyleCnt="0"/>
      <dgm:spPr/>
    </dgm:pt>
    <dgm:pt modelId="{014339D3-422F-4B71-896F-3C5EF92E925F}" type="pres">
      <dgm:prSet presAssocID="{A8BEAA6B-0A3B-4183-83C9-E2FA89401C83}" presName="composite2" presStyleCnt="0"/>
      <dgm:spPr/>
    </dgm:pt>
    <dgm:pt modelId="{7E7A003F-C2E0-46D2-ABB2-5B84FB3FAB8B}" type="pres">
      <dgm:prSet presAssocID="{A8BEAA6B-0A3B-4183-83C9-E2FA89401C83}" presName="background2" presStyleLbl="node2" presStyleIdx="1" presStyleCnt="3"/>
      <dgm:spPr/>
    </dgm:pt>
    <dgm:pt modelId="{C0CB750C-A326-4452-B68F-404BDDDA1ED2}" type="pres">
      <dgm:prSet presAssocID="{A8BEAA6B-0A3B-4183-83C9-E2FA89401C83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1BDAF4-3E29-4D60-86C6-E084DFB48357}" type="pres">
      <dgm:prSet presAssocID="{A8BEAA6B-0A3B-4183-83C9-E2FA89401C83}" presName="hierChild3" presStyleCnt="0"/>
      <dgm:spPr/>
    </dgm:pt>
    <dgm:pt modelId="{8A0C8CC5-CBE0-4134-8951-41F25250F10B}" type="pres">
      <dgm:prSet presAssocID="{7D889405-5F35-4EC7-8E9A-E8557EE80FFA}" presName="Name10" presStyleLbl="parChTrans1D2" presStyleIdx="2" presStyleCnt="3"/>
      <dgm:spPr/>
      <dgm:t>
        <a:bodyPr/>
        <a:lstStyle/>
        <a:p>
          <a:endParaRPr lang="en-US"/>
        </a:p>
      </dgm:t>
    </dgm:pt>
    <dgm:pt modelId="{656F2EEA-69A9-422C-8F99-D8D12CF07718}" type="pres">
      <dgm:prSet presAssocID="{FF2F4A61-0582-4E27-A991-BBED7573F8D7}" presName="hierRoot2" presStyleCnt="0"/>
      <dgm:spPr/>
    </dgm:pt>
    <dgm:pt modelId="{1FA5D010-DD89-4135-9469-3812A666B460}" type="pres">
      <dgm:prSet presAssocID="{FF2F4A61-0582-4E27-A991-BBED7573F8D7}" presName="composite2" presStyleCnt="0"/>
      <dgm:spPr/>
    </dgm:pt>
    <dgm:pt modelId="{375E1DE0-0D97-4EEF-A9EC-EEAA296D6DA9}" type="pres">
      <dgm:prSet presAssocID="{FF2F4A61-0582-4E27-A991-BBED7573F8D7}" presName="background2" presStyleLbl="node2" presStyleIdx="2" presStyleCnt="3"/>
      <dgm:spPr/>
    </dgm:pt>
    <dgm:pt modelId="{B07DFF7C-9C1F-4204-8695-82C25813C855}" type="pres">
      <dgm:prSet presAssocID="{FF2F4A61-0582-4E27-A991-BBED7573F8D7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C73E3B-BB2B-4BA9-AE78-1E9C0C851FF3}" type="pres">
      <dgm:prSet presAssocID="{FF2F4A61-0582-4E27-A991-BBED7573F8D7}" presName="hierChild3" presStyleCnt="0"/>
      <dgm:spPr/>
    </dgm:pt>
    <dgm:pt modelId="{DDCB8A9E-7394-4BD3-9EE8-65A327169A92}" type="pres">
      <dgm:prSet presAssocID="{620DC2E0-5B41-47E6-BF33-B87090C7D345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64B7FB8-C956-46FE-8A04-81FE7DACD61D}" type="pres">
      <dgm:prSet presAssocID="{425D4ECC-862A-4840-9ED4-52B94D82FC8E}" presName="hierRoot3" presStyleCnt="0"/>
      <dgm:spPr/>
    </dgm:pt>
    <dgm:pt modelId="{FDEE098F-1ED8-4D91-B90B-4CF3319ABF5F}" type="pres">
      <dgm:prSet presAssocID="{425D4ECC-862A-4840-9ED4-52B94D82FC8E}" presName="composite3" presStyleCnt="0"/>
      <dgm:spPr/>
    </dgm:pt>
    <dgm:pt modelId="{D990794C-E360-4C0A-91E4-A3E7F9B41B01}" type="pres">
      <dgm:prSet presAssocID="{425D4ECC-862A-4840-9ED4-52B94D82FC8E}" presName="background3" presStyleLbl="node3" presStyleIdx="1" presStyleCnt="2"/>
      <dgm:spPr/>
    </dgm:pt>
    <dgm:pt modelId="{1796F72F-5958-4065-9DA5-C4CD4958BE91}" type="pres">
      <dgm:prSet presAssocID="{425D4ECC-862A-4840-9ED4-52B94D82FC8E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313D4E-5D38-4BD1-8BC7-5AE484EC0A68}" type="pres">
      <dgm:prSet presAssocID="{425D4ECC-862A-4840-9ED4-52B94D82FC8E}" presName="hierChild4" presStyleCnt="0"/>
      <dgm:spPr/>
    </dgm:pt>
    <dgm:pt modelId="{177AD6E0-7F24-48A4-BBD8-97100367654A}" type="pres">
      <dgm:prSet presAssocID="{C1F36687-323C-4E0B-8698-AA0C8BA9B7A3}" presName="Name23" presStyleLbl="parChTrans1D4" presStyleIdx="0" presStyleCnt="24"/>
      <dgm:spPr/>
      <dgm:t>
        <a:bodyPr/>
        <a:lstStyle/>
        <a:p>
          <a:endParaRPr lang="en-US"/>
        </a:p>
      </dgm:t>
    </dgm:pt>
    <dgm:pt modelId="{789C877B-7C58-4B75-9EE2-B3C65F7C58AF}" type="pres">
      <dgm:prSet presAssocID="{D2264F51-A7B9-4D9C-9C03-25D40483D11D}" presName="hierRoot4" presStyleCnt="0"/>
      <dgm:spPr/>
    </dgm:pt>
    <dgm:pt modelId="{5FCA498E-F183-4252-A4DE-5D6106979461}" type="pres">
      <dgm:prSet presAssocID="{D2264F51-A7B9-4D9C-9C03-25D40483D11D}" presName="composite4" presStyleCnt="0"/>
      <dgm:spPr/>
    </dgm:pt>
    <dgm:pt modelId="{5AE368C7-727B-485F-B9A0-63C6E3BDFE95}" type="pres">
      <dgm:prSet presAssocID="{D2264F51-A7B9-4D9C-9C03-25D40483D11D}" presName="background4" presStyleLbl="node4" presStyleIdx="0" presStyleCnt="24"/>
      <dgm:spPr/>
    </dgm:pt>
    <dgm:pt modelId="{E99F28F7-FF0E-4165-8713-527AA30D5B3B}" type="pres">
      <dgm:prSet presAssocID="{D2264F51-A7B9-4D9C-9C03-25D40483D11D}" presName="text4" presStyleLbl="fgAcc4" presStyleIdx="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2A500C-8BB8-4E8B-97DB-51DD6CD81360}" type="pres">
      <dgm:prSet presAssocID="{D2264F51-A7B9-4D9C-9C03-25D40483D11D}" presName="hierChild5" presStyleCnt="0"/>
      <dgm:spPr/>
    </dgm:pt>
    <dgm:pt modelId="{469575AC-296B-412F-BB5B-306FE9AEB51A}" type="pres">
      <dgm:prSet presAssocID="{2D56012D-22AF-4AFD-884B-619B8F25C4AB}" presName="Name23" presStyleLbl="parChTrans1D4" presStyleIdx="1" presStyleCnt="24"/>
      <dgm:spPr/>
      <dgm:t>
        <a:bodyPr/>
        <a:lstStyle/>
        <a:p>
          <a:endParaRPr lang="en-US"/>
        </a:p>
      </dgm:t>
    </dgm:pt>
    <dgm:pt modelId="{98414AD3-54E6-4CF9-B19D-95D709B7FFCD}" type="pres">
      <dgm:prSet presAssocID="{1DE8A298-0DAF-44D2-AD5E-2037C1361DF7}" presName="hierRoot4" presStyleCnt="0"/>
      <dgm:spPr/>
    </dgm:pt>
    <dgm:pt modelId="{E1573632-AE05-4504-AB0F-A7022EF56278}" type="pres">
      <dgm:prSet presAssocID="{1DE8A298-0DAF-44D2-AD5E-2037C1361DF7}" presName="composite4" presStyleCnt="0"/>
      <dgm:spPr/>
    </dgm:pt>
    <dgm:pt modelId="{6B1FCC9B-A34F-412A-9C7B-8EAED230CA3A}" type="pres">
      <dgm:prSet presAssocID="{1DE8A298-0DAF-44D2-AD5E-2037C1361DF7}" presName="background4" presStyleLbl="node4" presStyleIdx="1" presStyleCnt="24"/>
      <dgm:spPr/>
    </dgm:pt>
    <dgm:pt modelId="{3FDF1533-057D-43DF-83D1-BFC0A9584D10}" type="pres">
      <dgm:prSet presAssocID="{1DE8A298-0DAF-44D2-AD5E-2037C1361DF7}" presName="text4" presStyleLbl="fgAcc4" presStyleIdx="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47A55D-5389-4429-ABE2-4F9EC54CEC1A}" type="pres">
      <dgm:prSet presAssocID="{1DE8A298-0DAF-44D2-AD5E-2037C1361DF7}" presName="hierChild5" presStyleCnt="0"/>
      <dgm:spPr/>
    </dgm:pt>
    <dgm:pt modelId="{3DA8020D-050D-4CCE-BF76-BBAF8805082C}" type="pres">
      <dgm:prSet presAssocID="{6A00388D-DB8D-42CE-932C-BB9722E85F96}" presName="Name23" presStyleLbl="parChTrans1D4" presStyleIdx="2" presStyleCnt="24"/>
      <dgm:spPr/>
      <dgm:t>
        <a:bodyPr/>
        <a:lstStyle/>
        <a:p>
          <a:endParaRPr lang="en-US"/>
        </a:p>
      </dgm:t>
    </dgm:pt>
    <dgm:pt modelId="{F01E558D-D54B-432F-97CE-9EE4D371E2F6}" type="pres">
      <dgm:prSet presAssocID="{6BF86FC3-A86A-4B22-AA56-5362EBB10ECD}" presName="hierRoot4" presStyleCnt="0"/>
      <dgm:spPr/>
    </dgm:pt>
    <dgm:pt modelId="{CF935D07-1DED-468A-A4DD-69A53316F65B}" type="pres">
      <dgm:prSet presAssocID="{6BF86FC3-A86A-4B22-AA56-5362EBB10ECD}" presName="composite4" presStyleCnt="0"/>
      <dgm:spPr/>
    </dgm:pt>
    <dgm:pt modelId="{24DDBADB-2106-4262-9115-31763BF44DAF}" type="pres">
      <dgm:prSet presAssocID="{6BF86FC3-A86A-4B22-AA56-5362EBB10ECD}" presName="background4" presStyleLbl="node4" presStyleIdx="2" presStyleCnt="24"/>
      <dgm:spPr/>
    </dgm:pt>
    <dgm:pt modelId="{CE40B1E8-A2BF-44F9-8413-245F765A8A91}" type="pres">
      <dgm:prSet presAssocID="{6BF86FC3-A86A-4B22-AA56-5362EBB10ECD}" presName="text4" presStyleLbl="fgAcc4" presStyleIdx="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29F56B-C831-4881-8A9E-752605D8471E}" type="pres">
      <dgm:prSet presAssocID="{6BF86FC3-A86A-4B22-AA56-5362EBB10ECD}" presName="hierChild5" presStyleCnt="0"/>
      <dgm:spPr/>
    </dgm:pt>
    <dgm:pt modelId="{4E3A3B29-297D-46EB-8B0D-E5A96245DB8F}" type="pres">
      <dgm:prSet presAssocID="{DB21F706-CFC9-4B51-B771-0C204D1611E9}" presName="Name23" presStyleLbl="parChTrans1D4" presStyleIdx="3" presStyleCnt="24"/>
      <dgm:spPr/>
      <dgm:t>
        <a:bodyPr/>
        <a:lstStyle/>
        <a:p>
          <a:endParaRPr lang="en-US"/>
        </a:p>
      </dgm:t>
    </dgm:pt>
    <dgm:pt modelId="{9DC20653-6F03-4B91-ACA2-0BAF7A4CF906}" type="pres">
      <dgm:prSet presAssocID="{5F5B45DB-4253-49A6-AF5A-0CC2EF3AF005}" presName="hierRoot4" presStyleCnt="0"/>
      <dgm:spPr/>
    </dgm:pt>
    <dgm:pt modelId="{F5E1D386-7133-4EDB-8531-2BC95265EB23}" type="pres">
      <dgm:prSet presAssocID="{5F5B45DB-4253-49A6-AF5A-0CC2EF3AF005}" presName="composite4" presStyleCnt="0"/>
      <dgm:spPr/>
    </dgm:pt>
    <dgm:pt modelId="{61186EB9-F009-405A-AA82-437C6562087B}" type="pres">
      <dgm:prSet presAssocID="{5F5B45DB-4253-49A6-AF5A-0CC2EF3AF005}" presName="background4" presStyleLbl="node4" presStyleIdx="3" presStyleCnt="24"/>
      <dgm:spPr/>
    </dgm:pt>
    <dgm:pt modelId="{5DF0AD03-89EC-45A9-BE44-90BE58EAAABC}" type="pres">
      <dgm:prSet presAssocID="{5F5B45DB-4253-49A6-AF5A-0CC2EF3AF005}" presName="text4" presStyleLbl="fgAcc4" presStyleIdx="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A7CD4F-2019-4682-AAF0-3E36B7920C8F}" type="pres">
      <dgm:prSet presAssocID="{5F5B45DB-4253-49A6-AF5A-0CC2EF3AF005}" presName="hierChild5" presStyleCnt="0"/>
      <dgm:spPr/>
    </dgm:pt>
    <dgm:pt modelId="{13A33EE0-AE55-436A-B7A7-229874CFD608}" type="pres">
      <dgm:prSet presAssocID="{16F942A8-05A9-43DB-9D62-127E5F04894D}" presName="Name23" presStyleLbl="parChTrans1D4" presStyleIdx="4" presStyleCnt="24"/>
      <dgm:spPr/>
      <dgm:t>
        <a:bodyPr/>
        <a:lstStyle/>
        <a:p>
          <a:endParaRPr lang="en-US"/>
        </a:p>
      </dgm:t>
    </dgm:pt>
    <dgm:pt modelId="{62B46B2A-016C-4F27-8CD5-AA7E0E5DBD2B}" type="pres">
      <dgm:prSet presAssocID="{C82ACD3C-433E-4EA5-A40E-4BA5338050B2}" presName="hierRoot4" presStyleCnt="0"/>
      <dgm:spPr/>
    </dgm:pt>
    <dgm:pt modelId="{B25F46ED-03FC-40C7-9E4F-2B555EF7C8B0}" type="pres">
      <dgm:prSet presAssocID="{C82ACD3C-433E-4EA5-A40E-4BA5338050B2}" presName="composite4" presStyleCnt="0"/>
      <dgm:spPr/>
    </dgm:pt>
    <dgm:pt modelId="{DBA11B49-B709-4833-88C5-ED17CA5DA338}" type="pres">
      <dgm:prSet presAssocID="{C82ACD3C-433E-4EA5-A40E-4BA5338050B2}" presName="background4" presStyleLbl="node4" presStyleIdx="4" presStyleCnt="24"/>
      <dgm:spPr/>
    </dgm:pt>
    <dgm:pt modelId="{B3B55381-427E-4A81-9578-F68264300D21}" type="pres">
      <dgm:prSet presAssocID="{C82ACD3C-433E-4EA5-A40E-4BA5338050B2}" presName="text4" presStyleLbl="fgAcc4" presStyleIdx="4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83ACC0-104C-4C04-9C42-2696706D25F8}" type="pres">
      <dgm:prSet presAssocID="{C82ACD3C-433E-4EA5-A40E-4BA5338050B2}" presName="hierChild5" presStyleCnt="0"/>
      <dgm:spPr/>
    </dgm:pt>
    <dgm:pt modelId="{B8480DFE-B503-42E0-9CB3-5CB6FF30945F}" type="pres">
      <dgm:prSet presAssocID="{4671A6EE-8F5B-48B1-8525-20444EBD241F}" presName="Name23" presStyleLbl="parChTrans1D4" presStyleIdx="5" presStyleCnt="24"/>
      <dgm:spPr/>
      <dgm:t>
        <a:bodyPr/>
        <a:lstStyle/>
        <a:p>
          <a:endParaRPr lang="en-US"/>
        </a:p>
      </dgm:t>
    </dgm:pt>
    <dgm:pt modelId="{C7D23A81-9780-4206-84D1-D0995EF2566B}" type="pres">
      <dgm:prSet presAssocID="{796DA480-2C93-4838-82AA-32C9A397FA4E}" presName="hierRoot4" presStyleCnt="0"/>
      <dgm:spPr/>
    </dgm:pt>
    <dgm:pt modelId="{14E03531-B191-48D6-ADD4-2935B99A4A25}" type="pres">
      <dgm:prSet presAssocID="{796DA480-2C93-4838-82AA-32C9A397FA4E}" presName="composite4" presStyleCnt="0"/>
      <dgm:spPr/>
    </dgm:pt>
    <dgm:pt modelId="{08D3D362-2C3C-499D-A3B6-C544B06A0F99}" type="pres">
      <dgm:prSet presAssocID="{796DA480-2C93-4838-82AA-32C9A397FA4E}" presName="background4" presStyleLbl="node4" presStyleIdx="5" presStyleCnt="24"/>
      <dgm:spPr/>
    </dgm:pt>
    <dgm:pt modelId="{F15E300A-AAF4-4ED6-B37E-46ABA72D9459}" type="pres">
      <dgm:prSet presAssocID="{796DA480-2C93-4838-82AA-32C9A397FA4E}" presName="text4" presStyleLbl="fgAcc4" presStyleIdx="5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D894F0-4A9B-4E08-B801-4AA17FA337A6}" type="pres">
      <dgm:prSet presAssocID="{796DA480-2C93-4838-82AA-32C9A397FA4E}" presName="hierChild5" presStyleCnt="0"/>
      <dgm:spPr/>
    </dgm:pt>
    <dgm:pt modelId="{060A8DC5-B14B-48D1-B4CC-382F4565A8D8}" type="pres">
      <dgm:prSet presAssocID="{4DB62B69-4F77-4D6C-9CE2-38F7E22765CA}" presName="Name23" presStyleLbl="parChTrans1D4" presStyleIdx="6" presStyleCnt="24"/>
      <dgm:spPr/>
      <dgm:t>
        <a:bodyPr/>
        <a:lstStyle/>
        <a:p>
          <a:endParaRPr lang="en-US"/>
        </a:p>
      </dgm:t>
    </dgm:pt>
    <dgm:pt modelId="{5E01D2E4-715E-4D27-B2E9-63B0A0B1FC17}" type="pres">
      <dgm:prSet presAssocID="{32325E87-3BCF-4BE8-9712-4D6800E51E14}" presName="hierRoot4" presStyleCnt="0"/>
      <dgm:spPr/>
    </dgm:pt>
    <dgm:pt modelId="{ED689EEC-449B-491A-8043-CC2D6A267FDA}" type="pres">
      <dgm:prSet presAssocID="{32325E87-3BCF-4BE8-9712-4D6800E51E14}" presName="composite4" presStyleCnt="0"/>
      <dgm:spPr/>
    </dgm:pt>
    <dgm:pt modelId="{F7573258-1656-42C6-A702-89CE5703D3C9}" type="pres">
      <dgm:prSet presAssocID="{32325E87-3BCF-4BE8-9712-4D6800E51E14}" presName="background4" presStyleLbl="node4" presStyleIdx="6" presStyleCnt="24"/>
      <dgm:spPr/>
    </dgm:pt>
    <dgm:pt modelId="{F5EC3D0A-1A5D-40A2-B07B-0ADFC7F50C67}" type="pres">
      <dgm:prSet presAssocID="{32325E87-3BCF-4BE8-9712-4D6800E51E14}" presName="text4" presStyleLbl="fgAcc4" presStyleIdx="6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23A8BB-2968-4B85-8C81-CB66814E2AD6}" type="pres">
      <dgm:prSet presAssocID="{32325E87-3BCF-4BE8-9712-4D6800E51E14}" presName="hierChild5" presStyleCnt="0"/>
      <dgm:spPr/>
    </dgm:pt>
    <dgm:pt modelId="{AEAB777C-3326-41AF-A848-4F51A62ECD2C}" type="pres">
      <dgm:prSet presAssocID="{4A193188-F0EF-406B-8275-859F92D4D80D}" presName="Name23" presStyleLbl="parChTrans1D4" presStyleIdx="7" presStyleCnt="24"/>
      <dgm:spPr/>
      <dgm:t>
        <a:bodyPr/>
        <a:lstStyle/>
        <a:p>
          <a:endParaRPr lang="en-US"/>
        </a:p>
      </dgm:t>
    </dgm:pt>
    <dgm:pt modelId="{F19C4D1C-FD92-480C-AA64-466D49F899C3}" type="pres">
      <dgm:prSet presAssocID="{91C4C758-B43D-4093-B73B-DD495CD4D156}" presName="hierRoot4" presStyleCnt="0"/>
      <dgm:spPr/>
    </dgm:pt>
    <dgm:pt modelId="{01DF8F1E-F375-4522-BF3D-B7AED6DD3473}" type="pres">
      <dgm:prSet presAssocID="{91C4C758-B43D-4093-B73B-DD495CD4D156}" presName="composite4" presStyleCnt="0"/>
      <dgm:spPr/>
    </dgm:pt>
    <dgm:pt modelId="{75B2E023-C5B2-4D92-B13C-AF1882B3C652}" type="pres">
      <dgm:prSet presAssocID="{91C4C758-B43D-4093-B73B-DD495CD4D156}" presName="background4" presStyleLbl="node4" presStyleIdx="7" presStyleCnt="24"/>
      <dgm:spPr/>
    </dgm:pt>
    <dgm:pt modelId="{86E1EB27-C901-45A1-9242-DD9E7D0E92E2}" type="pres">
      <dgm:prSet presAssocID="{91C4C758-B43D-4093-B73B-DD495CD4D156}" presName="text4" presStyleLbl="fgAcc4" presStyleIdx="7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80456-A9F2-4889-A486-CF75926BEAB3}" type="pres">
      <dgm:prSet presAssocID="{91C4C758-B43D-4093-B73B-DD495CD4D156}" presName="hierChild5" presStyleCnt="0"/>
      <dgm:spPr/>
    </dgm:pt>
    <dgm:pt modelId="{5682B620-EDD2-4064-B5AB-01F8AB0C5154}" type="pres">
      <dgm:prSet presAssocID="{D3D0C138-9C16-4DE8-BD46-A8B0B81BE444}" presName="Name23" presStyleLbl="parChTrans1D4" presStyleIdx="8" presStyleCnt="24"/>
      <dgm:spPr/>
      <dgm:t>
        <a:bodyPr/>
        <a:lstStyle/>
        <a:p>
          <a:endParaRPr lang="en-US"/>
        </a:p>
      </dgm:t>
    </dgm:pt>
    <dgm:pt modelId="{24934299-8608-4FA7-8CB6-C761BE971096}" type="pres">
      <dgm:prSet presAssocID="{F8E1EA7E-2B4F-4A45-81C2-7537F29CA7A0}" presName="hierRoot4" presStyleCnt="0"/>
      <dgm:spPr/>
    </dgm:pt>
    <dgm:pt modelId="{A4F7442B-56B2-483B-A7B0-E34003FBC24B}" type="pres">
      <dgm:prSet presAssocID="{F8E1EA7E-2B4F-4A45-81C2-7537F29CA7A0}" presName="composite4" presStyleCnt="0"/>
      <dgm:spPr/>
    </dgm:pt>
    <dgm:pt modelId="{64AF0D1B-6D21-4EC4-BF48-C5D38BE8DF8C}" type="pres">
      <dgm:prSet presAssocID="{F8E1EA7E-2B4F-4A45-81C2-7537F29CA7A0}" presName="background4" presStyleLbl="node4" presStyleIdx="8" presStyleCnt="24"/>
      <dgm:spPr/>
    </dgm:pt>
    <dgm:pt modelId="{762249E3-65E4-4DAF-B135-79DE20D270FC}" type="pres">
      <dgm:prSet presAssocID="{F8E1EA7E-2B4F-4A45-81C2-7537F29CA7A0}" presName="text4" presStyleLbl="fgAcc4" presStyleIdx="8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DCA294-5E1A-4D48-A4D7-556C6C5E0B09}" type="pres">
      <dgm:prSet presAssocID="{F8E1EA7E-2B4F-4A45-81C2-7537F29CA7A0}" presName="hierChild5" presStyleCnt="0"/>
      <dgm:spPr/>
    </dgm:pt>
    <dgm:pt modelId="{1B0A8AAC-3AA4-4198-994B-2AFDC5EF6B0F}" type="pres">
      <dgm:prSet presAssocID="{7A2280B9-9041-4F5F-9F99-16E91E7C1C08}" presName="Name23" presStyleLbl="parChTrans1D4" presStyleIdx="9" presStyleCnt="24"/>
      <dgm:spPr/>
      <dgm:t>
        <a:bodyPr/>
        <a:lstStyle/>
        <a:p>
          <a:endParaRPr lang="en-US"/>
        </a:p>
      </dgm:t>
    </dgm:pt>
    <dgm:pt modelId="{485F4F13-D786-4C44-A6A6-C2558B98F0E7}" type="pres">
      <dgm:prSet presAssocID="{E9D3E8CC-5119-4A18-8DE9-4DBC48DFFAF7}" presName="hierRoot4" presStyleCnt="0"/>
      <dgm:spPr/>
    </dgm:pt>
    <dgm:pt modelId="{D7121257-9A98-4AAF-ADD7-C0C316181658}" type="pres">
      <dgm:prSet presAssocID="{E9D3E8CC-5119-4A18-8DE9-4DBC48DFFAF7}" presName="composite4" presStyleCnt="0"/>
      <dgm:spPr/>
    </dgm:pt>
    <dgm:pt modelId="{775E4764-CD87-4CB4-B4E6-60F70822F3B1}" type="pres">
      <dgm:prSet presAssocID="{E9D3E8CC-5119-4A18-8DE9-4DBC48DFFAF7}" presName="background4" presStyleLbl="node4" presStyleIdx="9" presStyleCnt="24"/>
      <dgm:spPr/>
    </dgm:pt>
    <dgm:pt modelId="{F90C846E-DA55-44DC-97EB-0BE963FD07B5}" type="pres">
      <dgm:prSet presAssocID="{E9D3E8CC-5119-4A18-8DE9-4DBC48DFFAF7}" presName="text4" presStyleLbl="fgAcc4" presStyleIdx="9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4E72C1-8010-4D8B-A0E4-297D2B9BA018}" type="pres">
      <dgm:prSet presAssocID="{E9D3E8CC-5119-4A18-8DE9-4DBC48DFFAF7}" presName="hierChild5" presStyleCnt="0"/>
      <dgm:spPr/>
    </dgm:pt>
    <dgm:pt modelId="{103F49D6-C93C-4551-9B21-07F56DE30248}" type="pres">
      <dgm:prSet presAssocID="{D3219AA5-E088-4080-9494-DCD14AACB7AD}" presName="Name23" presStyleLbl="parChTrans1D4" presStyleIdx="10" presStyleCnt="24"/>
      <dgm:spPr/>
      <dgm:t>
        <a:bodyPr/>
        <a:lstStyle/>
        <a:p>
          <a:endParaRPr lang="en-US"/>
        </a:p>
      </dgm:t>
    </dgm:pt>
    <dgm:pt modelId="{8F355252-5DD7-4EA6-9F41-222B895E86B3}" type="pres">
      <dgm:prSet presAssocID="{D6EF4BD9-A1FF-4CC1-ACAB-F1991F2FE63C}" presName="hierRoot4" presStyleCnt="0"/>
      <dgm:spPr/>
    </dgm:pt>
    <dgm:pt modelId="{4E45EE26-C223-4666-BA66-B6C1780E175A}" type="pres">
      <dgm:prSet presAssocID="{D6EF4BD9-A1FF-4CC1-ACAB-F1991F2FE63C}" presName="composite4" presStyleCnt="0"/>
      <dgm:spPr/>
    </dgm:pt>
    <dgm:pt modelId="{C191EAC1-3BE6-49D5-BDED-E70E22132DFE}" type="pres">
      <dgm:prSet presAssocID="{D6EF4BD9-A1FF-4CC1-ACAB-F1991F2FE63C}" presName="background4" presStyleLbl="node4" presStyleIdx="10" presStyleCnt="24"/>
      <dgm:spPr/>
    </dgm:pt>
    <dgm:pt modelId="{9F996DFB-5AEC-4808-82BC-2DEE7B651DA3}" type="pres">
      <dgm:prSet presAssocID="{D6EF4BD9-A1FF-4CC1-ACAB-F1991F2FE63C}" presName="text4" presStyleLbl="fgAcc4" presStyleIdx="1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D5CDFD-F8BE-4B41-A920-D2371169067E}" type="pres">
      <dgm:prSet presAssocID="{D6EF4BD9-A1FF-4CC1-ACAB-F1991F2FE63C}" presName="hierChild5" presStyleCnt="0"/>
      <dgm:spPr/>
    </dgm:pt>
    <dgm:pt modelId="{DDA2B41A-3E8B-47E4-B8DB-CBDFA0DE0EC7}" type="pres">
      <dgm:prSet presAssocID="{2823925D-92D6-4E57-A749-A7CED13F7F44}" presName="Name23" presStyleLbl="parChTrans1D4" presStyleIdx="11" presStyleCnt="24"/>
      <dgm:spPr/>
      <dgm:t>
        <a:bodyPr/>
        <a:lstStyle/>
        <a:p>
          <a:endParaRPr lang="en-US"/>
        </a:p>
      </dgm:t>
    </dgm:pt>
    <dgm:pt modelId="{7E671209-90C4-40EC-BF49-7ED44B515BB0}" type="pres">
      <dgm:prSet presAssocID="{00866D8C-6467-4C62-9EFA-059A5C002A87}" presName="hierRoot4" presStyleCnt="0"/>
      <dgm:spPr/>
    </dgm:pt>
    <dgm:pt modelId="{2DBD641D-0585-4601-9433-9DB952F08493}" type="pres">
      <dgm:prSet presAssocID="{00866D8C-6467-4C62-9EFA-059A5C002A87}" presName="composite4" presStyleCnt="0"/>
      <dgm:spPr/>
    </dgm:pt>
    <dgm:pt modelId="{5E8B48EB-E6AE-450B-BFE4-7E73C5CEABD4}" type="pres">
      <dgm:prSet presAssocID="{00866D8C-6467-4C62-9EFA-059A5C002A87}" presName="background4" presStyleLbl="node4" presStyleIdx="11" presStyleCnt="24"/>
      <dgm:spPr/>
    </dgm:pt>
    <dgm:pt modelId="{AF37D3BE-50A2-406A-A77C-380DFBC6E7F8}" type="pres">
      <dgm:prSet presAssocID="{00866D8C-6467-4C62-9EFA-059A5C002A87}" presName="text4" presStyleLbl="fgAcc4" presStyleIdx="1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8B06C2-EC7C-46DD-BB86-C9DE0CF67517}" type="pres">
      <dgm:prSet presAssocID="{00866D8C-6467-4C62-9EFA-059A5C002A87}" presName="hierChild5" presStyleCnt="0"/>
      <dgm:spPr/>
    </dgm:pt>
    <dgm:pt modelId="{939A17D0-ABA4-48DB-954F-6A091946C829}" type="pres">
      <dgm:prSet presAssocID="{B2081DA4-9B87-4C0F-8AD3-454B600BC418}" presName="Name23" presStyleLbl="parChTrans1D4" presStyleIdx="12" presStyleCnt="24"/>
      <dgm:spPr/>
      <dgm:t>
        <a:bodyPr/>
        <a:lstStyle/>
        <a:p>
          <a:endParaRPr lang="en-US"/>
        </a:p>
      </dgm:t>
    </dgm:pt>
    <dgm:pt modelId="{2607863D-AC7E-43B3-A338-1BF1F2BFF182}" type="pres">
      <dgm:prSet presAssocID="{EB9C2E50-96E4-4F9B-80EF-4B83253A1873}" presName="hierRoot4" presStyleCnt="0"/>
      <dgm:spPr/>
    </dgm:pt>
    <dgm:pt modelId="{224C9903-524D-4681-B212-FBCDB9BD857F}" type="pres">
      <dgm:prSet presAssocID="{EB9C2E50-96E4-4F9B-80EF-4B83253A1873}" presName="composite4" presStyleCnt="0"/>
      <dgm:spPr/>
    </dgm:pt>
    <dgm:pt modelId="{C8A8BCC9-3F79-486B-BF1E-51230E2A557C}" type="pres">
      <dgm:prSet presAssocID="{EB9C2E50-96E4-4F9B-80EF-4B83253A1873}" presName="background4" presStyleLbl="node4" presStyleIdx="12" presStyleCnt="24"/>
      <dgm:spPr/>
    </dgm:pt>
    <dgm:pt modelId="{C969B548-F2CA-4D2E-86AF-F0EDE9CBC989}" type="pres">
      <dgm:prSet presAssocID="{EB9C2E50-96E4-4F9B-80EF-4B83253A1873}" presName="text4" presStyleLbl="fgAcc4" presStyleIdx="1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800411-7DA1-47D0-92E0-8F023C5EAF61}" type="pres">
      <dgm:prSet presAssocID="{EB9C2E50-96E4-4F9B-80EF-4B83253A1873}" presName="hierChild5" presStyleCnt="0"/>
      <dgm:spPr/>
    </dgm:pt>
    <dgm:pt modelId="{51295935-79A0-4119-A001-FDC52747C2E8}" type="pres">
      <dgm:prSet presAssocID="{FD410371-3E6E-4F90-B6BD-B759CBD5060F}" presName="Name23" presStyleLbl="parChTrans1D4" presStyleIdx="13" presStyleCnt="24"/>
      <dgm:spPr/>
      <dgm:t>
        <a:bodyPr/>
        <a:lstStyle/>
        <a:p>
          <a:endParaRPr lang="en-US"/>
        </a:p>
      </dgm:t>
    </dgm:pt>
    <dgm:pt modelId="{8316E4A0-6C41-4713-9012-5090C139E1F1}" type="pres">
      <dgm:prSet presAssocID="{531B1A9A-AF98-4160-B316-34D31D9D83AE}" presName="hierRoot4" presStyleCnt="0"/>
      <dgm:spPr/>
    </dgm:pt>
    <dgm:pt modelId="{B3B1CBDD-E4A0-4328-9CE3-FC3E54BE2316}" type="pres">
      <dgm:prSet presAssocID="{531B1A9A-AF98-4160-B316-34D31D9D83AE}" presName="composite4" presStyleCnt="0"/>
      <dgm:spPr/>
    </dgm:pt>
    <dgm:pt modelId="{4F29BC50-8E0A-435F-BE53-ECE8E5E9CF69}" type="pres">
      <dgm:prSet presAssocID="{531B1A9A-AF98-4160-B316-34D31D9D83AE}" presName="background4" presStyleLbl="node4" presStyleIdx="13" presStyleCnt="24"/>
      <dgm:spPr/>
    </dgm:pt>
    <dgm:pt modelId="{FF8FE2FA-B2BE-40B4-9103-3014765C9F0B}" type="pres">
      <dgm:prSet presAssocID="{531B1A9A-AF98-4160-B316-34D31D9D83AE}" presName="text4" presStyleLbl="fgAcc4" presStyleIdx="1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BF0459-78C3-46CC-B52B-A2B12732B38A}" type="pres">
      <dgm:prSet presAssocID="{531B1A9A-AF98-4160-B316-34D31D9D83AE}" presName="hierChild5" presStyleCnt="0"/>
      <dgm:spPr/>
    </dgm:pt>
    <dgm:pt modelId="{508F035F-5575-4764-BDF1-97A01EEB2F1C}" type="pres">
      <dgm:prSet presAssocID="{25A33494-3BEA-459D-97F3-8F82A69E1B7D}" presName="Name23" presStyleLbl="parChTrans1D4" presStyleIdx="14" presStyleCnt="24"/>
      <dgm:spPr/>
      <dgm:t>
        <a:bodyPr/>
        <a:lstStyle/>
        <a:p>
          <a:endParaRPr lang="en-US"/>
        </a:p>
      </dgm:t>
    </dgm:pt>
    <dgm:pt modelId="{3CD32837-D4EF-4FDA-B9DC-6C4ECD0FF09C}" type="pres">
      <dgm:prSet presAssocID="{3CA6AAFB-9B9E-46BF-B4BC-A5DEC3E2887B}" presName="hierRoot4" presStyleCnt="0"/>
      <dgm:spPr/>
    </dgm:pt>
    <dgm:pt modelId="{3A632FCA-5F65-447A-8531-2E6163A63434}" type="pres">
      <dgm:prSet presAssocID="{3CA6AAFB-9B9E-46BF-B4BC-A5DEC3E2887B}" presName="composite4" presStyleCnt="0"/>
      <dgm:spPr/>
    </dgm:pt>
    <dgm:pt modelId="{232D0FCF-72A5-4018-98BA-B2BA6149B40E}" type="pres">
      <dgm:prSet presAssocID="{3CA6AAFB-9B9E-46BF-B4BC-A5DEC3E2887B}" presName="background4" presStyleLbl="node4" presStyleIdx="14" presStyleCnt="24"/>
      <dgm:spPr/>
    </dgm:pt>
    <dgm:pt modelId="{4DD38D92-A495-4493-9CBD-9D433211966A}" type="pres">
      <dgm:prSet presAssocID="{3CA6AAFB-9B9E-46BF-B4BC-A5DEC3E2887B}" presName="text4" presStyleLbl="fgAcc4" presStyleIdx="14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7A79B2-8C7E-487F-AA61-90FF47FFC06C}" type="pres">
      <dgm:prSet presAssocID="{3CA6AAFB-9B9E-46BF-B4BC-A5DEC3E2887B}" presName="hierChild5" presStyleCnt="0"/>
      <dgm:spPr/>
    </dgm:pt>
    <dgm:pt modelId="{22122DEF-45D0-4686-83EE-CBE6744874A0}" type="pres">
      <dgm:prSet presAssocID="{A624AA58-3912-40E5-AC79-938335460B1D}" presName="Name23" presStyleLbl="parChTrans1D4" presStyleIdx="15" presStyleCnt="24"/>
      <dgm:spPr/>
      <dgm:t>
        <a:bodyPr/>
        <a:lstStyle/>
        <a:p>
          <a:endParaRPr lang="en-US"/>
        </a:p>
      </dgm:t>
    </dgm:pt>
    <dgm:pt modelId="{F7A090BA-9EBA-4A34-84CC-C962D9539AFD}" type="pres">
      <dgm:prSet presAssocID="{574771D0-99FE-455F-9859-FF0B2A5DD0F4}" presName="hierRoot4" presStyleCnt="0"/>
      <dgm:spPr/>
    </dgm:pt>
    <dgm:pt modelId="{EAF6C84C-E430-4762-8017-293EF33027B1}" type="pres">
      <dgm:prSet presAssocID="{574771D0-99FE-455F-9859-FF0B2A5DD0F4}" presName="composite4" presStyleCnt="0"/>
      <dgm:spPr/>
    </dgm:pt>
    <dgm:pt modelId="{1AF3EA67-873E-4007-A325-DF3747F661E3}" type="pres">
      <dgm:prSet presAssocID="{574771D0-99FE-455F-9859-FF0B2A5DD0F4}" presName="background4" presStyleLbl="node4" presStyleIdx="15" presStyleCnt="24"/>
      <dgm:spPr/>
    </dgm:pt>
    <dgm:pt modelId="{6D18FC7C-FD4E-4729-AA66-8CA8361CFF1A}" type="pres">
      <dgm:prSet presAssocID="{574771D0-99FE-455F-9859-FF0B2A5DD0F4}" presName="text4" presStyleLbl="fgAcc4" presStyleIdx="15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0FF6C5-3173-4300-A583-D42596BF8A78}" type="pres">
      <dgm:prSet presAssocID="{574771D0-99FE-455F-9859-FF0B2A5DD0F4}" presName="hierChild5" presStyleCnt="0"/>
      <dgm:spPr/>
    </dgm:pt>
    <dgm:pt modelId="{D7B2DC94-A8CE-464E-BDA9-3FFC2AEE7E8D}" type="pres">
      <dgm:prSet presAssocID="{0633BF4D-01A5-48B5-B2D1-A4A28258BF84}" presName="Name23" presStyleLbl="parChTrans1D4" presStyleIdx="16" presStyleCnt="24"/>
      <dgm:spPr/>
      <dgm:t>
        <a:bodyPr/>
        <a:lstStyle/>
        <a:p>
          <a:endParaRPr lang="en-US"/>
        </a:p>
      </dgm:t>
    </dgm:pt>
    <dgm:pt modelId="{EEC8CF61-419F-4FE5-B3E2-4DAFD2F3C9CC}" type="pres">
      <dgm:prSet presAssocID="{11522B10-3920-4167-8B44-5AD8383B6CE1}" presName="hierRoot4" presStyleCnt="0"/>
      <dgm:spPr/>
    </dgm:pt>
    <dgm:pt modelId="{0BB54F11-C295-4D86-9649-9E3C0EF64A8C}" type="pres">
      <dgm:prSet presAssocID="{11522B10-3920-4167-8B44-5AD8383B6CE1}" presName="composite4" presStyleCnt="0"/>
      <dgm:spPr/>
    </dgm:pt>
    <dgm:pt modelId="{06C76170-8EDE-4635-81D2-1A14F4A976D4}" type="pres">
      <dgm:prSet presAssocID="{11522B10-3920-4167-8B44-5AD8383B6CE1}" presName="background4" presStyleLbl="node4" presStyleIdx="16" presStyleCnt="24"/>
      <dgm:spPr/>
    </dgm:pt>
    <dgm:pt modelId="{1631AFAF-64EC-47F9-BDC0-1EAB3F96D9CA}" type="pres">
      <dgm:prSet presAssocID="{11522B10-3920-4167-8B44-5AD8383B6CE1}" presName="text4" presStyleLbl="fgAcc4" presStyleIdx="16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282D72-8D83-4DEA-AE83-1C2002A74A43}" type="pres">
      <dgm:prSet presAssocID="{11522B10-3920-4167-8B44-5AD8383B6CE1}" presName="hierChild5" presStyleCnt="0"/>
      <dgm:spPr/>
    </dgm:pt>
    <dgm:pt modelId="{D5C4B6D5-EA19-4FE8-8281-59BA5E3C221B}" type="pres">
      <dgm:prSet presAssocID="{070AA58B-1163-4480-BE9D-9DA8B878DFE2}" presName="Name23" presStyleLbl="parChTrans1D4" presStyleIdx="17" presStyleCnt="24"/>
      <dgm:spPr/>
      <dgm:t>
        <a:bodyPr/>
        <a:lstStyle/>
        <a:p>
          <a:endParaRPr lang="en-US"/>
        </a:p>
      </dgm:t>
    </dgm:pt>
    <dgm:pt modelId="{7B2793B9-1E63-42FE-878D-B482E9105DEE}" type="pres">
      <dgm:prSet presAssocID="{64371F08-905D-4463-AF42-F80BEEDB5D01}" presName="hierRoot4" presStyleCnt="0"/>
      <dgm:spPr/>
    </dgm:pt>
    <dgm:pt modelId="{A2005799-B0AE-4B54-87B2-F3BA26ED40E2}" type="pres">
      <dgm:prSet presAssocID="{64371F08-905D-4463-AF42-F80BEEDB5D01}" presName="composite4" presStyleCnt="0"/>
      <dgm:spPr/>
    </dgm:pt>
    <dgm:pt modelId="{A177F55F-C10B-44E6-876F-9DE95688A7E7}" type="pres">
      <dgm:prSet presAssocID="{64371F08-905D-4463-AF42-F80BEEDB5D01}" presName="background4" presStyleLbl="node4" presStyleIdx="17" presStyleCnt="24"/>
      <dgm:spPr/>
    </dgm:pt>
    <dgm:pt modelId="{38E178CC-6F0D-43E2-9886-E3D3828FB97F}" type="pres">
      <dgm:prSet presAssocID="{64371F08-905D-4463-AF42-F80BEEDB5D01}" presName="text4" presStyleLbl="fgAcc4" presStyleIdx="17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E6DEDD-45FD-48E9-A2BC-5023C3C22628}" type="pres">
      <dgm:prSet presAssocID="{64371F08-905D-4463-AF42-F80BEEDB5D01}" presName="hierChild5" presStyleCnt="0"/>
      <dgm:spPr/>
    </dgm:pt>
    <dgm:pt modelId="{F27C470C-2FF7-4654-B123-F56451D4C4CA}" type="pres">
      <dgm:prSet presAssocID="{C7B8D935-026C-4D78-AAA8-2426EAC75E1E}" presName="Name23" presStyleLbl="parChTrans1D4" presStyleIdx="18" presStyleCnt="24"/>
      <dgm:spPr/>
      <dgm:t>
        <a:bodyPr/>
        <a:lstStyle/>
        <a:p>
          <a:endParaRPr lang="en-US"/>
        </a:p>
      </dgm:t>
    </dgm:pt>
    <dgm:pt modelId="{59B3CC25-69AC-4771-9678-A4D0AB5264E2}" type="pres">
      <dgm:prSet presAssocID="{844689AC-9664-47EE-AC93-1F74400A32E1}" presName="hierRoot4" presStyleCnt="0"/>
      <dgm:spPr/>
    </dgm:pt>
    <dgm:pt modelId="{4C3FAD55-9323-41F0-A478-6BF2BB634E49}" type="pres">
      <dgm:prSet presAssocID="{844689AC-9664-47EE-AC93-1F74400A32E1}" presName="composite4" presStyleCnt="0"/>
      <dgm:spPr/>
    </dgm:pt>
    <dgm:pt modelId="{0B4F55A8-A8E1-43D5-AC60-B20DD34895AF}" type="pres">
      <dgm:prSet presAssocID="{844689AC-9664-47EE-AC93-1F74400A32E1}" presName="background4" presStyleLbl="node4" presStyleIdx="18" presStyleCnt="24"/>
      <dgm:spPr/>
    </dgm:pt>
    <dgm:pt modelId="{2663AFE6-0860-4B57-AE5D-E23E63B0C423}" type="pres">
      <dgm:prSet presAssocID="{844689AC-9664-47EE-AC93-1F74400A32E1}" presName="text4" presStyleLbl="fgAcc4" presStyleIdx="18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8CD285-11F1-435A-9545-F5635FFC2839}" type="pres">
      <dgm:prSet presAssocID="{844689AC-9664-47EE-AC93-1F74400A32E1}" presName="hierChild5" presStyleCnt="0"/>
      <dgm:spPr/>
    </dgm:pt>
    <dgm:pt modelId="{58B4D183-41BC-4FFC-A56D-DF3D69D8DA7B}" type="pres">
      <dgm:prSet presAssocID="{A540EB68-6757-4711-8607-EEC4B715981C}" presName="Name23" presStyleLbl="parChTrans1D4" presStyleIdx="19" presStyleCnt="24"/>
      <dgm:spPr/>
      <dgm:t>
        <a:bodyPr/>
        <a:lstStyle/>
        <a:p>
          <a:endParaRPr lang="en-US"/>
        </a:p>
      </dgm:t>
    </dgm:pt>
    <dgm:pt modelId="{529F44C0-6080-4DB2-8B67-9EC9EB94F0DC}" type="pres">
      <dgm:prSet presAssocID="{3A291659-49D4-4FBD-9AA2-89F06442ADE1}" presName="hierRoot4" presStyleCnt="0"/>
      <dgm:spPr/>
    </dgm:pt>
    <dgm:pt modelId="{685C9EA3-760E-4449-A7CB-8846F8C0D430}" type="pres">
      <dgm:prSet presAssocID="{3A291659-49D4-4FBD-9AA2-89F06442ADE1}" presName="composite4" presStyleCnt="0"/>
      <dgm:spPr/>
    </dgm:pt>
    <dgm:pt modelId="{E0D033A1-7606-400E-A95F-4038BD11CC39}" type="pres">
      <dgm:prSet presAssocID="{3A291659-49D4-4FBD-9AA2-89F06442ADE1}" presName="background4" presStyleLbl="node4" presStyleIdx="19" presStyleCnt="24"/>
      <dgm:spPr/>
    </dgm:pt>
    <dgm:pt modelId="{7E3B686D-5C49-49CF-8452-A6BDDEE16BF1}" type="pres">
      <dgm:prSet presAssocID="{3A291659-49D4-4FBD-9AA2-89F06442ADE1}" presName="text4" presStyleLbl="fgAcc4" presStyleIdx="19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0877CA-7E52-4594-8336-41C3FB658C2A}" type="pres">
      <dgm:prSet presAssocID="{3A291659-49D4-4FBD-9AA2-89F06442ADE1}" presName="hierChild5" presStyleCnt="0"/>
      <dgm:spPr/>
    </dgm:pt>
    <dgm:pt modelId="{82822539-749D-47F0-AFCE-F55D497FDD9F}" type="pres">
      <dgm:prSet presAssocID="{FAF5706F-21CF-4AC7-BD05-939D3745F287}" presName="Name23" presStyleLbl="parChTrans1D4" presStyleIdx="20" presStyleCnt="24"/>
      <dgm:spPr/>
      <dgm:t>
        <a:bodyPr/>
        <a:lstStyle/>
        <a:p>
          <a:endParaRPr lang="en-US"/>
        </a:p>
      </dgm:t>
    </dgm:pt>
    <dgm:pt modelId="{D76BA8CD-D907-4BC1-8B67-4461E88E7733}" type="pres">
      <dgm:prSet presAssocID="{1CACAB4E-A37D-4D09-8AE6-CA469891368F}" presName="hierRoot4" presStyleCnt="0"/>
      <dgm:spPr/>
    </dgm:pt>
    <dgm:pt modelId="{7700B9C5-AB69-4A3E-90B3-8E32476C826A}" type="pres">
      <dgm:prSet presAssocID="{1CACAB4E-A37D-4D09-8AE6-CA469891368F}" presName="composite4" presStyleCnt="0"/>
      <dgm:spPr/>
    </dgm:pt>
    <dgm:pt modelId="{F8FB31B7-F85E-44E2-A885-DBEEFCAF2A69}" type="pres">
      <dgm:prSet presAssocID="{1CACAB4E-A37D-4D09-8AE6-CA469891368F}" presName="background4" presStyleLbl="node4" presStyleIdx="20" presStyleCnt="24"/>
      <dgm:spPr/>
    </dgm:pt>
    <dgm:pt modelId="{5BCEA9DF-B24B-4E5B-A9C4-6E6F03B9BC49}" type="pres">
      <dgm:prSet presAssocID="{1CACAB4E-A37D-4D09-8AE6-CA469891368F}" presName="text4" presStyleLbl="fgAcc4" presStyleIdx="2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B03340-81CE-446A-BE31-86CA15DB28DC}" type="pres">
      <dgm:prSet presAssocID="{1CACAB4E-A37D-4D09-8AE6-CA469891368F}" presName="hierChild5" presStyleCnt="0"/>
      <dgm:spPr/>
    </dgm:pt>
    <dgm:pt modelId="{E4D3AD7A-8A81-4228-808C-7F9E52D637F2}" type="pres">
      <dgm:prSet presAssocID="{A5E06E1D-C111-4E64-887B-40F0FF804FA0}" presName="Name23" presStyleLbl="parChTrans1D4" presStyleIdx="21" presStyleCnt="24"/>
      <dgm:spPr/>
      <dgm:t>
        <a:bodyPr/>
        <a:lstStyle/>
        <a:p>
          <a:endParaRPr lang="en-US"/>
        </a:p>
      </dgm:t>
    </dgm:pt>
    <dgm:pt modelId="{6AE56E68-E5FF-4590-AC9F-17DC3073A32F}" type="pres">
      <dgm:prSet presAssocID="{F62159D8-6812-41F3-ABFA-50C07AAA66F6}" presName="hierRoot4" presStyleCnt="0"/>
      <dgm:spPr/>
    </dgm:pt>
    <dgm:pt modelId="{D723489E-5D46-4F01-BFD2-BB3BCF1C09E6}" type="pres">
      <dgm:prSet presAssocID="{F62159D8-6812-41F3-ABFA-50C07AAA66F6}" presName="composite4" presStyleCnt="0"/>
      <dgm:spPr/>
    </dgm:pt>
    <dgm:pt modelId="{597D9A18-9FD0-4C90-871D-3D0C7CD9569C}" type="pres">
      <dgm:prSet presAssocID="{F62159D8-6812-41F3-ABFA-50C07AAA66F6}" presName="background4" presStyleLbl="node4" presStyleIdx="21" presStyleCnt="24"/>
      <dgm:spPr/>
    </dgm:pt>
    <dgm:pt modelId="{A4792BC9-4188-4B6C-8DA8-E4E1C4775ED6}" type="pres">
      <dgm:prSet presAssocID="{F62159D8-6812-41F3-ABFA-50C07AAA66F6}" presName="text4" presStyleLbl="fgAcc4" presStyleIdx="2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F92F25-0FE7-4297-A3DE-256C5154857C}" type="pres">
      <dgm:prSet presAssocID="{F62159D8-6812-41F3-ABFA-50C07AAA66F6}" presName="hierChild5" presStyleCnt="0"/>
      <dgm:spPr/>
    </dgm:pt>
    <dgm:pt modelId="{88F7BC1F-6CE7-4E9F-8478-6CF3F2768534}" type="pres">
      <dgm:prSet presAssocID="{CC36F1BF-2EF0-41DD-82FE-F6FEE4FCD380}" presName="Name23" presStyleLbl="parChTrans1D4" presStyleIdx="22" presStyleCnt="24"/>
      <dgm:spPr/>
      <dgm:t>
        <a:bodyPr/>
        <a:lstStyle/>
        <a:p>
          <a:endParaRPr lang="en-US"/>
        </a:p>
      </dgm:t>
    </dgm:pt>
    <dgm:pt modelId="{783FE878-135A-4EB1-9DEA-8D89FBF760E6}" type="pres">
      <dgm:prSet presAssocID="{A91D9B10-69D9-400F-B0BC-A42597114C3A}" presName="hierRoot4" presStyleCnt="0"/>
      <dgm:spPr/>
    </dgm:pt>
    <dgm:pt modelId="{01CD2F55-32BC-4157-90FF-926A0C2D64ED}" type="pres">
      <dgm:prSet presAssocID="{A91D9B10-69D9-400F-B0BC-A42597114C3A}" presName="composite4" presStyleCnt="0"/>
      <dgm:spPr/>
    </dgm:pt>
    <dgm:pt modelId="{E71B9658-1D08-4042-9403-7D513D44A54B}" type="pres">
      <dgm:prSet presAssocID="{A91D9B10-69D9-400F-B0BC-A42597114C3A}" presName="background4" presStyleLbl="node4" presStyleIdx="22" presStyleCnt="24"/>
      <dgm:spPr/>
    </dgm:pt>
    <dgm:pt modelId="{3E5501BB-21E1-48F5-9420-03F023A0AD80}" type="pres">
      <dgm:prSet presAssocID="{A91D9B10-69D9-400F-B0BC-A42597114C3A}" presName="text4" presStyleLbl="fgAcc4" presStyleIdx="2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EFD91F-EF38-409C-A486-B20DAFC2EB5E}" type="pres">
      <dgm:prSet presAssocID="{A91D9B10-69D9-400F-B0BC-A42597114C3A}" presName="hierChild5" presStyleCnt="0"/>
      <dgm:spPr/>
    </dgm:pt>
    <dgm:pt modelId="{4B2EBC33-1770-4444-B20F-C1682323E8E2}" type="pres">
      <dgm:prSet presAssocID="{E2EFD80B-584E-45D9-9030-33DE8C86316E}" presName="Name23" presStyleLbl="parChTrans1D4" presStyleIdx="23" presStyleCnt="24"/>
      <dgm:spPr/>
      <dgm:t>
        <a:bodyPr/>
        <a:lstStyle/>
        <a:p>
          <a:endParaRPr lang="en-US"/>
        </a:p>
      </dgm:t>
    </dgm:pt>
    <dgm:pt modelId="{2BE1AA6F-8D9C-4BE4-9411-70C3CD717EDD}" type="pres">
      <dgm:prSet presAssocID="{E7C23FB3-33B6-4AF6-8BC7-A6D302888E40}" presName="hierRoot4" presStyleCnt="0"/>
      <dgm:spPr/>
    </dgm:pt>
    <dgm:pt modelId="{92D6B4A1-F299-4F2D-ACFC-254BEE1A56FA}" type="pres">
      <dgm:prSet presAssocID="{E7C23FB3-33B6-4AF6-8BC7-A6D302888E40}" presName="composite4" presStyleCnt="0"/>
      <dgm:spPr/>
    </dgm:pt>
    <dgm:pt modelId="{C5263D50-FBA5-4854-A2C2-32592826FC57}" type="pres">
      <dgm:prSet presAssocID="{E7C23FB3-33B6-4AF6-8BC7-A6D302888E40}" presName="background4" presStyleLbl="node4" presStyleIdx="23" presStyleCnt="24"/>
      <dgm:spPr/>
    </dgm:pt>
    <dgm:pt modelId="{EE3D9C81-66FF-488E-97F9-D6BB1B5D758D}" type="pres">
      <dgm:prSet presAssocID="{E7C23FB3-33B6-4AF6-8BC7-A6D302888E40}" presName="text4" presStyleLbl="fgAcc4" presStyleIdx="2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63D5E3-9777-437F-AFC8-8FD6BA3A8F79}" type="pres">
      <dgm:prSet presAssocID="{E7C23FB3-33B6-4AF6-8BC7-A6D302888E40}" presName="hierChild5" presStyleCnt="0"/>
      <dgm:spPr/>
    </dgm:pt>
  </dgm:ptLst>
  <dgm:cxnLst>
    <dgm:cxn modelId="{F5B0C666-6082-4F03-9662-66DBFA843507}" type="presOf" srcId="{45C95639-14C6-4654-8777-248C2EBBA5FB}" destId="{F3C075C1-4F6B-465B-BE51-65022E5B8A69}" srcOrd="0" destOrd="0" presId="urn:microsoft.com/office/officeart/2005/8/layout/hierarchy1"/>
    <dgm:cxn modelId="{96092EBB-3B13-4D5B-AC77-3A4F88F42F07}" srcId="{C82ACD3C-433E-4EA5-A40E-4BA5338050B2}" destId="{796DA480-2C93-4838-82AA-32C9A397FA4E}" srcOrd="0" destOrd="0" parTransId="{4671A6EE-8F5B-48B1-8525-20444EBD241F}" sibTransId="{0E7020FA-E082-436D-BF67-F745A5DEDF31}"/>
    <dgm:cxn modelId="{F7917840-0A7D-4990-B8C0-090AADD51CDA}" type="presOf" srcId="{E7C23FB3-33B6-4AF6-8BC7-A6D302888E40}" destId="{EE3D9C81-66FF-488E-97F9-D6BB1B5D758D}" srcOrd="0" destOrd="0" presId="urn:microsoft.com/office/officeart/2005/8/layout/hierarchy1"/>
    <dgm:cxn modelId="{63E49991-13B2-44BB-B7BB-7CD215587A51}" srcId="{844689AC-9664-47EE-AC93-1F74400A32E1}" destId="{3A291659-49D4-4FBD-9AA2-89F06442ADE1}" srcOrd="0" destOrd="0" parTransId="{A540EB68-6757-4711-8607-EEC4B715981C}" sibTransId="{639BFFA7-2A92-4D38-AED0-742E1F175F71}"/>
    <dgm:cxn modelId="{608E0EE8-348D-4A7E-8814-9EEFEDDCD11B}" srcId="{D112E9EB-E325-4829-83C0-96D4481C3672}" destId="{6BAE6C73-C97C-436D-8793-02CA8B5B1F70}" srcOrd="0" destOrd="0" parTransId="{5F6C0856-E329-43A8-BD0C-A0359A53FB80}" sibTransId="{27D8E2A4-4BB8-4CFB-B6F8-F295CCC1BB38}"/>
    <dgm:cxn modelId="{43C5563D-80D3-48EA-96C1-CC33ADAD7E11}" type="presOf" srcId="{7A2280B9-9041-4F5F-9F99-16E91E7C1C08}" destId="{1B0A8AAC-3AA4-4198-994B-2AFDC5EF6B0F}" srcOrd="0" destOrd="0" presId="urn:microsoft.com/office/officeart/2005/8/layout/hierarchy1"/>
    <dgm:cxn modelId="{583063B3-124F-4653-99A7-CDABB3C3436F}" srcId="{42BD22C6-188C-4891-8A51-37BB107112BF}" destId="{53F99DC6-B8D1-4285-9623-6EF41380A7D8}" srcOrd="0" destOrd="0" parTransId="{5C80D5F7-ADBF-444A-858B-90F19BAE997E}" sibTransId="{A47DAC08-092E-4FD0-BAAA-A2CD8062A39D}"/>
    <dgm:cxn modelId="{7B7CDD0B-8896-4374-80B9-112FAE3B9DE6}" srcId="{D2264F51-A7B9-4D9C-9C03-25D40483D11D}" destId="{64371F08-905D-4463-AF42-F80BEEDB5D01}" srcOrd="7" destOrd="0" parTransId="{070AA58B-1163-4480-BE9D-9DA8B878DFE2}" sibTransId="{F84ACFA9-F558-4D9E-9718-2C95FF2F357F}"/>
    <dgm:cxn modelId="{F7FCF0CC-F29A-46DE-9516-FECD3B404538}" srcId="{3CA6AAFB-9B9E-46BF-B4BC-A5DEC3E2887B}" destId="{574771D0-99FE-455F-9859-FF0B2A5DD0F4}" srcOrd="0" destOrd="0" parTransId="{A624AA58-3912-40E5-AC79-938335460B1D}" sibTransId="{D26DF1D4-748E-4AC4-B06E-C6493D6BB58A}"/>
    <dgm:cxn modelId="{3037139B-C150-4E4C-82E7-E7238F92E9B9}" type="presOf" srcId="{F8E1EA7E-2B4F-4A45-81C2-7537F29CA7A0}" destId="{762249E3-65E4-4DAF-B135-79DE20D270FC}" srcOrd="0" destOrd="0" presId="urn:microsoft.com/office/officeart/2005/8/layout/hierarchy1"/>
    <dgm:cxn modelId="{61C78380-4CED-4A0E-8541-5489DFF7353A}" type="presOf" srcId="{FAF5706F-21CF-4AC7-BD05-939D3745F287}" destId="{82822539-749D-47F0-AFCE-F55D497FDD9F}" srcOrd="0" destOrd="0" presId="urn:microsoft.com/office/officeart/2005/8/layout/hierarchy1"/>
    <dgm:cxn modelId="{1323C164-D358-47AF-9D6C-F3FCCCBF3B3F}" srcId="{F62159D8-6812-41F3-ABFA-50C07AAA66F6}" destId="{A91D9B10-69D9-400F-B0BC-A42597114C3A}" srcOrd="0" destOrd="0" parTransId="{CC36F1BF-2EF0-41DD-82FE-F6FEE4FCD380}" sibTransId="{8590D466-A4D0-423D-BF62-E031D022CA72}"/>
    <dgm:cxn modelId="{E7546810-A417-4966-B12F-458EB7520A41}" type="presOf" srcId="{A540EB68-6757-4711-8607-EEC4B715981C}" destId="{58B4D183-41BC-4FFC-A56D-DF3D69D8DA7B}" srcOrd="0" destOrd="0" presId="urn:microsoft.com/office/officeart/2005/8/layout/hierarchy1"/>
    <dgm:cxn modelId="{615B5271-CA26-4DAD-9DBE-05952DFDFF1B}" type="presOf" srcId="{A8BEAA6B-0A3B-4183-83C9-E2FA89401C83}" destId="{C0CB750C-A326-4452-B68F-404BDDDA1ED2}" srcOrd="0" destOrd="0" presId="urn:microsoft.com/office/officeart/2005/8/layout/hierarchy1"/>
    <dgm:cxn modelId="{4CA58641-5FB8-44EA-86DE-281EE48C5D76}" type="presOf" srcId="{1CACAB4E-A37D-4D09-8AE6-CA469891368F}" destId="{5BCEA9DF-B24B-4E5B-A9C4-6E6F03B9BC49}" srcOrd="0" destOrd="0" presId="urn:microsoft.com/office/officeart/2005/8/layout/hierarchy1"/>
    <dgm:cxn modelId="{477122E6-960E-40EE-A8D1-D6EA32177EDD}" type="presOf" srcId="{070AA58B-1163-4480-BE9D-9DA8B878DFE2}" destId="{D5C4B6D5-EA19-4FE8-8281-59BA5E3C221B}" srcOrd="0" destOrd="0" presId="urn:microsoft.com/office/officeart/2005/8/layout/hierarchy1"/>
    <dgm:cxn modelId="{F939AF56-0A65-4E23-8E9A-44D0C3A74D83}" type="presOf" srcId="{6BF86FC3-A86A-4B22-AA56-5362EBB10ECD}" destId="{CE40B1E8-A2BF-44F9-8413-245F765A8A91}" srcOrd="0" destOrd="0" presId="urn:microsoft.com/office/officeart/2005/8/layout/hierarchy1"/>
    <dgm:cxn modelId="{D5E0B1B3-F947-47BA-B07C-22A68328660B}" srcId="{D2264F51-A7B9-4D9C-9C03-25D40483D11D}" destId="{C82ACD3C-433E-4EA5-A40E-4BA5338050B2}" srcOrd="2" destOrd="0" parTransId="{16F942A8-05A9-43DB-9D62-127E5F04894D}" sibTransId="{C9710681-6D92-4FB8-B914-EF61ECC57120}"/>
    <dgm:cxn modelId="{F7B77296-EF8B-4442-82D4-9E901FEE5655}" type="presOf" srcId="{C82ACD3C-433E-4EA5-A40E-4BA5338050B2}" destId="{B3B55381-427E-4A81-9578-F68264300D21}" srcOrd="0" destOrd="0" presId="urn:microsoft.com/office/officeart/2005/8/layout/hierarchy1"/>
    <dgm:cxn modelId="{A70DFA68-F640-427A-9500-4406FC0C8822}" type="presOf" srcId="{A5E06E1D-C111-4E64-887B-40F0FF804FA0}" destId="{E4D3AD7A-8A81-4228-808C-7F9E52D637F2}" srcOrd="0" destOrd="0" presId="urn:microsoft.com/office/officeart/2005/8/layout/hierarchy1"/>
    <dgm:cxn modelId="{1D77C699-26A2-4746-B31C-E3508B51042E}" type="presOf" srcId="{D2264F51-A7B9-4D9C-9C03-25D40483D11D}" destId="{E99F28F7-FF0E-4165-8713-527AA30D5B3B}" srcOrd="0" destOrd="0" presId="urn:microsoft.com/office/officeart/2005/8/layout/hierarchy1"/>
    <dgm:cxn modelId="{02AE770A-BEB6-4FFE-B1A3-F7C016D6F0F4}" type="presOf" srcId="{7D889405-5F35-4EC7-8E9A-E8557EE80FFA}" destId="{8A0C8CC5-CBE0-4134-8951-41F25250F10B}" srcOrd="0" destOrd="0" presId="urn:microsoft.com/office/officeart/2005/8/layout/hierarchy1"/>
    <dgm:cxn modelId="{7486B08B-8714-44A6-97E3-6DD8F76006E5}" type="presOf" srcId="{3A291659-49D4-4FBD-9AA2-89F06442ADE1}" destId="{7E3B686D-5C49-49CF-8452-A6BDDEE16BF1}" srcOrd="0" destOrd="0" presId="urn:microsoft.com/office/officeart/2005/8/layout/hierarchy1"/>
    <dgm:cxn modelId="{3C2D63F7-2153-4709-9ECA-3E82662AB3D9}" type="presOf" srcId="{CC36F1BF-2EF0-41DD-82FE-F6FEE4FCD380}" destId="{88F7BC1F-6CE7-4E9F-8478-6CF3F2768534}" srcOrd="0" destOrd="0" presId="urn:microsoft.com/office/officeart/2005/8/layout/hierarchy1"/>
    <dgm:cxn modelId="{5D88C039-03BC-4CB5-BBE4-F142224842B4}" type="presOf" srcId="{5F5B45DB-4253-49A6-AF5A-0CC2EF3AF005}" destId="{5DF0AD03-89EC-45A9-BE44-90BE58EAAABC}" srcOrd="0" destOrd="0" presId="urn:microsoft.com/office/officeart/2005/8/layout/hierarchy1"/>
    <dgm:cxn modelId="{421C65D9-181F-4BD6-A29D-225C0EC6CE63}" type="presOf" srcId="{B2081DA4-9B87-4C0F-8AD3-454B600BC418}" destId="{939A17D0-ABA4-48DB-954F-6A091946C829}" srcOrd="0" destOrd="0" presId="urn:microsoft.com/office/officeart/2005/8/layout/hierarchy1"/>
    <dgm:cxn modelId="{F04D8B3D-51DF-46A0-97A2-917BB23C6CED}" type="presOf" srcId="{00866D8C-6467-4C62-9EFA-059A5C002A87}" destId="{AF37D3BE-50A2-406A-A77C-380DFBC6E7F8}" srcOrd="0" destOrd="0" presId="urn:microsoft.com/office/officeart/2005/8/layout/hierarchy1"/>
    <dgm:cxn modelId="{1FCE89AC-C6EB-4173-B9E2-64154C8B708F}" srcId="{91C4C758-B43D-4093-B73B-DD495CD4D156}" destId="{F8E1EA7E-2B4F-4A45-81C2-7537F29CA7A0}" srcOrd="0" destOrd="0" parTransId="{D3D0C138-9C16-4DE8-BD46-A8B0B81BE444}" sibTransId="{8B7A7124-1F59-423F-8700-B0A0CCE35389}"/>
    <dgm:cxn modelId="{CD1DFB8B-FC8F-402D-874E-710E2BA74DEA}" srcId="{D2264F51-A7B9-4D9C-9C03-25D40483D11D}" destId="{D6EF4BD9-A1FF-4CC1-ACAB-F1991F2FE63C}" srcOrd="4" destOrd="0" parTransId="{D3219AA5-E088-4080-9494-DCD14AACB7AD}" sibTransId="{A45A7AC2-FD06-40A8-B555-C541AA2FD635}"/>
    <dgm:cxn modelId="{EBF4562A-714E-4BFA-B923-F31AD4168984}" type="presOf" srcId="{844689AC-9664-47EE-AC93-1F74400A32E1}" destId="{2663AFE6-0860-4B57-AE5D-E23E63B0C423}" srcOrd="0" destOrd="0" presId="urn:microsoft.com/office/officeart/2005/8/layout/hierarchy1"/>
    <dgm:cxn modelId="{F19DE20B-2E0C-4339-A1FB-45638365833E}" type="presOf" srcId="{1DE8A298-0DAF-44D2-AD5E-2037C1361DF7}" destId="{3FDF1533-057D-43DF-83D1-BFC0A9584D10}" srcOrd="0" destOrd="0" presId="urn:microsoft.com/office/officeart/2005/8/layout/hierarchy1"/>
    <dgm:cxn modelId="{D5490F3C-7324-4E25-8F93-C10B16EA7DA0}" srcId="{53F99DC6-B8D1-4285-9623-6EF41380A7D8}" destId="{D112E9EB-E325-4829-83C0-96D4481C3672}" srcOrd="0" destOrd="0" parTransId="{45C95639-14C6-4654-8777-248C2EBBA5FB}" sibTransId="{BE0F5591-0018-48E5-93A2-4984E880BF29}"/>
    <dgm:cxn modelId="{499E3176-E7AE-495A-A131-0BC02D4357FC}" type="presOf" srcId="{2823925D-92D6-4E57-A749-A7CED13F7F44}" destId="{DDA2B41A-3E8B-47E4-B8DB-CBDFA0DE0EC7}" srcOrd="0" destOrd="0" presId="urn:microsoft.com/office/officeart/2005/8/layout/hierarchy1"/>
    <dgm:cxn modelId="{2CB3394C-22D3-41ED-AE2B-A3C83E1FBA12}" type="presOf" srcId="{0633BF4D-01A5-48B5-B2D1-A4A28258BF84}" destId="{D7B2DC94-A8CE-464E-BDA9-3FFC2AEE7E8D}" srcOrd="0" destOrd="0" presId="urn:microsoft.com/office/officeart/2005/8/layout/hierarchy1"/>
    <dgm:cxn modelId="{CC76B4AD-2947-4CD2-80BE-DE9406094D67}" type="presOf" srcId="{C7B8D935-026C-4D78-AAA8-2426EAC75E1E}" destId="{F27C470C-2FF7-4654-B123-F56451D4C4CA}" srcOrd="0" destOrd="0" presId="urn:microsoft.com/office/officeart/2005/8/layout/hierarchy1"/>
    <dgm:cxn modelId="{FC5B6F20-3FC6-44EB-B061-F62F057B94E1}" type="presOf" srcId="{FD410371-3E6E-4F90-B6BD-B759CBD5060F}" destId="{51295935-79A0-4119-A001-FDC52747C2E8}" srcOrd="0" destOrd="0" presId="urn:microsoft.com/office/officeart/2005/8/layout/hierarchy1"/>
    <dgm:cxn modelId="{6B42273D-296B-43A5-8225-A2A5C0B7C642}" type="presOf" srcId="{5DBCC6C6-EC10-4A2D-A816-4B2E54014A09}" destId="{CCF70B52-DEC8-462A-9ACE-11894808F78D}" srcOrd="0" destOrd="0" presId="urn:microsoft.com/office/officeart/2005/8/layout/hierarchy1"/>
    <dgm:cxn modelId="{6B05FC79-2419-45F3-B9AB-6C6D683D0832}" type="presOf" srcId="{C1F36687-323C-4E0B-8698-AA0C8BA9B7A3}" destId="{177AD6E0-7F24-48A4-BBD8-97100367654A}" srcOrd="0" destOrd="0" presId="urn:microsoft.com/office/officeart/2005/8/layout/hierarchy1"/>
    <dgm:cxn modelId="{2D1A03CE-5F0F-479B-A862-098C2EAB5FF8}" type="presOf" srcId="{E9D3E8CC-5119-4A18-8DE9-4DBC48DFFAF7}" destId="{F90C846E-DA55-44DC-97EB-0BE963FD07B5}" srcOrd="0" destOrd="0" presId="urn:microsoft.com/office/officeart/2005/8/layout/hierarchy1"/>
    <dgm:cxn modelId="{78DFE4B9-5410-496B-9811-9D9368BA941A}" type="presOf" srcId="{A91D9B10-69D9-400F-B0BC-A42597114C3A}" destId="{3E5501BB-21E1-48F5-9420-03F023A0AD80}" srcOrd="0" destOrd="0" presId="urn:microsoft.com/office/officeart/2005/8/layout/hierarchy1"/>
    <dgm:cxn modelId="{3AAD47DC-917A-49B3-9C65-71981B32609E}" srcId="{D2264F51-A7B9-4D9C-9C03-25D40483D11D}" destId="{E7C23FB3-33B6-4AF6-8BC7-A6D302888E40}" srcOrd="9" destOrd="0" parTransId="{E2EFD80B-584E-45D9-9030-33DE8C86316E}" sibTransId="{1D01501A-2A69-41B2-AC69-09FF78963B5F}"/>
    <dgm:cxn modelId="{2CAB9A47-4F59-4C5E-A12B-0E07FBB6DD68}" type="presOf" srcId="{574771D0-99FE-455F-9859-FF0B2A5DD0F4}" destId="{6D18FC7C-FD4E-4729-AA66-8CA8361CFF1A}" srcOrd="0" destOrd="0" presId="urn:microsoft.com/office/officeart/2005/8/layout/hierarchy1"/>
    <dgm:cxn modelId="{6C3D0B16-320B-437D-B2B1-2A912C971CB9}" type="presOf" srcId="{FF2F4A61-0582-4E27-A991-BBED7573F8D7}" destId="{B07DFF7C-9C1F-4204-8695-82C25813C855}" srcOrd="0" destOrd="0" presId="urn:microsoft.com/office/officeart/2005/8/layout/hierarchy1"/>
    <dgm:cxn modelId="{FC4B15F1-D328-418B-9635-D962552B7B67}" srcId="{32325E87-3BCF-4BE8-9712-4D6800E51E14}" destId="{91C4C758-B43D-4093-B73B-DD495CD4D156}" srcOrd="0" destOrd="0" parTransId="{4A193188-F0EF-406B-8275-859F92D4D80D}" sibTransId="{7AD6BEEA-3841-451A-8B19-CD52889BA480}"/>
    <dgm:cxn modelId="{B90D3A6D-18BC-4A67-AE5B-BCE611FB52E4}" srcId="{1CACAB4E-A37D-4D09-8AE6-CA469891368F}" destId="{F62159D8-6812-41F3-ABFA-50C07AAA66F6}" srcOrd="0" destOrd="0" parTransId="{A5E06E1D-C111-4E64-887B-40F0FF804FA0}" sibTransId="{4F8C0504-7A94-45B8-9FA9-6941D2101FD6}"/>
    <dgm:cxn modelId="{EC631C49-CEEB-40A0-AEDF-2320B48E844B}" type="presOf" srcId="{4DB62B69-4F77-4D6C-9CE2-38F7E22765CA}" destId="{060A8DC5-B14B-48D1-B4CC-382F4565A8D8}" srcOrd="0" destOrd="0" presId="urn:microsoft.com/office/officeart/2005/8/layout/hierarchy1"/>
    <dgm:cxn modelId="{9C19EBA7-030B-4188-8BBE-62203419A665}" srcId="{D2264F51-A7B9-4D9C-9C03-25D40483D11D}" destId="{844689AC-9664-47EE-AC93-1F74400A32E1}" srcOrd="8" destOrd="0" parTransId="{C7B8D935-026C-4D78-AAA8-2426EAC75E1E}" sibTransId="{E7953232-7C15-4513-9D3F-B841986D2B23}"/>
    <dgm:cxn modelId="{41FC7E46-A7BC-42C3-A961-A17A0C2CB7A0}" type="presOf" srcId="{64371F08-905D-4463-AF42-F80BEEDB5D01}" destId="{38E178CC-6F0D-43E2-9886-E3D3828FB97F}" srcOrd="0" destOrd="0" presId="urn:microsoft.com/office/officeart/2005/8/layout/hierarchy1"/>
    <dgm:cxn modelId="{D38AE508-7ACC-494C-AC7D-75CE5687E32A}" srcId="{D2264F51-A7B9-4D9C-9C03-25D40483D11D}" destId="{00866D8C-6467-4C62-9EFA-059A5C002A87}" srcOrd="5" destOrd="0" parTransId="{2823925D-92D6-4E57-A749-A7CED13F7F44}" sibTransId="{13E8BA6E-1977-45DF-9671-DB516739EE49}"/>
    <dgm:cxn modelId="{1FF99B95-38F8-4F91-8BFD-889D0D01B74C}" type="presOf" srcId="{D6EF4BD9-A1FF-4CC1-ACAB-F1991F2FE63C}" destId="{9F996DFB-5AEC-4808-82BC-2DEE7B651DA3}" srcOrd="0" destOrd="0" presId="urn:microsoft.com/office/officeart/2005/8/layout/hierarchy1"/>
    <dgm:cxn modelId="{B07B4B90-5DA4-4C61-9D68-A5C794E66696}" srcId="{53F99DC6-B8D1-4285-9623-6EF41380A7D8}" destId="{A8BEAA6B-0A3B-4183-83C9-E2FA89401C83}" srcOrd="1" destOrd="0" parTransId="{5DBCC6C6-EC10-4A2D-A816-4B2E54014A09}" sibTransId="{49D30D68-9B8A-4BBC-96D7-3278712781BC}"/>
    <dgm:cxn modelId="{C027C5FF-CF18-4A1B-A307-6BB3C80FB378}" type="presOf" srcId="{6A00388D-DB8D-42CE-932C-BB9722E85F96}" destId="{3DA8020D-050D-4CCE-BF76-BBAF8805082C}" srcOrd="0" destOrd="0" presId="urn:microsoft.com/office/officeart/2005/8/layout/hierarchy1"/>
    <dgm:cxn modelId="{F27F22B9-8731-4062-B4D8-139721AB2A2E}" srcId="{00866D8C-6467-4C62-9EFA-059A5C002A87}" destId="{EB9C2E50-96E4-4F9B-80EF-4B83253A1873}" srcOrd="0" destOrd="0" parTransId="{B2081DA4-9B87-4C0F-8AD3-454B600BC418}" sibTransId="{270BD74A-734C-42DB-B8F5-591B46CC0014}"/>
    <dgm:cxn modelId="{230A82BB-5497-451E-A97F-60AE7215592D}" type="presOf" srcId="{796DA480-2C93-4838-82AA-32C9A397FA4E}" destId="{F15E300A-AAF4-4ED6-B37E-46ABA72D9459}" srcOrd="0" destOrd="0" presId="urn:microsoft.com/office/officeart/2005/8/layout/hierarchy1"/>
    <dgm:cxn modelId="{45F4475E-AAF1-4598-A03A-530BE6A916F3}" type="presOf" srcId="{11522B10-3920-4167-8B44-5AD8383B6CE1}" destId="{1631AFAF-64EC-47F9-BDC0-1EAB3F96D9CA}" srcOrd="0" destOrd="0" presId="urn:microsoft.com/office/officeart/2005/8/layout/hierarchy1"/>
    <dgm:cxn modelId="{302A5408-995E-4206-AE31-45F307804F4E}" type="presOf" srcId="{425D4ECC-862A-4840-9ED4-52B94D82FC8E}" destId="{1796F72F-5958-4065-9DA5-C4CD4958BE91}" srcOrd="0" destOrd="0" presId="urn:microsoft.com/office/officeart/2005/8/layout/hierarchy1"/>
    <dgm:cxn modelId="{E0A519C4-056B-40FA-A255-D88331A5B9FB}" type="presOf" srcId="{F62159D8-6812-41F3-ABFA-50C07AAA66F6}" destId="{A4792BC9-4188-4B6C-8DA8-E4E1C4775ED6}" srcOrd="0" destOrd="0" presId="urn:microsoft.com/office/officeart/2005/8/layout/hierarchy1"/>
    <dgm:cxn modelId="{D1B45B42-AEF7-4CD5-B5CE-04DE8FF8BEFB}" srcId="{531B1A9A-AF98-4160-B316-34D31D9D83AE}" destId="{3CA6AAFB-9B9E-46BF-B4BC-A5DEC3E2887B}" srcOrd="0" destOrd="0" parTransId="{25A33494-3BEA-459D-97F3-8F82A69E1B7D}" sibTransId="{0CFB0286-0FBA-4565-9CC6-64B4670CC16B}"/>
    <dgm:cxn modelId="{C341495F-AE8D-44BE-8BEA-9D761394811F}" type="presOf" srcId="{D112E9EB-E325-4829-83C0-96D4481C3672}" destId="{9BECC8D1-4CB0-4B12-A798-A186902E0FA8}" srcOrd="0" destOrd="0" presId="urn:microsoft.com/office/officeart/2005/8/layout/hierarchy1"/>
    <dgm:cxn modelId="{BD43F31A-7694-48CB-8A80-EABD8965B8C0}" srcId="{D2264F51-A7B9-4D9C-9C03-25D40483D11D}" destId="{1DE8A298-0DAF-44D2-AD5E-2037C1361DF7}" srcOrd="0" destOrd="0" parTransId="{2D56012D-22AF-4AFD-884B-619B8F25C4AB}" sibTransId="{53A7E568-AAAC-436B-A6E3-7AA5203936E1}"/>
    <dgm:cxn modelId="{56D185D3-4B06-4235-AC2A-ACB68CF33D1E}" type="presOf" srcId="{EB9C2E50-96E4-4F9B-80EF-4B83253A1873}" destId="{C969B548-F2CA-4D2E-86AF-F0EDE9CBC989}" srcOrd="0" destOrd="0" presId="urn:microsoft.com/office/officeart/2005/8/layout/hierarchy1"/>
    <dgm:cxn modelId="{6A4877FF-3C92-4B29-BF37-D1E421C3EE4E}" type="presOf" srcId="{DB21F706-CFC9-4B51-B771-0C204D1611E9}" destId="{4E3A3B29-297D-46EB-8B0D-E5A96245DB8F}" srcOrd="0" destOrd="0" presId="urn:microsoft.com/office/officeart/2005/8/layout/hierarchy1"/>
    <dgm:cxn modelId="{0A0F18A6-80D2-47C1-962E-2938A6F3A3E9}" srcId="{3A291659-49D4-4FBD-9AA2-89F06442ADE1}" destId="{1CACAB4E-A37D-4D09-8AE6-CA469891368F}" srcOrd="0" destOrd="0" parTransId="{FAF5706F-21CF-4AC7-BD05-939D3745F287}" sibTransId="{85B089AA-0869-40D6-B529-BFFAF4E54409}"/>
    <dgm:cxn modelId="{25B43E5E-B1A1-4273-9EE9-A779A456B2FE}" srcId="{D2264F51-A7B9-4D9C-9C03-25D40483D11D}" destId="{5F5B45DB-4253-49A6-AF5A-0CC2EF3AF005}" srcOrd="1" destOrd="0" parTransId="{DB21F706-CFC9-4B51-B771-0C204D1611E9}" sibTransId="{EC60A0C5-0C40-4BF3-A43E-DB3837CC5AC3}"/>
    <dgm:cxn modelId="{A29355DB-DF00-4A15-9E11-4538BA589D75}" type="presOf" srcId="{6BAE6C73-C97C-436D-8793-02CA8B5B1F70}" destId="{959CD018-B432-4987-A427-33F872BF8EFC}" srcOrd="0" destOrd="0" presId="urn:microsoft.com/office/officeart/2005/8/layout/hierarchy1"/>
    <dgm:cxn modelId="{C18C2BEC-4ED3-4D3C-9546-4D2C6D901ED6}" type="presOf" srcId="{42BD22C6-188C-4891-8A51-37BB107112BF}" destId="{05BC91F1-7E52-4F2C-8AF1-9E7BB1135AF6}" srcOrd="0" destOrd="0" presId="urn:microsoft.com/office/officeart/2005/8/layout/hierarchy1"/>
    <dgm:cxn modelId="{CDBAE632-0167-423D-81ED-1BD828378A81}" srcId="{53F99DC6-B8D1-4285-9623-6EF41380A7D8}" destId="{FF2F4A61-0582-4E27-A991-BBED7573F8D7}" srcOrd="2" destOrd="0" parTransId="{7D889405-5F35-4EC7-8E9A-E8557EE80FFA}" sibTransId="{6F4C014C-FFDB-4907-8D6C-779AC883CB6D}"/>
    <dgm:cxn modelId="{331E51AB-FB37-4339-88A9-209DD5D40444}" type="presOf" srcId="{E2EFD80B-584E-45D9-9030-33DE8C86316E}" destId="{4B2EBC33-1770-4444-B20F-C1682323E8E2}" srcOrd="0" destOrd="0" presId="urn:microsoft.com/office/officeart/2005/8/layout/hierarchy1"/>
    <dgm:cxn modelId="{E765593A-BBC2-4EAC-9579-B902112D8A48}" type="presOf" srcId="{5F6C0856-E329-43A8-BD0C-A0359A53FB80}" destId="{7A45B45C-290F-45B4-AE19-CC2AD902DAB6}" srcOrd="0" destOrd="0" presId="urn:microsoft.com/office/officeart/2005/8/layout/hierarchy1"/>
    <dgm:cxn modelId="{D0CD4712-701F-4F6B-B8A0-5E290F3B98D0}" type="presOf" srcId="{16F942A8-05A9-43DB-9D62-127E5F04894D}" destId="{13A33EE0-AE55-436A-B7A7-229874CFD608}" srcOrd="0" destOrd="0" presId="urn:microsoft.com/office/officeart/2005/8/layout/hierarchy1"/>
    <dgm:cxn modelId="{75D5B348-0D7E-4B88-852E-5F2216898CF5}" srcId="{D2264F51-A7B9-4D9C-9C03-25D40483D11D}" destId="{11522B10-3920-4167-8B44-5AD8383B6CE1}" srcOrd="6" destOrd="0" parTransId="{0633BF4D-01A5-48B5-B2D1-A4A28258BF84}" sibTransId="{B9F87B21-D952-46A6-8FC0-A522CF716633}"/>
    <dgm:cxn modelId="{A823ACC6-85A0-457E-B13A-35B78E1B6966}" type="presOf" srcId="{2D56012D-22AF-4AFD-884B-619B8F25C4AB}" destId="{469575AC-296B-412F-BB5B-306FE9AEB51A}" srcOrd="0" destOrd="0" presId="urn:microsoft.com/office/officeart/2005/8/layout/hierarchy1"/>
    <dgm:cxn modelId="{DB0B923C-3CA1-49B6-B0ED-F2D775B7E443}" type="presOf" srcId="{25A33494-3BEA-459D-97F3-8F82A69E1B7D}" destId="{508F035F-5575-4764-BDF1-97A01EEB2F1C}" srcOrd="0" destOrd="0" presId="urn:microsoft.com/office/officeart/2005/8/layout/hierarchy1"/>
    <dgm:cxn modelId="{1FCF5029-1C8F-403B-8FC8-A1DB2ADD29C5}" srcId="{FF2F4A61-0582-4E27-A991-BBED7573F8D7}" destId="{425D4ECC-862A-4840-9ED4-52B94D82FC8E}" srcOrd="0" destOrd="0" parTransId="{620DC2E0-5B41-47E6-BF33-B87090C7D345}" sibTransId="{C8E9EE40-3FE0-4DB3-9066-A17028CF73EB}"/>
    <dgm:cxn modelId="{9D529843-BCDF-44DB-ABB0-0F8655CDB206}" type="presOf" srcId="{32325E87-3BCF-4BE8-9712-4D6800E51E14}" destId="{F5EC3D0A-1A5D-40A2-B07B-0ADFC7F50C67}" srcOrd="0" destOrd="0" presId="urn:microsoft.com/office/officeart/2005/8/layout/hierarchy1"/>
    <dgm:cxn modelId="{56CB3CA7-3364-4872-8652-13C781DC9234}" type="presOf" srcId="{D3D0C138-9C16-4DE8-BD46-A8B0B81BE444}" destId="{5682B620-EDD2-4064-B5AB-01F8AB0C5154}" srcOrd="0" destOrd="0" presId="urn:microsoft.com/office/officeart/2005/8/layout/hierarchy1"/>
    <dgm:cxn modelId="{ACF562B3-448F-4A70-B521-7BE0F314DB94}" type="presOf" srcId="{620DC2E0-5B41-47E6-BF33-B87090C7D345}" destId="{DDCB8A9E-7394-4BD3-9EE8-65A327169A92}" srcOrd="0" destOrd="0" presId="urn:microsoft.com/office/officeart/2005/8/layout/hierarchy1"/>
    <dgm:cxn modelId="{4E83A08F-C1B2-4465-B5C5-09F963E00489}" type="presOf" srcId="{4A193188-F0EF-406B-8275-859F92D4D80D}" destId="{AEAB777C-3326-41AF-A848-4F51A62ECD2C}" srcOrd="0" destOrd="0" presId="urn:microsoft.com/office/officeart/2005/8/layout/hierarchy1"/>
    <dgm:cxn modelId="{3267C310-478A-4F2F-BAE3-3B0FBDDC16BA}" type="presOf" srcId="{53F99DC6-B8D1-4285-9623-6EF41380A7D8}" destId="{5FCA4385-3D0B-44D2-A7EA-EA95D4E6D3CE}" srcOrd="0" destOrd="0" presId="urn:microsoft.com/office/officeart/2005/8/layout/hierarchy1"/>
    <dgm:cxn modelId="{C6644211-9EA6-4A3C-BD7A-805CFC9A152F}" type="presOf" srcId="{D3219AA5-E088-4080-9494-DCD14AACB7AD}" destId="{103F49D6-C93C-4551-9B21-07F56DE30248}" srcOrd="0" destOrd="0" presId="urn:microsoft.com/office/officeart/2005/8/layout/hierarchy1"/>
    <dgm:cxn modelId="{F28F418A-BEF8-4F30-931C-9AE570C9C32F}" srcId="{425D4ECC-862A-4840-9ED4-52B94D82FC8E}" destId="{D2264F51-A7B9-4D9C-9C03-25D40483D11D}" srcOrd="0" destOrd="0" parTransId="{C1F36687-323C-4E0B-8698-AA0C8BA9B7A3}" sibTransId="{E1A66443-E43D-47ED-98FD-7896B1F73611}"/>
    <dgm:cxn modelId="{828BD519-E92F-4AAF-B6C4-72291509CF95}" type="presOf" srcId="{3CA6AAFB-9B9E-46BF-B4BC-A5DEC3E2887B}" destId="{4DD38D92-A495-4493-9CBD-9D433211966A}" srcOrd="0" destOrd="0" presId="urn:microsoft.com/office/officeart/2005/8/layout/hierarchy1"/>
    <dgm:cxn modelId="{16649A42-1423-499E-BF34-82E1262FAA2B}" srcId="{796DA480-2C93-4838-82AA-32C9A397FA4E}" destId="{32325E87-3BCF-4BE8-9712-4D6800E51E14}" srcOrd="0" destOrd="0" parTransId="{4DB62B69-4F77-4D6C-9CE2-38F7E22765CA}" sibTransId="{3604DFC7-A7DC-4CC0-8E2F-1EA068B780CA}"/>
    <dgm:cxn modelId="{006163AE-595A-477D-A816-DE8E3021759B}" type="presOf" srcId="{4671A6EE-8F5B-48B1-8525-20444EBD241F}" destId="{B8480DFE-B503-42E0-9CB3-5CB6FF30945F}" srcOrd="0" destOrd="0" presId="urn:microsoft.com/office/officeart/2005/8/layout/hierarchy1"/>
    <dgm:cxn modelId="{7B9053A6-7524-4413-AFD4-AED2B8DCE940}" type="presOf" srcId="{91C4C758-B43D-4093-B73B-DD495CD4D156}" destId="{86E1EB27-C901-45A1-9242-DD9E7D0E92E2}" srcOrd="0" destOrd="0" presId="urn:microsoft.com/office/officeart/2005/8/layout/hierarchy1"/>
    <dgm:cxn modelId="{715A56CF-DFE9-4E82-809E-2E85EC12D92F}" srcId="{1DE8A298-0DAF-44D2-AD5E-2037C1361DF7}" destId="{6BF86FC3-A86A-4B22-AA56-5362EBB10ECD}" srcOrd="0" destOrd="0" parTransId="{6A00388D-DB8D-42CE-932C-BB9722E85F96}" sibTransId="{444513A0-4628-457B-99A5-FB7A6507C141}"/>
    <dgm:cxn modelId="{D710F16E-C640-43AC-85AD-4913C98F84D9}" type="presOf" srcId="{A624AA58-3912-40E5-AC79-938335460B1D}" destId="{22122DEF-45D0-4686-83EE-CBE6744874A0}" srcOrd="0" destOrd="0" presId="urn:microsoft.com/office/officeart/2005/8/layout/hierarchy1"/>
    <dgm:cxn modelId="{7D9F6494-FE0F-41AD-81D7-52EC54C072AC}" srcId="{EB9C2E50-96E4-4F9B-80EF-4B83253A1873}" destId="{531B1A9A-AF98-4160-B316-34D31D9D83AE}" srcOrd="0" destOrd="0" parTransId="{FD410371-3E6E-4F90-B6BD-B759CBD5060F}" sibTransId="{374C38AF-DF83-40E8-8421-56B3571EA7EC}"/>
    <dgm:cxn modelId="{D5A1EF75-37BE-4090-9FEF-4F43DC61873D}" type="presOf" srcId="{531B1A9A-AF98-4160-B316-34D31D9D83AE}" destId="{FF8FE2FA-B2BE-40B4-9103-3014765C9F0B}" srcOrd="0" destOrd="0" presId="urn:microsoft.com/office/officeart/2005/8/layout/hierarchy1"/>
    <dgm:cxn modelId="{4A421F91-89F8-4528-B14A-BAB6FAA92AD3}" srcId="{D2264F51-A7B9-4D9C-9C03-25D40483D11D}" destId="{E9D3E8CC-5119-4A18-8DE9-4DBC48DFFAF7}" srcOrd="3" destOrd="0" parTransId="{7A2280B9-9041-4F5F-9F99-16E91E7C1C08}" sibTransId="{D81E490A-F10D-4AD6-9FD4-0D9FEBFC2E73}"/>
    <dgm:cxn modelId="{07A2B472-9B17-4BE4-899B-333596E478C1}" type="presParOf" srcId="{05BC91F1-7E52-4F2C-8AF1-9E7BB1135AF6}" destId="{E02C6A2A-4783-43D6-976D-ADC898560057}" srcOrd="0" destOrd="0" presId="urn:microsoft.com/office/officeart/2005/8/layout/hierarchy1"/>
    <dgm:cxn modelId="{DB3B98E9-2519-4E36-9DBB-8E5771CA7FC9}" type="presParOf" srcId="{E02C6A2A-4783-43D6-976D-ADC898560057}" destId="{9E3A2F05-B208-4324-A24C-603997E02E7D}" srcOrd="0" destOrd="0" presId="urn:microsoft.com/office/officeart/2005/8/layout/hierarchy1"/>
    <dgm:cxn modelId="{2EDEDCA2-A90E-4021-A609-DEB49A8FE9A8}" type="presParOf" srcId="{9E3A2F05-B208-4324-A24C-603997E02E7D}" destId="{78CAD1B1-DC8A-46F7-9BCC-23EE482E411A}" srcOrd="0" destOrd="0" presId="urn:microsoft.com/office/officeart/2005/8/layout/hierarchy1"/>
    <dgm:cxn modelId="{89631149-1E00-4CA2-B8F9-2A5FF733811E}" type="presParOf" srcId="{9E3A2F05-B208-4324-A24C-603997E02E7D}" destId="{5FCA4385-3D0B-44D2-A7EA-EA95D4E6D3CE}" srcOrd="1" destOrd="0" presId="urn:microsoft.com/office/officeart/2005/8/layout/hierarchy1"/>
    <dgm:cxn modelId="{0F708936-4212-4EEC-8080-9A61B2F86976}" type="presParOf" srcId="{E02C6A2A-4783-43D6-976D-ADC898560057}" destId="{10ECB2EB-85CD-49A3-90E4-7D668EA76B56}" srcOrd="1" destOrd="0" presId="urn:microsoft.com/office/officeart/2005/8/layout/hierarchy1"/>
    <dgm:cxn modelId="{D0D625A7-23C5-4A20-87B7-86F53F9AC839}" type="presParOf" srcId="{10ECB2EB-85CD-49A3-90E4-7D668EA76B56}" destId="{F3C075C1-4F6B-465B-BE51-65022E5B8A69}" srcOrd="0" destOrd="0" presId="urn:microsoft.com/office/officeart/2005/8/layout/hierarchy1"/>
    <dgm:cxn modelId="{BDAF3C67-8C39-4CE4-A0C0-5FB57806F368}" type="presParOf" srcId="{10ECB2EB-85CD-49A3-90E4-7D668EA76B56}" destId="{8EBCB1DF-ED9B-45A3-B401-30FDEC834A58}" srcOrd="1" destOrd="0" presId="urn:microsoft.com/office/officeart/2005/8/layout/hierarchy1"/>
    <dgm:cxn modelId="{434C1295-0CF6-4E3A-B8D5-B847AF99EA29}" type="presParOf" srcId="{8EBCB1DF-ED9B-45A3-B401-30FDEC834A58}" destId="{FA91870C-1896-46D3-AD25-710FB79E0A90}" srcOrd="0" destOrd="0" presId="urn:microsoft.com/office/officeart/2005/8/layout/hierarchy1"/>
    <dgm:cxn modelId="{3DB73393-06FB-43D7-9E38-3BE6744CAB4E}" type="presParOf" srcId="{FA91870C-1896-46D3-AD25-710FB79E0A90}" destId="{79022EA2-BFDB-4F87-89F9-F27FBB9CC254}" srcOrd="0" destOrd="0" presId="urn:microsoft.com/office/officeart/2005/8/layout/hierarchy1"/>
    <dgm:cxn modelId="{F998EACD-D2AE-404E-AA4D-BEC03578E747}" type="presParOf" srcId="{FA91870C-1896-46D3-AD25-710FB79E0A90}" destId="{9BECC8D1-4CB0-4B12-A798-A186902E0FA8}" srcOrd="1" destOrd="0" presId="urn:microsoft.com/office/officeart/2005/8/layout/hierarchy1"/>
    <dgm:cxn modelId="{DED200D6-BB0A-44F4-B0C3-B31816386923}" type="presParOf" srcId="{8EBCB1DF-ED9B-45A3-B401-30FDEC834A58}" destId="{D01E682E-AC4D-4322-A825-EFF144D30B99}" srcOrd="1" destOrd="0" presId="urn:microsoft.com/office/officeart/2005/8/layout/hierarchy1"/>
    <dgm:cxn modelId="{FC434A3B-DB11-4A9F-B8C5-F96CFEF9842A}" type="presParOf" srcId="{D01E682E-AC4D-4322-A825-EFF144D30B99}" destId="{7A45B45C-290F-45B4-AE19-CC2AD902DAB6}" srcOrd="0" destOrd="0" presId="urn:microsoft.com/office/officeart/2005/8/layout/hierarchy1"/>
    <dgm:cxn modelId="{96952635-35C2-4EAC-81F9-324DA5DA5F88}" type="presParOf" srcId="{D01E682E-AC4D-4322-A825-EFF144D30B99}" destId="{4BA25506-082A-43B3-BE22-465B57C90EAD}" srcOrd="1" destOrd="0" presId="urn:microsoft.com/office/officeart/2005/8/layout/hierarchy1"/>
    <dgm:cxn modelId="{6E8F9687-2FE5-4053-BEC6-C3A653DF600F}" type="presParOf" srcId="{4BA25506-082A-43B3-BE22-465B57C90EAD}" destId="{D6357FEB-9937-4848-BA7E-17F00601CC8F}" srcOrd="0" destOrd="0" presId="urn:microsoft.com/office/officeart/2005/8/layout/hierarchy1"/>
    <dgm:cxn modelId="{3F9D3F9F-F2D4-4526-840D-DF3EE6DF3538}" type="presParOf" srcId="{D6357FEB-9937-4848-BA7E-17F00601CC8F}" destId="{20AE8FF9-0D0F-4817-816E-E2A1B075D13C}" srcOrd="0" destOrd="0" presId="urn:microsoft.com/office/officeart/2005/8/layout/hierarchy1"/>
    <dgm:cxn modelId="{6ABD1F88-F486-45B3-98C4-74B48D97B6C5}" type="presParOf" srcId="{D6357FEB-9937-4848-BA7E-17F00601CC8F}" destId="{959CD018-B432-4987-A427-33F872BF8EFC}" srcOrd="1" destOrd="0" presId="urn:microsoft.com/office/officeart/2005/8/layout/hierarchy1"/>
    <dgm:cxn modelId="{0874AA4D-7A08-47BB-8D4D-79DE95D88DB5}" type="presParOf" srcId="{4BA25506-082A-43B3-BE22-465B57C90EAD}" destId="{4E8FDE06-B88B-4909-B9C1-313B6D63D902}" srcOrd="1" destOrd="0" presId="urn:microsoft.com/office/officeart/2005/8/layout/hierarchy1"/>
    <dgm:cxn modelId="{F7739378-34B8-4375-885C-60DEAD23D863}" type="presParOf" srcId="{10ECB2EB-85CD-49A3-90E4-7D668EA76B56}" destId="{CCF70B52-DEC8-462A-9ACE-11894808F78D}" srcOrd="2" destOrd="0" presId="urn:microsoft.com/office/officeart/2005/8/layout/hierarchy1"/>
    <dgm:cxn modelId="{D6D7AFB8-E76B-41E9-A056-84D5813D7F4F}" type="presParOf" srcId="{10ECB2EB-85CD-49A3-90E4-7D668EA76B56}" destId="{2A3EF43F-FE26-4384-820C-584A8C777867}" srcOrd="3" destOrd="0" presId="urn:microsoft.com/office/officeart/2005/8/layout/hierarchy1"/>
    <dgm:cxn modelId="{697A8736-A566-4E3F-AF38-6FABE45F27E7}" type="presParOf" srcId="{2A3EF43F-FE26-4384-820C-584A8C777867}" destId="{014339D3-422F-4B71-896F-3C5EF92E925F}" srcOrd="0" destOrd="0" presId="urn:microsoft.com/office/officeart/2005/8/layout/hierarchy1"/>
    <dgm:cxn modelId="{88B2B7FF-AF3A-4F05-B853-45F3DC73D051}" type="presParOf" srcId="{014339D3-422F-4B71-896F-3C5EF92E925F}" destId="{7E7A003F-C2E0-46D2-ABB2-5B84FB3FAB8B}" srcOrd="0" destOrd="0" presId="urn:microsoft.com/office/officeart/2005/8/layout/hierarchy1"/>
    <dgm:cxn modelId="{379FDAAD-524C-4B4F-BA9C-2C8BFE2F75BF}" type="presParOf" srcId="{014339D3-422F-4B71-896F-3C5EF92E925F}" destId="{C0CB750C-A326-4452-B68F-404BDDDA1ED2}" srcOrd="1" destOrd="0" presId="urn:microsoft.com/office/officeart/2005/8/layout/hierarchy1"/>
    <dgm:cxn modelId="{31EF0919-B303-4544-97B8-8DE5DDAFACD4}" type="presParOf" srcId="{2A3EF43F-FE26-4384-820C-584A8C777867}" destId="{831BDAF4-3E29-4D60-86C6-E084DFB48357}" srcOrd="1" destOrd="0" presId="urn:microsoft.com/office/officeart/2005/8/layout/hierarchy1"/>
    <dgm:cxn modelId="{47E89932-D3D1-4B3B-87BE-96825597F3F2}" type="presParOf" srcId="{10ECB2EB-85CD-49A3-90E4-7D668EA76B56}" destId="{8A0C8CC5-CBE0-4134-8951-41F25250F10B}" srcOrd="4" destOrd="0" presId="urn:microsoft.com/office/officeart/2005/8/layout/hierarchy1"/>
    <dgm:cxn modelId="{85F9A5A9-9FAC-43AA-9AE9-E5492725878E}" type="presParOf" srcId="{10ECB2EB-85CD-49A3-90E4-7D668EA76B56}" destId="{656F2EEA-69A9-422C-8F99-D8D12CF07718}" srcOrd="5" destOrd="0" presId="urn:microsoft.com/office/officeart/2005/8/layout/hierarchy1"/>
    <dgm:cxn modelId="{FCD2BB77-1058-41C5-BB22-D8225817B704}" type="presParOf" srcId="{656F2EEA-69A9-422C-8F99-D8D12CF07718}" destId="{1FA5D010-DD89-4135-9469-3812A666B460}" srcOrd="0" destOrd="0" presId="urn:microsoft.com/office/officeart/2005/8/layout/hierarchy1"/>
    <dgm:cxn modelId="{BE8AFEBE-B392-4115-BB56-E3549FBE9715}" type="presParOf" srcId="{1FA5D010-DD89-4135-9469-3812A666B460}" destId="{375E1DE0-0D97-4EEF-A9EC-EEAA296D6DA9}" srcOrd="0" destOrd="0" presId="urn:microsoft.com/office/officeart/2005/8/layout/hierarchy1"/>
    <dgm:cxn modelId="{C6B9A8B3-81A8-450A-9290-3013869FD9CC}" type="presParOf" srcId="{1FA5D010-DD89-4135-9469-3812A666B460}" destId="{B07DFF7C-9C1F-4204-8695-82C25813C855}" srcOrd="1" destOrd="0" presId="urn:microsoft.com/office/officeart/2005/8/layout/hierarchy1"/>
    <dgm:cxn modelId="{5059068D-7597-4162-98A5-00166E14A03F}" type="presParOf" srcId="{656F2EEA-69A9-422C-8F99-D8D12CF07718}" destId="{41C73E3B-BB2B-4BA9-AE78-1E9C0C851FF3}" srcOrd="1" destOrd="0" presId="urn:microsoft.com/office/officeart/2005/8/layout/hierarchy1"/>
    <dgm:cxn modelId="{FFDCAD6A-D253-4C0A-B135-F9B27E48B669}" type="presParOf" srcId="{41C73E3B-BB2B-4BA9-AE78-1E9C0C851FF3}" destId="{DDCB8A9E-7394-4BD3-9EE8-65A327169A92}" srcOrd="0" destOrd="0" presId="urn:microsoft.com/office/officeart/2005/8/layout/hierarchy1"/>
    <dgm:cxn modelId="{69ED45BC-D304-4E6C-AC3D-6500764E1F9E}" type="presParOf" srcId="{41C73E3B-BB2B-4BA9-AE78-1E9C0C851FF3}" destId="{E64B7FB8-C956-46FE-8A04-81FE7DACD61D}" srcOrd="1" destOrd="0" presId="urn:microsoft.com/office/officeart/2005/8/layout/hierarchy1"/>
    <dgm:cxn modelId="{5E577433-2A3A-4A9A-AA98-FDCFAF269B97}" type="presParOf" srcId="{E64B7FB8-C956-46FE-8A04-81FE7DACD61D}" destId="{FDEE098F-1ED8-4D91-B90B-4CF3319ABF5F}" srcOrd="0" destOrd="0" presId="urn:microsoft.com/office/officeart/2005/8/layout/hierarchy1"/>
    <dgm:cxn modelId="{DC7DC476-ED7D-4527-8CC3-D83B1C7ED7D2}" type="presParOf" srcId="{FDEE098F-1ED8-4D91-B90B-4CF3319ABF5F}" destId="{D990794C-E360-4C0A-91E4-A3E7F9B41B01}" srcOrd="0" destOrd="0" presId="urn:microsoft.com/office/officeart/2005/8/layout/hierarchy1"/>
    <dgm:cxn modelId="{0406EC95-B5DC-4581-9F66-9FDFE3CD9BCD}" type="presParOf" srcId="{FDEE098F-1ED8-4D91-B90B-4CF3319ABF5F}" destId="{1796F72F-5958-4065-9DA5-C4CD4958BE91}" srcOrd="1" destOrd="0" presId="urn:microsoft.com/office/officeart/2005/8/layout/hierarchy1"/>
    <dgm:cxn modelId="{0DB6FF66-A91C-4E47-8EBF-0775ED4A666B}" type="presParOf" srcId="{E64B7FB8-C956-46FE-8A04-81FE7DACD61D}" destId="{66313D4E-5D38-4BD1-8BC7-5AE484EC0A68}" srcOrd="1" destOrd="0" presId="urn:microsoft.com/office/officeart/2005/8/layout/hierarchy1"/>
    <dgm:cxn modelId="{9FD34FED-4E20-4497-B46C-2E0B05C546FA}" type="presParOf" srcId="{66313D4E-5D38-4BD1-8BC7-5AE484EC0A68}" destId="{177AD6E0-7F24-48A4-BBD8-97100367654A}" srcOrd="0" destOrd="0" presId="urn:microsoft.com/office/officeart/2005/8/layout/hierarchy1"/>
    <dgm:cxn modelId="{FB89CF3B-4AFC-4E2B-BEF3-A35D6709422F}" type="presParOf" srcId="{66313D4E-5D38-4BD1-8BC7-5AE484EC0A68}" destId="{789C877B-7C58-4B75-9EE2-B3C65F7C58AF}" srcOrd="1" destOrd="0" presId="urn:microsoft.com/office/officeart/2005/8/layout/hierarchy1"/>
    <dgm:cxn modelId="{3767029B-8CA6-4668-AD61-F007E63D6C78}" type="presParOf" srcId="{789C877B-7C58-4B75-9EE2-B3C65F7C58AF}" destId="{5FCA498E-F183-4252-A4DE-5D6106979461}" srcOrd="0" destOrd="0" presId="urn:microsoft.com/office/officeart/2005/8/layout/hierarchy1"/>
    <dgm:cxn modelId="{1349987F-1378-4EA0-8303-9B567E6BC0CE}" type="presParOf" srcId="{5FCA498E-F183-4252-A4DE-5D6106979461}" destId="{5AE368C7-727B-485F-B9A0-63C6E3BDFE95}" srcOrd="0" destOrd="0" presId="urn:microsoft.com/office/officeart/2005/8/layout/hierarchy1"/>
    <dgm:cxn modelId="{D4A58BBF-932A-42C4-8853-24A18A1554D9}" type="presParOf" srcId="{5FCA498E-F183-4252-A4DE-5D6106979461}" destId="{E99F28F7-FF0E-4165-8713-527AA30D5B3B}" srcOrd="1" destOrd="0" presId="urn:microsoft.com/office/officeart/2005/8/layout/hierarchy1"/>
    <dgm:cxn modelId="{458FE751-707F-43BC-9800-EF596831D8A8}" type="presParOf" srcId="{789C877B-7C58-4B75-9EE2-B3C65F7C58AF}" destId="{B72A500C-8BB8-4E8B-97DB-51DD6CD81360}" srcOrd="1" destOrd="0" presId="urn:microsoft.com/office/officeart/2005/8/layout/hierarchy1"/>
    <dgm:cxn modelId="{EBD185A3-7212-4DFE-85EF-82F3F0AADAC6}" type="presParOf" srcId="{B72A500C-8BB8-4E8B-97DB-51DD6CD81360}" destId="{469575AC-296B-412F-BB5B-306FE9AEB51A}" srcOrd="0" destOrd="0" presId="urn:microsoft.com/office/officeart/2005/8/layout/hierarchy1"/>
    <dgm:cxn modelId="{216E43B2-B00B-4D8E-B1DD-2325D894AC01}" type="presParOf" srcId="{B72A500C-8BB8-4E8B-97DB-51DD6CD81360}" destId="{98414AD3-54E6-4CF9-B19D-95D709B7FFCD}" srcOrd="1" destOrd="0" presId="urn:microsoft.com/office/officeart/2005/8/layout/hierarchy1"/>
    <dgm:cxn modelId="{21F18EEE-B730-4C52-95AF-7A999732F6F0}" type="presParOf" srcId="{98414AD3-54E6-4CF9-B19D-95D709B7FFCD}" destId="{E1573632-AE05-4504-AB0F-A7022EF56278}" srcOrd="0" destOrd="0" presId="urn:microsoft.com/office/officeart/2005/8/layout/hierarchy1"/>
    <dgm:cxn modelId="{C1FB4F58-8B36-4BDC-A3CC-D179E317EDBA}" type="presParOf" srcId="{E1573632-AE05-4504-AB0F-A7022EF56278}" destId="{6B1FCC9B-A34F-412A-9C7B-8EAED230CA3A}" srcOrd="0" destOrd="0" presId="urn:microsoft.com/office/officeart/2005/8/layout/hierarchy1"/>
    <dgm:cxn modelId="{4E80115C-15BF-44AD-9275-284257C1A3B5}" type="presParOf" srcId="{E1573632-AE05-4504-AB0F-A7022EF56278}" destId="{3FDF1533-057D-43DF-83D1-BFC0A9584D10}" srcOrd="1" destOrd="0" presId="urn:microsoft.com/office/officeart/2005/8/layout/hierarchy1"/>
    <dgm:cxn modelId="{C7048B5B-9A2E-431F-8375-16C8DB91181B}" type="presParOf" srcId="{98414AD3-54E6-4CF9-B19D-95D709B7FFCD}" destId="{3147A55D-5389-4429-ABE2-4F9EC54CEC1A}" srcOrd="1" destOrd="0" presId="urn:microsoft.com/office/officeart/2005/8/layout/hierarchy1"/>
    <dgm:cxn modelId="{B3A466FD-3E62-4914-A232-C7362477D773}" type="presParOf" srcId="{3147A55D-5389-4429-ABE2-4F9EC54CEC1A}" destId="{3DA8020D-050D-4CCE-BF76-BBAF8805082C}" srcOrd="0" destOrd="0" presId="urn:microsoft.com/office/officeart/2005/8/layout/hierarchy1"/>
    <dgm:cxn modelId="{AF90E43A-1084-4464-A4E9-5894CD6ED9EB}" type="presParOf" srcId="{3147A55D-5389-4429-ABE2-4F9EC54CEC1A}" destId="{F01E558D-D54B-432F-97CE-9EE4D371E2F6}" srcOrd="1" destOrd="0" presId="urn:microsoft.com/office/officeart/2005/8/layout/hierarchy1"/>
    <dgm:cxn modelId="{ADA9CF3D-0CFB-454D-9AB4-CE6EBE006E34}" type="presParOf" srcId="{F01E558D-D54B-432F-97CE-9EE4D371E2F6}" destId="{CF935D07-1DED-468A-A4DD-69A53316F65B}" srcOrd="0" destOrd="0" presId="urn:microsoft.com/office/officeart/2005/8/layout/hierarchy1"/>
    <dgm:cxn modelId="{9D930992-5E21-4DAF-A982-E1C317669150}" type="presParOf" srcId="{CF935D07-1DED-468A-A4DD-69A53316F65B}" destId="{24DDBADB-2106-4262-9115-31763BF44DAF}" srcOrd="0" destOrd="0" presId="urn:microsoft.com/office/officeart/2005/8/layout/hierarchy1"/>
    <dgm:cxn modelId="{F5B373BA-4FDF-43BC-90D9-2FDDD135D186}" type="presParOf" srcId="{CF935D07-1DED-468A-A4DD-69A53316F65B}" destId="{CE40B1E8-A2BF-44F9-8413-245F765A8A91}" srcOrd="1" destOrd="0" presId="urn:microsoft.com/office/officeart/2005/8/layout/hierarchy1"/>
    <dgm:cxn modelId="{5E6146E1-EE9B-484A-81E8-8BDA10312C29}" type="presParOf" srcId="{F01E558D-D54B-432F-97CE-9EE4D371E2F6}" destId="{8629F56B-C831-4881-8A9E-752605D8471E}" srcOrd="1" destOrd="0" presId="urn:microsoft.com/office/officeart/2005/8/layout/hierarchy1"/>
    <dgm:cxn modelId="{DDA4CE7B-D255-4BBE-9275-4870E33B7A45}" type="presParOf" srcId="{B72A500C-8BB8-4E8B-97DB-51DD6CD81360}" destId="{4E3A3B29-297D-46EB-8B0D-E5A96245DB8F}" srcOrd="2" destOrd="0" presId="urn:microsoft.com/office/officeart/2005/8/layout/hierarchy1"/>
    <dgm:cxn modelId="{0E0555A4-6E0C-4E5A-A144-AD6F8C43658E}" type="presParOf" srcId="{B72A500C-8BB8-4E8B-97DB-51DD6CD81360}" destId="{9DC20653-6F03-4B91-ACA2-0BAF7A4CF906}" srcOrd="3" destOrd="0" presId="urn:microsoft.com/office/officeart/2005/8/layout/hierarchy1"/>
    <dgm:cxn modelId="{F2579B0E-F53A-4CE8-BFD6-A48881B5ADA8}" type="presParOf" srcId="{9DC20653-6F03-4B91-ACA2-0BAF7A4CF906}" destId="{F5E1D386-7133-4EDB-8531-2BC95265EB23}" srcOrd="0" destOrd="0" presId="urn:microsoft.com/office/officeart/2005/8/layout/hierarchy1"/>
    <dgm:cxn modelId="{923B89C2-AE7C-45AA-8B7A-1184C54F7D42}" type="presParOf" srcId="{F5E1D386-7133-4EDB-8531-2BC95265EB23}" destId="{61186EB9-F009-405A-AA82-437C6562087B}" srcOrd="0" destOrd="0" presId="urn:microsoft.com/office/officeart/2005/8/layout/hierarchy1"/>
    <dgm:cxn modelId="{D6A240C6-3A76-4023-86F4-6E21C003881A}" type="presParOf" srcId="{F5E1D386-7133-4EDB-8531-2BC95265EB23}" destId="{5DF0AD03-89EC-45A9-BE44-90BE58EAAABC}" srcOrd="1" destOrd="0" presId="urn:microsoft.com/office/officeart/2005/8/layout/hierarchy1"/>
    <dgm:cxn modelId="{7C8F29F3-2618-437F-AD7B-2B32752B6A45}" type="presParOf" srcId="{9DC20653-6F03-4B91-ACA2-0BAF7A4CF906}" destId="{A5A7CD4F-2019-4682-AAF0-3E36B7920C8F}" srcOrd="1" destOrd="0" presId="urn:microsoft.com/office/officeart/2005/8/layout/hierarchy1"/>
    <dgm:cxn modelId="{AF3517AB-3AB4-4D13-8728-01371D691407}" type="presParOf" srcId="{B72A500C-8BB8-4E8B-97DB-51DD6CD81360}" destId="{13A33EE0-AE55-436A-B7A7-229874CFD608}" srcOrd="4" destOrd="0" presId="urn:microsoft.com/office/officeart/2005/8/layout/hierarchy1"/>
    <dgm:cxn modelId="{3943A9BF-7C73-4726-9B48-84B30F69E03B}" type="presParOf" srcId="{B72A500C-8BB8-4E8B-97DB-51DD6CD81360}" destId="{62B46B2A-016C-4F27-8CD5-AA7E0E5DBD2B}" srcOrd="5" destOrd="0" presId="urn:microsoft.com/office/officeart/2005/8/layout/hierarchy1"/>
    <dgm:cxn modelId="{FC6FCBEF-41B8-4579-B997-EB3387570361}" type="presParOf" srcId="{62B46B2A-016C-4F27-8CD5-AA7E0E5DBD2B}" destId="{B25F46ED-03FC-40C7-9E4F-2B555EF7C8B0}" srcOrd="0" destOrd="0" presId="urn:microsoft.com/office/officeart/2005/8/layout/hierarchy1"/>
    <dgm:cxn modelId="{906E94A5-E8EE-4CC0-AD7E-6F7FA73878A6}" type="presParOf" srcId="{B25F46ED-03FC-40C7-9E4F-2B555EF7C8B0}" destId="{DBA11B49-B709-4833-88C5-ED17CA5DA338}" srcOrd="0" destOrd="0" presId="urn:microsoft.com/office/officeart/2005/8/layout/hierarchy1"/>
    <dgm:cxn modelId="{F25CC6E4-B36C-4E82-B4CD-1678A1E01CEB}" type="presParOf" srcId="{B25F46ED-03FC-40C7-9E4F-2B555EF7C8B0}" destId="{B3B55381-427E-4A81-9578-F68264300D21}" srcOrd="1" destOrd="0" presId="urn:microsoft.com/office/officeart/2005/8/layout/hierarchy1"/>
    <dgm:cxn modelId="{10DD0C53-9A54-4E7E-B348-42EE5B69964F}" type="presParOf" srcId="{62B46B2A-016C-4F27-8CD5-AA7E0E5DBD2B}" destId="{4283ACC0-104C-4C04-9C42-2696706D25F8}" srcOrd="1" destOrd="0" presId="urn:microsoft.com/office/officeart/2005/8/layout/hierarchy1"/>
    <dgm:cxn modelId="{32F02C08-AF95-4855-9D2D-5FADF946EA4C}" type="presParOf" srcId="{4283ACC0-104C-4C04-9C42-2696706D25F8}" destId="{B8480DFE-B503-42E0-9CB3-5CB6FF30945F}" srcOrd="0" destOrd="0" presId="urn:microsoft.com/office/officeart/2005/8/layout/hierarchy1"/>
    <dgm:cxn modelId="{DBFFA8A3-1B03-4699-8D5C-278D79502C82}" type="presParOf" srcId="{4283ACC0-104C-4C04-9C42-2696706D25F8}" destId="{C7D23A81-9780-4206-84D1-D0995EF2566B}" srcOrd="1" destOrd="0" presId="urn:microsoft.com/office/officeart/2005/8/layout/hierarchy1"/>
    <dgm:cxn modelId="{9C272706-E244-469B-B788-188C77F05027}" type="presParOf" srcId="{C7D23A81-9780-4206-84D1-D0995EF2566B}" destId="{14E03531-B191-48D6-ADD4-2935B99A4A25}" srcOrd="0" destOrd="0" presId="urn:microsoft.com/office/officeart/2005/8/layout/hierarchy1"/>
    <dgm:cxn modelId="{D147D944-C0C7-463C-BCBD-B6D03B6121E1}" type="presParOf" srcId="{14E03531-B191-48D6-ADD4-2935B99A4A25}" destId="{08D3D362-2C3C-499D-A3B6-C544B06A0F99}" srcOrd="0" destOrd="0" presId="urn:microsoft.com/office/officeart/2005/8/layout/hierarchy1"/>
    <dgm:cxn modelId="{B8F925AC-94A5-4084-9736-D9ECA14A9BF7}" type="presParOf" srcId="{14E03531-B191-48D6-ADD4-2935B99A4A25}" destId="{F15E300A-AAF4-4ED6-B37E-46ABA72D9459}" srcOrd="1" destOrd="0" presId="urn:microsoft.com/office/officeart/2005/8/layout/hierarchy1"/>
    <dgm:cxn modelId="{FE4D5D9A-64DC-4CCC-8667-E52969DFC1CB}" type="presParOf" srcId="{C7D23A81-9780-4206-84D1-D0995EF2566B}" destId="{1CD894F0-4A9B-4E08-B801-4AA17FA337A6}" srcOrd="1" destOrd="0" presId="urn:microsoft.com/office/officeart/2005/8/layout/hierarchy1"/>
    <dgm:cxn modelId="{323B3290-61AB-4A9C-A9D5-D2E004A82F9D}" type="presParOf" srcId="{1CD894F0-4A9B-4E08-B801-4AA17FA337A6}" destId="{060A8DC5-B14B-48D1-B4CC-382F4565A8D8}" srcOrd="0" destOrd="0" presId="urn:microsoft.com/office/officeart/2005/8/layout/hierarchy1"/>
    <dgm:cxn modelId="{2701208D-2FEC-4055-9F8B-816E355DAF8C}" type="presParOf" srcId="{1CD894F0-4A9B-4E08-B801-4AA17FA337A6}" destId="{5E01D2E4-715E-4D27-B2E9-63B0A0B1FC17}" srcOrd="1" destOrd="0" presId="urn:microsoft.com/office/officeart/2005/8/layout/hierarchy1"/>
    <dgm:cxn modelId="{B4C8770A-EA5D-4ECF-AA5D-0001B485AA8B}" type="presParOf" srcId="{5E01D2E4-715E-4D27-B2E9-63B0A0B1FC17}" destId="{ED689EEC-449B-491A-8043-CC2D6A267FDA}" srcOrd="0" destOrd="0" presId="urn:microsoft.com/office/officeart/2005/8/layout/hierarchy1"/>
    <dgm:cxn modelId="{AF8D5037-3A2B-4C76-9579-E6914D1186D3}" type="presParOf" srcId="{ED689EEC-449B-491A-8043-CC2D6A267FDA}" destId="{F7573258-1656-42C6-A702-89CE5703D3C9}" srcOrd="0" destOrd="0" presId="urn:microsoft.com/office/officeart/2005/8/layout/hierarchy1"/>
    <dgm:cxn modelId="{B4B64A28-DDA8-4310-AD2B-80E30C7D9691}" type="presParOf" srcId="{ED689EEC-449B-491A-8043-CC2D6A267FDA}" destId="{F5EC3D0A-1A5D-40A2-B07B-0ADFC7F50C67}" srcOrd="1" destOrd="0" presId="urn:microsoft.com/office/officeart/2005/8/layout/hierarchy1"/>
    <dgm:cxn modelId="{D052858D-E74C-4F64-9310-3E9A8B2652B4}" type="presParOf" srcId="{5E01D2E4-715E-4D27-B2E9-63B0A0B1FC17}" destId="{FA23A8BB-2968-4B85-8C81-CB66814E2AD6}" srcOrd="1" destOrd="0" presId="urn:microsoft.com/office/officeart/2005/8/layout/hierarchy1"/>
    <dgm:cxn modelId="{30357D8F-4BAC-41B8-A0AB-2FD0CA9F4135}" type="presParOf" srcId="{FA23A8BB-2968-4B85-8C81-CB66814E2AD6}" destId="{AEAB777C-3326-41AF-A848-4F51A62ECD2C}" srcOrd="0" destOrd="0" presId="urn:microsoft.com/office/officeart/2005/8/layout/hierarchy1"/>
    <dgm:cxn modelId="{924C1DDD-85AE-4A8C-AD97-48913ABD1E05}" type="presParOf" srcId="{FA23A8BB-2968-4B85-8C81-CB66814E2AD6}" destId="{F19C4D1C-FD92-480C-AA64-466D49F899C3}" srcOrd="1" destOrd="0" presId="urn:microsoft.com/office/officeart/2005/8/layout/hierarchy1"/>
    <dgm:cxn modelId="{760CDF0F-1EC0-4832-9342-E925F2683BE4}" type="presParOf" srcId="{F19C4D1C-FD92-480C-AA64-466D49F899C3}" destId="{01DF8F1E-F375-4522-BF3D-B7AED6DD3473}" srcOrd="0" destOrd="0" presId="urn:microsoft.com/office/officeart/2005/8/layout/hierarchy1"/>
    <dgm:cxn modelId="{5168D8B9-B29C-4EFA-83BA-21EDD3D3CC0A}" type="presParOf" srcId="{01DF8F1E-F375-4522-BF3D-B7AED6DD3473}" destId="{75B2E023-C5B2-4D92-B13C-AF1882B3C652}" srcOrd="0" destOrd="0" presId="urn:microsoft.com/office/officeart/2005/8/layout/hierarchy1"/>
    <dgm:cxn modelId="{D0776D78-8718-4C10-BF84-FBABE912E95A}" type="presParOf" srcId="{01DF8F1E-F375-4522-BF3D-B7AED6DD3473}" destId="{86E1EB27-C901-45A1-9242-DD9E7D0E92E2}" srcOrd="1" destOrd="0" presId="urn:microsoft.com/office/officeart/2005/8/layout/hierarchy1"/>
    <dgm:cxn modelId="{941F9A4B-2EBF-43AE-AA88-10592A0C302F}" type="presParOf" srcId="{F19C4D1C-FD92-480C-AA64-466D49F899C3}" destId="{A3980456-A9F2-4889-A486-CF75926BEAB3}" srcOrd="1" destOrd="0" presId="urn:microsoft.com/office/officeart/2005/8/layout/hierarchy1"/>
    <dgm:cxn modelId="{984170F4-4CB5-4029-9BC7-F3A5526508D0}" type="presParOf" srcId="{A3980456-A9F2-4889-A486-CF75926BEAB3}" destId="{5682B620-EDD2-4064-B5AB-01F8AB0C5154}" srcOrd="0" destOrd="0" presId="urn:microsoft.com/office/officeart/2005/8/layout/hierarchy1"/>
    <dgm:cxn modelId="{FAE6EEDC-639C-4ECC-9800-E36B1040200F}" type="presParOf" srcId="{A3980456-A9F2-4889-A486-CF75926BEAB3}" destId="{24934299-8608-4FA7-8CB6-C761BE971096}" srcOrd="1" destOrd="0" presId="urn:microsoft.com/office/officeart/2005/8/layout/hierarchy1"/>
    <dgm:cxn modelId="{406E450C-C79F-430F-9A06-36B928CBB96A}" type="presParOf" srcId="{24934299-8608-4FA7-8CB6-C761BE971096}" destId="{A4F7442B-56B2-483B-A7B0-E34003FBC24B}" srcOrd="0" destOrd="0" presId="urn:microsoft.com/office/officeart/2005/8/layout/hierarchy1"/>
    <dgm:cxn modelId="{FD9172E8-DB00-4D88-872E-F734A9CFB6D1}" type="presParOf" srcId="{A4F7442B-56B2-483B-A7B0-E34003FBC24B}" destId="{64AF0D1B-6D21-4EC4-BF48-C5D38BE8DF8C}" srcOrd="0" destOrd="0" presId="urn:microsoft.com/office/officeart/2005/8/layout/hierarchy1"/>
    <dgm:cxn modelId="{742CF0A5-E116-4533-A1BA-3D8DCA6588DC}" type="presParOf" srcId="{A4F7442B-56B2-483B-A7B0-E34003FBC24B}" destId="{762249E3-65E4-4DAF-B135-79DE20D270FC}" srcOrd="1" destOrd="0" presId="urn:microsoft.com/office/officeart/2005/8/layout/hierarchy1"/>
    <dgm:cxn modelId="{70C24674-3E2F-446B-AE5B-E851DE9C4F9B}" type="presParOf" srcId="{24934299-8608-4FA7-8CB6-C761BE971096}" destId="{C3DCA294-5E1A-4D48-A4D7-556C6C5E0B09}" srcOrd="1" destOrd="0" presId="urn:microsoft.com/office/officeart/2005/8/layout/hierarchy1"/>
    <dgm:cxn modelId="{9C20C327-2B1C-44BC-9117-960662E8E503}" type="presParOf" srcId="{B72A500C-8BB8-4E8B-97DB-51DD6CD81360}" destId="{1B0A8AAC-3AA4-4198-994B-2AFDC5EF6B0F}" srcOrd="6" destOrd="0" presId="urn:microsoft.com/office/officeart/2005/8/layout/hierarchy1"/>
    <dgm:cxn modelId="{3DD4BA24-13FF-4CFB-8E16-1426373F546E}" type="presParOf" srcId="{B72A500C-8BB8-4E8B-97DB-51DD6CD81360}" destId="{485F4F13-D786-4C44-A6A6-C2558B98F0E7}" srcOrd="7" destOrd="0" presId="urn:microsoft.com/office/officeart/2005/8/layout/hierarchy1"/>
    <dgm:cxn modelId="{E8A1FC16-FCFE-44B4-A9F7-26359F683546}" type="presParOf" srcId="{485F4F13-D786-4C44-A6A6-C2558B98F0E7}" destId="{D7121257-9A98-4AAF-ADD7-C0C316181658}" srcOrd="0" destOrd="0" presId="urn:microsoft.com/office/officeart/2005/8/layout/hierarchy1"/>
    <dgm:cxn modelId="{FCF61D02-03B7-4DAA-95C4-0DE8037F6262}" type="presParOf" srcId="{D7121257-9A98-4AAF-ADD7-C0C316181658}" destId="{775E4764-CD87-4CB4-B4E6-60F70822F3B1}" srcOrd="0" destOrd="0" presId="urn:microsoft.com/office/officeart/2005/8/layout/hierarchy1"/>
    <dgm:cxn modelId="{3180E97E-5A12-4CCF-8DC0-77E467A2FC40}" type="presParOf" srcId="{D7121257-9A98-4AAF-ADD7-C0C316181658}" destId="{F90C846E-DA55-44DC-97EB-0BE963FD07B5}" srcOrd="1" destOrd="0" presId="urn:microsoft.com/office/officeart/2005/8/layout/hierarchy1"/>
    <dgm:cxn modelId="{678E9674-6D07-45BA-BB9C-C94FB8593271}" type="presParOf" srcId="{485F4F13-D786-4C44-A6A6-C2558B98F0E7}" destId="{824E72C1-8010-4D8B-A0E4-297D2B9BA018}" srcOrd="1" destOrd="0" presId="urn:microsoft.com/office/officeart/2005/8/layout/hierarchy1"/>
    <dgm:cxn modelId="{A31FBC7E-2093-4247-9D36-9ACA5D231744}" type="presParOf" srcId="{B72A500C-8BB8-4E8B-97DB-51DD6CD81360}" destId="{103F49D6-C93C-4551-9B21-07F56DE30248}" srcOrd="8" destOrd="0" presId="urn:microsoft.com/office/officeart/2005/8/layout/hierarchy1"/>
    <dgm:cxn modelId="{FEACC2AB-E435-4291-8B41-AD27F2A22203}" type="presParOf" srcId="{B72A500C-8BB8-4E8B-97DB-51DD6CD81360}" destId="{8F355252-5DD7-4EA6-9F41-222B895E86B3}" srcOrd="9" destOrd="0" presId="urn:microsoft.com/office/officeart/2005/8/layout/hierarchy1"/>
    <dgm:cxn modelId="{EB68C3E5-7A96-4DBD-8E1D-228B04D3FAAA}" type="presParOf" srcId="{8F355252-5DD7-4EA6-9F41-222B895E86B3}" destId="{4E45EE26-C223-4666-BA66-B6C1780E175A}" srcOrd="0" destOrd="0" presId="urn:microsoft.com/office/officeart/2005/8/layout/hierarchy1"/>
    <dgm:cxn modelId="{B2D15AB6-3F11-4820-8080-D1FD5478A818}" type="presParOf" srcId="{4E45EE26-C223-4666-BA66-B6C1780E175A}" destId="{C191EAC1-3BE6-49D5-BDED-E70E22132DFE}" srcOrd="0" destOrd="0" presId="urn:microsoft.com/office/officeart/2005/8/layout/hierarchy1"/>
    <dgm:cxn modelId="{224B39A4-B714-4BCE-95F3-38090B75CA2C}" type="presParOf" srcId="{4E45EE26-C223-4666-BA66-B6C1780E175A}" destId="{9F996DFB-5AEC-4808-82BC-2DEE7B651DA3}" srcOrd="1" destOrd="0" presId="urn:microsoft.com/office/officeart/2005/8/layout/hierarchy1"/>
    <dgm:cxn modelId="{11B2AF9F-0C15-4D62-81C1-5104A22859E2}" type="presParOf" srcId="{8F355252-5DD7-4EA6-9F41-222B895E86B3}" destId="{E3D5CDFD-F8BE-4B41-A920-D2371169067E}" srcOrd="1" destOrd="0" presId="urn:microsoft.com/office/officeart/2005/8/layout/hierarchy1"/>
    <dgm:cxn modelId="{90A0E6E4-27E3-474D-8653-C8E3779E4894}" type="presParOf" srcId="{B72A500C-8BB8-4E8B-97DB-51DD6CD81360}" destId="{DDA2B41A-3E8B-47E4-B8DB-CBDFA0DE0EC7}" srcOrd="10" destOrd="0" presId="urn:microsoft.com/office/officeart/2005/8/layout/hierarchy1"/>
    <dgm:cxn modelId="{FFDC8BB7-9AFC-48E8-B693-E095EB779FF8}" type="presParOf" srcId="{B72A500C-8BB8-4E8B-97DB-51DD6CD81360}" destId="{7E671209-90C4-40EC-BF49-7ED44B515BB0}" srcOrd="11" destOrd="0" presId="urn:microsoft.com/office/officeart/2005/8/layout/hierarchy1"/>
    <dgm:cxn modelId="{8A37BB0C-E3F3-4F0E-A6A0-BED2955B38AA}" type="presParOf" srcId="{7E671209-90C4-40EC-BF49-7ED44B515BB0}" destId="{2DBD641D-0585-4601-9433-9DB952F08493}" srcOrd="0" destOrd="0" presId="urn:microsoft.com/office/officeart/2005/8/layout/hierarchy1"/>
    <dgm:cxn modelId="{57F0776A-A055-4241-A325-53EF25759D9C}" type="presParOf" srcId="{2DBD641D-0585-4601-9433-9DB952F08493}" destId="{5E8B48EB-E6AE-450B-BFE4-7E73C5CEABD4}" srcOrd="0" destOrd="0" presId="urn:microsoft.com/office/officeart/2005/8/layout/hierarchy1"/>
    <dgm:cxn modelId="{ABDF02C1-63C2-4837-B337-3F145732CA38}" type="presParOf" srcId="{2DBD641D-0585-4601-9433-9DB952F08493}" destId="{AF37D3BE-50A2-406A-A77C-380DFBC6E7F8}" srcOrd="1" destOrd="0" presId="urn:microsoft.com/office/officeart/2005/8/layout/hierarchy1"/>
    <dgm:cxn modelId="{39787CC2-86FA-4A00-8E96-4E67C15474DE}" type="presParOf" srcId="{7E671209-90C4-40EC-BF49-7ED44B515BB0}" destId="{B08B06C2-EC7C-46DD-BB86-C9DE0CF67517}" srcOrd="1" destOrd="0" presId="urn:microsoft.com/office/officeart/2005/8/layout/hierarchy1"/>
    <dgm:cxn modelId="{A4F04E92-3C5C-4F20-96F9-5B92A2C125A4}" type="presParOf" srcId="{B08B06C2-EC7C-46DD-BB86-C9DE0CF67517}" destId="{939A17D0-ABA4-48DB-954F-6A091946C829}" srcOrd="0" destOrd="0" presId="urn:microsoft.com/office/officeart/2005/8/layout/hierarchy1"/>
    <dgm:cxn modelId="{30C03AE7-9ADE-4E3E-84F7-8688AB8D80BC}" type="presParOf" srcId="{B08B06C2-EC7C-46DD-BB86-C9DE0CF67517}" destId="{2607863D-AC7E-43B3-A338-1BF1F2BFF182}" srcOrd="1" destOrd="0" presId="urn:microsoft.com/office/officeart/2005/8/layout/hierarchy1"/>
    <dgm:cxn modelId="{BE776AD2-C1EC-4FBE-8B23-0FCF0B6DE2FE}" type="presParOf" srcId="{2607863D-AC7E-43B3-A338-1BF1F2BFF182}" destId="{224C9903-524D-4681-B212-FBCDB9BD857F}" srcOrd="0" destOrd="0" presId="urn:microsoft.com/office/officeart/2005/8/layout/hierarchy1"/>
    <dgm:cxn modelId="{97403B1B-CDCA-4664-A44E-10BC9AAD6AD6}" type="presParOf" srcId="{224C9903-524D-4681-B212-FBCDB9BD857F}" destId="{C8A8BCC9-3F79-486B-BF1E-51230E2A557C}" srcOrd="0" destOrd="0" presId="urn:microsoft.com/office/officeart/2005/8/layout/hierarchy1"/>
    <dgm:cxn modelId="{B7A2F326-439C-40B3-A729-CF5C12B752C0}" type="presParOf" srcId="{224C9903-524D-4681-B212-FBCDB9BD857F}" destId="{C969B548-F2CA-4D2E-86AF-F0EDE9CBC989}" srcOrd="1" destOrd="0" presId="urn:microsoft.com/office/officeart/2005/8/layout/hierarchy1"/>
    <dgm:cxn modelId="{E4E8D33D-2DEC-4D88-8926-3817117429E0}" type="presParOf" srcId="{2607863D-AC7E-43B3-A338-1BF1F2BFF182}" destId="{32800411-7DA1-47D0-92E0-8F023C5EAF61}" srcOrd="1" destOrd="0" presId="urn:microsoft.com/office/officeart/2005/8/layout/hierarchy1"/>
    <dgm:cxn modelId="{AE1299F3-3EDA-439D-B4C6-7D8F46C849A4}" type="presParOf" srcId="{32800411-7DA1-47D0-92E0-8F023C5EAF61}" destId="{51295935-79A0-4119-A001-FDC52747C2E8}" srcOrd="0" destOrd="0" presId="urn:microsoft.com/office/officeart/2005/8/layout/hierarchy1"/>
    <dgm:cxn modelId="{F361E9C7-9D62-4F2A-980F-2804CD732086}" type="presParOf" srcId="{32800411-7DA1-47D0-92E0-8F023C5EAF61}" destId="{8316E4A0-6C41-4713-9012-5090C139E1F1}" srcOrd="1" destOrd="0" presId="urn:microsoft.com/office/officeart/2005/8/layout/hierarchy1"/>
    <dgm:cxn modelId="{159CD620-FCF2-4587-95E5-36996C7A5CF7}" type="presParOf" srcId="{8316E4A0-6C41-4713-9012-5090C139E1F1}" destId="{B3B1CBDD-E4A0-4328-9CE3-FC3E54BE2316}" srcOrd="0" destOrd="0" presId="urn:microsoft.com/office/officeart/2005/8/layout/hierarchy1"/>
    <dgm:cxn modelId="{D65D3F09-D3D2-4821-9077-B12E7B8238D2}" type="presParOf" srcId="{B3B1CBDD-E4A0-4328-9CE3-FC3E54BE2316}" destId="{4F29BC50-8E0A-435F-BE53-ECE8E5E9CF69}" srcOrd="0" destOrd="0" presId="urn:microsoft.com/office/officeart/2005/8/layout/hierarchy1"/>
    <dgm:cxn modelId="{922D32A8-522D-48F4-9FC1-D782E3C4A26A}" type="presParOf" srcId="{B3B1CBDD-E4A0-4328-9CE3-FC3E54BE2316}" destId="{FF8FE2FA-B2BE-40B4-9103-3014765C9F0B}" srcOrd="1" destOrd="0" presId="urn:microsoft.com/office/officeart/2005/8/layout/hierarchy1"/>
    <dgm:cxn modelId="{B42C8B08-7A95-42B1-9D0B-314F989D40D1}" type="presParOf" srcId="{8316E4A0-6C41-4713-9012-5090C139E1F1}" destId="{00BF0459-78C3-46CC-B52B-A2B12732B38A}" srcOrd="1" destOrd="0" presId="urn:microsoft.com/office/officeart/2005/8/layout/hierarchy1"/>
    <dgm:cxn modelId="{4C889B18-E839-47C0-A2AE-ECC0B87D6389}" type="presParOf" srcId="{00BF0459-78C3-46CC-B52B-A2B12732B38A}" destId="{508F035F-5575-4764-BDF1-97A01EEB2F1C}" srcOrd="0" destOrd="0" presId="urn:microsoft.com/office/officeart/2005/8/layout/hierarchy1"/>
    <dgm:cxn modelId="{3576C015-7264-475B-90DC-EA6C053BFD41}" type="presParOf" srcId="{00BF0459-78C3-46CC-B52B-A2B12732B38A}" destId="{3CD32837-D4EF-4FDA-B9DC-6C4ECD0FF09C}" srcOrd="1" destOrd="0" presId="urn:microsoft.com/office/officeart/2005/8/layout/hierarchy1"/>
    <dgm:cxn modelId="{FAFA1ECD-8329-4B85-8CDB-FC521DE008D5}" type="presParOf" srcId="{3CD32837-D4EF-4FDA-B9DC-6C4ECD0FF09C}" destId="{3A632FCA-5F65-447A-8531-2E6163A63434}" srcOrd="0" destOrd="0" presId="urn:microsoft.com/office/officeart/2005/8/layout/hierarchy1"/>
    <dgm:cxn modelId="{6AE4BFD5-0C03-4672-A778-8DD2F253BDA7}" type="presParOf" srcId="{3A632FCA-5F65-447A-8531-2E6163A63434}" destId="{232D0FCF-72A5-4018-98BA-B2BA6149B40E}" srcOrd="0" destOrd="0" presId="urn:microsoft.com/office/officeart/2005/8/layout/hierarchy1"/>
    <dgm:cxn modelId="{19F0A912-81BB-4A8E-8B6E-D9C5839E061C}" type="presParOf" srcId="{3A632FCA-5F65-447A-8531-2E6163A63434}" destId="{4DD38D92-A495-4493-9CBD-9D433211966A}" srcOrd="1" destOrd="0" presId="urn:microsoft.com/office/officeart/2005/8/layout/hierarchy1"/>
    <dgm:cxn modelId="{8FAB5E62-BCE5-4E31-830F-532FF47F5E27}" type="presParOf" srcId="{3CD32837-D4EF-4FDA-B9DC-6C4ECD0FF09C}" destId="{FF7A79B2-8C7E-487F-AA61-90FF47FFC06C}" srcOrd="1" destOrd="0" presId="urn:microsoft.com/office/officeart/2005/8/layout/hierarchy1"/>
    <dgm:cxn modelId="{9FDB4ADC-811F-4F8C-B941-81F3C6275552}" type="presParOf" srcId="{FF7A79B2-8C7E-487F-AA61-90FF47FFC06C}" destId="{22122DEF-45D0-4686-83EE-CBE6744874A0}" srcOrd="0" destOrd="0" presId="urn:microsoft.com/office/officeart/2005/8/layout/hierarchy1"/>
    <dgm:cxn modelId="{9923F4D0-7D44-4738-9649-C6248E6CCF78}" type="presParOf" srcId="{FF7A79B2-8C7E-487F-AA61-90FF47FFC06C}" destId="{F7A090BA-9EBA-4A34-84CC-C962D9539AFD}" srcOrd="1" destOrd="0" presId="urn:microsoft.com/office/officeart/2005/8/layout/hierarchy1"/>
    <dgm:cxn modelId="{74A1AA5E-5D50-49FD-8579-25E8B8B4ED24}" type="presParOf" srcId="{F7A090BA-9EBA-4A34-84CC-C962D9539AFD}" destId="{EAF6C84C-E430-4762-8017-293EF33027B1}" srcOrd="0" destOrd="0" presId="urn:microsoft.com/office/officeart/2005/8/layout/hierarchy1"/>
    <dgm:cxn modelId="{9DB71513-675F-479D-9255-9460A47C5778}" type="presParOf" srcId="{EAF6C84C-E430-4762-8017-293EF33027B1}" destId="{1AF3EA67-873E-4007-A325-DF3747F661E3}" srcOrd="0" destOrd="0" presId="urn:microsoft.com/office/officeart/2005/8/layout/hierarchy1"/>
    <dgm:cxn modelId="{441ED450-1311-407D-B288-CBF53ADF063F}" type="presParOf" srcId="{EAF6C84C-E430-4762-8017-293EF33027B1}" destId="{6D18FC7C-FD4E-4729-AA66-8CA8361CFF1A}" srcOrd="1" destOrd="0" presId="urn:microsoft.com/office/officeart/2005/8/layout/hierarchy1"/>
    <dgm:cxn modelId="{7BA174A8-442A-475C-A8EF-EDCD56C2B1FC}" type="presParOf" srcId="{F7A090BA-9EBA-4A34-84CC-C962D9539AFD}" destId="{710FF6C5-3173-4300-A583-D42596BF8A78}" srcOrd="1" destOrd="0" presId="urn:microsoft.com/office/officeart/2005/8/layout/hierarchy1"/>
    <dgm:cxn modelId="{466C4ED2-9DA2-458A-A70A-A17C9316FD45}" type="presParOf" srcId="{B72A500C-8BB8-4E8B-97DB-51DD6CD81360}" destId="{D7B2DC94-A8CE-464E-BDA9-3FFC2AEE7E8D}" srcOrd="12" destOrd="0" presId="urn:microsoft.com/office/officeart/2005/8/layout/hierarchy1"/>
    <dgm:cxn modelId="{549F458D-E1C3-47CC-83EB-8EF46F74CCF2}" type="presParOf" srcId="{B72A500C-8BB8-4E8B-97DB-51DD6CD81360}" destId="{EEC8CF61-419F-4FE5-B3E2-4DAFD2F3C9CC}" srcOrd="13" destOrd="0" presId="urn:microsoft.com/office/officeart/2005/8/layout/hierarchy1"/>
    <dgm:cxn modelId="{DF9EFCD6-72C9-4B09-8B6E-BD975215784A}" type="presParOf" srcId="{EEC8CF61-419F-4FE5-B3E2-4DAFD2F3C9CC}" destId="{0BB54F11-C295-4D86-9649-9E3C0EF64A8C}" srcOrd="0" destOrd="0" presId="urn:microsoft.com/office/officeart/2005/8/layout/hierarchy1"/>
    <dgm:cxn modelId="{1BAC27C7-BD10-4543-B93D-7A21DD50AAE3}" type="presParOf" srcId="{0BB54F11-C295-4D86-9649-9E3C0EF64A8C}" destId="{06C76170-8EDE-4635-81D2-1A14F4A976D4}" srcOrd="0" destOrd="0" presId="urn:microsoft.com/office/officeart/2005/8/layout/hierarchy1"/>
    <dgm:cxn modelId="{F5881CB5-DD89-4143-BC8D-8BCB5F9E1A69}" type="presParOf" srcId="{0BB54F11-C295-4D86-9649-9E3C0EF64A8C}" destId="{1631AFAF-64EC-47F9-BDC0-1EAB3F96D9CA}" srcOrd="1" destOrd="0" presId="urn:microsoft.com/office/officeart/2005/8/layout/hierarchy1"/>
    <dgm:cxn modelId="{5FDB1D12-F91E-4233-B7E8-804D7F38DFD3}" type="presParOf" srcId="{EEC8CF61-419F-4FE5-B3E2-4DAFD2F3C9CC}" destId="{D9282D72-8D83-4DEA-AE83-1C2002A74A43}" srcOrd="1" destOrd="0" presId="urn:microsoft.com/office/officeart/2005/8/layout/hierarchy1"/>
    <dgm:cxn modelId="{D2D510FA-BE2E-4518-BF63-2DDC790FFB8A}" type="presParOf" srcId="{B72A500C-8BB8-4E8B-97DB-51DD6CD81360}" destId="{D5C4B6D5-EA19-4FE8-8281-59BA5E3C221B}" srcOrd="14" destOrd="0" presId="urn:microsoft.com/office/officeart/2005/8/layout/hierarchy1"/>
    <dgm:cxn modelId="{8814F9ED-5D42-4292-B884-CC1CAF03A555}" type="presParOf" srcId="{B72A500C-8BB8-4E8B-97DB-51DD6CD81360}" destId="{7B2793B9-1E63-42FE-878D-B482E9105DEE}" srcOrd="15" destOrd="0" presId="urn:microsoft.com/office/officeart/2005/8/layout/hierarchy1"/>
    <dgm:cxn modelId="{4CDCB8E9-78E8-4174-B774-A43C0CB16EBA}" type="presParOf" srcId="{7B2793B9-1E63-42FE-878D-B482E9105DEE}" destId="{A2005799-B0AE-4B54-87B2-F3BA26ED40E2}" srcOrd="0" destOrd="0" presId="urn:microsoft.com/office/officeart/2005/8/layout/hierarchy1"/>
    <dgm:cxn modelId="{3B6D4CDA-2EAE-4D42-958D-0BCD66F7E2EA}" type="presParOf" srcId="{A2005799-B0AE-4B54-87B2-F3BA26ED40E2}" destId="{A177F55F-C10B-44E6-876F-9DE95688A7E7}" srcOrd="0" destOrd="0" presId="urn:microsoft.com/office/officeart/2005/8/layout/hierarchy1"/>
    <dgm:cxn modelId="{62577AD5-D47A-4545-9646-D9D450C34C4F}" type="presParOf" srcId="{A2005799-B0AE-4B54-87B2-F3BA26ED40E2}" destId="{38E178CC-6F0D-43E2-9886-E3D3828FB97F}" srcOrd="1" destOrd="0" presId="urn:microsoft.com/office/officeart/2005/8/layout/hierarchy1"/>
    <dgm:cxn modelId="{734372C6-763F-4BA3-872A-23870B0C697E}" type="presParOf" srcId="{7B2793B9-1E63-42FE-878D-B482E9105DEE}" destId="{2BE6DEDD-45FD-48E9-A2BC-5023C3C22628}" srcOrd="1" destOrd="0" presId="urn:microsoft.com/office/officeart/2005/8/layout/hierarchy1"/>
    <dgm:cxn modelId="{430FCFB0-26E9-4559-A06B-93A1F6C32F95}" type="presParOf" srcId="{B72A500C-8BB8-4E8B-97DB-51DD6CD81360}" destId="{F27C470C-2FF7-4654-B123-F56451D4C4CA}" srcOrd="16" destOrd="0" presId="urn:microsoft.com/office/officeart/2005/8/layout/hierarchy1"/>
    <dgm:cxn modelId="{5BFD57E2-13FE-479D-B6F2-1957EF946D6F}" type="presParOf" srcId="{B72A500C-8BB8-4E8B-97DB-51DD6CD81360}" destId="{59B3CC25-69AC-4771-9678-A4D0AB5264E2}" srcOrd="17" destOrd="0" presId="urn:microsoft.com/office/officeart/2005/8/layout/hierarchy1"/>
    <dgm:cxn modelId="{FB3701E1-85FF-4866-B8D5-1DB34C4D7AF7}" type="presParOf" srcId="{59B3CC25-69AC-4771-9678-A4D0AB5264E2}" destId="{4C3FAD55-9323-41F0-A478-6BF2BB634E49}" srcOrd="0" destOrd="0" presId="urn:microsoft.com/office/officeart/2005/8/layout/hierarchy1"/>
    <dgm:cxn modelId="{006F3FD6-2EE1-4E91-A053-87B4E049A542}" type="presParOf" srcId="{4C3FAD55-9323-41F0-A478-6BF2BB634E49}" destId="{0B4F55A8-A8E1-43D5-AC60-B20DD34895AF}" srcOrd="0" destOrd="0" presId="urn:microsoft.com/office/officeart/2005/8/layout/hierarchy1"/>
    <dgm:cxn modelId="{A47F89CB-9EBB-47D1-90CF-3D59C14E1A59}" type="presParOf" srcId="{4C3FAD55-9323-41F0-A478-6BF2BB634E49}" destId="{2663AFE6-0860-4B57-AE5D-E23E63B0C423}" srcOrd="1" destOrd="0" presId="urn:microsoft.com/office/officeart/2005/8/layout/hierarchy1"/>
    <dgm:cxn modelId="{63B43C96-974E-46A2-AC4F-3F9EB7F30DC6}" type="presParOf" srcId="{59B3CC25-69AC-4771-9678-A4D0AB5264E2}" destId="{458CD285-11F1-435A-9545-F5635FFC2839}" srcOrd="1" destOrd="0" presId="urn:microsoft.com/office/officeart/2005/8/layout/hierarchy1"/>
    <dgm:cxn modelId="{E019340D-2C12-4420-A858-C29B6151A5A2}" type="presParOf" srcId="{458CD285-11F1-435A-9545-F5635FFC2839}" destId="{58B4D183-41BC-4FFC-A56D-DF3D69D8DA7B}" srcOrd="0" destOrd="0" presId="urn:microsoft.com/office/officeart/2005/8/layout/hierarchy1"/>
    <dgm:cxn modelId="{0939889B-B011-4EEF-8B9D-4D3EBFA7F81C}" type="presParOf" srcId="{458CD285-11F1-435A-9545-F5635FFC2839}" destId="{529F44C0-6080-4DB2-8B67-9EC9EB94F0DC}" srcOrd="1" destOrd="0" presId="urn:microsoft.com/office/officeart/2005/8/layout/hierarchy1"/>
    <dgm:cxn modelId="{9A85ED4E-90E6-4A22-B64D-AC5AA5AF0FD1}" type="presParOf" srcId="{529F44C0-6080-4DB2-8B67-9EC9EB94F0DC}" destId="{685C9EA3-760E-4449-A7CB-8846F8C0D430}" srcOrd="0" destOrd="0" presId="urn:microsoft.com/office/officeart/2005/8/layout/hierarchy1"/>
    <dgm:cxn modelId="{8289BA76-6FBC-4BC0-A9C8-EAB8C1D86F89}" type="presParOf" srcId="{685C9EA3-760E-4449-A7CB-8846F8C0D430}" destId="{E0D033A1-7606-400E-A95F-4038BD11CC39}" srcOrd="0" destOrd="0" presId="urn:microsoft.com/office/officeart/2005/8/layout/hierarchy1"/>
    <dgm:cxn modelId="{D3CBA8A0-0C18-40D9-814D-29408135F9CE}" type="presParOf" srcId="{685C9EA3-760E-4449-A7CB-8846F8C0D430}" destId="{7E3B686D-5C49-49CF-8452-A6BDDEE16BF1}" srcOrd="1" destOrd="0" presId="urn:microsoft.com/office/officeart/2005/8/layout/hierarchy1"/>
    <dgm:cxn modelId="{E55C1FC0-5496-4F53-9181-C58448588934}" type="presParOf" srcId="{529F44C0-6080-4DB2-8B67-9EC9EB94F0DC}" destId="{3E0877CA-7E52-4594-8336-41C3FB658C2A}" srcOrd="1" destOrd="0" presId="urn:microsoft.com/office/officeart/2005/8/layout/hierarchy1"/>
    <dgm:cxn modelId="{F21C7F11-AAF5-4E9C-A8D6-87E6B8E0CE7C}" type="presParOf" srcId="{3E0877CA-7E52-4594-8336-41C3FB658C2A}" destId="{82822539-749D-47F0-AFCE-F55D497FDD9F}" srcOrd="0" destOrd="0" presId="urn:microsoft.com/office/officeart/2005/8/layout/hierarchy1"/>
    <dgm:cxn modelId="{EF9CF198-CFBB-4F47-835C-E099FD5E2A32}" type="presParOf" srcId="{3E0877CA-7E52-4594-8336-41C3FB658C2A}" destId="{D76BA8CD-D907-4BC1-8B67-4461E88E7733}" srcOrd="1" destOrd="0" presId="urn:microsoft.com/office/officeart/2005/8/layout/hierarchy1"/>
    <dgm:cxn modelId="{DD1B477D-F623-46B5-BDF5-DD6A5ED0A6F4}" type="presParOf" srcId="{D76BA8CD-D907-4BC1-8B67-4461E88E7733}" destId="{7700B9C5-AB69-4A3E-90B3-8E32476C826A}" srcOrd="0" destOrd="0" presId="urn:microsoft.com/office/officeart/2005/8/layout/hierarchy1"/>
    <dgm:cxn modelId="{BF7CE520-BDF4-4DAC-8D25-C18549215086}" type="presParOf" srcId="{7700B9C5-AB69-4A3E-90B3-8E32476C826A}" destId="{F8FB31B7-F85E-44E2-A885-DBEEFCAF2A69}" srcOrd="0" destOrd="0" presId="urn:microsoft.com/office/officeart/2005/8/layout/hierarchy1"/>
    <dgm:cxn modelId="{88E3760A-1A9A-4D5D-A007-6D9F9E8AB613}" type="presParOf" srcId="{7700B9C5-AB69-4A3E-90B3-8E32476C826A}" destId="{5BCEA9DF-B24B-4E5B-A9C4-6E6F03B9BC49}" srcOrd="1" destOrd="0" presId="urn:microsoft.com/office/officeart/2005/8/layout/hierarchy1"/>
    <dgm:cxn modelId="{E5B08998-523B-4F1C-920F-D73498DB8F41}" type="presParOf" srcId="{D76BA8CD-D907-4BC1-8B67-4461E88E7733}" destId="{37B03340-81CE-446A-BE31-86CA15DB28DC}" srcOrd="1" destOrd="0" presId="urn:microsoft.com/office/officeart/2005/8/layout/hierarchy1"/>
    <dgm:cxn modelId="{38321FDE-280F-4CC7-807A-62E22E1C1CA7}" type="presParOf" srcId="{37B03340-81CE-446A-BE31-86CA15DB28DC}" destId="{E4D3AD7A-8A81-4228-808C-7F9E52D637F2}" srcOrd="0" destOrd="0" presId="urn:microsoft.com/office/officeart/2005/8/layout/hierarchy1"/>
    <dgm:cxn modelId="{2F5E3757-1992-4C11-8FE2-54CA6F057B5B}" type="presParOf" srcId="{37B03340-81CE-446A-BE31-86CA15DB28DC}" destId="{6AE56E68-E5FF-4590-AC9F-17DC3073A32F}" srcOrd="1" destOrd="0" presId="urn:microsoft.com/office/officeart/2005/8/layout/hierarchy1"/>
    <dgm:cxn modelId="{3E7276ED-D444-4A2A-BEFC-E9EE66758251}" type="presParOf" srcId="{6AE56E68-E5FF-4590-AC9F-17DC3073A32F}" destId="{D723489E-5D46-4F01-BFD2-BB3BCF1C09E6}" srcOrd="0" destOrd="0" presId="urn:microsoft.com/office/officeart/2005/8/layout/hierarchy1"/>
    <dgm:cxn modelId="{6FF05BC8-34D8-4984-B130-9F5E3D6BF3CE}" type="presParOf" srcId="{D723489E-5D46-4F01-BFD2-BB3BCF1C09E6}" destId="{597D9A18-9FD0-4C90-871D-3D0C7CD9569C}" srcOrd="0" destOrd="0" presId="urn:microsoft.com/office/officeart/2005/8/layout/hierarchy1"/>
    <dgm:cxn modelId="{7C92838A-8F57-42D7-BD5B-083252332781}" type="presParOf" srcId="{D723489E-5D46-4F01-BFD2-BB3BCF1C09E6}" destId="{A4792BC9-4188-4B6C-8DA8-E4E1C4775ED6}" srcOrd="1" destOrd="0" presId="urn:microsoft.com/office/officeart/2005/8/layout/hierarchy1"/>
    <dgm:cxn modelId="{33918BA9-7B2A-4CEA-8BB3-F40BF773753F}" type="presParOf" srcId="{6AE56E68-E5FF-4590-AC9F-17DC3073A32F}" destId="{E1F92F25-0FE7-4297-A3DE-256C5154857C}" srcOrd="1" destOrd="0" presId="urn:microsoft.com/office/officeart/2005/8/layout/hierarchy1"/>
    <dgm:cxn modelId="{07ED0009-79C8-42DD-B41B-04B3B0345097}" type="presParOf" srcId="{E1F92F25-0FE7-4297-A3DE-256C5154857C}" destId="{88F7BC1F-6CE7-4E9F-8478-6CF3F2768534}" srcOrd="0" destOrd="0" presId="urn:microsoft.com/office/officeart/2005/8/layout/hierarchy1"/>
    <dgm:cxn modelId="{7520277F-F9F5-46EF-87EF-49D17C33D356}" type="presParOf" srcId="{E1F92F25-0FE7-4297-A3DE-256C5154857C}" destId="{783FE878-135A-4EB1-9DEA-8D89FBF760E6}" srcOrd="1" destOrd="0" presId="urn:microsoft.com/office/officeart/2005/8/layout/hierarchy1"/>
    <dgm:cxn modelId="{2E8BFC03-DD0D-4A30-85D9-06AE4A2E2250}" type="presParOf" srcId="{783FE878-135A-4EB1-9DEA-8D89FBF760E6}" destId="{01CD2F55-32BC-4157-90FF-926A0C2D64ED}" srcOrd="0" destOrd="0" presId="urn:microsoft.com/office/officeart/2005/8/layout/hierarchy1"/>
    <dgm:cxn modelId="{0DFE86F2-725B-440E-AC17-40BF9829D383}" type="presParOf" srcId="{01CD2F55-32BC-4157-90FF-926A0C2D64ED}" destId="{E71B9658-1D08-4042-9403-7D513D44A54B}" srcOrd="0" destOrd="0" presId="urn:microsoft.com/office/officeart/2005/8/layout/hierarchy1"/>
    <dgm:cxn modelId="{A48E7B72-0643-406C-BC22-5C3917692F36}" type="presParOf" srcId="{01CD2F55-32BC-4157-90FF-926A0C2D64ED}" destId="{3E5501BB-21E1-48F5-9420-03F023A0AD80}" srcOrd="1" destOrd="0" presId="urn:microsoft.com/office/officeart/2005/8/layout/hierarchy1"/>
    <dgm:cxn modelId="{22A0AC3D-17FE-4BFB-8ED6-D28F792CAAAF}" type="presParOf" srcId="{783FE878-135A-4EB1-9DEA-8D89FBF760E6}" destId="{14EFD91F-EF38-409C-A486-B20DAFC2EB5E}" srcOrd="1" destOrd="0" presId="urn:microsoft.com/office/officeart/2005/8/layout/hierarchy1"/>
    <dgm:cxn modelId="{66054E28-CFE4-4EC3-A6DF-98F795CAFADD}" type="presParOf" srcId="{B72A500C-8BB8-4E8B-97DB-51DD6CD81360}" destId="{4B2EBC33-1770-4444-B20F-C1682323E8E2}" srcOrd="18" destOrd="0" presId="urn:microsoft.com/office/officeart/2005/8/layout/hierarchy1"/>
    <dgm:cxn modelId="{ED6E88B1-B0E5-4E5B-8024-30E98353AEF8}" type="presParOf" srcId="{B72A500C-8BB8-4E8B-97DB-51DD6CD81360}" destId="{2BE1AA6F-8D9C-4BE4-9411-70C3CD717EDD}" srcOrd="19" destOrd="0" presId="urn:microsoft.com/office/officeart/2005/8/layout/hierarchy1"/>
    <dgm:cxn modelId="{81C86630-7036-4ED6-8F35-5CD8694993A9}" type="presParOf" srcId="{2BE1AA6F-8D9C-4BE4-9411-70C3CD717EDD}" destId="{92D6B4A1-F299-4F2D-ACFC-254BEE1A56FA}" srcOrd="0" destOrd="0" presId="urn:microsoft.com/office/officeart/2005/8/layout/hierarchy1"/>
    <dgm:cxn modelId="{DCA7D814-BB33-430E-B1A9-1F38AF2FC29E}" type="presParOf" srcId="{92D6B4A1-F299-4F2D-ACFC-254BEE1A56FA}" destId="{C5263D50-FBA5-4854-A2C2-32592826FC57}" srcOrd="0" destOrd="0" presId="urn:microsoft.com/office/officeart/2005/8/layout/hierarchy1"/>
    <dgm:cxn modelId="{6D0F1788-2D09-40B2-ADD7-E1906ECC6420}" type="presParOf" srcId="{92D6B4A1-F299-4F2D-ACFC-254BEE1A56FA}" destId="{EE3D9C81-66FF-488E-97F9-D6BB1B5D758D}" srcOrd="1" destOrd="0" presId="urn:microsoft.com/office/officeart/2005/8/layout/hierarchy1"/>
    <dgm:cxn modelId="{14A861DE-6389-40B9-8939-770A6BAFEE83}" type="presParOf" srcId="{2BE1AA6F-8D9C-4BE4-9411-70C3CD717EDD}" destId="{A363D5E3-9777-437F-AFC8-8FD6BA3A8F79}" srcOrd="1" destOrd="0" presId="urn:microsoft.com/office/officeart/2005/8/layout/hierarchy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BD22C6-188C-4891-8A51-37BB107112B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F99DC6-B8D1-4285-9623-6EF41380A7D8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5C80D5F7-ADBF-444A-858B-90F19BAE997E}" type="parTrans" cxnId="{583063B3-124F-4653-99A7-CDABB3C3436F}">
      <dgm:prSet/>
      <dgm:spPr/>
      <dgm:t>
        <a:bodyPr/>
        <a:lstStyle/>
        <a:p>
          <a:endParaRPr lang="en-US"/>
        </a:p>
      </dgm:t>
    </dgm:pt>
    <dgm:pt modelId="{A47DAC08-092E-4FD0-BAAA-A2CD8062A39D}" type="sibTrans" cxnId="{583063B3-124F-4653-99A7-CDABB3C3436F}">
      <dgm:prSet/>
      <dgm:spPr/>
      <dgm:t>
        <a:bodyPr/>
        <a:lstStyle/>
        <a:p>
          <a:endParaRPr lang="en-US"/>
        </a:p>
      </dgm:t>
    </dgm:pt>
    <dgm:pt modelId="{D112E9EB-E325-4829-83C0-96D4481C3672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45C95639-14C6-4654-8777-248C2EBBA5FB}" type="parTrans" cxnId="{D5490F3C-7324-4E25-8F93-C10B16EA7DA0}">
      <dgm:prSet/>
      <dgm:spPr/>
      <dgm:t>
        <a:bodyPr/>
        <a:lstStyle/>
        <a:p>
          <a:endParaRPr lang="en-US"/>
        </a:p>
      </dgm:t>
    </dgm:pt>
    <dgm:pt modelId="{BE0F5591-0018-48E5-93A2-4984E880BF29}" type="sibTrans" cxnId="{D5490F3C-7324-4E25-8F93-C10B16EA7DA0}">
      <dgm:prSet/>
      <dgm:spPr/>
      <dgm:t>
        <a:bodyPr/>
        <a:lstStyle/>
        <a:p>
          <a:endParaRPr lang="en-US"/>
        </a:p>
      </dgm:t>
    </dgm:pt>
    <dgm:pt modelId="{6BAE6C73-C97C-436D-8793-02CA8B5B1F70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5F6C0856-E329-43A8-BD0C-A0359A53FB80}" type="parTrans" cxnId="{608E0EE8-348D-4A7E-8814-9EEFEDDCD11B}">
      <dgm:prSet/>
      <dgm:spPr/>
      <dgm:t>
        <a:bodyPr/>
        <a:lstStyle/>
        <a:p>
          <a:endParaRPr lang="en-US"/>
        </a:p>
      </dgm:t>
    </dgm:pt>
    <dgm:pt modelId="{27D8E2A4-4BB8-4CFB-B6F8-F295CCC1BB38}" type="sibTrans" cxnId="{608E0EE8-348D-4A7E-8814-9EEFEDDCD11B}">
      <dgm:prSet/>
      <dgm:spPr/>
      <dgm:t>
        <a:bodyPr/>
        <a:lstStyle/>
        <a:p>
          <a:endParaRPr lang="en-US"/>
        </a:p>
      </dgm:t>
    </dgm:pt>
    <dgm:pt modelId="{A8BEAA6B-0A3B-4183-83C9-E2FA89401C83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5DBCC6C6-EC10-4A2D-A816-4B2E54014A09}" type="parTrans" cxnId="{B07B4B90-5DA4-4C61-9D68-A5C794E66696}">
      <dgm:prSet/>
      <dgm:spPr/>
      <dgm:t>
        <a:bodyPr/>
        <a:lstStyle/>
        <a:p>
          <a:endParaRPr lang="en-US"/>
        </a:p>
      </dgm:t>
    </dgm:pt>
    <dgm:pt modelId="{49D30D68-9B8A-4BBC-96D7-3278712781BC}" type="sibTrans" cxnId="{B07B4B90-5DA4-4C61-9D68-A5C794E66696}">
      <dgm:prSet/>
      <dgm:spPr/>
      <dgm:t>
        <a:bodyPr/>
        <a:lstStyle/>
        <a:p>
          <a:endParaRPr lang="en-US"/>
        </a:p>
      </dgm:t>
    </dgm:pt>
    <dgm:pt modelId="{FF2F4A61-0582-4E27-A991-BBED7573F8D7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7D889405-5F35-4EC7-8E9A-E8557EE80FFA}" type="parTrans" cxnId="{CDBAE632-0167-423D-81ED-1BD828378A81}">
      <dgm:prSet/>
      <dgm:spPr/>
      <dgm:t>
        <a:bodyPr/>
        <a:lstStyle/>
        <a:p>
          <a:endParaRPr lang="en-US"/>
        </a:p>
      </dgm:t>
    </dgm:pt>
    <dgm:pt modelId="{6F4C014C-FFDB-4907-8D6C-779AC883CB6D}" type="sibTrans" cxnId="{CDBAE632-0167-423D-81ED-1BD828378A81}">
      <dgm:prSet/>
      <dgm:spPr/>
      <dgm:t>
        <a:bodyPr/>
        <a:lstStyle/>
        <a:p>
          <a:endParaRPr lang="en-US"/>
        </a:p>
      </dgm:t>
    </dgm:pt>
    <dgm:pt modelId="{425D4ECC-862A-4840-9ED4-52B94D82FC8E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620DC2E0-5B41-47E6-BF33-B87090C7D345}" type="parTrans" cxnId="{1FCF5029-1C8F-403B-8FC8-A1DB2ADD29C5}">
      <dgm:prSet/>
      <dgm:spPr/>
      <dgm:t>
        <a:bodyPr/>
        <a:lstStyle/>
        <a:p>
          <a:endParaRPr lang="en-US"/>
        </a:p>
      </dgm:t>
    </dgm:pt>
    <dgm:pt modelId="{C8E9EE40-3FE0-4DB3-9066-A17028CF73EB}" type="sibTrans" cxnId="{1FCF5029-1C8F-403B-8FC8-A1DB2ADD29C5}">
      <dgm:prSet/>
      <dgm:spPr/>
      <dgm:t>
        <a:bodyPr/>
        <a:lstStyle/>
        <a:p>
          <a:endParaRPr lang="en-US"/>
        </a:p>
      </dgm:t>
    </dgm:pt>
    <dgm:pt modelId="{D2264F51-A7B9-4D9C-9C03-25D40483D11D}">
      <dgm:prSet phldrT="[Text]"/>
      <dgm:spPr>
        <a:noFill/>
      </dgm:spPr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C1F36687-323C-4E0B-8698-AA0C8BA9B7A3}" type="parTrans" cxnId="{F28F418A-BEF8-4F30-931C-9AE570C9C32F}">
      <dgm:prSet/>
      <dgm:spPr/>
      <dgm:t>
        <a:bodyPr/>
        <a:lstStyle/>
        <a:p>
          <a:endParaRPr lang="en-US"/>
        </a:p>
      </dgm:t>
    </dgm:pt>
    <dgm:pt modelId="{E1A66443-E43D-47ED-98FD-7896B1F73611}" type="sibTrans" cxnId="{F28F418A-BEF8-4F30-931C-9AE570C9C32F}">
      <dgm:prSet/>
      <dgm:spPr/>
      <dgm:t>
        <a:bodyPr/>
        <a:lstStyle/>
        <a:p>
          <a:endParaRPr lang="en-US"/>
        </a:p>
      </dgm:t>
    </dgm:pt>
    <dgm:pt modelId="{1DE8A298-0DAF-44D2-AD5E-2037C1361DF7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2D56012D-22AF-4AFD-884B-619B8F25C4AB}" type="parTrans" cxnId="{BD43F31A-7694-48CB-8A80-EABD8965B8C0}">
      <dgm:prSet/>
      <dgm:spPr/>
      <dgm:t>
        <a:bodyPr/>
        <a:lstStyle/>
        <a:p>
          <a:endParaRPr lang="en-US"/>
        </a:p>
      </dgm:t>
    </dgm:pt>
    <dgm:pt modelId="{53A7E568-AAAC-436B-A6E3-7AA5203936E1}" type="sibTrans" cxnId="{BD43F31A-7694-48CB-8A80-EABD8965B8C0}">
      <dgm:prSet/>
      <dgm:spPr/>
      <dgm:t>
        <a:bodyPr/>
        <a:lstStyle/>
        <a:p>
          <a:endParaRPr lang="en-US"/>
        </a:p>
      </dgm:t>
    </dgm:pt>
    <dgm:pt modelId="{5F5B45DB-4253-49A6-AF5A-0CC2EF3AF005}">
      <dgm:prSet phldrT="[Text]"/>
      <dgm:spPr/>
      <dgm:t>
        <a:bodyPr/>
        <a:lstStyle/>
        <a:p>
          <a:r>
            <a:rPr lang="en-US" dirty="0" smtClean="0"/>
            <a:t>[</a:t>
          </a:r>
          <a:endParaRPr lang="en-US" dirty="0"/>
        </a:p>
      </dgm:t>
    </dgm:pt>
    <dgm:pt modelId="{DB21F706-CFC9-4B51-B771-0C204D1611E9}" type="parTrans" cxnId="{25B43E5E-B1A1-4273-9EE9-A779A456B2FE}">
      <dgm:prSet/>
      <dgm:spPr/>
      <dgm:t>
        <a:bodyPr/>
        <a:lstStyle/>
        <a:p>
          <a:endParaRPr lang="en-US"/>
        </a:p>
      </dgm:t>
    </dgm:pt>
    <dgm:pt modelId="{EC60A0C5-0C40-4BF3-A43E-DB3837CC5AC3}" type="sibTrans" cxnId="{25B43E5E-B1A1-4273-9EE9-A779A456B2FE}">
      <dgm:prSet/>
      <dgm:spPr/>
      <dgm:t>
        <a:bodyPr/>
        <a:lstStyle/>
        <a:p>
          <a:endParaRPr lang="en-US"/>
        </a:p>
      </dgm:t>
    </dgm:pt>
    <dgm:pt modelId="{C82ACD3C-433E-4EA5-A40E-4BA5338050B2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16F942A8-05A9-43DB-9D62-127E5F04894D}" type="parTrans" cxnId="{D5E0B1B3-F947-47BA-B07C-22A68328660B}">
      <dgm:prSet/>
      <dgm:spPr/>
      <dgm:t>
        <a:bodyPr/>
        <a:lstStyle/>
        <a:p>
          <a:endParaRPr lang="en-US"/>
        </a:p>
      </dgm:t>
    </dgm:pt>
    <dgm:pt modelId="{C9710681-6D92-4FB8-B914-EF61ECC57120}" type="sibTrans" cxnId="{D5E0B1B3-F947-47BA-B07C-22A68328660B}">
      <dgm:prSet/>
      <dgm:spPr/>
      <dgm:t>
        <a:bodyPr/>
        <a:lstStyle/>
        <a:p>
          <a:endParaRPr lang="en-US"/>
        </a:p>
      </dgm:t>
    </dgm:pt>
    <dgm:pt modelId="{E9D3E8CC-5119-4A18-8DE9-4DBC48DFFAF7}">
      <dgm:prSet phldrT="[Text]"/>
      <dgm:spPr/>
      <dgm:t>
        <a:bodyPr/>
        <a:lstStyle/>
        <a:p>
          <a:r>
            <a:rPr lang="en-US" dirty="0" smtClean="0"/>
            <a:t>]</a:t>
          </a:r>
          <a:endParaRPr lang="en-US" dirty="0"/>
        </a:p>
      </dgm:t>
    </dgm:pt>
    <dgm:pt modelId="{7A2280B9-9041-4F5F-9F99-16E91E7C1C08}" type="parTrans" cxnId="{4A421F91-89F8-4528-B14A-BAB6FAA92AD3}">
      <dgm:prSet/>
      <dgm:spPr/>
      <dgm:t>
        <a:bodyPr/>
        <a:lstStyle/>
        <a:p>
          <a:endParaRPr lang="en-US"/>
        </a:p>
      </dgm:t>
    </dgm:pt>
    <dgm:pt modelId="{D81E490A-F10D-4AD6-9FD4-0D9FEBFC2E73}" type="sibTrans" cxnId="{4A421F91-89F8-4528-B14A-BAB6FAA92AD3}">
      <dgm:prSet/>
      <dgm:spPr/>
      <dgm:t>
        <a:bodyPr/>
        <a:lstStyle/>
        <a:p>
          <a:endParaRPr lang="en-US"/>
        </a:p>
      </dgm:t>
    </dgm:pt>
    <dgm:pt modelId="{D6EF4BD9-A1FF-4CC1-ACAB-F1991F2FE63C}">
      <dgm:prSet phldrT="[Text]"/>
      <dgm:spPr/>
      <dgm:t>
        <a:bodyPr/>
        <a:lstStyle/>
        <a:p>
          <a:r>
            <a:rPr lang="en-US" dirty="0" smtClean="0"/>
            <a:t>[</a:t>
          </a:r>
          <a:endParaRPr lang="en-US" dirty="0"/>
        </a:p>
      </dgm:t>
    </dgm:pt>
    <dgm:pt modelId="{D3219AA5-E088-4080-9494-DCD14AACB7AD}" type="parTrans" cxnId="{CD1DFB8B-FC8F-402D-874E-710E2BA74DEA}">
      <dgm:prSet/>
      <dgm:spPr/>
      <dgm:t>
        <a:bodyPr/>
        <a:lstStyle/>
        <a:p>
          <a:endParaRPr lang="en-US"/>
        </a:p>
      </dgm:t>
    </dgm:pt>
    <dgm:pt modelId="{A45A7AC2-FD06-40A8-B555-C541AA2FD635}" type="sibTrans" cxnId="{CD1DFB8B-FC8F-402D-874E-710E2BA74DEA}">
      <dgm:prSet/>
      <dgm:spPr/>
      <dgm:t>
        <a:bodyPr/>
        <a:lstStyle/>
        <a:p>
          <a:endParaRPr lang="en-US"/>
        </a:p>
      </dgm:t>
    </dgm:pt>
    <dgm:pt modelId="{00866D8C-6467-4C62-9EFA-059A5C002A87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2823925D-92D6-4E57-A749-A7CED13F7F44}" type="parTrans" cxnId="{D38AE508-7ACC-494C-AC7D-75CE5687E32A}">
      <dgm:prSet/>
      <dgm:spPr/>
      <dgm:t>
        <a:bodyPr/>
        <a:lstStyle/>
        <a:p>
          <a:endParaRPr lang="en-US"/>
        </a:p>
      </dgm:t>
    </dgm:pt>
    <dgm:pt modelId="{13E8BA6E-1977-45DF-9671-DB516739EE49}" type="sibTrans" cxnId="{D38AE508-7ACC-494C-AC7D-75CE5687E32A}">
      <dgm:prSet/>
      <dgm:spPr/>
      <dgm:t>
        <a:bodyPr/>
        <a:lstStyle/>
        <a:p>
          <a:endParaRPr lang="en-US"/>
        </a:p>
      </dgm:t>
    </dgm:pt>
    <dgm:pt modelId="{11522B10-3920-4167-8B44-5AD8383B6CE1}">
      <dgm:prSet phldrT="[Text]"/>
      <dgm:spPr/>
      <dgm:t>
        <a:bodyPr/>
        <a:lstStyle/>
        <a:p>
          <a:r>
            <a:rPr lang="en-US" dirty="0" smtClean="0"/>
            <a:t>]</a:t>
          </a:r>
          <a:endParaRPr lang="en-US" dirty="0"/>
        </a:p>
      </dgm:t>
    </dgm:pt>
    <dgm:pt modelId="{0633BF4D-01A5-48B5-B2D1-A4A28258BF84}" type="parTrans" cxnId="{75D5B348-0D7E-4B88-852E-5F2216898CF5}">
      <dgm:prSet/>
      <dgm:spPr/>
      <dgm:t>
        <a:bodyPr/>
        <a:lstStyle/>
        <a:p>
          <a:endParaRPr lang="en-US"/>
        </a:p>
      </dgm:t>
    </dgm:pt>
    <dgm:pt modelId="{B9F87B21-D952-46A6-8FC0-A522CF716633}" type="sibTrans" cxnId="{75D5B348-0D7E-4B88-852E-5F2216898CF5}">
      <dgm:prSet/>
      <dgm:spPr/>
      <dgm:t>
        <a:bodyPr/>
        <a:lstStyle/>
        <a:p>
          <a:endParaRPr lang="en-US"/>
        </a:p>
      </dgm:t>
    </dgm:pt>
    <dgm:pt modelId="{64371F08-905D-4463-AF42-F80BEEDB5D01}">
      <dgm:prSet phldrT="[Text]"/>
      <dgm:spPr/>
      <dgm:t>
        <a:bodyPr/>
        <a:lstStyle/>
        <a:p>
          <a:r>
            <a:rPr lang="en-US" dirty="0" smtClean="0"/>
            <a:t>[</a:t>
          </a:r>
          <a:endParaRPr lang="en-US" dirty="0"/>
        </a:p>
      </dgm:t>
    </dgm:pt>
    <dgm:pt modelId="{070AA58B-1163-4480-BE9D-9DA8B878DFE2}" type="parTrans" cxnId="{7B7CDD0B-8896-4374-80B9-112FAE3B9DE6}">
      <dgm:prSet/>
      <dgm:spPr/>
      <dgm:t>
        <a:bodyPr/>
        <a:lstStyle/>
        <a:p>
          <a:endParaRPr lang="en-US"/>
        </a:p>
      </dgm:t>
    </dgm:pt>
    <dgm:pt modelId="{F84ACFA9-F558-4D9E-9718-2C95FF2F357F}" type="sibTrans" cxnId="{7B7CDD0B-8896-4374-80B9-112FAE3B9DE6}">
      <dgm:prSet/>
      <dgm:spPr/>
      <dgm:t>
        <a:bodyPr/>
        <a:lstStyle/>
        <a:p>
          <a:endParaRPr lang="en-US"/>
        </a:p>
      </dgm:t>
    </dgm:pt>
    <dgm:pt modelId="{844689AC-9664-47EE-AC93-1F74400A32E1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C7B8D935-026C-4D78-AAA8-2426EAC75E1E}" type="parTrans" cxnId="{9C19EBA7-030B-4188-8BBE-62203419A665}">
      <dgm:prSet/>
      <dgm:spPr/>
      <dgm:t>
        <a:bodyPr/>
        <a:lstStyle/>
        <a:p>
          <a:endParaRPr lang="en-US"/>
        </a:p>
      </dgm:t>
    </dgm:pt>
    <dgm:pt modelId="{E7953232-7C15-4513-9D3F-B841986D2B23}" type="sibTrans" cxnId="{9C19EBA7-030B-4188-8BBE-62203419A665}">
      <dgm:prSet/>
      <dgm:spPr/>
      <dgm:t>
        <a:bodyPr/>
        <a:lstStyle/>
        <a:p>
          <a:endParaRPr lang="en-US"/>
        </a:p>
      </dgm:t>
    </dgm:pt>
    <dgm:pt modelId="{E7C23FB3-33B6-4AF6-8BC7-A6D302888E40}">
      <dgm:prSet phldrT="[Text]"/>
      <dgm:spPr/>
      <dgm:t>
        <a:bodyPr/>
        <a:lstStyle/>
        <a:p>
          <a:r>
            <a:rPr lang="en-US" dirty="0" smtClean="0"/>
            <a:t>]</a:t>
          </a:r>
          <a:endParaRPr lang="en-US" dirty="0"/>
        </a:p>
      </dgm:t>
    </dgm:pt>
    <dgm:pt modelId="{E2EFD80B-584E-45D9-9030-33DE8C86316E}" type="parTrans" cxnId="{3AAD47DC-917A-49B3-9C65-71981B32609E}">
      <dgm:prSet/>
      <dgm:spPr/>
      <dgm:t>
        <a:bodyPr/>
        <a:lstStyle/>
        <a:p>
          <a:endParaRPr lang="en-US"/>
        </a:p>
      </dgm:t>
    </dgm:pt>
    <dgm:pt modelId="{1D01501A-2A69-41B2-AC69-09FF78963B5F}" type="sibTrans" cxnId="{3AAD47DC-917A-49B3-9C65-71981B32609E}">
      <dgm:prSet/>
      <dgm:spPr/>
      <dgm:t>
        <a:bodyPr/>
        <a:lstStyle/>
        <a:p>
          <a:endParaRPr lang="en-US"/>
        </a:p>
      </dgm:t>
    </dgm:pt>
    <dgm:pt modelId="{6BF86FC3-A86A-4B22-AA56-5362EBB10ECD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6A00388D-DB8D-42CE-932C-BB9722E85F96}" type="parTrans" cxnId="{715A56CF-DFE9-4E82-809E-2E85EC12D92F}">
      <dgm:prSet/>
      <dgm:spPr/>
      <dgm:t>
        <a:bodyPr/>
        <a:lstStyle/>
        <a:p>
          <a:endParaRPr lang="en-US"/>
        </a:p>
      </dgm:t>
    </dgm:pt>
    <dgm:pt modelId="{444513A0-4628-457B-99A5-FB7A6507C141}" type="sibTrans" cxnId="{715A56CF-DFE9-4E82-809E-2E85EC12D92F}">
      <dgm:prSet/>
      <dgm:spPr/>
      <dgm:t>
        <a:bodyPr/>
        <a:lstStyle/>
        <a:p>
          <a:endParaRPr lang="en-US"/>
        </a:p>
      </dgm:t>
    </dgm:pt>
    <dgm:pt modelId="{796DA480-2C93-4838-82AA-32C9A397FA4E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4671A6EE-8F5B-48B1-8525-20444EBD241F}" type="parTrans" cxnId="{96092EBB-3B13-4D5B-AC77-3A4F88F42F07}">
      <dgm:prSet/>
      <dgm:spPr/>
      <dgm:t>
        <a:bodyPr/>
        <a:lstStyle/>
        <a:p>
          <a:endParaRPr lang="en-US"/>
        </a:p>
      </dgm:t>
    </dgm:pt>
    <dgm:pt modelId="{0E7020FA-E082-436D-BF67-F745A5DEDF31}" type="sibTrans" cxnId="{96092EBB-3B13-4D5B-AC77-3A4F88F42F07}">
      <dgm:prSet/>
      <dgm:spPr/>
      <dgm:t>
        <a:bodyPr/>
        <a:lstStyle/>
        <a:p>
          <a:endParaRPr lang="en-US"/>
        </a:p>
      </dgm:t>
    </dgm:pt>
    <dgm:pt modelId="{32325E87-3BCF-4BE8-9712-4D6800E51E14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4DB62B69-4F77-4D6C-9CE2-38F7E22765CA}" type="parTrans" cxnId="{16649A42-1423-499E-BF34-82E1262FAA2B}">
      <dgm:prSet/>
      <dgm:spPr/>
      <dgm:t>
        <a:bodyPr/>
        <a:lstStyle/>
        <a:p>
          <a:endParaRPr lang="en-US"/>
        </a:p>
      </dgm:t>
    </dgm:pt>
    <dgm:pt modelId="{3604DFC7-A7DC-4CC0-8E2F-1EA068B780CA}" type="sibTrans" cxnId="{16649A42-1423-499E-BF34-82E1262FAA2B}">
      <dgm:prSet/>
      <dgm:spPr/>
      <dgm:t>
        <a:bodyPr/>
        <a:lstStyle/>
        <a:p>
          <a:endParaRPr lang="en-US"/>
        </a:p>
      </dgm:t>
    </dgm:pt>
    <dgm:pt modelId="{91C4C758-B43D-4093-B73B-DD495CD4D156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4A193188-F0EF-406B-8275-859F92D4D80D}" type="parTrans" cxnId="{FC4B15F1-D328-418B-9635-D962552B7B67}">
      <dgm:prSet/>
      <dgm:spPr/>
      <dgm:t>
        <a:bodyPr/>
        <a:lstStyle/>
        <a:p>
          <a:endParaRPr lang="en-US"/>
        </a:p>
      </dgm:t>
    </dgm:pt>
    <dgm:pt modelId="{7AD6BEEA-3841-451A-8B19-CD52889BA480}" type="sibTrans" cxnId="{FC4B15F1-D328-418B-9635-D962552B7B67}">
      <dgm:prSet/>
      <dgm:spPr/>
      <dgm:t>
        <a:bodyPr/>
        <a:lstStyle/>
        <a:p>
          <a:endParaRPr lang="en-US"/>
        </a:p>
      </dgm:t>
    </dgm:pt>
    <dgm:pt modelId="{F8E1EA7E-2B4F-4A45-81C2-7537F29CA7A0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D3D0C138-9C16-4DE8-BD46-A8B0B81BE444}" type="parTrans" cxnId="{1FCE89AC-C6EB-4173-B9E2-64154C8B708F}">
      <dgm:prSet/>
      <dgm:spPr/>
      <dgm:t>
        <a:bodyPr/>
        <a:lstStyle/>
        <a:p>
          <a:endParaRPr lang="en-US"/>
        </a:p>
      </dgm:t>
    </dgm:pt>
    <dgm:pt modelId="{8B7A7124-1F59-423F-8700-B0A0CCE35389}" type="sibTrans" cxnId="{1FCE89AC-C6EB-4173-B9E2-64154C8B708F}">
      <dgm:prSet/>
      <dgm:spPr/>
      <dgm:t>
        <a:bodyPr/>
        <a:lstStyle/>
        <a:p>
          <a:endParaRPr lang="en-US"/>
        </a:p>
      </dgm:t>
    </dgm:pt>
    <dgm:pt modelId="{EB9C2E50-96E4-4F9B-80EF-4B83253A1873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B2081DA4-9B87-4C0F-8AD3-454B600BC418}" type="parTrans" cxnId="{F27F22B9-8731-4062-B4D8-139721AB2A2E}">
      <dgm:prSet/>
      <dgm:spPr/>
      <dgm:t>
        <a:bodyPr/>
        <a:lstStyle/>
        <a:p>
          <a:endParaRPr lang="en-US"/>
        </a:p>
      </dgm:t>
    </dgm:pt>
    <dgm:pt modelId="{270BD74A-734C-42DB-B8F5-591B46CC0014}" type="sibTrans" cxnId="{F27F22B9-8731-4062-B4D8-139721AB2A2E}">
      <dgm:prSet/>
      <dgm:spPr/>
      <dgm:t>
        <a:bodyPr/>
        <a:lstStyle/>
        <a:p>
          <a:endParaRPr lang="en-US"/>
        </a:p>
      </dgm:t>
    </dgm:pt>
    <dgm:pt modelId="{531B1A9A-AF98-4160-B316-34D31D9D83AE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FD410371-3E6E-4F90-B6BD-B759CBD5060F}" type="parTrans" cxnId="{7D9F6494-FE0F-41AD-81D7-52EC54C072AC}">
      <dgm:prSet/>
      <dgm:spPr/>
      <dgm:t>
        <a:bodyPr/>
        <a:lstStyle/>
        <a:p>
          <a:endParaRPr lang="en-US"/>
        </a:p>
      </dgm:t>
    </dgm:pt>
    <dgm:pt modelId="{374C38AF-DF83-40E8-8421-56B3571EA7EC}" type="sibTrans" cxnId="{7D9F6494-FE0F-41AD-81D7-52EC54C072AC}">
      <dgm:prSet/>
      <dgm:spPr/>
      <dgm:t>
        <a:bodyPr/>
        <a:lstStyle/>
        <a:p>
          <a:endParaRPr lang="en-US"/>
        </a:p>
      </dgm:t>
    </dgm:pt>
    <dgm:pt modelId="{3CA6AAFB-9B9E-46BF-B4BC-A5DEC3E2887B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25A33494-3BEA-459D-97F3-8F82A69E1B7D}" type="parTrans" cxnId="{D1B45B42-AEF7-4CD5-B5CE-04DE8FF8BEFB}">
      <dgm:prSet/>
      <dgm:spPr/>
      <dgm:t>
        <a:bodyPr/>
        <a:lstStyle/>
        <a:p>
          <a:endParaRPr lang="en-US"/>
        </a:p>
      </dgm:t>
    </dgm:pt>
    <dgm:pt modelId="{0CFB0286-0FBA-4565-9CC6-64B4670CC16B}" type="sibTrans" cxnId="{D1B45B42-AEF7-4CD5-B5CE-04DE8FF8BEFB}">
      <dgm:prSet/>
      <dgm:spPr/>
      <dgm:t>
        <a:bodyPr/>
        <a:lstStyle/>
        <a:p>
          <a:endParaRPr lang="en-US"/>
        </a:p>
      </dgm:t>
    </dgm:pt>
    <dgm:pt modelId="{574771D0-99FE-455F-9859-FF0B2A5DD0F4}">
      <dgm:prSet phldrT="[Text]"/>
      <dgm:spPr/>
      <dgm:t>
        <a:bodyPr/>
        <a:lstStyle/>
        <a:p>
          <a:r>
            <a:rPr lang="en-US" dirty="0" smtClean="0"/>
            <a:t>j</a:t>
          </a:r>
          <a:endParaRPr lang="en-US" dirty="0"/>
        </a:p>
      </dgm:t>
    </dgm:pt>
    <dgm:pt modelId="{A624AA58-3912-40E5-AC79-938335460B1D}" type="parTrans" cxnId="{F7FCF0CC-F29A-46DE-9516-FECD3B404538}">
      <dgm:prSet/>
      <dgm:spPr/>
      <dgm:t>
        <a:bodyPr/>
        <a:lstStyle/>
        <a:p>
          <a:endParaRPr lang="en-US"/>
        </a:p>
      </dgm:t>
    </dgm:pt>
    <dgm:pt modelId="{D26DF1D4-748E-4AC4-B06E-C6493D6BB58A}" type="sibTrans" cxnId="{F7FCF0CC-F29A-46DE-9516-FECD3B404538}">
      <dgm:prSet/>
      <dgm:spPr/>
      <dgm:t>
        <a:bodyPr/>
        <a:lstStyle/>
        <a:p>
          <a:endParaRPr lang="en-US"/>
        </a:p>
      </dgm:t>
    </dgm:pt>
    <dgm:pt modelId="{3A291659-49D4-4FBD-9AA2-89F06442ADE1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A540EB68-6757-4711-8607-EEC4B715981C}" type="parTrans" cxnId="{63E49991-13B2-44BB-B7BB-7CD215587A51}">
      <dgm:prSet/>
      <dgm:spPr/>
      <dgm:t>
        <a:bodyPr/>
        <a:lstStyle/>
        <a:p>
          <a:endParaRPr lang="en-US"/>
        </a:p>
      </dgm:t>
    </dgm:pt>
    <dgm:pt modelId="{639BFFA7-2A92-4D38-AED0-742E1F175F71}" type="sibTrans" cxnId="{63E49991-13B2-44BB-B7BB-7CD215587A51}">
      <dgm:prSet/>
      <dgm:spPr/>
      <dgm:t>
        <a:bodyPr/>
        <a:lstStyle/>
        <a:p>
          <a:endParaRPr lang="en-US"/>
        </a:p>
      </dgm:t>
    </dgm:pt>
    <dgm:pt modelId="{1CACAB4E-A37D-4D09-8AE6-CA469891368F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FAF5706F-21CF-4AC7-BD05-939D3745F287}" type="parTrans" cxnId="{0A0F18A6-80D2-47C1-962E-2938A6F3A3E9}">
      <dgm:prSet/>
      <dgm:spPr/>
      <dgm:t>
        <a:bodyPr/>
        <a:lstStyle/>
        <a:p>
          <a:endParaRPr lang="en-US"/>
        </a:p>
      </dgm:t>
    </dgm:pt>
    <dgm:pt modelId="{85B089AA-0869-40D6-B529-BFFAF4E54409}" type="sibTrans" cxnId="{0A0F18A6-80D2-47C1-962E-2938A6F3A3E9}">
      <dgm:prSet/>
      <dgm:spPr/>
      <dgm:t>
        <a:bodyPr/>
        <a:lstStyle/>
        <a:p>
          <a:endParaRPr lang="en-US"/>
        </a:p>
      </dgm:t>
    </dgm:pt>
    <dgm:pt modelId="{F62159D8-6812-41F3-ABFA-50C07AAA66F6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A5E06E1D-C111-4E64-887B-40F0FF804FA0}" type="parTrans" cxnId="{B90D3A6D-18BC-4A67-AE5B-BCE611FB52E4}">
      <dgm:prSet/>
      <dgm:spPr/>
      <dgm:t>
        <a:bodyPr/>
        <a:lstStyle/>
        <a:p>
          <a:endParaRPr lang="en-US"/>
        </a:p>
      </dgm:t>
    </dgm:pt>
    <dgm:pt modelId="{4F8C0504-7A94-45B8-9FA9-6941D2101FD6}" type="sibTrans" cxnId="{B90D3A6D-18BC-4A67-AE5B-BCE611FB52E4}">
      <dgm:prSet/>
      <dgm:spPr/>
      <dgm:t>
        <a:bodyPr/>
        <a:lstStyle/>
        <a:p>
          <a:endParaRPr lang="en-US"/>
        </a:p>
      </dgm:t>
    </dgm:pt>
    <dgm:pt modelId="{A91D9B10-69D9-400F-B0BC-A42597114C3A}">
      <dgm:prSet phldrT="[Text]"/>
      <dgm:spPr/>
      <dgm:t>
        <a:bodyPr/>
        <a:lstStyle/>
        <a:p>
          <a:r>
            <a:rPr lang="en-US" dirty="0" smtClean="0"/>
            <a:t>k</a:t>
          </a:r>
          <a:endParaRPr lang="en-US" dirty="0"/>
        </a:p>
      </dgm:t>
    </dgm:pt>
    <dgm:pt modelId="{CC36F1BF-2EF0-41DD-82FE-F6FEE4FCD380}" type="parTrans" cxnId="{1323C164-D358-47AF-9D6C-F3FCCCBF3B3F}">
      <dgm:prSet/>
      <dgm:spPr/>
      <dgm:t>
        <a:bodyPr/>
        <a:lstStyle/>
        <a:p>
          <a:endParaRPr lang="en-US"/>
        </a:p>
      </dgm:t>
    </dgm:pt>
    <dgm:pt modelId="{8590D466-A4D0-423D-BF62-E031D022CA72}" type="sibTrans" cxnId="{1323C164-D358-47AF-9D6C-F3FCCCBF3B3F}">
      <dgm:prSet/>
      <dgm:spPr/>
      <dgm:t>
        <a:bodyPr/>
        <a:lstStyle/>
        <a:p>
          <a:endParaRPr lang="en-US"/>
        </a:p>
      </dgm:t>
    </dgm:pt>
    <dgm:pt modelId="{05BC91F1-7E52-4F2C-8AF1-9E7BB1135AF6}" type="pres">
      <dgm:prSet presAssocID="{42BD22C6-188C-4891-8A51-37BB107112B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02C6A2A-4783-43D6-976D-ADC898560057}" type="pres">
      <dgm:prSet presAssocID="{53F99DC6-B8D1-4285-9623-6EF41380A7D8}" presName="hierRoot1" presStyleCnt="0"/>
      <dgm:spPr/>
    </dgm:pt>
    <dgm:pt modelId="{9E3A2F05-B208-4324-A24C-603997E02E7D}" type="pres">
      <dgm:prSet presAssocID="{53F99DC6-B8D1-4285-9623-6EF41380A7D8}" presName="composite" presStyleCnt="0"/>
      <dgm:spPr/>
    </dgm:pt>
    <dgm:pt modelId="{78CAD1B1-DC8A-46F7-9BCC-23EE482E411A}" type="pres">
      <dgm:prSet presAssocID="{53F99DC6-B8D1-4285-9623-6EF41380A7D8}" presName="background" presStyleLbl="node0" presStyleIdx="0" presStyleCnt="1"/>
      <dgm:spPr/>
    </dgm:pt>
    <dgm:pt modelId="{5FCA4385-3D0B-44D2-A7EA-EA95D4E6D3CE}" type="pres">
      <dgm:prSet presAssocID="{53F99DC6-B8D1-4285-9623-6EF41380A7D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ECB2EB-85CD-49A3-90E4-7D668EA76B56}" type="pres">
      <dgm:prSet presAssocID="{53F99DC6-B8D1-4285-9623-6EF41380A7D8}" presName="hierChild2" presStyleCnt="0"/>
      <dgm:spPr/>
    </dgm:pt>
    <dgm:pt modelId="{F3C075C1-4F6B-465B-BE51-65022E5B8A69}" type="pres">
      <dgm:prSet presAssocID="{45C95639-14C6-4654-8777-248C2EBBA5FB}" presName="Name10" presStyleLbl="parChTrans1D2" presStyleIdx="0" presStyleCnt="3"/>
      <dgm:spPr/>
      <dgm:t>
        <a:bodyPr/>
        <a:lstStyle/>
        <a:p>
          <a:endParaRPr lang="en-US"/>
        </a:p>
      </dgm:t>
    </dgm:pt>
    <dgm:pt modelId="{8EBCB1DF-ED9B-45A3-B401-30FDEC834A58}" type="pres">
      <dgm:prSet presAssocID="{D112E9EB-E325-4829-83C0-96D4481C3672}" presName="hierRoot2" presStyleCnt="0"/>
      <dgm:spPr/>
    </dgm:pt>
    <dgm:pt modelId="{FA91870C-1896-46D3-AD25-710FB79E0A90}" type="pres">
      <dgm:prSet presAssocID="{D112E9EB-E325-4829-83C0-96D4481C3672}" presName="composite2" presStyleCnt="0"/>
      <dgm:spPr/>
    </dgm:pt>
    <dgm:pt modelId="{79022EA2-BFDB-4F87-89F9-F27FBB9CC254}" type="pres">
      <dgm:prSet presAssocID="{D112E9EB-E325-4829-83C0-96D4481C3672}" presName="background2" presStyleLbl="node2" presStyleIdx="0" presStyleCnt="3"/>
      <dgm:spPr/>
    </dgm:pt>
    <dgm:pt modelId="{9BECC8D1-4CB0-4B12-A798-A186902E0FA8}" type="pres">
      <dgm:prSet presAssocID="{D112E9EB-E325-4829-83C0-96D4481C3672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1E682E-AC4D-4322-A825-EFF144D30B99}" type="pres">
      <dgm:prSet presAssocID="{D112E9EB-E325-4829-83C0-96D4481C3672}" presName="hierChild3" presStyleCnt="0"/>
      <dgm:spPr/>
    </dgm:pt>
    <dgm:pt modelId="{7A45B45C-290F-45B4-AE19-CC2AD902DAB6}" type="pres">
      <dgm:prSet presAssocID="{5F6C0856-E329-43A8-BD0C-A0359A53FB80}" presName="Name17" presStyleLbl="parChTrans1D3" presStyleIdx="0" presStyleCnt="2"/>
      <dgm:spPr/>
      <dgm:t>
        <a:bodyPr/>
        <a:lstStyle/>
        <a:p>
          <a:endParaRPr lang="en-US"/>
        </a:p>
      </dgm:t>
    </dgm:pt>
    <dgm:pt modelId="{4BA25506-082A-43B3-BE22-465B57C90EAD}" type="pres">
      <dgm:prSet presAssocID="{6BAE6C73-C97C-436D-8793-02CA8B5B1F70}" presName="hierRoot3" presStyleCnt="0"/>
      <dgm:spPr/>
    </dgm:pt>
    <dgm:pt modelId="{D6357FEB-9937-4848-BA7E-17F00601CC8F}" type="pres">
      <dgm:prSet presAssocID="{6BAE6C73-C97C-436D-8793-02CA8B5B1F70}" presName="composite3" presStyleCnt="0"/>
      <dgm:spPr/>
    </dgm:pt>
    <dgm:pt modelId="{20AE8FF9-0D0F-4817-816E-E2A1B075D13C}" type="pres">
      <dgm:prSet presAssocID="{6BAE6C73-C97C-436D-8793-02CA8B5B1F70}" presName="background3" presStyleLbl="node3" presStyleIdx="0" presStyleCnt="2"/>
      <dgm:spPr/>
    </dgm:pt>
    <dgm:pt modelId="{959CD018-B432-4987-A427-33F872BF8EFC}" type="pres">
      <dgm:prSet presAssocID="{6BAE6C73-C97C-436D-8793-02CA8B5B1F7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8FDE06-B88B-4909-B9C1-313B6D63D902}" type="pres">
      <dgm:prSet presAssocID="{6BAE6C73-C97C-436D-8793-02CA8B5B1F70}" presName="hierChild4" presStyleCnt="0"/>
      <dgm:spPr/>
    </dgm:pt>
    <dgm:pt modelId="{CCF70B52-DEC8-462A-9ACE-11894808F78D}" type="pres">
      <dgm:prSet presAssocID="{5DBCC6C6-EC10-4A2D-A816-4B2E54014A09}" presName="Name10" presStyleLbl="parChTrans1D2" presStyleIdx="1" presStyleCnt="3"/>
      <dgm:spPr/>
      <dgm:t>
        <a:bodyPr/>
        <a:lstStyle/>
        <a:p>
          <a:endParaRPr lang="en-US"/>
        </a:p>
      </dgm:t>
    </dgm:pt>
    <dgm:pt modelId="{2A3EF43F-FE26-4384-820C-584A8C777867}" type="pres">
      <dgm:prSet presAssocID="{A8BEAA6B-0A3B-4183-83C9-E2FA89401C83}" presName="hierRoot2" presStyleCnt="0"/>
      <dgm:spPr/>
    </dgm:pt>
    <dgm:pt modelId="{014339D3-422F-4B71-896F-3C5EF92E925F}" type="pres">
      <dgm:prSet presAssocID="{A8BEAA6B-0A3B-4183-83C9-E2FA89401C83}" presName="composite2" presStyleCnt="0"/>
      <dgm:spPr/>
    </dgm:pt>
    <dgm:pt modelId="{7E7A003F-C2E0-46D2-ABB2-5B84FB3FAB8B}" type="pres">
      <dgm:prSet presAssocID="{A8BEAA6B-0A3B-4183-83C9-E2FA89401C83}" presName="background2" presStyleLbl="node2" presStyleIdx="1" presStyleCnt="3"/>
      <dgm:spPr/>
    </dgm:pt>
    <dgm:pt modelId="{C0CB750C-A326-4452-B68F-404BDDDA1ED2}" type="pres">
      <dgm:prSet presAssocID="{A8BEAA6B-0A3B-4183-83C9-E2FA89401C83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1BDAF4-3E29-4D60-86C6-E084DFB48357}" type="pres">
      <dgm:prSet presAssocID="{A8BEAA6B-0A3B-4183-83C9-E2FA89401C83}" presName="hierChild3" presStyleCnt="0"/>
      <dgm:spPr/>
    </dgm:pt>
    <dgm:pt modelId="{8A0C8CC5-CBE0-4134-8951-41F25250F10B}" type="pres">
      <dgm:prSet presAssocID="{7D889405-5F35-4EC7-8E9A-E8557EE80FFA}" presName="Name10" presStyleLbl="parChTrans1D2" presStyleIdx="2" presStyleCnt="3"/>
      <dgm:spPr/>
      <dgm:t>
        <a:bodyPr/>
        <a:lstStyle/>
        <a:p>
          <a:endParaRPr lang="en-US"/>
        </a:p>
      </dgm:t>
    </dgm:pt>
    <dgm:pt modelId="{656F2EEA-69A9-422C-8F99-D8D12CF07718}" type="pres">
      <dgm:prSet presAssocID="{FF2F4A61-0582-4E27-A991-BBED7573F8D7}" presName="hierRoot2" presStyleCnt="0"/>
      <dgm:spPr/>
    </dgm:pt>
    <dgm:pt modelId="{1FA5D010-DD89-4135-9469-3812A666B460}" type="pres">
      <dgm:prSet presAssocID="{FF2F4A61-0582-4E27-A991-BBED7573F8D7}" presName="composite2" presStyleCnt="0"/>
      <dgm:spPr/>
    </dgm:pt>
    <dgm:pt modelId="{375E1DE0-0D97-4EEF-A9EC-EEAA296D6DA9}" type="pres">
      <dgm:prSet presAssocID="{FF2F4A61-0582-4E27-A991-BBED7573F8D7}" presName="background2" presStyleLbl="node2" presStyleIdx="2" presStyleCnt="3"/>
      <dgm:spPr/>
    </dgm:pt>
    <dgm:pt modelId="{B07DFF7C-9C1F-4204-8695-82C25813C855}" type="pres">
      <dgm:prSet presAssocID="{FF2F4A61-0582-4E27-A991-BBED7573F8D7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C73E3B-BB2B-4BA9-AE78-1E9C0C851FF3}" type="pres">
      <dgm:prSet presAssocID="{FF2F4A61-0582-4E27-A991-BBED7573F8D7}" presName="hierChild3" presStyleCnt="0"/>
      <dgm:spPr/>
    </dgm:pt>
    <dgm:pt modelId="{DDCB8A9E-7394-4BD3-9EE8-65A327169A92}" type="pres">
      <dgm:prSet presAssocID="{620DC2E0-5B41-47E6-BF33-B87090C7D345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64B7FB8-C956-46FE-8A04-81FE7DACD61D}" type="pres">
      <dgm:prSet presAssocID="{425D4ECC-862A-4840-9ED4-52B94D82FC8E}" presName="hierRoot3" presStyleCnt="0"/>
      <dgm:spPr/>
    </dgm:pt>
    <dgm:pt modelId="{FDEE098F-1ED8-4D91-B90B-4CF3319ABF5F}" type="pres">
      <dgm:prSet presAssocID="{425D4ECC-862A-4840-9ED4-52B94D82FC8E}" presName="composite3" presStyleCnt="0"/>
      <dgm:spPr/>
    </dgm:pt>
    <dgm:pt modelId="{D990794C-E360-4C0A-91E4-A3E7F9B41B01}" type="pres">
      <dgm:prSet presAssocID="{425D4ECC-862A-4840-9ED4-52B94D82FC8E}" presName="background3" presStyleLbl="node3" presStyleIdx="1" presStyleCnt="2"/>
      <dgm:spPr/>
    </dgm:pt>
    <dgm:pt modelId="{1796F72F-5958-4065-9DA5-C4CD4958BE91}" type="pres">
      <dgm:prSet presAssocID="{425D4ECC-862A-4840-9ED4-52B94D82FC8E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313D4E-5D38-4BD1-8BC7-5AE484EC0A68}" type="pres">
      <dgm:prSet presAssocID="{425D4ECC-862A-4840-9ED4-52B94D82FC8E}" presName="hierChild4" presStyleCnt="0"/>
      <dgm:spPr/>
    </dgm:pt>
    <dgm:pt modelId="{177AD6E0-7F24-48A4-BBD8-97100367654A}" type="pres">
      <dgm:prSet presAssocID="{C1F36687-323C-4E0B-8698-AA0C8BA9B7A3}" presName="Name23" presStyleLbl="parChTrans1D4" presStyleIdx="0" presStyleCnt="24"/>
      <dgm:spPr/>
      <dgm:t>
        <a:bodyPr/>
        <a:lstStyle/>
        <a:p>
          <a:endParaRPr lang="en-US"/>
        </a:p>
      </dgm:t>
    </dgm:pt>
    <dgm:pt modelId="{789C877B-7C58-4B75-9EE2-B3C65F7C58AF}" type="pres">
      <dgm:prSet presAssocID="{D2264F51-A7B9-4D9C-9C03-25D40483D11D}" presName="hierRoot4" presStyleCnt="0"/>
      <dgm:spPr/>
    </dgm:pt>
    <dgm:pt modelId="{5FCA498E-F183-4252-A4DE-5D6106979461}" type="pres">
      <dgm:prSet presAssocID="{D2264F51-A7B9-4D9C-9C03-25D40483D11D}" presName="composite4" presStyleCnt="0"/>
      <dgm:spPr/>
    </dgm:pt>
    <dgm:pt modelId="{5AE368C7-727B-485F-B9A0-63C6E3BDFE95}" type="pres">
      <dgm:prSet presAssocID="{D2264F51-A7B9-4D9C-9C03-25D40483D11D}" presName="background4" presStyleLbl="node4" presStyleIdx="0" presStyleCnt="24"/>
      <dgm:spPr/>
    </dgm:pt>
    <dgm:pt modelId="{E99F28F7-FF0E-4165-8713-527AA30D5B3B}" type="pres">
      <dgm:prSet presAssocID="{D2264F51-A7B9-4D9C-9C03-25D40483D11D}" presName="text4" presStyleLbl="fgAcc4" presStyleIdx="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2A500C-8BB8-4E8B-97DB-51DD6CD81360}" type="pres">
      <dgm:prSet presAssocID="{D2264F51-A7B9-4D9C-9C03-25D40483D11D}" presName="hierChild5" presStyleCnt="0"/>
      <dgm:spPr/>
    </dgm:pt>
    <dgm:pt modelId="{469575AC-296B-412F-BB5B-306FE9AEB51A}" type="pres">
      <dgm:prSet presAssocID="{2D56012D-22AF-4AFD-884B-619B8F25C4AB}" presName="Name23" presStyleLbl="parChTrans1D4" presStyleIdx="1" presStyleCnt="24"/>
      <dgm:spPr/>
      <dgm:t>
        <a:bodyPr/>
        <a:lstStyle/>
        <a:p>
          <a:endParaRPr lang="en-US"/>
        </a:p>
      </dgm:t>
    </dgm:pt>
    <dgm:pt modelId="{98414AD3-54E6-4CF9-B19D-95D709B7FFCD}" type="pres">
      <dgm:prSet presAssocID="{1DE8A298-0DAF-44D2-AD5E-2037C1361DF7}" presName="hierRoot4" presStyleCnt="0"/>
      <dgm:spPr/>
    </dgm:pt>
    <dgm:pt modelId="{E1573632-AE05-4504-AB0F-A7022EF56278}" type="pres">
      <dgm:prSet presAssocID="{1DE8A298-0DAF-44D2-AD5E-2037C1361DF7}" presName="composite4" presStyleCnt="0"/>
      <dgm:spPr/>
    </dgm:pt>
    <dgm:pt modelId="{6B1FCC9B-A34F-412A-9C7B-8EAED230CA3A}" type="pres">
      <dgm:prSet presAssocID="{1DE8A298-0DAF-44D2-AD5E-2037C1361DF7}" presName="background4" presStyleLbl="node4" presStyleIdx="1" presStyleCnt="24"/>
      <dgm:spPr/>
    </dgm:pt>
    <dgm:pt modelId="{3FDF1533-057D-43DF-83D1-BFC0A9584D10}" type="pres">
      <dgm:prSet presAssocID="{1DE8A298-0DAF-44D2-AD5E-2037C1361DF7}" presName="text4" presStyleLbl="fgAcc4" presStyleIdx="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47A55D-5389-4429-ABE2-4F9EC54CEC1A}" type="pres">
      <dgm:prSet presAssocID="{1DE8A298-0DAF-44D2-AD5E-2037C1361DF7}" presName="hierChild5" presStyleCnt="0"/>
      <dgm:spPr/>
    </dgm:pt>
    <dgm:pt modelId="{3DA8020D-050D-4CCE-BF76-BBAF8805082C}" type="pres">
      <dgm:prSet presAssocID="{6A00388D-DB8D-42CE-932C-BB9722E85F96}" presName="Name23" presStyleLbl="parChTrans1D4" presStyleIdx="2" presStyleCnt="24"/>
      <dgm:spPr/>
      <dgm:t>
        <a:bodyPr/>
        <a:lstStyle/>
        <a:p>
          <a:endParaRPr lang="en-US"/>
        </a:p>
      </dgm:t>
    </dgm:pt>
    <dgm:pt modelId="{F01E558D-D54B-432F-97CE-9EE4D371E2F6}" type="pres">
      <dgm:prSet presAssocID="{6BF86FC3-A86A-4B22-AA56-5362EBB10ECD}" presName="hierRoot4" presStyleCnt="0"/>
      <dgm:spPr/>
    </dgm:pt>
    <dgm:pt modelId="{CF935D07-1DED-468A-A4DD-69A53316F65B}" type="pres">
      <dgm:prSet presAssocID="{6BF86FC3-A86A-4B22-AA56-5362EBB10ECD}" presName="composite4" presStyleCnt="0"/>
      <dgm:spPr/>
    </dgm:pt>
    <dgm:pt modelId="{24DDBADB-2106-4262-9115-31763BF44DAF}" type="pres">
      <dgm:prSet presAssocID="{6BF86FC3-A86A-4B22-AA56-5362EBB10ECD}" presName="background4" presStyleLbl="node4" presStyleIdx="2" presStyleCnt="24"/>
      <dgm:spPr/>
    </dgm:pt>
    <dgm:pt modelId="{CE40B1E8-A2BF-44F9-8413-245F765A8A91}" type="pres">
      <dgm:prSet presAssocID="{6BF86FC3-A86A-4B22-AA56-5362EBB10ECD}" presName="text4" presStyleLbl="fgAcc4" presStyleIdx="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29F56B-C831-4881-8A9E-752605D8471E}" type="pres">
      <dgm:prSet presAssocID="{6BF86FC3-A86A-4B22-AA56-5362EBB10ECD}" presName="hierChild5" presStyleCnt="0"/>
      <dgm:spPr/>
    </dgm:pt>
    <dgm:pt modelId="{4E3A3B29-297D-46EB-8B0D-E5A96245DB8F}" type="pres">
      <dgm:prSet presAssocID="{DB21F706-CFC9-4B51-B771-0C204D1611E9}" presName="Name23" presStyleLbl="parChTrans1D4" presStyleIdx="3" presStyleCnt="24"/>
      <dgm:spPr/>
      <dgm:t>
        <a:bodyPr/>
        <a:lstStyle/>
        <a:p>
          <a:endParaRPr lang="en-US"/>
        </a:p>
      </dgm:t>
    </dgm:pt>
    <dgm:pt modelId="{9DC20653-6F03-4B91-ACA2-0BAF7A4CF906}" type="pres">
      <dgm:prSet presAssocID="{5F5B45DB-4253-49A6-AF5A-0CC2EF3AF005}" presName="hierRoot4" presStyleCnt="0"/>
      <dgm:spPr/>
    </dgm:pt>
    <dgm:pt modelId="{F5E1D386-7133-4EDB-8531-2BC95265EB23}" type="pres">
      <dgm:prSet presAssocID="{5F5B45DB-4253-49A6-AF5A-0CC2EF3AF005}" presName="composite4" presStyleCnt="0"/>
      <dgm:spPr/>
    </dgm:pt>
    <dgm:pt modelId="{61186EB9-F009-405A-AA82-437C6562087B}" type="pres">
      <dgm:prSet presAssocID="{5F5B45DB-4253-49A6-AF5A-0CC2EF3AF005}" presName="background4" presStyleLbl="node4" presStyleIdx="3" presStyleCnt="24"/>
      <dgm:spPr/>
    </dgm:pt>
    <dgm:pt modelId="{5DF0AD03-89EC-45A9-BE44-90BE58EAAABC}" type="pres">
      <dgm:prSet presAssocID="{5F5B45DB-4253-49A6-AF5A-0CC2EF3AF005}" presName="text4" presStyleLbl="fgAcc4" presStyleIdx="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A7CD4F-2019-4682-AAF0-3E36B7920C8F}" type="pres">
      <dgm:prSet presAssocID="{5F5B45DB-4253-49A6-AF5A-0CC2EF3AF005}" presName="hierChild5" presStyleCnt="0"/>
      <dgm:spPr/>
    </dgm:pt>
    <dgm:pt modelId="{13A33EE0-AE55-436A-B7A7-229874CFD608}" type="pres">
      <dgm:prSet presAssocID="{16F942A8-05A9-43DB-9D62-127E5F04894D}" presName="Name23" presStyleLbl="parChTrans1D4" presStyleIdx="4" presStyleCnt="24"/>
      <dgm:spPr/>
      <dgm:t>
        <a:bodyPr/>
        <a:lstStyle/>
        <a:p>
          <a:endParaRPr lang="en-US"/>
        </a:p>
      </dgm:t>
    </dgm:pt>
    <dgm:pt modelId="{62B46B2A-016C-4F27-8CD5-AA7E0E5DBD2B}" type="pres">
      <dgm:prSet presAssocID="{C82ACD3C-433E-4EA5-A40E-4BA5338050B2}" presName="hierRoot4" presStyleCnt="0"/>
      <dgm:spPr/>
    </dgm:pt>
    <dgm:pt modelId="{B25F46ED-03FC-40C7-9E4F-2B555EF7C8B0}" type="pres">
      <dgm:prSet presAssocID="{C82ACD3C-433E-4EA5-A40E-4BA5338050B2}" presName="composite4" presStyleCnt="0"/>
      <dgm:spPr/>
    </dgm:pt>
    <dgm:pt modelId="{DBA11B49-B709-4833-88C5-ED17CA5DA338}" type="pres">
      <dgm:prSet presAssocID="{C82ACD3C-433E-4EA5-A40E-4BA5338050B2}" presName="background4" presStyleLbl="node4" presStyleIdx="4" presStyleCnt="24"/>
      <dgm:spPr/>
    </dgm:pt>
    <dgm:pt modelId="{B3B55381-427E-4A81-9578-F68264300D21}" type="pres">
      <dgm:prSet presAssocID="{C82ACD3C-433E-4EA5-A40E-4BA5338050B2}" presName="text4" presStyleLbl="fgAcc4" presStyleIdx="4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83ACC0-104C-4C04-9C42-2696706D25F8}" type="pres">
      <dgm:prSet presAssocID="{C82ACD3C-433E-4EA5-A40E-4BA5338050B2}" presName="hierChild5" presStyleCnt="0"/>
      <dgm:spPr/>
    </dgm:pt>
    <dgm:pt modelId="{B8480DFE-B503-42E0-9CB3-5CB6FF30945F}" type="pres">
      <dgm:prSet presAssocID="{4671A6EE-8F5B-48B1-8525-20444EBD241F}" presName="Name23" presStyleLbl="parChTrans1D4" presStyleIdx="5" presStyleCnt="24"/>
      <dgm:spPr/>
      <dgm:t>
        <a:bodyPr/>
        <a:lstStyle/>
        <a:p>
          <a:endParaRPr lang="en-US"/>
        </a:p>
      </dgm:t>
    </dgm:pt>
    <dgm:pt modelId="{C7D23A81-9780-4206-84D1-D0995EF2566B}" type="pres">
      <dgm:prSet presAssocID="{796DA480-2C93-4838-82AA-32C9A397FA4E}" presName="hierRoot4" presStyleCnt="0"/>
      <dgm:spPr/>
    </dgm:pt>
    <dgm:pt modelId="{14E03531-B191-48D6-ADD4-2935B99A4A25}" type="pres">
      <dgm:prSet presAssocID="{796DA480-2C93-4838-82AA-32C9A397FA4E}" presName="composite4" presStyleCnt="0"/>
      <dgm:spPr/>
    </dgm:pt>
    <dgm:pt modelId="{08D3D362-2C3C-499D-A3B6-C544B06A0F99}" type="pres">
      <dgm:prSet presAssocID="{796DA480-2C93-4838-82AA-32C9A397FA4E}" presName="background4" presStyleLbl="node4" presStyleIdx="5" presStyleCnt="24"/>
      <dgm:spPr/>
    </dgm:pt>
    <dgm:pt modelId="{F15E300A-AAF4-4ED6-B37E-46ABA72D9459}" type="pres">
      <dgm:prSet presAssocID="{796DA480-2C93-4838-82AA-32C9A397FA4E}" presName="text4" presStyleLbl="fgAcc4" presStyleIdx="5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D894F0-4A9B-4E08-B801-4AA17FA337A6}" type="pres">
      <dgm:prSet presAssocID="{796DA480-2C93-4838-82AA-32C9A397FA4E}" presName="hierChild5" presStyleCnt="0"/>
      <dgm:spPr/>
    </dgm:pt>
    <dgm:pt modelId="{060A8DC5-B14B-48D1-B4CC-382F4565A8D8}" type="pres">
      <dgm:prSet presAssocID="{4DB62B69-4F77-4D6C-9CE2-38F7E22765CA}" presName="Name23" presStyleLbl="parChTrans1D4" presStyleIdx="6" presStyleCnt="24"/>
      <dgm:spPr/>
      <dgm:t>
        <a:bodyPr/>
        <a:lstStyle/>
        <a:p>
          <a:endParaRPr lang="en-US"/>
        </a:p>
      </dgm:t>
    </dgm:pt>
    <dgm:pt modelId="{5E01D2E4-715E-4D27-B2E9-63B0A0B1FC17}" type="pres">
      <dgm:prSet presAssocID="{32325E87-3BCF-4BE8-9712-4D6800E51E14}" presName="hierRoot4" presStyleCnt="0"/>
      <dgm:spPr/>
    </dgm:pt>
    <dgm:pt modelId="{ED689EEC-449B-491A-8043-CC2D6A267FDA}" type="pres">
      <dgm:prSet presAssocID="{32325E87-3BCF-4BE8-9712-4D6800E51E14}" presName="composite4" presStyleCnt="0"/>
      <dgm:spPr/>
    </dgm:pt>
    <dgm:pt modelId="{F7573258-1656-42C6-A702-89CE5703D3C9}" type="pres">
      <dgm:prSet presAssocID="{32325E87-3BCF-4BE8-9712-4D6800E51E14}" presName="background4" presStyleLbl="node4" presStyleIdx="6" presStyleCnt="24"/>
      <dgm:spPr/>
    </dgm:pt>
    <dgm:pt modelId="{F5EC3D0A-1A5D-40A2-B07B-0ADFC7F50C67}" type="pres">
      <dgm:prSet presAssocID="{32325E87-3BCF-4BE8-9712-4D6800E51E14}" presName="text4" presStyleLbl="fgAcc4" presStyleIdx="6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23A8BB-2968-4B85-8C81-CB66814E2AD6}" type="pres">
      <dgm:prSet presAssocID="{32325E87-3BCF-4BE8-9712-4D6800E51E14}" presName="hierChild5" presStyleCnt="0"/>
      <dgm:spPr/>
    </dgm:pt>
    <dgm:pt modelId="{AEAB777C-3326-41AF-A848-4F51A62ECD2C}" type="pres">
      <dgm:prSet presAssocID="{4A193188-F0EF-406B-8275-859F92D4D80D}" presName="Name23" presStyleLbl="parChTrans1D4" presStyleIdx="7" presStyleCnt="24"/>
      <dgm:spPr/>
      <dgm:t>
        <a:bodyPr/>
        <a:lstStyle/>
        <a:p>
          <a:endParaRPr lang="en-US"/>
        </a:p>
      </dgm:t>
    </dgm:pt>
    <dgm:pt modelId="{F19C4D1C-FD92-480C-AA64-466D49F899C3}" type="pres">
      <dgm:prSet presAssocID="{91C4C758-B43D-4093-B73B-DD495CD4D156}" presName="hierRoot4" presStyleCnt="0"/>
      <dgm:spPr/>
    </dgm:pt>
    <dgm:pt modelId="{01DF8F1E-F375-4522-BF3D-B7AED6DD3473}" type="pres">
      <dgm:prSet presAssocID="{91C4C758-B43D-4093-B73B-DD495CD4D156}" presName="composite4" presStyleCnt="0"/>
      <dgm:spPr/>
    </dgm:pt>
    <dgm:pt modelId="{75B2E023-C5B2-4D92-B13C-AF1882B3C652}" type="pres">
      <dgm:prSet presAssocID="{91C4C758-B43D-4093-B73B-DD495CD4D156}" presName="background4" presStyleLbl="node4" presStyleIdx="7" presStyleCnt="24"/>
      <dgm:spPr/>
    </dgm:pt>
    <dgm:pt modelId="{86E1EB27-C901-45A1-9242-DD9E7D0E92E2}" type="pres">
      <dgm:prSet presAssocID="{91C4C758-B43D-4093-B73B-DD495CD4D156}" presName="text4" presStyleLbl="fgAcc4" presStyleIdx="7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80456-A9F2-4889-A486-CF75926BEAB3}" type="pres">
      <dgm:prSet presAssocID="{91C4C758-B43D-4093-B73B-DD495CD4D156}" presName="hierChild5" presStyleCnt="0"/>
      <dgm:spPr/>
    </dgm:pt>
    <dgm:pt modelId="{5682B620-EDD2-4064-B5AB-01F8AB0C5154}" type="pres">
      <dgm:prSet presAssocID="{D3D0C138-9C16-4DE8-BD46-A8B0B81BE444}" presName="Name23" presStyleLbl="parChTrans1D4" presStyleIdx="8" presStyleCnt="24"/>
      <dgm:spPr/>
      <dgm:t>
        <a:bodyPr/>
        <a:lstStyle/>
        <a:p>
          <a:endParaRPr lang="en-US"/>
        </a:p>
      </dgm:t>
    </dgm:pt>
    <dgm:pt modelId="{24934299-8608-4FA7-8CB6-C761BE971096}" type="pres">
      <dgm:prSet presAssocID="{F8E1EA7E-2B4F-4A45-81C2-7537F29CA7A0}" presName="hierRoot4" presStyleCnt="0"/>
      <dgm:spPr/>
    </dgm:pt>
    <dgm:pt modelId="{A4F7442B-56B2-483B-A7B0-E34003FBC24B}" type="pres">
      <dgm:prSet presAssocID="{F8E1EA7E-2B4F-4A45-81C2-7537F29CA7A0}" presName="composite4" presStyleCnt="0"/>
      <dgm:spPr/>
    </dgm:pt>
    <dgm:pt modelId="{64AF0D1B-6D21-4EC4-BF48-C5D38BE8DF8C}" type="pres">
      <dgm:prSet presAssocID="{F8E1EA7E-2B4F-4A45-81C2-7537F29CA7A0}" presName="background4" presStyleLbl="node4" presStyleIdx="8" presStyleCnt="24"/>
      <dgm:spPr/>
    </dgm:pt>
    <dgm:pt modelId="{762249E3-65E4-4DAF-B135-79DE20D270FC}" type="pres">
      <dgm:prSet presAssocID="{F8E1EA7E-2B4F-4A45-81C2-7537F29CA7A0}" presName="text4" presStyleLbl="fgAcc4" presStyleIdx="8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DCA294-5E1A-4D48-A4D7-556C6C5E0B09}" type="pres">
      <dgm:prSet presAssocID="{F8E1EA7E-2B4F-4A45-81C2-7537F29CA7A0}" presName="hierChild5" presStyleCnt="0"/>
      <dgm:spPr/>
    </dgm:pt>
    <dgm:pt modelId="{1B0A8AAC-3AA4-4198-994B-2AFDC5EF6B0F}" type="pres">
      <dgm:prSet presAssocID="{7A2280B9-9041-4F5F-9F99-16E91E7C1C08}" presName="Name23" presStyleLbl="parChTrans1D4" presStyleIdx="9" presStyleCnt="24"/>
      <dgm:spPr/>
      <dgm:t>
        <a:bodyPr/>
        <a:lstStyle/>
        <a:p>
          <a:endParaRPr lang="en-US"/>
        </a:p>
      </dgm:t>
    </dgm:pt>
    <dgm:pt modelId="{485F4F13-D786-4C44-A6A6-C2558B98F0E7}" type="pres">
      <dgm:prSet presAssocID="{E9D3E8CC-5119-4A18-8DE9-4DBC48DFFAF7}" presName="hierRoot4" presStyleCnt="0"/>
      <dgm:spPr/>
    </dgm:pt>
    <dgm:pt modelId="{D7121257-9A98-4AAF-ADD7-C0C316181658}" type="pres">
      <dgm:prSet presAssocID="{E9D3E8CC-5119-4A18-8DE9-4DBC48DFFAF7}" presName="composite4" presStyleCnt="0"/>
      <dgm:spPr/>
    </dgm:pt>
    <dgm:pt modelId="{775E4764-CD87-4CB4-B4E6-60F70822F3B1}" type="pres">
      <dgm:prSet presAssocID="{E9D3E8CC-5119-4A18-8DE9-4DBC48DFFAF7}" presName="background4" presStyleLbl="node4" presStyleIdx="9" presStyleCnt="24"/>
      <dgm:spPr/>
    </dgm:pt>
    <dgm:pt modelId="{F90C846E-DA55-44DC-97EB-0BE963FD07B5}" type="pres">
      <dgm:prSet presAssocID="{E9D3E8CC-5119-4A18-8DE9-4DBC48DFFAF7}" presName="text4" presStyleLbl="fgAcc4" presStyleIdx="9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4E72C1-8010-4D8B-A0E4-297D2B9BA018}" type="pres">
      <dgm:prSet presAssocID="{E9D3E8CC-5119-4A18-8DE9-4DBC48DFFAF7}" presName="hierChild5" presStyleCnt="0"/>
      <dgm:spPr/>
    </dgm:pt>
    <dgm:pt modelId="{103F49D6-C93C-4551-9B21-07F56DE30248}" type="pres">
      <dgm:prSet presAssocID="{D3219AA5-E088-4080-9494-DCD14AACB7AD}" presName="Name23" presStyleLbl="parChTrans1D4" presStyleIdx="10" presStyleCnt="24"/>
      <dgm:spPr/>
      <dgm:t>
        <a:bodyPr/>
        <a:lstStyle/>
        <a:p>
          <a:endParaRPr lang="en-US"/>
        </a:p>
      </dgm:t>
    </dgm:pt>
    <dgm:pt modelId="{8F355252-5DD7-4EA6-9F41-222B895E86B3}" type="pres">
      <dgm:prSet presAssocID="{D6EF4BD9-A1FF-4CC1-ACAB-F1991F2FE63C}" presName="hierRoot4" presStyleCnt="0"/>
      <dgm:spPr/>
    </dgm:pt>
    <dgm:pt modelId="{4E45EE26-C223-4666-BA66-B6C1780E175A}" type="pres">
      <dgm:prSet presAssocID="{D6EF4BD9-A1FF-4CC1-ACAB-F1991F2FE63C}" presName="composite4" presStyleCnt="0"/>
      <dgm:spPr/>
    </dgm:pt>
    <dgm:pt modelId="{C191EAC1-3BE6-49D5-BDED-E70E22132DFE}" type="pres">
      <dgm:prSet presAssocID="{D6EF4BD9-A1FF-4CC1-ACAB-F1991F2FE63C}" presName="background4" presStyleLbl="node4" presStyleIdx="10" presStyleCnt="24"/>
      <dgm:spPr/>
    </dgm:pt>
    <dgm:pt modelId="{9F996DFB-5AEC-4808-82BC-2DEE7B651DA3}" type="pres">
      <dgm:prSet presAssocID="{D6EF4BD9-A1FF-4CC1-ACAB-F1991F2FE63C}" presName="text4" presStyleLbl="fgAcc4" presStyleIdx="1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D5CDFD-F8BE-4B41-A920-D2371169067E}" type="pres">
      <dgm:prSet presAssocID="{D6EF4BD9-A1FF-4CC1-ACAB-F1991F2FE63C}" presName="hierChild5" presStyleCnt="0"/>
      <dgm:spPr/>
    </dgm:pt>
    <dgm:pt modelId="{DDA2B41A-3E8B-47E4-B8DB-CBDFA0DE0EC7}" type="pres">
      <dgm:prSet presAssocID="{2823925D-92D6-4E57-A749-A7CED13F7F44}" presName="Name23" presStyleLbl="parChTrans1D4" presStyleIdx="11" presStyleCnt="24"/>
      <dgm:spPr/>
      <dgm:t>
        <a:bodyPr/>
        <a:lstStyle/>
        <a:p>
          <a:endParaRPr lang="en-US"/>
        </a:p>
      </dgm:t>
    </dgm:pt>
    <dgm:pt modelId="{7E671209-90C4-40EC-BF49-7ED44B515BB0}" type="pres">
      <dgm:prSet presAssocID="{00866D8C-6467-4C62-9EFA-059A5C002A87}" presName="hierRoot4" presStyleCnt="0"/>
      <dgm:spPr/>
    </dgm:pt>
    <dgm:pt modelId="{2DBD641D-0585-4601-9433-9DB952F08493}" type="pres">
      <dgm:prSet presAssocID="{00866D8C-6467-4C62-9EFA-059A5C002A87}" presName="composite4" presStyleCnt="0"/>
      <dgm:spPr/>
    </dgm:pt>
    <dgm:pt modelId="{5E8B48EB-E6AE-450B-BFE4-7E73C5CEABD4}" type="pres">
      <dgm:prSet presAssocID="{00866D8C-6467-4C62-9EFA-059A5C002A87}" presName="background4" presStyleLbl="node4" presStyleIdx="11" presStyleCnt="24"/>
      <dgm:spPr/>
    </dgm:pt>
    <dgm:pt modelId="{AF37D3BE-50A2-406A-A77C-380DFBC6E7F8}" type="pres">
      <dgm:prSet presAssocID="{00866D8C-6467-4C62-9EFA-059A5C002A87}" presName="text4" presStyleLbl="fgAcc4" presStyleIdx="1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8B06C2-EC7C-46DD-BB86-C9DE0CF67517}" type="pres">
      <dgm:prSet presAssocID="{00866D8C-6467-4C62-9EFA-059A5C002A87}" presName="hierChild5" presStyleCnt="0"/>
      <dgm:spPr/>
    </dgm:pt>
    <dgm:pt modelId="{939A17D0-ABA4-48DB-954F-6A091946C829}" type="pres">
      <dgm:prSet presAssocID="{B2081DA4-9B87-4C0F-8AD3-454B600BC418}" presName="Name23" presStyleLbl="parChTrans1D4" presStyleIdx="12" presStyleCnt="24"/>
      <dgm:spPr/>
      <dgm:t>
        <a:bodyPr/>
        <a:lstStyle/>
        <a:p>
          <a:endParaRPr lang="en-US"/>
        </a:p>
      </dgm:t>
    </dgm:pt>
    <dgm:pt modelId="{2607863D-AC7E-43B3-A338-1BF1F2BFF182}" type="pres">
      <dgm:prSet presAssocID="{EB9C2E50-96E4-4F9B-80EF-4B83253A1873}" presName="hierRoot4" presStyleCnt="0"/>
      <dgm:spPr/>
    </dgm:pt>
    <dgm:pt modelId="{224C9903-524D-4681-B212-FBCDB9BD857F}" type="pres">
      <dgm:prSet presAssocID="{EB9C2E50-96E4-4F9B-80EF-4B83253A1873}" presName="composite4" presStyleCnt="0"/>
      <dgm:spPr/>
    </dgm:pt>
    <dgm:pt modelId="{C8A8BCC9-3F79-486B-BF1E-51230E2A557C}" type="pres">
      <dgm:prSet presAssocID="{EB9C2E50-96E4-4F9B-80EF-4B83253A1873}" presName="background4" presStyleLbl="node4" presStyleIdx="12" presStyleCnt="24"/>
      <dgm:spPr/>
    </dgm:pt>
    <dgm:pt modelId="{C969B548-F2CA-4D2E-86AF-F0EDE9CBC989}" type="pres">
      <dgm:prSet presAssocID="{EB9C2E50-96E4-4F9B-80EF-4B83253A1873}" presName="text4" presStyleLbl="fgAcc4" presStyleIdx="1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800411-7DA1-47D0-92E0-8F023C5EAF61}" type="pres">
      <dgm:prSet presAssocID="{EB9C2E50-96E4-4F9B-80EF-4B83253A1873}" presName="hierChild5" presStyleCnt="0"/>
      <dgm:spPr/>
    </dgm:pt>
    <dgm:pt modelId="{51295935-79A0-4119-A001-FDC52747C2E8}" type="pres">
      <dgm:prSet presAssocID="{FD410371-3E6E-4F90-B6BD-B759CBD5060F}" presName="Name23" presStyleLbl="parChTrans1D4" presStyleIdx="13" presStyleCnt="24"/>
      <dgm:spPr/>
      <dgm:t>
        <a:bodyPr/>
        <a:lstStyle/>
        <a:p>
          <a:endParaRPr lang="en-US"/>
        </a:p>
      </dgm:t>
    </dgm:pt>
    <dgm:pt modelId="{8316E4A0-6C41-4713-9012-5090C139E1F1}" type="pres">
      <dgm:prSet presAssocID="{531B1A9A-AF98-4160-B316-34D31D9D83AE}" presName="hierRoot4" presStyleCnt="0"/>
      <dgm:spPr/>
    </dgm:pt>
    <dgm:pt modelId="{B3B1CBDD-E4A0-4328-9CE3-FC3E54BE2316}" type="pres">
      <dgm:prSet presAssocID="{531B1A9A-AF98-4160-B316-34D31D9D83AE}" presName="composite4" presStyleCnt="0"/>
      <dgm:spPr/>
    </dgm:pt>
    <dgm:pt modelId="{4F29BC50-8E0A-435F-BE53-ECE8E5E9CF69}" type="pres">
      <dgm:prSet presAssocID="{531B1A9A-AF98-4160-B316-34D31D9D83AE}" presName="background4" presStyleLbl="node4" presStyleIdx="13" presStyleCnt="24"/>
      <dgm:spPr/>
    </dgm:pt>
    <dgm:pt modelId="{FF8FE2FA-B2BE-40B4-9103-3014765C9F0B}" type="pres">
      <dgm:prSet presAssocID="{531B1A9A-AF98-4160-B316-34D31D9D83AE}" presName="text4" presStyleLbl="fgAcc4" presStyleIdx="1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BF0459-78C3-46CC-B52B-A2B12732B38A}" type="pres">
      <dgm:prSet presAssocID="{531B1A9A-AF98-4160-B316-34D31D9D83AE}" presName="hierChild5" presStyleCnt="0"/>
      <dgm:spPr/>
    </dgm:pt>
    <dgm:pt modelId="{508F035F-5575-4764-BDF1-97A01EEB2F1C}" type="pres">
      <dgm:prSet presAssocID="{25A33494-3BEA-459D-97F3-8F82A69E1B7D}" presName="Name23" presStyleLbl="parChTrans1D4" presStyleIdx="14" presStyleCnt="24"/>
      <dgm:spPr/>
      <dgm:t>
        <a:bodyPr/>
        <a:lstStyle/>
        <a:p>
          <a:endParaRPr lang="en-US"/>
        </a:p>
      </dgm:t>
    </dgm:pt>
    <dgm:pt modelId="{3CD32837-D4EF-4FDA-B9DC-6C4ECD0FF09C}" type="pres">
      <dgm:prSet presAssocID="{3CA6AAFB-9B9E-46BF-B4BC-A5DEC3E2887B}" presName="hierRoot4" presStyleCnt="0"/>
      <dgm:spPr/>
    </dgm:pt>
    <dgm:pt modelId="{3A632FCA-5F65-447A-8531-2E6163A63434}" type="pres">
      <dgm:prSet presAssocID="{3CA6AAFB-9B9E-46BF-B4BC-A5DEC3E2887B}" presName="composite4" presStyleCnt="0"/>
      <dgm:spPr/>
    </dgm:pt>
    <dgm:pt modelId="{232D0FCF-72A5-4018-98BA-B2BA6149B40E}" type="pres">
      <dgm:prSet presAssocID="{3CA6AAFB-9B9E-46BF-B4BC-A5DEC3E2887B}" presName="background4" presStyleLbl="node4" presStyleIdx="14" presStyleCnt="24"/>
      <dgm:spPr/>
    </dgm:pt>
    <dgm:pt modelId="{4DD38D92-A495-4493-9CBD-9D433211966A}" type="pres">
      <dgm:prSet presAssocID="{3CA6AAFB-9B9E-46BF-B4BC-A5DEC3E2887B}" presName="text4" presStyleLbl="fgAcc4" presStyleIdx="14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7A79B2-8C7E-487F-AA61-90FF47FFC06C}" type="pres">
      <dgm:prSet presAssocID="{3CA6AAFB-9B9E-46BF-B4BC-A5DEC3E2887B}" presName="hierChild5" presStyleCnt="0"/>
      <dgm:spPr/>
    </dgm:pt>
    <dgm:pt modelId="{22122DEF-45D0-4686-83EE-CBE6744874A0}" type="pres">
      <dgm:prSet presAssocID="{A624AA58-3912-40E5-AC79-938335460B1D}" presName="Name23" presStyleLbl="parChTrans1D4" presStyleIdx="15" presStyleCnt="24"/>
      <dgm:spPr/>
      <dgm:t>
        <a:bodyPr/>
        <a:lstStyle/>
        <a:p>
          <a:endParaRPr lang="en-US"/>
        </a:p>
      </dgm:t>
    </dgm:pt>
    <dgm:pt modelId="{F7A090BA-9EBA-4A34-84CC-C962D9539AFD}" type="pres">
      <dgm:prSet presAssocID="{574771D0-99FE-455F-9859-FF0B2A5DD0F4}" presName="hierRoot4" presStyleCnt="0"/>
      <dgm:spPr/>
    </dgm:pt>
    <dgm:pt modelId="{EAF6C84C-E430-4762-8017-293EF33027B1}" type="pres">
      <dgm:prSet presAssocID="{574771D0-99FE-455F-9859-FF0B2A5DD0F4}" presName="composite4" presStyleCnt="0"/>
      <dgm:spPr/>
    </dgm:pt>
    <dgm:pt modelId="{1AF3EA67-873E-4007-A325-DF3747F661E3}" type="pres">
      <dgm:prSet presAssocID="{574771D0-99FE-455F-9859-FF0B2A5DD0F4}" presName="background4" presStyleLbl="node4" presStyleIdx="15" presStyleCnt="24"/>
      <dgm:spPr/>
    </dgm:pt>
    <dgm:pt modelId="{6D18FC7C-FD4E-4729-AA66-8CA8361CFF1A}" type="pres">
      <dgm:prSet presAssocID="{574771D0-99FE-455F-9859-FF0B2A5DD0F4}" presName="text4" presStyleLbl="fgAcc4" presStyleIdx="15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0FF6C5-3173-4300-A583-D42596BF8A78}" type="pres">
      <dgm:prSet presAssocID="{574771D0-99FE-455F-9859-FF0B2A5DD0F4}" presName="hierChild5" presStyleCnt="0"/>
      <dgm:spPr/>
    </dgm:pt>
    <dgm:pt modelId="{D7B2DC94-A8CE-464E-BDA9-3FFC2AEE7E8D}" type="pres">
      <dgm:prSet presAssocID="{0633BF4D-01A5-48B5-B2D1-A4A28258BF84}" presName="Name23" presStyleLbl="parChTrans1D4" presStyleIdx="16" presStyleCnt="24"/>
      <dgm:spPr/>
      <dgm:t>
        <a:bodyPr/>
        <a:lstStyle/>
        <a:p>
          <a:endParaRPr lang="en-US"/>
        </a:p>
      </dgm:t>
    </dgm:pt>
    <dgm:pt modelId="{EEC8CF61-419F-4FE5-B3E2-4DAFD2F3C9CC}" type="pres">
      <dgm:prSet presAssocID="{11522B10-3920-4167-8B44-5AD8383B6CE1}" presName="hierRoot4" presStyleCnt="0"/>
      <dgm:spPr/>
    </dgm:pt>
    <dgm:pt modelId="{0BB54F11-C295-4D86-9649-9E3C0EF64A8C}" type="pres">
      <dgm:prSet presAssocID="{11522B10-3920-4167-8B44-5AD8383B6CE1}" presName="composite4" presStyleCnt="0"/>
      <dgm:spPr/>
    </dgm:pt>
    <dgm:pt modelId="{06C76170-8EDE-4635-81D2-1A14F4A976D4}" type="pres">
      <dgm:prSet presAssocID="{11522B10-3920-4167-8B44-5AD8383B6CE1}" presName="background4" presStyleLbl="node4" presStyleIdx="16" presStyleCnt="24"/>
      <dgm:spPr/>
    </dgm:pt>
    <dgm:pt modelId="{1631AFAF-64EC-47F9-BDC0-1EAB3F96D9CA}" type="pres">
      <dgm:prSet presAssocID="{11522B10-3920-4167-8B44-5AD8383B6CE1}" presName="text4" presStyleLbl="fgAcc4" presStyleIdx="16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282D72-8D83-4DEA-AE83-1C2002A74A43}" type="pres">
      <dgm:prSet presAssocID="{11522B10-3920-4167-8B44-5AD8383B6CE1}" presName="hierChild5" presStyleCnt="0"/>
      <dgm:spPr/>
    </dgm:pt>
    <dgm:pt modelId="{D5C4B6D5-EA19-4FE8-8281-59BA5E3C221B}" type="pres">
      <dgm:prSet presAssocID="{070AA58B-1163-4480-BE9D-9DA8B878DFE2}" presName="Name23" presStyleLbl="parChTrans1D4" presStyleIdx="17" presStyleCnt="24"/>
      <dgm:spPr/>
      <dgm:t>
        <a:bodyPr/>
        <a:lstStyle/>
        <a:p>
          <a:endParaRPr lang="en-US"/>
        </a:p>
      </dgm:t>
    </dgm:pt>
    <dgm:pt modelId="{7B2793B9-1E63-42FE-878D-B482E9105DEE}" type="pres">
      <dgm:prSet presAssocID="{64371F08-905D-4463-AF42-F80BEEDB5D01}" presName="hierRoot4" presStyleCnt="0"/>
      <dgm:spPr/>
    </dgm:pt>
    <dgm:pt modelId="{A2005799-B0AE-4B54-87B2-F3BA26ED40E2}" type="pres">
      <dgm:prSet presAssocID="{64371F08-905D-4463-AF42-F80BEEDB5D01}" presName="composite4" presStyleCnt="0"/>
      <dgm:spPr/>
    </dgm:pt>
    <dgm:pt modelId="{A177F55F-C10B-44E6-876F-9DE95688A7E7}" type="pres">
      <dgm:prSet presAssocID="{64371F08-905D-4463-AF42-F80BEEDB5D01}" presName="background4" presStyleLbl="node4" presStyleIdx="17" presStyleCnt="24"/>
      <dgm:spPr/>
    </dgm:pt>
    <dgm:pt modelId="{38E178CC-6F0D-43E2-9886-E3D3828FB97F}" type="pres">
      <dgm:prSet presAssocID="{64371F08-905D-4463-AF42-F80BEEDB5D01}" presName="text4" presStyleLbl="fgAcc4" presStyleIdx="17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E6DEDD-45FD-48E9-A2BC-5023C3C22628}" type="pres">
      <dgm:prSet presAssocID="{64371F08-905D-4463-AF42-F80BEEDB5D01}" presName="hierChild5" presStyleCnt="0"/>
      <dgm:spPr/>
    </dgm:pt>
    <dgm:pt modelId="{F27C470C-2FF7-4654-B123-F56451D4C4CA}" type="pres">
      <dgm:prSet presAssocID="{C7B8D935-026C-4D78-AAA8-2426EAC75E1E}" presName="Name23" presStyleLbl="parChTrans1D4" presStyleIdx="18" presStyleCnt="24"/>
      <dgm:spPr/>
      <dgm:t>
        <a:bodyPr/>
        <a:lstStyle/>
        <a:p>
          <a:endParaRPr lang="en-US"/>
        </a:p>
      </dgm:t>
    </dgm:pt>
    <dgm:pt modelId="{59B3CC25-69AC-4771-9678-A4D0AB5264E2}" type="pres">
      <dgm:prSet presAssocID="{844689AC-9664-47EE-AC93-1F74400A32E1}" presName="hierRoot4" presStyleCnt="0"/>
      <dgm:spPr/>
    </dgm:pt>
    <dgm:pt modelId="{4C3FAD55-9323-41F0-A478-6BF2BB634E49}" type="pres">
      <dgm:prSet presAssocID="{844689AC-9664-47EE-AC93-1F74400A32E1}" presName="composite4" presStyleCnt="0"/>
      <dgm:spPr/>
    </dgm:pt>
    <dgm:pt modelId="{0B4F55A8-A8E1-43D5-AC60-B20DD34895AF}" type="pres">
      <dgm:prSet presAssocID="{844689AC-9664-47EE-AC93-1F74400A32E1}" presName="background4" presStyleLbl="node4" presStyleIdx="18" presStyleCnt="24"/>
      <dgm:spPr/>
    </dgm:pt>
    <dgm:pt modelId="{2663AFE6-0860-4B57-AE5D-E23E63B0C423}" type="pres">
      <dgm:prSet presAssocID="{844689AC-9664-47EE-AC93-1F74400A32E1}" presName="text4" presStyleLbl="fgAcc4" presStyleIdx="18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8CD285-11F1-435A-9545-F5635FFC2839}" type="pres">
      <dgm:prSet presAssocID="{844689AC-9664-47EE-AC93-1F74400A32E1}" presName="hierChild5" presStyleCnt="0"/>
      <dgm:spPr/>
    </dgm:pt>
    <dgm:pt modelId="{58B4D183-41BC-4FFC-A56D-DF3D69D8DA7B}" type="pres">
      <dgm:prSet presAssocID="{A540EB68-6757-4711-8607-EEC4B715981C}" presName="Name23" presStyleLbl="parChTrans1D4" presStyleIdx="19" presStyleCnt="24"/>
      <dgm:spPr/>
      <dgm:t>
        <a:bodyPr/>
        <a:lstStyle/>
        <a:p>
          <a:endParaRPr lang="en-US"/>
        </a:p>
      </dgm:t>
    </dgm:pt>
    <dgm:pt modelId="{529F44C0-6080-4DB2-8B67-9EC9EB94F0DC}" type="pres">
      <dgm:prSet presAssocID="{3A291659-49D4-4FBD-9AA2-89F06442ADE1}" presName="hierRoot4" presStyleCnt="0"/>
      <dgm:spPr/>
    </dgm:pt>
    <dgm:pt modelId="{685C9EA3-760E-4449-A7CB-8846F8C0D430}" type="pres">
      <dgm:prSet presAssocID="{3A291659-49D4-4FBD-9AA2-89F06442ADE1}" presName="composite4" presStyleCnt="0"/>
      <dgm:spPr/>
    </dgm:pt>
    <dgm:pt modelId="{E0D033A1-7606-400E-A95F-4038BD11CC39}" type="pres">
      <dgm:prSet presAssocID="{3A291659-49D4-4FBD-9AA2-89F06442ADE1}" presName="background4" presStyleLbl="node4" presStyleIdx="19" presStyleCnt="24"/>
      <dgm:spPr/>
    </dgm:pt>
    <dgm:pt modelId="{7E3B686D-5C49-49CF-8452-A6BDDEE16BF1}" type="pres">
      <dgm:prSet presAssocID="{3A291659-49D4-4FBD-9AA2-89F06442ADE1}" presName="text4" presStyleLbl="fgAcc4" presStyleIdx="19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0877CA-7E52-4594-8336-41C3FB658C2A}" type="pres">
      <dgm:prSet presAssocID="{3A291659-49D4-4FBD-9AA2-89F06442ADE1}" presName="hierChild5" presStyleCnt="0"/>
      <dgm:spPr/>
    </dgm:pt>
    <dgm:pt modelId="{82822539-749D-47F0-AFCE-F55D497FDD9F}" type="pres">
      <dgm:prSet presAssocID="{FAF5706F-21CF-4AC7-BD05-939D3745F287}" presName="Name23" presStyleLbl="parChTrans1D4" presStyleIdx="20" presStyleCnt="24"/>
      <dgm:spPr/>
      <dgm:t>
        <a:bodyPr/>
        <a:lstStyle/>
        <a:p>
          <a:endParaRPr lang="en-US"/>
        </a:p>
      </dgm:t>
    </dgm:pt>
    <dgm:pt modelId="{D76BA8CD-D907-4BC1-8B67-4461E88E7733}" type="pres">
      <dgm:prSet presAssocID="{1CACAB4E-A37D-4D09-8AE6-CA469891368F}" presName="hierRoot4" presStyleCnt="0"/>
      <dgm:spPr/>
    </dgm:pt>
    <dgm:pt modelId="{7700B9C5-AB69-4A3E-90B3-8E32476C826A}" type="pres">
      <dgm:prSet presAssocID="{1CACAB4E-A37D-4D09-8AE6-CA469891368F}" presName="composite4" presStyleCnt="0"/>
      <dgm:spPr/>
    </dgm:pt>
    <dgm:pt modelId="{F8FB31B7-F85E-44E2-A885-DBEEFCAF2A69}" type="pres">
      <dgm:prSet presAssocID="{1CACAB4E-A37D-4D09-8AE6-CA469891368F}" presName="background4" presStyleLbl="node4" presStyleIdx="20" presStyleCnt="24"/>
      <dgm:spPr/>
    </dgm:pt>
    <dgm:pt modelId="{5BCEA9DF-B24B-4E5B-A9C4-6E6F03B9BC49}" type="pres">
      <dgm:prSet presAssocID="{1CACAB4E-A37D-4D09-8AE6-CA469891368F}" presName="text4" presStyleLbl="fgAcc4" presStyleIdx="2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B03340-81CE-446A-BE31-86CA15DB28DC}" type="pres">
      <dgm:prSet presAssocID="{1CACAB4E-A37D-4D09-8AE6-CA469891368F}" presName="hierChild5" presStyleCnt="0"/>
      <dgm:spPr/>
    </dgm:pt>
    <dgm:pt modelId="{E4D3AD7A-8A81-4228-808C-7F9E52D637F2}" type="pres">
      <dgm:prSet presAssocID="{A5E06E1D-C111-4E64-887B-40F0FF804FA0}" presName="Name23" presStyleLbl="parChTrans1D4" presStyleIdx="21" presStyleCnt="24"/>
      <dgm:spPr/>
      <dgm:t>
        <a:bodyPr/>
        <a:lstStyle/>
        <a:p>
          <a:endParaRPr lang="en-US"/>
        </a:p>
      </dgm:t>
    </dgm:pt>
    <dgm:pt modelId="{6AE56E68-E5FF-4590-AC9F-17DC3073A32F}" type="pres">
      <dgm:prSet presAssocID="{F62159D8-6812-41F3-ABFA-50C07AAA66F6}" presName="hierRoot4" presStyleCnt="0"/>
      <dgm:spPr/>
    </dgm:pt>
    <dgm:pt modelId="{D723489E-5D46-4F01-BFD2-BB3BCF1C09E6}" type="pres">
      <dgm:prSet presAssocID="{F62159D8-6812-41F3-ABFA-50C07AAA66F6}" presName="composite4" presStyleCnt="0"/>
      <dgm:spPr/>
    </dgm:pt>
    <dgm:pt modelId="{597D9A18-9FD0-4C90-871D-3D0C7CD9569C}" type="pres">
      <dgm:prSet presAssocID="{F62159D8-6812-41F3-ABFA-50C07AAA66F6}" presName="background4" presStyleLbl="node4" presStyleIdx="21" presStyleCnt="24"/>
      <dgm:spPr/>
    </dgm:pt>
    <dgm:pt modelId="{A4792BC9-4188-4B6C-8DA8-E4E1C4775ED6}" type="pres">
      <dgm:prSet presAssocID="{F62159D8-6812-41F3-ABFA-50C07AAA66F6}" presName="text4" presStyleLbl="fgAcc4" presStyleIdx="2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F92F25-0FE7-4297-A3DE-256C5154857C}" type="pres">
      <dgm:prSet presAssocID="{F62159D8-6812-41F3-ABFA-50C07AAA66F6}" presName="hierChild5" presStyleCnt="0"/>
      <dgm:spPr/>
    </dgm:pt>
    <dgm:pt modelId="{88F7BC1F-6CE7-4E9F-8478-6CF3F2768534}" type="pres">
      <dgm:prSet presAssocID="{CC36F1BF-2EF0-41DD-82FE-F6FEE4FCD380}" presName="Name23" presStyleLbl="parChTrans1D4" presStyleIdx="22" presStyleCnt="24"/>
      <dgm:spPr/>
      <dgm:t>
        <a:bodyPr/>
        <a:lstStyle/>
        <a:p>
          <a:endParaRPr lang="en-US"/>
        </a:p>
      </dgm:t>
    </dgm:pt>
    <dgm:pt modelId="{783FE878-135A-4EB1-9DEA-8D89FBF760E6}" type="pres">
      <dgm:prSet presAssocID="{A91D9B10-69D9-400F-B0BC-A42597114C3A}" presName="hierRoot4" presStyleCnt="0"/>
      <dgm:spPr/>
    </dgm:pt>
    <dgm:pt modelId="{01CD2F55-32BC-4157-90FF-926A0C2D64ED}" type="pres">
      <dgm:prSet presAssocID="{A91D9B10-69D9-400F-B0BC-A42597114C3A}" presName="composite4" presStyleCnt="0"/>
      <dgm:spPr/>
    </dgm:pt>
    <dgm:pt modelId="{E71B9658-1D08-4042-9403-7D513D44A54B}" type="pres">
      <dgm:prSet presAssocID="{A91D9B10-69D9-400F-B0BC-A42597114C3A}" presName="background4" presStyleLbl="node4" presStyleIdx="22" presStyleCnt="24"/>
      <dgm:spPr/>
    </dgm:pt>
    <dgm:pt modelId="{3E5501BB-21E1-48F5-9420-03F023A0AD80}" type="pres">
      <dgm:prSet presAssocID="{A91D9B10-69D9-400F-B0BC-A42597114C3A}" presName="text4" presStyleLbl="fgAcc4" presStyleIdx="2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EFD91F-EF38-409C-A486-B20DAFC2EB5E}" type="pres">
      <dgm:prSet presAssocID="{A91D9B10-69D9-400F-B0BC-A42597114C3A}" presName="hierChild5" presStyleCnt="0"/>
      <dgm:spPr/>
    </dgm:pt>
    <dgm:pt modelId="{4B2EBC33-1770-4444-B20F-C1682323E8E2}" type="pres">
      <dgm:prSet presAssocID="{E2EFD80B-584E-45D9-9030-33DE8C86316E}" presName="Name23" presStyleLbl="parChTrans1D4" presStyleIdx="23" presStyleCnt="24"/>
      <dgm:spPr/>
      <dgm:t>
        <a:bodyPr/>
        <a:lstStyle/>
        <a:p>
          <a:endParaRPr lang="en-US"/>
        </a:p>
      </dgm:t>
    </dgm:pt>
    <dgm:pt modelId="{2BE1AA6F-8D9C-4BE4-9411-70C3CD717EDD}" type="pres">
      <dgm:prSet presAssocID="{E7C23FB3-33B6-4AF6-8BC7-A6D302888E40}" presName="hierRoot4" presStyleCnt="0"/>
      <dgm:spPr/>
    </dgm:pt>
    <dgm:pt modelId="{92D6B4A1-F299-4F2D-ACFC-254BEE1A56FA}" type="pres">
      <dgm:prSet presAssocID="{E7C23FB3-33B6-4AF6-8BC7-A6D302888E40}" presName="composite4" presStyleCnt="0"/>
      <dgm:spPr/>
    </dgm:pt>
    <dgm:pt modelId="{C5263D50-FBA5-4854-A2C2-32592826FC57}" type="pres">
      <dgm:prSet presAssocID="{E7C23FB3-33B6-4AF6-8BC7-A6D302888E40}" presName="background4" presStyleLbl="node4" presStyleIdx="23" presStyleCnt="24"/>
      <dgm:spPr/>
    </dgm:pt>
    <dgm:pt modelId="{EE3D9C81-66FF-488E-97F9-D6BB1B5D758D}" type="pres">
      <dgm:prSet presAssocID="{E7C23FB3-33B6-4AF6-8BC7-A6D302888E40}" presName="text4" presStyleLbl="fgAcc4" presStyleIdx="2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63D5E3-9777-437F-AFC8-8FD6BA3A8F79}" type="pres">
      <dgm:prSet presAssocID="{E7C23FB3-33B6-4AF6-8BC7-A6D302888E40}" presName="hierChild5" presStyleCnt="0"/>
      <dgm:spPr/>
    </dgm:pt>
  </dgm:ptLst>
  <dgm:cxnLst>
    <dgm:cxn modelId="{3B5BA252-0C0A-4F80-B49D-6BFF39585752}" type="presOf" srcId="{620DC2E0-5B41-47E6-BF33-B87090C7D345}" destId="{DDCB8A9E-7394-4BD3-9EE8-65A327169A92}" srcOrd="0" destOrd="0" presId="urn:microsoft.com/office/officeart/2005/8/layout/hierarchy1"/>
    <dgm:cxn modelId="{B90D3A6D-18BC-4A67-AE5B-BCE611FB52E4}" srcId="{1CACAB4E-A37D-4D09-8AE6-CA469891368F}" destId="{F62159D8-6812-41F3-ABFA-50C07AAA66F6}" srcOrd="0" destOrd="0" parTransId="{A5E06E1D-C111-4E64-887B-40F0FF804FA0}" sibTransId="{4F8C0504-7A94-45B8-9FA9-6941D2101FD6}"/>
    <dgm:cxn modelId="{14C58B1B-2569-468B-A964-EE24A50778D3}" type="presOf" srcId="{6BAE6C73-C97C-436D-8793-02CA8B5B1F70}" destId="{959CD018-B432-4987-A427-33F872BF8EFC}" srcOrd="0" destOrd="0" presId="urn:microsoft.com/office/officeart/2005/8/layout/hierarchy1"/>
    <dgm:cxn modelId="{802A38AC-6B3D-4494-ABB7-3908A6AB8D8B}" type="presOf" srcId="{D112E9EB-E325-4829-83C0-96D4481C3672}" destId="{9BECC8D1-4CB0-4B12-A798-A186902E0FA8}" srcOrd="0" destOrd="0" presId="urn:microsoft.com/office/officeart/2005/8/layout/hierarchy1"/>
    <dgm:cxn modelId="{801F3ACA-76CC-40F8-BB0C-1D2ACF165DA6}" type="presOf" srcId="{C1F36687-323C-4E0B-8698-AA0C8BA9B7A3}" destId="{177AD6E0-7F24-48A4-BBD8-97100367654A}" srcOrd="0" destOrd="0" presId="urn:microsoft.com/office/officeart/2005/8/layout/hierarchy1"/>
    <dgm:cxn modelId="{37BD28AD-9448-469F-A0FD-180204AC0B4C}" type="presOf" srcId="{D3D0C138-9C16-4DE8-BD46-A8B0B81BE444}" destId="{5682B620-EDD2-4064-B5AB-01F8AB0C5154}" srcOrd="0" destOrd="0" presId="urn:microsoft.com/office/officeart/2005/8/layout/hierarchy1"/>
    <dgm:cxn modelId="{16649A42-1423-499E-BF34-82E1262FAA2B}" srcId="{796DA480-2C93-4838-82AA-32C9A397FA4E}" destId="{32325E87-3BCF-4BE8-9712-4D6800E51E14}" srcOrd="0" destOrd="0" parTransId="{4DB62B69-4F77-4D6C-9CE2-38F7E22765CA}" sibTransId="{3604DFC7-A7DC-4CC0-8E2F-1EA068B780CA}"/>
    <dgm:cxn modelId="{F7B686E8-4BE7-4B0F-9DB8-8043C2DDCBE2}" type="presOf" srcId="{A8BEAA6B-0A3B-4183-83C9-E2FA89401C83}" destId="{C0CB750C-A326-4452-B68F-404BDDDA1ED2}" srcOrd="0" destOrd="0" presId="urn:microsoft.com/office/officeart/2005/8/layout/hierarchy1"/>
    <dgm:cxn modelId="{9FD17293-9A2F-477A-B0EB-20F4A360CEDF}" type="presOf" srcId="{D3219AA5-E088-4080-9494-DCD14AACB7AD}" destId="{103F49D6-C93C-4551-9B21-07F56DE30248}" srcOrd="0" destOrd="0" presId="urn:microsoft.com/office/officeart/2005/8/layout/hierarchy1"/>
    <dgm:cxn modelId="{7A43A315-C9B8-4F4E-9F4F-E400054E4AD9}" type="presOf" srcId="{531B1A9A-AF98-4160-B316-34D31D9D83AE}" destId="{FF8FE2FA-B2BE-40B4-9103-3014765C9F0B}" srcOrd="0" destOrd="0" presId="urn:microsoft.com/office/officeart/2005/8/layout/hierarchy1"/>
    <dgm:cxn modelId="{8A55FBF9-4036-4A9C-B925-400CCB8BF269}" type="presOf" srcId="{3CA6AAFB-9B9E-46BF-B4BC-A5DEC3E2887B}" destId="{4DD38D92-A495-4493-9CBD-9D433211966A}" srcOrd="0" destOrd="0" presId="urn:microsoft.com/office/officeart/2005/8/layout/hierarchy1"/>
    <dgm:cxn modelId="{1FCF5029-1C8F-403B-8FC8-A1DB2ADD29C5}" srcId="{FF2F4A61-0582-4E27-A991-BBED7573F8D7}" destId="{425D4ECC-862A-4840-9ED4-52B94D82FC8E}" srcOrd="0" destOrd="0" parTransId="{620DC2E0-5B41-47E6-BF33-B87090C7D345}" sibTransId="{C8E9EE40-3FE0-4DB3-9066-A17028CF73EB}"/>
    <dgm:cxn modelId="{445B521E-CB6E-4179-BE13-15853D9D4308}" type="presOf" srcId="{2823925D-92D6-4E57-A749-A7CED13F7F44}" destId="{DDA2B41A-3E8B-47E4-B8DB-CBDFA0DE0EC7}" srcOrd="0" destOrd="0" presId="urn:microsoft.com/office/officeart/2005/8/layout/hierarchy1"/>
    <dgm:cxn modelId="{F7FCF0CC-F29A-46DE-9516-FECD3B404538}" srcId="{3CA6AAFB-9B9E-46BF-B4BC-A5DEC3E2887B}" destId="{574771D0-99FE-455F-9859-FF0B2A5DD0F4}" srcOrd="0" destOrd="0" parTransId="{A624AA58-3912-40E5-AC79-938335460B1D}" sibTransId="{D26DF1D4-748E-4AC4-B06E-C6493D6BB58A}"/>
    <dgm:cxn modelId="{8481AEFE-BA85-428B-A801-DB7C0EFB8075}" type="presOf" srcId="{B2081DA4-9B87-4C0F-8AD3-454B600BC418}" destId="{939A17D0-ABA4-48DB-954F-6A091946C829}" srcOrd="0" destOrd="0" presId="urn:microsoft.com/office/officeart/2005/8/layout/hierarchy1"/>
    <dgm:cxn modelId="{583063B3-124F-4653-99A7-CDABB3C3436F}" srcId="{42BD22C6-188C-4891-8A51-37BB107112BF}" destId="{53F99DC6-B8D1-4285-9623-6EF41380A7D8}" srcOrd="0" destOrd="0" parTransId="{5C80D5F7-ADBF-444A-858B-90F19BAE997E}" sibTransId="{A47DAC08-092E-4FD0-BAAA-A2CD8062A39D}"/>
    <dgm:cxn modelId="{DDFE2627-A8C5-4FA1-887C-4206B4491B93}" type="presOf" srcId="{1DE8A298-0DAF-44D2-AD5E-2037C1361DF7}" destId="{3FDF1533-057D-43DF-83D1-BFC0A9584D10}" srcOrd="0" destOrd="0" presId="urn:microsoft.com/office/officeart/2005/8/layout/hierarchy1"/>
    <dgm:cxn modelId="{469D10BA-CB5A-4E8B-8E5A-EFDB8D673CD0}" type="presOf" srcId="{425D4ECC-862A-4840-9ED4-52B94D82FC8E}" destId="{1796F72F-5958-4065-9DA5-C4CD4958BE91}" srcOrd="0" destOrd="0" presId="urn:microsoft.com/office/officeart/2005/8/layout/hierarchy1"/>
    <dgm:cxn modelId="{8141FD1B-640D-4F3B-B0F5-6ADD2E09D98F}" type="presOf" srcId="{16F942A8-05A9-43DB-9D62-127E5F04894D}" destId="{13A33EE0-AE55-436A-B7A7-229874CFD608}" srcOrd="0" destOrd="0" presId="urn:microsoft.com/office/officeart/2005/8/layout/hierarchy1"/>
    <dgm:cxn modelId="{85ACFA51-7734-48E0-9744-D6E83AE941D3}" type="presOf" srcId="{5F5B45DB-4253-49A6-AF5A-0CC2EF3AF005}" destId="{5DF0AD03-89EC-45A9-BE44-90BE58EAAABC}" srcOrd="0" destOrd="0" presId="urn:microsoft.com/office/officeart/2005/8/layout/hierarchy1"/>
    <dgm:cxn modelId="{C3035969-ADC2-4636-93CD-D3448584F9BD}" type="presOf" srcId="{E7C23FB3-33B6-4AF6-8BC7-A6D302888E40}" destId="{EE3D9C81-66FF-488E-97F9-D6BB1B5D758D}" srcOrd="0" destOrd="0" presId="urn:microsoft.com/office/officeart/2005/8/layout/hierarchy1"/>
    <dgm:cxn modelId="{66D5D96B-9615-43CC-A31C-CF4DCCAFAB09}" type="presOf" srcId="{4A193188-F0EF-406B-8275-859F92D4D80D}" destId="{AEAB777C-3326-41AF-A848-4F51A62ECD2C}" srcOrd="0" destOrd="0" presId="urn:microsoft.com/office/officeart/2005/8/layout/hierarchy1"/>
    <dgm:cxn modelId="{7449EA36-C17B-47A1-9E16-8240D03EAC79}" type="presOf" srcId="{32325E87-3BCF-4BE8-9712-4D6800E51E14}" destId="{F5EC3D0A-1A5D-40A2-B07B-0ADFC7F50C67}" srcOrd="0" destOrd="0" presId="urn:microsoft.com/office/officeart/2005/8/layout/hierarchy1"/>
    <dgm:cxn modelId="{85B65941-5B96-4F36-82C0-32C661C83645}" type="presOf" srcId="{FAF5706F-21CF-4AC7-BD05-939D3745F287}" destId="{82822539-749D-47F0-AFCE-F55D497FDD9F}" srcOrd="0" destOrd="0" presId="urn:microsoft.com/office/officeart/2005/8/layout/hierarchy1"/>
    <dgm:cxn modelId="{43FEC4A4-4B71-4CCA-9D11-F644BCA00586}" type="presOf" srcId="{2D56012D-22AF-4AFD-884B-619B8F25C4AB}" destId="{469575AC-296B-412F-BB5B-306FE9AEB51A}" srcOrd="0" destOrd="0" presId="urn:microsoft.com/office/officeart/2005/8/layout/hierarchy1"/>
    <dgm:cxn modelId="{BE0CE3FB-7F61-4236-87B5-B250274B43D9}" type="presOf" srcId="{EB9C2E50-96E4-4F9B-80EF-4B83253A1873}" destId="{C969B548-F2CA-4D2E-86AF-F0EDE9CBC989}" srcOrd="0" destOrd="0" presId="urn:microsoft.com/office/officeart/2005/8/layout/hierarchy1"/>
    <dgm:cxn modelId="{CDBAE632-0167-423D-81ED-1BD828378A81}" srcId="{53F99DC6-B8D1-4285-9623-6EF41380A7D8}" destId="{FF2F4A61-0582-4E27-A991-BBED7573F8D7}" srcOrd="2" destOrd="0" parTransId="{7D889405-5F35-4EC7-8E9A-E8557EE80FFA}" sibTransId="{6F4C014C-FFDB-4907-8D6C-779AC883CB6D}"/>
    <dgm:cxn modelId="{0114D49E-CEB8-4EE0-A7B8-9D246EC6C218}" type="presOf" srcId="{796DA480-2C93-4838-82AA-32C9A397FA4E}" destId="{F15E300A-AAF4-4ED6-B37E-46ABA72D9459}" srcOrd="0" destOrd="0" presId="urn:microsoft.com/office/officeart/2005/8/layout/hierarchy1"/>
    <dgm:cxn modelId="{CD587FC3-CB10-4E98-80B2-6091DA45712B}" type="presOf" srcId="{D2264F51-A7B9-4D9C-9C03-25D40483D11D}" destId="{E99F28F7-FF0E-4165-8713-527AA30D5B3B}" srcOrd="0" destOrd="0" presId="urn:microsoft.com/office/officeart/2005/8/layout/hierarchy1"/>
    <dgm:cxn modelId="{88D26976-3775-4660-854A-3AD24EA1A4DA}" type="presOf" srcId="{E2EFD80B-584E-45D9-9030-33DE8C86316E}" destId="{4B2EBC33-1770-4444-B20F-C1682323E8E2}" srcOrd="0" destOrd="0" presId="urn:microsoft.com/office/officeart/2005/8/layout/hierarchy1"/>
    <dgm:cxn modelId="{4B17826A-1782-418C-ABEC-1FFB126C5EC1}" type="presOf" srcId="{53F99DC6-B8D1-4285-9623-6EF41380A7D8}" destId="{5FCA4385-3D0B-44D2-A7EA-EA95D4E6D3CE}" srcOrd="0" destOrd="0" presId="urn:microsoft.com/office/officeart/2005/8/layout/hierarchy1"/>
    <dgm:cxn modelId="{C34E9F73-FB2D-4C44-92CF-C557EA952294}" type="presOf" srcId="{A624AA58-3912-40E5-AC79-938335460B1D}" destId="{22122DEF-45D0-4686-83EE-CBE6744874A0}" srcOrd="0" destOrd="0" presId="urn:microsoft.com/office/officeart/2005/8/layout/hierarchy1"/>
    <dgm:cxn modelId="{79657FD4-EE00-45DE-A0E8-C9E7BED23F14}" type="presOf" srcId="{A540EB68-6757-4711-8607-EEC4B715981C}" destId="{58B4D183-41BC-4FFC-A56D-DF3D69D8DA7B}" srcOrd="0" destOrd="0" presId="urn:microsoft.com/office/officeart/2005/8/layout/hierarchy1"/>
    <dgm:cxn modelId="{2E2D5F9A-182F-4AE9-9C82-403ED08E0EA2}" type="presOf" srcId="{11522B10-3920-4167-8B44-5AD8383B6CE1}" destId="{1631AFAF-64EC-47F9-BDC0-1EAB3F96D9CA}" srcOrd="0" destOrd="0" presId="urn:microsoft.com/office/officeart/2005/8/layout/hierarchy1"/>
    <dgm:cxn modelId="{78A7429E-D801-4E92-A28A-44B7830B0C5D}" type="presOf" srcId="{91C4C758-B43D-4093-B73B-DD495CD4D156}" destId="{86E1EB27-C901-45A1-9242-DD9E7D0E92E2}" srcOrd="0" destOrd="0" presId="urn:microsoft.com/office/officeart/2005/8/layout/hierarchy1"/>
    <dgm:cxn modelId="{B207C06C-58DD-49A2-B074-7EEDF35E85ED}" type="presOf" srcId="{4671A6EE-8F5B-48B1-8525-20444EBD241F}" destId="{B8480DFE-B503-42E0-9CB3-5CB6FF30945F}" srcOrd="0" destOrd="0" presId="urn:microsoft.com/office/officeart/2005/8/layout/hierarchy1"/>
    <dgm:cxn modelId="{B53367C8-521C-4EB7-87D4-8BADF1B5571A}" type="presOf" srcId="{A91D9B10-69D9-400F-B0BC-A42597114C3A}" destId="{3E5501BB-21E1-48F5-9420-03F023A0AD80}" srcOrd="0" destOrd="0" presId="urn:microsoft.com/office/officeart/2005/8/layout/hierarchy1"/>
    <dgm:cxn modelId="{D38AE508-7ACC-494C-AC7D-75CE5687E32A}" srcId="{D2264F51-A7B9-4D9C-9C03-25D40483D11D}" destId="{00866D8C-6467-4C62-9EFA-059A5C002A87}" srcOrd="5" destOrd="0" parTransId="{2823925D-92D6-4E57-A749-A7CED13F7F44}" sibTransId="{13E8BA6E-1977-45DF-9671-DB516739EE49}"/>
    <dgm:cxn modelId="{2A6C63CD-6ED2-4428-8ED0-D09371309AF7}" type="presOf" srcId="{6BF86FC3-A86A-4B22-AA56-5362EBB10ECD}" destId="{CE40B1E8-A2BF-44F9-8413-245F765A8A91}" srcOrd="0" destOrd="0" presId="urn:microsoft.com/office/officeart/2005/8/layout/hierarchy1"/>
    <dgm:cxn modelId="{7D9F6494-FE0F-41AD-81D7-52EC54C072AC}" srcId="{EB9C2E50-96E4-4F9B-80EF-4B83253A1873}" destId="{531B1A9A-AF98-4160-B316-34D31D9D83AE}" srcOrd="0" destOrd="0" parTransId="{FD410371-3E6E-4F90-B6BD-B759CBD5060F}" sibTransId="{374C38AF-DF83-40E8-8421-56B3571EA7EC}"/>
    <dgm:cxn modelId="{26471EA7-3573-4D77-ABFA-0B4B75E9FFD9}" type="presOf" srcId="{45C95639-14C6-4654-8777-248C2EBBA5FB}" destId="{F3C075C1-4F6B-465B-BE51-65022E5B8A69}" srcOrd="0" destOrd="0" presId="urn:microsoft.com/office/officeart/2005/8/layout/hierarchy1"/>
    <dgm:cxn modelId="{4A421F91-89F8-4528-B14A-BAB6FAA92AD3}" srcId="{D2264F51-A7B9-4D9C-9C03-25D40483D11D}" destId="{E9D3E8CC-5119-4A18-8DE9-4DBC48DFFAF7}" srcOrd="3" destOrd="0" parTransId="{7A2280B9-9041-4F5F-9F99-16E91E7C1C08}" sibTransId="{D81E490A-F10D-4AD6-9FD4-0D9FEBFC2E73}"/>
    <dgm:cxn modelId="{3AAD47DC-917A-49B3-9C65-71981B32609E}" srcId="{D2264F51-A7B9-4D9C-9C03-25D40483D11D}" destId="{E7C23FB3-33B6-4AF6-8BC7-A6D302888E40}" srcOrd="9" destOrd="0" parTransId="{E2EFD80B-584E-45D9-9030-33DE8C86316E}" sibTransId="{1D01501A-2A69-41B2-AC69-09FF78963B5F}"/>
    <dgm:cxn modelId="{CF2B2AA0-8D3D-4CC3-AAC1-5646407861BF}" type="presOf" srcId="{6A00388D-DB8D-42CE-932C-BB9722E85F96}" destId="{3DA8020D-050D-4CCE-BF76-BBAF8805082C}" srcOrd="0" destOrd="0" presId="urn:microsoft.com/office/officeart/2005/8/layout/hierarchy1"/>
    <dgm:cxn modelId="{96092EBB-3B13-4D5B-AC77-3A4F88F42F07}" srcId="{C82ACD3C-433E-4EA5-A40E-4BA5338050B2}" destId="{796DA480-2C93-4838-82AA-32C9A397FA4E}" srcOrd="0" destOrd="0" parTransId="{4671A6EE-8F5B-48B1-8525-20444EBD241F}" sibTransId="{0E7020FA-E082-436D-BF67-F745A5DEDF31}"/>
    <dgm:cxn modelId="{D02D9254-6C56-4AC5-9502-C8A216736814}" type="presOf" srcId="{FD410371-3E6E-4F90-B6BD-B759CBD5060F}" destId="{51295935-79A0-4119-A001-FDC52747C2E8}" srcOrd="0" destOrd="0" presId="urn:microsoft.com/office/officeart/2005/8/layout/hierarchy1"/>
    <dgm:cxn modelId="{E3D464CC-DE90-437D-8C6A-4462DEB68353}" type="presOf" srcId="{CC36F1BF-2EF0-41DD-82FE-F6FEE4FCD380}" destId="{88F7BC1F-6CE7-4E9F-8478-6CF3F2768534}" srcOrd="0" destOrd="0" presId="urn:microsoft.com/office/officeart/2005/8/layout/hierarchy1"/>
    <dgm:cxn modelId="{F248909C-C87A-4D8A-B7B3-C900F51C04D6}" type="presOf" srcId="{7A2280B9-9041-4F5F-9F99-16E91E7C1C08}" destId="{1B0A8AAC-3AA4-4198-994B-2AFDC5EF6B0F}" srcOrd="0" destOrd="0" presId="urn:microsoft.com/office/officeart/2005/8/layout/hierarchy1"/>
    <dgm:cxn modelId="{9C19EBA7-030B-4188-8BBE-62203419A665}" srcId="{D2264F51-A7B9-4D9C-9C03-25D40483D11D}" destId="{844689AC-9664-47EE-AC93-1F74400A32E1}" srcOrd="8" destOrd="0" parTransId="{C7B8D935-026C-4D78-AAA8-2426EAC75E1E}" sibTransId="{E7953232-7C15-4513-9D3F-B841986D2B23}"/>
    <dgm:cxn modelId="{7F24C4C1-C009-4B6F-9B47-69A8C6CB85F4}" type="presOf" srcId="{00866D8C-6467-4C62-9EFA-059A5C002A87}" destId="{AF37D3BE-50A2-406A-A77C-380DFBC6E7F8}" srcOrd="0" destOrd="0" presId="urn:microsoft.com/office/officeart/2005/8/layout/hierarchy1"/>
    <dgm:cxn modelId="{7369291B-057F-414C-9AA7-833FECFE1D34}" type="presOf" srcId="{070AA58B-1163-4480-BE9D-9DA8B878DFE2}" destId="{D5C4B6D5-EA19-4FE8-8281-59BA5E3C221B}" srcOrd="0" destOrd="0" presId="urn:microsoft.com/office/officeart/2005/8/layout/hierarchy1"/>
    <dgm:cxn modelId="{81E205E2-ACDB-4C2A-912F-BA4AACBB6798}" type="presOf" srcId="{7D889405-5F35-4EC7-8E9A-E8557EE80FFA}" destId="{8A0C8CC5-CBE0-4134-8951-41F25250F10B}" srcOrd="0" destOrd="0" presId="urn:microsoft.com/office/officeart/2005/8/layout/hierarchy1"/>
    <dgm:cxn modelId="{5718893E-4B74-4EC7-97EB-178DC1F80EE5}" type="presOf" srcId="{64371F08-905D-4463-AF42-F80BEEDB5D01}" destId="{38E178CC-6F0D-43E2-9886-E3D3828FB97F}" srcOrd="0" destOrd="0" presId="urn:microsoft.com/office/officeart/2005/8/layout/hierarchy1"/>
    <dgm:cxn modelId="{75D5B348-0D7E-4B88-852E-5F2216898CF5}" srcId="{D2264F51-A7B9-4D9C-9C03-25D40483D11D}" destId="{11522B10-3920-4167-8B44-5AD8383B6CE1}" srcOrd="6" destOrd="0" parTransId="{0633BF4D-01A5-48B5-B2D1-A4A28258BF84}" sibTransId="{B9F87B21-D952-46A6-8FC0-A522CF716633}"/>
    <dgm:cxn modelId="{BD43F31A-7694-48CB-8A80-EABD8965B8C0}" srcId="{D2264F51-A7B9-4D9C-9C03-25D40483D11D}" destId="{1DE8A298-0DAF-44D2-AD5E-2037C1361DF7}" srcOrd="0" destOrd="0" parTransId="{2D56012D-22AF-4AFD-884B-619B8F25C4AB}" sibTransId="{53A7E568-AAAC-436B-A6E3-7AA5203936E1}"/>
    <dgm:cxn modelId="{8A3D14CC-DE70-434F-81E9-CE0A2DEE5CFE}" type="presOf" srcId="{844689AC-9664-47EE-AC93-1F74400A32E1}" destId="{2663AFE6-0860-4B57-AE5D-E23E63B0C423}" srcOrd="0" destOrd="0" presId="urn:microsoft.com/office/officeart/2005/8/layout/hierarchy1"/>
    <dgm:cxn modelId="{BB70821C-1370-41C0-973D-6C20CDB600A5}" type="presOf" srcId="{25A33494-3BEA-459D-97F3-8F82A69E1B7D}" destId="{508F035F-5575-4764-BDF1-97A01EEB2F1C}" srcOrd="0" destOrd="0" presId="urn:microsoft.com/office/officeart/2005/8/layout/hierarchy1"/>
    <dgm:cxn modelId="{F45BD69D-06CC-4094-AD95-4828F0497EB8}" type="presOf" srcId="{4DB62B69-4F77-4D6C-9CE2-38F7E22765CA}" destId="{060A8DC5-B14B-48D1-B4CC-382F4565A8D8}" srcOrd="0" destOrd="0" presId="urn:microsoft.com/office/officeart/2005/8/layout/hierarchy1"/>
    <dgm:cxn modelId="{812CC801-3376-4621-BC1D-657866552F61}" type="presOf" srcId="{42BD22C6-188C-4891-8A51-37BB107112BF}" destId="{05BC91F1-7E52-4F2C-8AF1-9E7BB1135AF6}" srcOrd="0" destOrd="0" presId="urn:microsoft.com/office/officeart/2005/8/layout/hierarchy1"/>
    <dgm:cxn modelId="{D5490F3C-7324-4E25-8F93-C10B16EA7DA0}" srcId="{53F99DC6-B8D1-4285-9623-6EF41380A7D8}" destId="{D112E9EB-E325-4829-83C0-96D4481C3672}" srcOrd="0" destOrd="0" parTransId="{45C95639-14C6-4654-8777-248C2EBBA5FB}" sibTransId="{BE0F5591-0018-48E5-93A2-4984E880BF29}"/>
    <dgm:cxn modelId="{295CD39C-56F8-4F68-BEBD-52BA4EADE678}" type="presOf" srcId="{1CACAB4E-A37D-4D09-8AE6-CA469891368F}" destId="{5BCEA9DF-B24B-4E5B-A9C4-6E6F03B9BC49}" srcOrd="0" destOrd="0" presId="urn:microsoft.com/office/officeart/2005/8/layout/hierarchy1"/>
    <dgm:cxn modelId="{F6F55414-355B-434E-A36C-9CF04648CD9B}" type="presOf" srcId="{DB21F706-CFC9-4B51-B771-0C204D1611E9}" destId="{4E3A3B29-297D-46EB-8B0D-E5A96245DB8F}" srcOrd="0" destOrd="0" presId="urn:microsoft.com/office/officeart/2005/8/layout/hierarchy1"/>
    <dgm:cxn modelId="{6A9A7036-918F-405F-B484-9A469985B5CE}" type="presOf" srcId="{F8E1EA7E-2B4F-4A45-81C2-7537F29CA7A0}" destId="{762249E3-65E4-4DAF-B135-79DE20D270FC}" srcOrd="0" destOrd="0" presId="urn:microsoft.com/office/officeart/2005/8/layout/hierarchy1"/>
    <dgm:cxn modelId="{FC4B15F1-D328-418B-9635-D962552B7B67}" srcId="{32325E87-3BCF-4BE8-9712-4D6800E51E14}" destId="{91C4C758-B43D-4093-B73B-DD495CD4D156}" srcOrd="0" destOrd="0" parTransId="{4A193188-F0EF-406B-8275-859F92D4D80D}" sibTransId="{7AD6BEEA-3841-451A-8B19-CD52889BA480}"/>
    <dgm:cxn modelId="{8A9DA7E5-0BEE-4596-BC3C-6AFCE49FDBD5}" type="presOf" srcId="{0633BF4D-01A5-48B5-B2D1-A4A28258BF84}" destId="{D7B2DC94-A8CE-464E-BDA9-3FFC2AEE7E8D}" srcOrd="0" destOrd="0" presId="urn:microsoft.com/office/officeart/2005/8/layout/hierarchy1"/>
    <dgm:cxn modelId="{2B36FF90-26CD-4C4D-BFEC-D5FD6EE47907}" type="presOf" srcId="{5DBCC6C6-EC10-4A2D-A816-4B2E54014A09}" destId="{CCF70B52-DEC8-462A-9ACE-11894808F78D}" srcOrd="0" destOrd="0" presId="urn:microsoft.com/office/officeart/2005/8/layout/hierarchy1"/>
    <dgm:cxn modelId="{0A0F18A6-80D2-47C1-962E-2938A6F3A3E9}" srcId="{3A291659-49D4-4FBD-9AA2-89F06442ADE1}" destId="{1CACAB4E-A37D-4D09-8AE6-CA469891368F}" srcOrd="0" destOrd="0" parTransId="{FAF5706F-21CF-4AC7-BD05-939D3745F287}" sibTransId="{85B089AA-0869-40D6-B529-BFFAF4E54409}"/>
    <dgm:cxn modelId="{A80D3E16-15BE-454D-9D8B-C090801DD833}" type="presOf" srcId="{5F6C0856-E329-43A8-BD0C-A0359A53FB80}" destId="{7A45B45C-290F-45B4-AE19-CC2AD902DAB6}" srcOrd="0" destOrd="0" presId="urn:microsoft.com/office/officeart/2005/8/layout/hierarchy1"/>
    <dgm:cxn modelId="{0A5F053C-09A4-4A8E-B8AD-560236060BAB}" type="presOf" srcId="{D6EF4BD9-A1FF-4CC1-ACAB-F1991F2FE63C}" destId="{9F996DFB-5AEC-4808-82BC-2DEE7B651DA3}" srcOrd="0" destOrd="0" presId="urn:microsoft.com/office/officeart/2005/8/layout/hierarchy1"/>
    <dgm:cxn modelId="{608E0EE8-348D-4A7E-8814-9EEFEDDCD11B}" srcId="{D112E9EB-E325-4829-83C0-96D4481C3672}" destId="{6BAE6C73-C97C-436D-8793-02CA8B5B1F70}" srcOrd="0" destOrd="0" parTransId="{5F6C0856-E329-43A8-BD0C-A0359A53FB80}" sibTransId="{27D8E2A4-4BB8-4CFB-B6F8-F295CCC1BB38}"/>
    <dgm:cxn modelId="{D1B45B42-AEF7-4CD5-B5CE-04DE8FF8BEFB}" srcId="{531B1A9A-AF98-4160-B316-34D31D9D83AE}" destId="{3CA6AAFB-9B9E-46BF-B4BC-A5DEC3E2887B}" srcOrd="0" destOrd="0" parTransId="{25A33494-3BEA-459D-97F3-8F82A69E1B7D}" sibTransId="{0CFB0286-0FBA-4565-9CC6-64B4670CC16B}"/>
    <dgm:cxn modelId="{1E6E0FDE-014B-4FC5-853C-0327D41D9032}" type="presOf" srcId="{F62159D8-6812-41F3-ABFA-50C07AAA66F6}" destId="{A4792BC9-4188-4B6C-8DA8-E4E1C4775ED6}" srcOrd="0" destOrd="0" presId="urn:microsoft.com/office/officeart/2005/8/layout/hierarchy1"/>
    <dgm:cxn modelId="{723D1FFA-1CD3-4F6A-B4FC-3AA73F63B674}" type="presOf" srcId="{C7B8D935-026C-4D78-AAA8-2426EAC75E1E}" destId="{F27C470C-2FF7-4654-B123-F56451D4C4CA}" srcOrd="0" destOrd="0" presId="urn:microsoft.com/office/officeart/2005/8/layout/hierarchy1"/>
    <dgm:cxn modelId="{92B6517D-EC46-4BA1-913B-393B33185174}" type="presOf" srcId="{3A291659-49D4-4FBD-9AA2-89F06442ADE1}" destId="{7E3B686D-5C49-49CF-8452-A6BDDEE16BF1}" srcOrd="0" destOrd="0" presId="urn:microsoft.com/office/officeart/2005/8/layout/hierarchy1"/>
    <dgm:cxn modelId="{F28F418A-BEF8-4F30-931C-9AE570C9C32F}" srcId="{425D4ECC-862A-4840-9ED4-52B94D82FC8E}" destId="{D2264F51-A7B9-4D9C-9C03-25D40483D11D}" srcOrd="0" destOrd="0" parTransId="{C1F36687-323C-4E0B-8698-AA0C8BA9B7A3}" sibTransId="{E1A66443-E43D-47ED-98FD-7896B1F73611}"/>
    <dgm:cxn modelId="{63E49991-13B2-44BB-B7BB-7CD215587A51}" srcId="{844689AC-9664-47EE-AC93-1F74400A32E1}" destId="{3A291659-49D4-4FBD-9AA2-89F06442ADE1}" srcOrd="0" destOrd="0" parTransId="{A540EB68-6757-4711-8607-EEC4B715981C}" sibTransId="{639BFFA7-2A92-4D38-AED0-742E1F175F71}"/>
    <dgm:cxn modelId="{F27F22B9-8731-4062-B4D8-139721AB2A2E}" srcId="{00866D8C-6467-4C62-9EFA-059A5C002A87}" destId="{EB9C2E50-96E4-4F9B-80EF-4B83253A1873}" srcOrd="0" destOrd="0" parTransId="{B2081DA4-9B87-4C0F-8AD3-454B600BC418}" sibTransId="{270BD74A-734C-42DB-B8F5-591B46CC0014}"/>
    <dgm:cxn modelId="{7B7CDD0B-8896-4374-80B9-112FAE3B9DE6}" srcId="{D2264F51-A7B9-4D9C-9C03-25D40483D11D}" destId="{64371F08-905D-4463-AF42-F80BEEDB5D01}" srcOrd="7" destOrd="0" parTransId="{070AA58B-1163-4480-BE9D-9DA8B878DFE2}" sibTransId="{F84ACFA9-F558-4D9E-9718-2C95FF2F357F}"/>
    <dgm:cxn modelId="{4126E5AE-264A-4320-8C8F-9A992E205CC8}" type="presOf" srcId="{574771D0-99FE-455F-9859-FF0B2A5DD0F4}" destId="{6D18FC7C-FD4E-4729-AA66-8CA8361CFF1A}" srcOrd="0" destOrd="0" presId="urn:microsoft.com/office/officeart/2005/8/layout/hierarchy1"/>
    <dgm:cxn modelId="{C2C5D7F1-6023-4414-B081-302FAD3915DE}" type="presOf" srcId="{C82ACD3C-433E-4EA5-A40E-4BA5338050B2}" destId="{B3B55381-427E-4A81-9578-F68264300D21}" srcOrd="0" destOrd="0" presId="urn:microsoft.com/office/officeart/2005/8/layout/hierarchy1"/>
    <dgm:cxn modelId="{CD1DFB8B-FC8F-402D-874E-710E2BA74DEA}" srcId="{D2264F51-A7B9-4D9C-9C03-25D40483D11D}" destId="{D6EF4BD9-A1FF-4CC1-ACAB-F1991F2FE63C}" srcOrd="4" destOrd="0" parTransId="{D3219AA5-E088-4080-9494-DCD14AACB7AD}" sibTransId="{A45A7AC2-FD06-40A8-B555-C541AA2FD635}"/>
    <dgm:cxn modelId="{715A56CF-DFE9-4E82-809E-2E85EC12D92F}" srcId="{1DE8A298-0DAF-44D2-AD5E-2037C1361DF7}" destId="{6BF86FC3-A86A-4B22-AA56-5362EBB10ECD}" srcOrd="0" destOrd="0" parTransId="{6A00388D-DB8D-42CE-932C-BB9722E85F96}" sibTransId="{444513A0-4628-457B-99A5-FB7A6507C141}"/>
    <dgm:cxn modelId="{D5E0B1B3-F947-47BA-B07C-22A68328660B}" srcId="{D2264F51-A7B9-4D9C-9C03-25D40483D11D}" destId="{C82ACD3C-433E-4EA5-A40E-4BA5338050B2}" srcOrd="2" destOrd="0" parTransId="{16F942A8-05A9-43DB-9D62-127E5F04894D}" sibTransId="{C9710681-6D92-4FB8-B914-EF61ECC57120}"/>
    <dgm:cxn modelId="{B07B4B90-5DA4-4C61-9D68-A5C794E66696}" srcId="{53F99DC6-B8D1-4285-9623-6EF41380A7D8}" destId="{A8BEAA6B-0A3B-4183-83C9-E2FA89401C83}" srcOrd="1" destOrd="0" parTransId="{5DBCC6C6-EC10-4A2D-A816-4B2E54014A09}" sibTransId="{49D30D68-9B8A-4BBC-96D7-3278712781BC}"/>
    <dgm:cxn modelId="{B45C31E2-D62E-4F6B-9867-73BE6B8D5683}" type="presOf" srcId="{FF2F4A61-0582-4E27-A991-BBED7573F8D7}" destId="{B07DFF7C-9C1F-4204-8695-82C25813C855}" srcOrd="0" destOrd="0" presId="urn:microsoft.com/office/officeart/2005/8/layout/hierarchy1"/>
    <dgm:cxn modelId="{1FCE89AC-C6EB-4173-B9E2-64154C8B708F}" srcId="{91C4C758-B43D-4093-B73B-DD495CD4D156}" destId="{F8E1EA7E-2B4F-4A45-81C2-7537F29CA7A0}" srcOrd="0" destOrd="0" parTransId="{D3D0C138-9C16-4DE8-BD46-A8B0B81BE444}" sibTransId="{8B7A7124-1F59-423F-8700-B0A0CCE35389}"/>
    <dgm:cxn modelId="{808C7B1C-4AEA-48C9-9FA8-61C6C7214AE8}" type="presOf" srcId="{E9D3E8CC-5119-4A18-8DE9-4DBC48DFFAF7}" destId="{F90C846E-DA55-44DC-97EB-0BE963FD07B5}" srcOrd="0" destOrd="0" presId="urn:microsoft.com/office/officeart/2005/8/layout/hierarchy1"/>
    <dgm:cxn modelId="{1323C164-D358-47AF-9D6C-F3FCCCBF3B3F}" srcId="{F62159D8-6812-41F3-ABFA-50C07AAA66F6}" destId="{A91D9B10-69D9-400F-B0BC-A42597114C3A}" srcOrd="0" destOrd="0" parTransId="{CC36F1BF-2EF0-41DD-82FE-F6FEE4FCD380}" sibTransId="{8590D466-A4D0-423D-BF62-E031D022CA72}"/>
    <dgm:cxn modelId="{25B43E5E-B1A1-4273-9EE9-A779A456B2FE}" srcId="{D2264F51-A7B9-4D9C-9C03-25D40483D11D}" destId="{5F5B45DB-4253-49A6-AF5A-0CC2EF3AF005}" srcOrd="1" destOrd="0" parTransId="{DB21F706-CFC9-4B51-B771-0C204D1611E9}" sibTransId="{EC60A0C5-0C40-4BF3-A43E-DB3837CC5AC3}"/>
    <dgm:cxn modelId="{213ADF2B-3058-49EB-ACEB-356094B488F0}" type="presOf" srcId="{A5E06E1D-C111-4E64-887B-40F0FF804FA0}" destId="{E4D3AD7A-8A81-4228-808C-7F9E52D637F2}" srcOrd="0" destOrd="0" presId="urn:microsoft.com/office/officeart/2005/8/layout/hierarchy1"/>
    <dgm:cxn modelId="{6F756FF8-B641-43E3-8665-5D3352F8E5BE}" type="presParOf" srcId="{05BC91F1-7E52-4F2C-8AF1-9E7BB1135AF6}" destId="{E02C6A2A-4783-43D6-976D-ADC898560057}" srcOrd="0" destOrd="0" presId="urn:microsoft.com/office/officeart/2005/8/layout/hierarchy1"/>
    <dgm:cxn modelId="{B817029B-867F-4689-9117-8574D07CE3DC}" type="presParOf" srcId="{E02C6A2A-4783-43D6-976D-ADC898560057}" destId="{9E3A2F05-B208-4324-A24C-603997E02E7D}" srcOrd="0" destOrd="0" presId="urn:microsoft.com/office/officeart/2005/8/layout/hierarchy1"/>
    <dgm:cxn modelId="{8E300B24-D942-4D87-8B5F-BCA9B6A2BBD7}" type="presParOf" srcId="{9E3A2F05-B208-4324-A24C-603997E02E7D}" destId="{78CAD1B1-DC8A-46F7-9BCC-23EE482E411A}" srcOrd="0" destOrd="0" presId="urn:microsoft.com/office/officeart/2005/8/layout/hierarchy1"/>
    <dgm:cxn modelId="{B9D8181E-2B40-44E8-8274-407F0723F7BE}" type="presParOf" srcId="{9E3A2F05-B208-4324-A24C-603997E02E7D}" destId="{5FCA4385-3D0B-44D2-A7EA-EA95D4E6D3CE}" srcOrd="1" destOrd="0" presId="urn:microsoft.com/office/officeart/2005/8/layout/hierarchy1"/>
    <dgm:cxn modelId="{FDAB02CA-4C82-420A-8395-13A3AC3C5CFF}" type="presParOf" srcId="{E02C6A2A-4783-43D6-976D-ADC898560057}" destId="{10ECB2EB-85CD-49A3-90E4-7D668EA76B56}" srcOrd="1" destOrd="0" presId="urn:microsoft.com/office/officeart/2005/8/layout/hierarchy1"/>
    <dgm:cxn modelId="{C35AB1A8-986B-4CB7-B8C1-C96C30B3DFCD}" type="presParOf" srcId="{10ECB2EB-85CD-49A3-90E4-7D668EA76B56}" destId="{F3C075C1-4F6B-465B-BE51-65022E5B8A69}" srcOrd="0" destOrd="0" presId="urn:microsoft.com/office/officeart/2005/8/layout/hierarchy1"/>
    <dgm:cxn modelId="{81648C0E-8CA0-443D-B167-B9E280192044}" type="presParOf" srcId="{10ECB2EB-85CD-49A3-90E4-7D668EA76B56}" destId="{8EBCB1DF-ED9B-45A3-B401-30FDEC834A58}" srcOrd="1" destOrd="0" presId="urn:microsoft.com/office/officeart/2005/8/layout/hierarchy1"/>
    <dgm:cxn modelId="{726CFACB-611B-4FC7-8FEC-3DD497457776}" type="presParOf" srcId="{8EBCB1DF-ED9B-45A3-B401-30FDEC834A58}" destId="{FA91870C-1896-46D3-AD25-710FB79E0A90}" srcOrd="0" destOrd="0" presId="urn:microsoft.com/office/officeart/2005/8/layout/hierarchy1"/>
    <dgm:cxn modelId="{B049ADAF-6D34-494C-B571-C8A0328F650A}" type="presParOf" srcId="{FA91870C-1896-46D3-AD25-710FB79E0A90}" destId="{79022EA2-BFDB-4F87-89F9-F27FBB9CC254}" srcOrd="0" destOrd="0" presId="urn:microsoft.com/office/officeart/2005/8/layout/hierarchy1"/>
    <dgm:cxn modelId="{11B0A394-BBBC-464A-B51F-17D37D7A75A2}" type="presParOf" srcId="{FA91870C-1896-46D3-AD25-710FB79E0A90}" destId="{9BECC8D1-4CB0-4B12-A798-A186902E0FA8}" srcOrd="1" destOrd="0" presId="urn:microsoft.com/office/officeart/2005/8/layout/hierarchy1"/>
    <dgm:cxn modelId="{3820175A-367F-45F3-88BC-F2B29FD07CA7}" type="presParOf" srcId="{8EBCB1DF-ED9B-45A3-B401-30FDEC834A58}" destId="{D01E682E-AC4D-4322-A825-EFF144D30B99}" srcOrd="1" destOrd="0" presId="urn:microsoft.com/office/officeart/2005/8/layout/hierarchy1"/>
    <dgm:cxn modelId="{9F9FF2BF-3CCA-450D-BD1F-024DFFA75B73}" type="presParOf" srcId="{D01E682E-AC4D-4322-A825-EFF144D30B99}" destId="{7A45B45C-290F-45B4-AE19-CC2AD902DAB6}" srcOrd="0" destOrd="0" presId="urn:microsoft.com/office/officeart/2005/8/layout/hierarchy1"/>
    <dgm:cxn modelId="{35D07534-99AF-494F-80C1-EC72EF4AE74E}" type="presParOf" srcId="{D01E682E-AC4D-4322-A825-EFF144D30B99}" destId="{4BA25506-082A-43B3-BE22-465B57C90EAD}" srcOrd="1" destOrd="0" presId="urn:microsoft.com/office/officeart/2005/8/layout/hierarchy1"/>
    <dgm:cxn modelId="{35F7CA95-EC5B-4EC4-A4A9-1F83152AD4EE}" type="presParOf" srcId="{4BA25506-082A-43B3-BE22-465B57C90EAD}" destId="{D6357FEB-9937-4848-BA7E-17F00601CC8F}" srcOrd="0" destOrd="0" presId="urn:microsoft.com/office/officeart/2005/8/layout/hierarchy1"/>
    <dgm:cxn modelId="{7F74C561-4E44-43FE-8C13-FF0E9966E583}" type="presParOf" srcId="{D6357FEB-9937-4848-BA7E-17F00601CC8F}" destId="{20AE8FF9-0D0F-4817-816E-E2A1B075D13C}" srcOrd="0" destOrd="0" presId="urn:microsoft.com/office/officeart/2005/8/layout/hierarchy1"/>
    <dgm:cxn modelId="{C5F4DA21-17D4-4200-BE06-63152D8EFE7E}" type="presParOf" srcId="{D6357FEB-9937-4848-BA7E-17F00601CC8F}" destId="{959CD018-B432-4987-A427-33F872BF8EFC}" srcOrd="1" destOrd="0" presId="urn:microsoft.com/office/officeart/2005/8/layout/hierarchy1"/>
    <dgm:cxn modelId="{AE0CF60A-9D33-4D42-BAF8-CD28580757E8}" type="presParOf" srcId="{4BA25506-082A-43B3-BE22-465B57C90EAD}" destId="{4E8FDE06-B88B-4909-B9C1-313B6D63D902}" srcOrd="1" destOrd="0" presId="urn:microsoft.com/office/officeart/2005/8/layout/hierarchy1"/>
    <dgm:cxn modelId="{F267792E-9DD2-4E95-912B-7AE8E32A3CE8}" type="presParOf" srcId="{10ECB2EB-85CD-49A3-90E4-7D668EA76B56}" destId="{CCF70B52-DEC8-462A-9ACE-11894808F78D}" srcOrd="2" destOrd="0" presId="urn:microsoft.com/office/officeart/2005/8/layout/hierarchy1"/>
    <dgm:cxn modelId="{3259AF0D-8B8D-404E-9421-F8CB84DD9CF9}" type="presParOf" srcId="{10ECB2EB-85CD-49A3-90E4-7D668EA76B56}" destId="{2A3EF43F-FE26-4384-820C-584A8C777867}" srcOrd="3" destOrd="0" presId="urn:microsoft.com/office/officeart/2005/8/layout/hierarchy1"/>
    <dgm:cxn modelId="{CBE6FBF9-280F-426F-80DF-D9C04BCE9C81}" type="presParOf" srcId="{2A3EF43F-FE26-4384-820C-584A8C777867}" destId="{014339D3-422F-4B71-896F-3C5EF92E925F}" srcOrd="0" destOrd="0" presId="urn:microsoft.com/office/officeart/2005/8/layout/hierarchy1"/>
    <dgm:cxn modelId="{7D49F6F3-14D9-419E-A21B-E6CB54FBEEB3}" type="presParOf" srcId="{014339D3-422F-4B71-896F-3C5EF92E925F}" destId="{7E7A003F-C2E0-46D2-ABB2-5B84FB3FAB8B}" srcOrd="0" destOrd="0" presId="urn:microsoft.com/office/officeart/2005/8/layout/hierarchy1"/>
    <dgm:cxn modelId="{9B6B9C52-D70D-48BD-9894-253A1282B5F5}" type="presParOf" srcId="{014339D3-422F-4B71-896F-3C5EF92E925F}" destId="{C0CB750C-A326-4452-B68F-404BDDDA1ED2}" srcOrd="1" destOrd="0" presId="urn:microsoft.com/office/officeart/2005/8/layout/hierarchy1"/>
    <dgm:cxn modelId="{AE0E55CA-617D-4E55-A070-85ECD0824AEC}" type="presParOf" srcId="{2A3EF43F-FE26-4384-820C-584A8C777867}" destId="{831BDAF4-3E29-4D60-86C6-E084DFB48357}" srcOrd="1" destOrd="0" presId="urn:microsoft.com/office/officeart/2005/8/layout/hierarchy1"/>
    <dgm:cxn modelId="{40BF8740-2384-4030-85A4-D383EC3F29BA}" type="presParOf" srcId="{10ECB2EB-85CD-49A3-90E4-7D668EA76B56}" destId="{8A0C8CC5-CBE0-4134-8951-41F25250F10B}" srcOrd="4" destOrd="0" presId="urn:microsoft.com/office/officeart/2005/8/layout/hierarchy1"/>
    <dgm:cxn modelId="{D148F30D-45CD-4E92-8E36-334985B951AC}" type="presParOf" srcId="{10ECB2EB-85CD-49A3-90E4-7D668EA76B56}" destId="{656F2EEA-69A9-422C-8F99-D8D12CF07718}" srcOrd="5" destOrd="0" presId="urn:microsoft.com/office/officeart/2005/8/layout/hierarchy1"/>
    <dgm:cxn modelId="{0B8F73F0-EA6B-4A1A-A75B-F2160253CC7D}" type="presParOf" srcId="{656F2EEA-69A9-422C-8F99-D8D12CF07718}" destId="{1FA5D010-DD89-4135-9469-3812A666B460}" srcOrd="0" destOrd="0" presId="urn:microsoft.com/office/officeart/2005/8/layout/hierarchy1"/>
    <dgm:cxn modelId="{68E5EAB7-6249-4E52-AB35-1CE5BECDC91D}" type="presParOf" srcId="{1FA5D010-DD89-4135-9469-3812A666B460}" destId="{375E1DE0-0D97-4EEF-A9EC-EEAA296D6DA9}" srcOrd="0" destOrd="0" presId="urn:microsoft.com/office/officeart/2005/8/layout/hierarchy1"/>
    <dgm:cxn modelId="{A6BF7DA6-D72B-4AA4-9719-14DBFDAE76AF}" type="presParOf" srcId="{1FA5D010-DD89-4135-9469-3812A666B460}" destId="{B07DFF7C-9C1F-4204-8695-82C25813C855}" srcOrd="1" destOrd="0" presId="urn:microsoft.com/office/officeart/2005/8/layout/hierarchy1"/>
    <dgm:cxn modelId="{6F7C680A-9294-4277-8EC6-8A77D4C7E60D}" type="presParOf" srcId="{656F2EEA-69A9-422C-8F99-D8D12CF07718}" destId="{41C73E3B-BB2B-4BA9-AE78-1E9C0C851FF3}" srcOrd="1" destOrd="0" presId="urn:microsoft.com/office/officeart/2005/8/layout/hierarchy1"/>
    <dgm:cxn modelId="{F4DBB264-A2DD-466E-9DAB-1A03FD21C014}" type="presParOf" srcId="{41C73E3B-BB2B-4BA9-AE78-1E9C0C851FF3}" destId="{DDCB8A9E-7394-4BD3-9EE8-65A327169A92}" srcOrd="0" destOrd="0" presId="urn:microsoft.com/office/officeart/2005/8/layout/hierarchy1"/>
    <dgm:cxn modelId="{5C901F42-EBC1-4BFA-A0A5-EBF202F8A81A}" type="presParOf" srcId="{41C73E3B-BB2B-4BA9-AE78-1E9C0C851FF3}" destId="{E64B7FB8-C956-46FE-8A04-81FE7DACD61D}" srcOrd="1" destOrd="0" presId="urn:microsoft.com/office/officeart/2005/8/layout/hierarchy1"/>
    <dgm:cxn modelId="{B05F9745-74C7-492C-9970-A0C6F339DAEA}" type="presParOf" srcId="{E64B7FB8-C956-46FE-8A04-81FE7DACD61D}" destId="{FDEE098F-1ED8-4D91-B90B-4CF3319ABF5F}" srcOrd="0" destOrd="0" presId="urn:microsoft.com/office/officeart/2005/8/layout/hierarchy1"/>
    <dgm:cxn modelId="{28B6E92E-8BF5-4C1E-85A4-5F6023839A6C}" type="presParOf" srcId="{FDEE098F-1ED8-4D91-B90B-4CF3319ABF5F}" destId="{D990794C-E360-4C0A-91E4-A3E7F9B41B01}" srcOrd="0" destOrd="0" presId="urn:microsoft.com/office/officeart/2005/8/layout/hierarchy1"/>
    <dgm:cxn modelId="{20AFBD9F-8D72-4645-9DE5-EF21D08184AC}" type="presParOf" srcId="{FDEE098F-1ED8-4D91-B90B-4CF3319ABF5F}" destId="{1796F72F-5958-4065-9DA5-C4CD4958BE91}" srcOrd="1" destOrd="0" presId="urn:microsoft.com/office/officeart/2005/8/layout/hierarchy1"/>
    <dgm:cxn modelId="{F973CF29-9E4D-4ED0-B167-7C9619220BC1}" type="presParOf" srcId="{E64B7FB8-C956-46FE-8A04-81FE7DACD61D}" destId="{66313D4E-5D38-4BD1-8BC7-5AE484EC0A68}" srcOrd="1" destOrd="0" presId="urn:microsoft.com/office/officeart/2005/8/layout/hierarchy1"/>
    <dgm:cxn modelId="{6E452D8E-8DE1-42B4-843F-7482FD4286EF}" type="presParOf" srcId="{66313D4E-5D38-4BD1-8BC7-5AE484EC0A68}" destId="{177AD6E0-7F24-48A4-BBD8-97100367654A}" srcOrd="0" destOrd="0" presId="urn:microsoft.com/office/officeart/2005/8/layout/hierarchy1"/>
    <dgm:cxn modelId="{23ADF8C4-1908-49C0-A6F1-54DC63FB84BE}" type="presParOf" srcId="{66313D4E-5D38-4BD1-8BC7-5AE484EC0A68}" destId="{789C877B-7C58-4B75-9EE2-B3C65F7C58AF}" srcOrd="1" destOrd="0" presId="urn:microsoft.com/office/officeart/2005/8/layout/hierarchy1"/>
    <dgm:cxn modelId="{632B864A-8308-4755-AABC-9A80B435E413}" type="presParOf" srcId="{789C877B-7C58-4B75-9EE2-B3C65F7C58AF}" destId="{5FCA498E-F183-4252-A4DE-5D6106979461}" srcOrd="0" destOrd="0" presId="urn:microsoft.com/office/officeart/2005/8/layout/hierarchy1"/>
    <dgm:cxn modelId="{8FFEA218-0950-40D3-A146-43932CFCC02A}" type="presParOf" srcId="{5FCA498E-F183-4252-A4DE-5D6106979461}" destId="{5AE368C7-727B-485F-B9A0-63C6E3BDFE95}" srcOrd="0" destOrd="0" presId="urn:microsoft.com/office/officeart/2005/8/layout/hierarchy1"/>
    <dgm:cxn modelId="{09733E0E-1BCB-4F85-8E03-AAB8FED9300E}" type="presParOf" srcId="{5FCA498E-F183-4252-A4DE-5D6106979461}" destId="{E99F28F7-FF0E-4165-8713-527AA30D5B3B}" srcOrd="1" destOrd="0" presId="urn:microsoft.com/office/officeart/2005/8/layout/hierarchy1"/>
    <dgm:cxn modelId="{EBCD1C03-4DC6-481F-A8FB-EDBD4BF6BF81}" type="presParOf" srcId="{789C877B-7C58-4B75-9EE2-B3C65F7C58AF}" destId="{B72A500C-8BB8-4E8B-97DB-51DD6CD81360}" srcOrd="1" destOrd="0" presId="urn:microsoft.com/office/officeart/2005/8/layout/hierarchy1"/>
    <dgm:cxn modelId="{EB5D1F2E-188B-46AD-94A5-A2FE9DD4289A}" type="presParOf" srcId="{B72A500C-8BB8-4E8B-97DB-51DD6CD81360}" destId="{469575AC-296B-412F-BB5B-306FE9AEB51A}" srcOrd="0" destOrd="0" presId="urn:microsoft.com/office/officeart/2005/8/layout/hierarchy1"/>
    <dgm:cxn modelId="{4915E0CC-3AC3-4065-87D9-72FE27E56D2F}" type="presParOf" srcId="{B72A500C-8BB8-4E8B-97DB-51DD6CD81360}" destId="{98414AD3-54E6-4CF9-B19D-95D709B7FFCD}" srcOrd="1" destOrd="0" presId="urn:microsoft.com/office/officeart/2005/8/layout/hierarchy1"/>
    <dgm:cxn modelId="{F20B5BD9-6BD4-408E-9CB9-E7E3F5041A7E}" type="presParOf" srcId="{98414AD3-54E6-4CF9-B19D-95D709B7FFCD}" destId="{E1573632-AE05-4504-AB0F-A7022EF56278}" srcOrd="0" destOrd="0" presId="urn:microsoft.com/office/officeart/2005/8/layout/hierarchy1"/>
    <dgm:cxn modelId="{CC957393-DBB8-4993-9F22-282A18350A10}" type="presParOf" srcId="{E1573632-AE05-4504-AB0F-A7022EF56278}" destId="{6B1FCC9B-A34F-412A-9C7B-8EAED230CA3A}" srcOrd="0" destOrd="0" presId="urn:microsoft.com/office/officeart/2005/8/layout/hierarchy1"/>
    <dgm:cxn modelId="{ED04FC2E-689C-4881-9BA2-2EADE139F67C}" type="presParOf" srcId="{E1573632-AE05-4504-AB0F-A7022EF56278}" destId="{3FDF1533-057D-43DF-83D1-BFC0A9584D10}" srcOrd="1" destOrd="0" presId="urn:microsoft.com/office/officeart/2005/8/layout/hierarchy1"/>
    <dgm:cxn modelId="{F06028D1-082C-4248-BFAE-510AEAD7063D}" type="presParOf" srcId="{98414AD3-54E6-4CF9-B19D-95D709B7FFCD}" destId="{3147A55D-5389-4429-ABE2-4F9EC54CEC1A}" srcOrd="1" destOrd="0" presId="urn:microsoft.com/office/officeart/2005/8/layout/hierarchy1"/>
    <dgm:cxn modelId="{859E5C61-8E36-4A98-909F-C03C4C702AC3}" type="presParOf" srcId="{3147A55D-5389-4429-ABE2-4F9EC54CEC1A}" destId="{3DA8020D-050D-4CCE-BF76-BBAF8805082C}" srcOrd="0" destOrd="0" presId="urn:microsoft.com/office/officeart/2005/8/layout/hierarchy1"/>
    <dgm:cxn modelId="{923C61C3-E1E2-4847-B854-CBF93AA40098}" type="presParOf" srcId="{3147A55D-5389-4429-ABE2-4F9EC54CEC1A}" destId="{F01E558D-D54B-432F-97CE-9EE4D371E2F6}" srcOrd="1" destOrd="0" presId="urn:microsoft.com/office/officeart/2005/8/layout/hierarchy1"/>
    <dgm:cxn modelId="{9E63BB8D-7579-45AF-A324-A7EB6315040B}" type="presParOf" srcId="{F01E558D-D54B-432F-97CE-9EE4D371E2F6}" destId="{CF935D07-1DED-468A-A4DD-69A53316F65B}" srcOrd="0" destOrd="0" presId="urn:microsoft.com/office/officeart/2005/8/layout/hierarchy1"/>
    <dgm:cxn modelId="{9AE53690-9443-48C6-8501-0890686BD4E5}" type="presParOf" srcId="{CF935D07-1DED-468A-A4DD-69A53316F65B}" destId="{24DDBADB-2106-4262-9115-31763BF44DAF}" srcOrd="0" destOrd="0" presId="urn:microsoft.com/office/officeart/2005/8/layout/hierarchy1"/>
    <dgm:cxn modelId="{A5968869-A46F-4DD1-A361-C5AF0F32AE97}" type="presParOf" srcId="{CF935D07-1DED-468A-A4DD-69A53316F65B}" destId="{CE40B1E8-A2BF-44F9-8413-245F765A8A91}" srcOrd="1" destOrd="0" presId="urn:microsoft.com/office/officeart/2005/8/layout/hierarchy1"/>
    <dgm:cxn modelId="{5F5B097D-D9E5-4578-BBEF-E525204AF2A0}" type="presParOf" srcId="{F01E558D-D54B-432F-97CE-9EE4D371E2F6}" destId="{8629F56B-C831-4881-8A9E-752605D8471E}" srcOrd="1" destOrd="0" presId="urn:microsoft.com/office/officeart/2005/8/layout/hierarchy1"/>
    <dgm:cxn modelId="{5DDB6AB4-A82D-41D1-BA44-912622A89957}" type="presParOf" srcId="{B72A500C-8BB8-4E8B-97DB-51DD6CD81360}" destId="{4E3A3B29-297D-46EB-8B0D-E5A96245DB8F}" srcOrd="2" destOrd="0" presId="urn:microsoft.com/office/officeart/2005/8/layout/hierarchy1"/>
    <dgm:cxn modelId="{A534D04E-7AAE-476B-AE9B-17D6D1EF9DBC}" type="presParOf" srcId="{B72A500C-8BB8-4E8B-97DB-51DD6CD81360}" destId="{9DC20653-6F03-4B91-ACA2-0BAF7A4CF906}" srcOrd="3" destOrd="0" presId="urn:microsoft.com/office/officeart/2005/8/layout/hierarchy1"/>
    <dgm:cxn modelId="{56477AB6-C3CA-46B7-B884-B6944792D81D}" type="presParOf" srcId="{9DC20653-6F03-4B91-ACA2-0BAF7A4CF906}" destId="{F5E1D386-7133-4EDB-8531-2BC95265EB23}" srcOrd="0" destOrd="0" presId="urn:microsoft.com/office/officeart/2005/8/layout/hierarchy1"/>
    <dgm:cxn modelId="{0299B67F-96CD-493C-AE03-FA037C4B64E6}" type="presParOf" srcId="{F5E1D386-7133-4EDB-8531-2BC95265EB23}" destId="{61186EB9-F009-405A-AA82-437C6562087B}" srcOrd="0" destOrd="0" presId="urn:microsoft.com/office/officeart/2005/8/layout/hierarchy1"/>
    <dgm:cxn modelId="{995C9ABA-A224-452B-927C-B87530E28F6C}" type="presParOf" srcId="{F5E1D386-7133-4EDB-8531-2BC95265EB23}" destId="{5DF0AD03-89EC-45A9-BE44-90BE58EAAABC}" srcOrd="1" destOrd="0" presId="urn:microsoft.com/office/officeart/2005/8/layout/hierarchy1"/>
    <dgm:cxn modelId="{B7E503C8-6C10-4657-A0C0-35A5CF55FCC6}" type="presParOf" srcId="{9DC20653-6F03-4B91-ACA2-0BAF7A4CF906}" destId="{A5A7CD4F-2019-4682-AAF0-3E36B7920C8F}" srcOrd="1" destOrd="0" presId="urn:microsoft.com/office/officeart/2005/8/layout/hierarchy1"/>
    <dgm:cxn modelId="{10AB9B89-FF65-4D5C-B13D-772E47DF27CA}" type="presParOf" srcId="{B72A500C-8BB8-4E8B-97DB-51DD6CD81360}" destId="{13A33EE0-AE55-436A-B7A7-229874CFD608}" srcOrd="4" destOrd="0" presId="urn:microsoft.com/office/officeart/2005/8/layout/hierarchy1"/>
    <dgm:cxn modelId="{E5DF96BF-7E13-4E20-9280-9ECE27FA67AD}" type="presParOf" srcId="{B72A500C-8BB8-4E8B-97DB-51DD6CD81360}" destId="{62B46B2A-016C-4F27-8CD5-AA7E0E5DBD2B}" srcOrd="5" destOrd="0" presId="urn:microsoft.com/office/officeart/2005/8/layout/hierarchy1"/>
    <dgm:cxn modelId="{08D7E130-17FE-40D4-851B-480278824CBA}" type="presParOf" srcId="{62B46B2A-016C-4F27-8CD5-AA7E0E5DBD2B}" destId="{B25F46ED-03FC-40C7-9E4F-2B555EF7C8B0}" srcOrd="0" destOrd="0" presId="urn:microsoft.com/office/officeart/2005/8/layout/hierarchy1"/>
    <dgm:cxn modelId="{F08B272F-93DE-43F8-939D-9D5A88437987}" type="presParOf" srcId="{B25F46ED-03FC-40C7-9E4F-2B555EF7C8B0}" destId="{DBA11B49-B709-4833-88C5-ED17CA5DA338}" srcOrd="0" destOrd="0" presId="urn:microsoft.com/office/officeart/2005/8/layout/hierarchy1"/>
    <dgm:cxn modelId="{4340F81D-6081-4157-914A-E453DE898575}" type="presParOf" srcId="{B25F46ED-03FC-40C7-9E4F-2B555EF7C8B0}" destId="{B3B55381-427E-4A81-9578-F68264300D21}" srcOrd="1" destOrd="0" presId="urn:microsoft.com/office/officeart/2005/8/layout/hierarchy1"/>
    <dgm:cxn modelId="{23A93C9C-B4EC-4DE2-8712-C7AA536DB02F}" type="presParOf" srcId="{62B46B2A-016C-4F27-8CD5-AA7E0E5DBD2B}" destId="{4283ACC0-104C-4C04-9C42-2696706D25F8}" srcOrd="1" destOrd="0" presId="urn:microsoft.com/office/officeart/2005/8/layout/hierarchy1"/>
    <dgm:cxn modelId="{C5DBA096-F332-4607-AAE0-F8A68688678A}" type="presParOf" srcId="{4283ACC0-104C-4C04-9C42-2696706D25F8}" destId="{B8480DFE-B503-42E0-9CB3-5CB6FF30945F}" srcOrd="0" destOrd="0" presId="urn:microsoft.com/office/officeart/2005/8/layout/hierarchy1"/>
    <dgm:cxn modelId="{5204B91B-E84B-4883-A93C-249E3000623C}" type="presParOf" srcId="{4283ACC0-104C-4C04-9C42-2696706D25F8}" destId="{C7D23A81-9780-4206-84D1-D0995EF2566B}" srcOrd="1" destOrd="0" presId="urn:microsoft.com/office/officeart/2005/8/layout/hierarchy1"/>
    <dgm:cxn modelId="{D81C5E56-B40A-4C11-B246-33F7F31942C0}" type="presParOf" srcId="{C7D23A81-9780-4206-84D1-D0995EF2566B}" destId="{14E03531-B191-48D6-ADD4-2935B99A4A25}" srcOrd="0" destOrd="0" presId="urn:microsoft.com/office/officeart/2005/8/layout/hierarchy1"/>
    <dgm:cxn modelId="{8306DA1C-22C5-4C06-8838-EEC8090D201C}" type="presParOf" srcId="{14E03531-B191-48D6-ADD4-2935B99A4A25}" destId="{08D3D362-2C3C-499D-A3B6-C544B06A0F99}" srcOrd="0" destOrd="0" presId="urn:microsoft.com/office/officeart/2005/8/layout/hierarchy1"/>
    <dgm:cxn modelId="{8F3003DC-2AD4-4B88-A058-51D59850F5FD}" type="presParOf" srcId="{14E03531-B191-48D6-ADD4-2935B99A4A25}" destId="{F15E300A-AAF4-4ED6-B37E-46ABA72D9459}" srcOrd="1" destOrd="0" presId="urn:microsoft.com/office/officeart/2005/8/layout/hierarchy1"/>
    <dgm:cxn modelId="{244A58EA-1FDB-4107-9515-AEA08B9F9ED9}" type="presParOf" srcId="{C7D23A81-9780-4206-84D1-D0995EF2566B}" destId="{1CD894F0-4A9B-4E08-B801-4AA17FA337A6}" srcOrd="1" destOrd="0" presId="urn:microsoft.com/office/officeart/2005/8/layout/hierarchy1"/>
    <dgm:cxn modelId="{825453E9-BB26-4782-9A99-4739A2809821}" type="presParOf" srcId="{1CD894F0-4A9B-4E08-B801-4AA17FA337A6}" destId="{060A8DC5-B14B-48D1-B4CC-382F4565A8D8}" srcOrd="0" destOrd="0" presId="urn:microsoft.com/office/officeart/2005/8/layout/hierarchy1"/>
    <dgm:cxn modelId="{292148D1-FB5E-4BA5-AB79-B6AC5A96D9CC}" type="presParOf" srcId="{1CD894F0-4A9B-4E08-B801-4AA17FA337A6}" destId="{5E01D2E4-715E-4D27-B2E9-63B0A0B1FC17}" srcOrd="1" destOrd="0" presId="urn:microsoft.com/office/officeart/2005/8/layout/hierarchy1"/>
    <dgm:cxn modelId="{827D6228-967A-4067-95EC-ECB475B04065}" type="presParOf" srcId="{5E01D2E4-715E-4D27-B2E9-63B0A0B1FC17}" destId="{ED689EEC-449B-491A-8043-CC2D6A267FDA}" srcOrd="0" destOrd="0" presId="urn:microsoft.com/office/officeart/2005/8/layout/hierarchy1"/>
    <dgm:cxn modelId="{5C257A17-0108-4FCD-9216-61414877E98B}" type="presParOf" srcId="{ED689EEC-449B-491A-8043-CC2D6A267FDA}" destId="{F7573258-1656-42C6-A702-89CE5703D3C9}" srcOrd="0" destOrd="0" presId="urn:microsoft.com/office/officeart/2005/8/layout/hierarchy1"/>
    <dgm:cxn modelId="{CB71A0DF-AA29-49C4-BCDF-5F15D73A42EA}" type="presParOf" srcId="{ED689EEC-449B-491A-8043-CC2D6A267FDA}" destId="{F5EC3D0A-1A5D-40A2-B07B-0ADFC7F50C67}" srcOrd="1" destOrd="0" presId="urn:microsoft.com/office/officeart/2005/8/layout/hierarchy1"/>
    <dgm:cxn modelId="{82C03627-891D-4BC2-A19F-0D282F9F4C58}" type="presParOf" srcId="{5E01D2E4-715E-4D27-B2E9-63B0A0B1FC17}" destId="{FA23A8BB-2968-4B85-8C81-CB66814E2AD6}" srcOrd="1" destOrd="0" presId="urn:microsoft.com/office/officeart/2005/8/layout/hierarchy1"/>
    <dgm:cxn modelId="{B28C4CE8-F03B-405A-8725-50FC85D5317D}" type="presParOf" srcId="{FA23A8BB-2968-4B85-8C81-CB66814E2AD6}" destId="{AEAB777C-3326-41AF-A848-4F51A62ECD2C}" srcOrd="0" destOrd="0" presId="urn:microsoft.com/office/officeart/2005/8/layout/hierarchy1"/>
    <dgm:cxn modelId="{D0151090-5AF7-4F5E-97CF-385E7AAC3D24}" type="presParOf" srcId="{FA23A8BB-2968-4B85-8C81-CB66814E2AD6}" destId="{F19C4D1C-FD92-480C-AA64-466D49F899C3}" srcOrd="1" destOrd="0" presId="urn:microsoft.com/office/officeart/2005/8/layout/hierarchy1"/>
    <dgm:cxn modelId="{6C7CB4CF-07E0-4884-A05F-00297DCCC3D3}" type="presParOf" srcId="{F19C4D1C-FD92-480C-AA64-466D49F899C3}" destId="{01DF8F1E-F375-4522-BF3D-B7AED6DD3473}" srcOrd="0" destOrd="0" presId="urn:microsoft.com/office/officeart/2005/8/layout/hierarchy1"/>
    <dgm:cxn modelId="{DAF59883-49BF-40BD-A8F2-931C12751E65}" type="presParOf" srcId="{01DF8F1E-F375-4522-BF3D-B7AED6DD3473}" destId="{75B2E023-C5B2-4D92-B13C-AF1882B3C652}" srcOrd="0" destOrd="0" presId="urn:microsoft.com/office/officeart/2005/8/layout/hierarchy1"/>
    <dgm:cxn modelId="{A46549D1-F62A-4365-B823-53EC7B661BAB}" type="presParOf" srcId="{01DF8F1E-F375-4522-BF3D-B7AED6DD3473}" destId="{86E1EB27-C901-45A1-9242-DD9E7D0E92E2}" srcOrd="1" destOrd="0" presId="urn:microsoft.com/office/officeart/2005/8/layout/hierarchy1"/>
    <dgm:cxn modelId="{16CE99F8-5DBB-4C99-8579-37D6D89CCE5F}" type="presParOf" srcId="{F19C4D1C-FD92-480C-AA64-466D49F899C3}" destId="{A3980456-A9F2-4889-A486-CF75926BEAB3}" srcOrd="1" destOrd="0" presId="urn:microsoft.com/office/officeart/2005/8/layout/hierarchy1"/>
    <dgm:cxn modelId="{4645A4ED-6660-4E6A-866D-892211B396BD}" type="presParOf" srcId="{A3980456-A9F2-4889-A486-CF75926BEAB3}" destId="{5682B620-EDD2-4064-B5AB-01F8AB0C5154}" srcOrd="0" destOrd="0" presId="urn:microsoft.com/office/officeart/2005/8/layout/hierarchy1"/>
    <dgm:cxn modelId="{C10E059B-10D1-4942-8CF4-7E573A9963BA}" type="presParOf" srcId="{A3980456-A9F2-4889-A486-CF75926BEAB3}" destId="{24934299-8608-4FA7-8CB6-C761BE971096}" srcOrd="1" destOrd="0" presId="urn:microsoft.com/office/officeart/2005/8/layout/hierarchy1"/>
    <dgm:cxn modelId="{637EA0D9-81DE-4B19-B613-C7C1C1E1C912}" type="presParOf" srcId="{24934299-8608-4FA7-8CB6-C761BE971096}" destId="{A4F7442B-56B2-483B-A7B0-E34003FBC24B}" srcOrd="0" destOrd="0" presId="urn:microsoft.com/office/officeart/2005/8/layout/hierarchy1"/>
    <dgm:cxn modelId="{FA4DA4F9-6B12-4D4D-9521-B5A829DBF4B4}" type="presParOf" srcId="{A4F7442B-56B2-483B-A7B0-E34003FBC24B}" destId="{64AF0D1B-6D21-4EC4-BF48-C5D38BE8DF8C}" srcOrd="0" destOrd="0" presId="urn:microsoft.com/office/officeart/2005/8/layout/hierarchy1"/>
    <dgm:cxn modelId="{CE383716-6CA1-49A0-899B-9B80E6556494}" type="presParOf" srcId="{A4F7442B-56B2-483B-A7B0-E34003FBC24B}" destId="{762249E3-65E4-4DAF-B135-79DE20D270FC}" srcOrd="1" destOrd="0" presId="urn:microsoft.com/office/officeart/2005/8/layout/hierarchy1"/>
    <dgm:cxn modelId="{46D382D6-211F-44DE-A69C-FF089DD440B9}" type="presParOf" srcId="{24934299-8608-4FA7-8CB6-C761BE971096}" destId="{C3DCA294-5E1A-4D48-A4D7-556C6C5E0B09}" srcOrd="1" destOrd="0" presId="urn:microsoft.com/office/officeart/2005/8/layout/hierarchy1"/>
    <dgm:cxn modelId="{5B58AC35-5A72-4B14-B221-2AA65089C121}" type="presParOf" srcId="{B72A500C-8BB8-4E8B-97DB-51DD6CD81360}" destId="{1B0A8AAC-3AA4-4198-994B-2AFDC5EF6B0F}" srcOrd="6" destOrd="0" presId="urn:microsoft.com/office/officeart/2005/8/layout/hierarchy1"/>
    <dgm:cxn modelId="{D7C4E3D0-F3F2-41A4-9217-E114A0319607}" type="presParOf" srcId="{B72A500C-8BB8-4E8B-97DB-51DD6CD81360}" destId="{485F4F13-D786-4C44-A6A6-C2558B98F0E7}" srcOrd="7" destOrd="0" presId="urn:microsoft.com/office/officeart/2005/8/layout/hierarchy1"/>
    <dgm:cxn modelId="{FFAC0F97-0F0C-451F-9FC0-4E823865F147}" type="presParOf" srcId="{485F4F13-D786-4C44-A6A6-C2558B98F0E7}" destId="{D7121257-9A98-4AAF-ADD7-C0C316181658}" srcOrd="0" destOrd="0" presId="urn:microsoft.com/office/officeart/2005/8/layout/hierarchy1"/>
    <dgm:cxn modelId="{0734F9CF-C7EA-43C3-9A56-5061FE202E36}" type="presParOf" srcId="{D7121257-9A98-4AAF-ADD7-C0C316181658}" destId="{775E4764-CD87-4CB4-B4E6-60F70822F3B1}" srcOrd="0" destOrd="0" presId="urn:microsoft.com/office/officeart/2005/8/layout/hierarchy1"/>
    <dgm:cxn modelId="{9E3F5C2D-65CF-4AB8-8669-74BCC7FADD33}" type="presParOf" srcId="{D7121257-9A98-4AAF-ADD7-C0C316181658}" destId="{F90C846E-DA55-44DC-97EB-0BE963FD07B5}" srcOrd="1" destOrd="0" presId="urn:microsoft.com/office/officeart/2005/8/layout/hierarchy1"/>
    <dgm:cxn modelId="{0EEFC02B-EB56-4F2C-B066-1954D16A15C9}" type="presParOf" srcId="{485F4F13-D786-4C44-A6A6-C2558B98F0E7}" destId="{824E72C1-8010-4D8B-A0E4-297D2B9BA018}" srcOrd="1" destOrd="0" presId="urn:microsoft.com/office/officeart/2005/8/layout/hierarchy1"/>
    <dgm:cxn modelId="{AA7DBCBC-96BD-4E1D-B25F-044686EE42B7}" type="presParOf" srcId="{B72A500C-8BB8-4E8B-97DB-51DD6CD81360}" destId="{103F49D6-C93C-4551-9B21-07F56DE30248}" srcOrd="8" destOrd="0" presId="urn:microsoft.com/office/officeart/2005/8/layout/hierarchy1"/>
    <dgm:cxn modelId="{FB9ED62F-FE29-4A05-9C2C-EB666804633A}" type="presParOf" srcId="{B72A500C-8BB8-4E8B-97DB-51DD6CD81360}" destId="{8F355252-5DD7-4EA6-9F41-222B895E86B3}" srcOrd="9" destOrd="0" presId="urn:microsoft.com/office/officeart/2005/8/layout/hierarchy1"/>
    <dgm:cxn modelId="{E60BF642-28FE-4C11-B329-8BAE1E135D9B}" type="presParOf" srcId="{8F355252-5DD7-4EA6-9F41-222B895E86B3}" destId="{4E45EE26-C223-4666-BA66-B6C1780E175A}" srcOrd="0" destOrd="0" presId="urn:microsoft.com/office/officeart/2005/8/layout/hierarchy1"/>
    <dgm:cxn modelId="{7080E1C2-38A1-413C-8FD6-048133F6FD09}" type="presParOf" srcId="{4E45EE26-C223-4666-BA66-B6C1780E175A}" destId="{C191EAC1-3BE6-49D5-BDED-E70E22132DFE}" srcOrd="0" destOrd="0" presId="urn:microsoft.com/office/officeart/2005/8/layout/hierarchy1"/>
    <dgm:cxn modelId="{9B4582BB-CDCB-4357-84DE-372C85BB4EA7}" type="presParOf" srcId="{4E45EE26-C223-4666-BA66-B6C1780E175A}" destId="{9F996DFB-5AEC-4808-82BC-2DEE7B651DA3}" srcOrd="1" destOrd="0" presId="urn:microsoft.com/office/officeart/2005/8/layout/hierarchy1"/>
    <dgm:cxn modelId="{F80987A3-F36A-4FF4-89E5-0B88E255E1BF}" type="presParOf" srcId="{8F355252-5DD7-4EA6-9F41-222B895E86B3}" destId="{E3D5CDFD-F8BE-4B41-A920-D2371169067E}" srcOrd="1" destOrd="0" presId="urn:microsoft.com/office/officeart/2005/8/layout/hierarchy1"/>
    <dgm:cxn modelId="{9F1CF4AA-524C-4135-8638-E7D82D815069}" type="presParOf" srcId="{B72A500C-8BB8-4E8B-97DB-51DD6CD81360}" destId="{DDA2B41A-3E8B-47E4-B8DB-CBDFA0DE0EC7}" srcOrd="10" destOrd="0" presId="urn:microsoft.com/office/officeart/2005/8/layout/hierarchy1"/>
    <dgm:cxn modelId="{BA2BE005-F53B-4B00-941C-41A952D73D28}" type="presParOf" srcId="{B72A500C-8BB8-4E8B-97DB-51DD6CD81360}" destId="{7E671209-90C4-40EC-BF49-7ED44B515BB0}" srcOrd="11" destOrd="0" presId="urn:microsoft.com/office/officeart/2005/8/layout/hierarchy1"/>
    <dgm:cxn modelId="{E0E13801-56F9-46CC-888A-2B9553785E23}" type="presParOf" srcId="{7E671209-90C4-40EC-BF49-7ED44B515BB0}" destId="{2DBD641D-0585-4601-9433-9DB952F08493}" srcOrd="0" destOrd="0" presId="urn:microsoft.com/office/officeart/2005/8/layout/hierarchy1"/>
    <dgm:cxn modelId="{6F136489-4325-42C7-807B-7508B74DC29D}" type="presParOf" srcId="{2DBD641D-0585-4601-9433-9DB952F08493}" destId="{5E8B48EB-E6AE-450B-BFE4-7E73C5CEABD4}" srcOrd="0" destOrd="0" presId="urn:microsoft.com/office/officeart/2005/8/layout/hierarchy1"/>
    <dgm:cxn modelId="{034A1699-0B83-48EF-94B2-B2F98E9915E7}" type="presParOf" srcId="{2DBD641D-0585-4601-9433-9DB952F08493}" destId="{AF37D3BE-50A2-406A-A77C-380DFBC6E7F8}" srcOrd="1" destOrd="0" presId="urn:microsoft.com/office/officeart/2005/8/layout/hierarchy1"/>
    <dgm:cxn modelId="{7C7576A1-D317-412A-AA57-4044514FA955}" type="presParOf" srcId="{7E671209-90C4-40EC-BF49-7ED44B515BB0}" destId="{B08B06C2-EC7C-46DD-BB86-C9DE0CF67517}" srcOrd="1" destOrd="0" presId="urn:microsoft.com/office/officeart/2005/8/layout/hierarchy1"/>
    <dgm:cxn modelId="{28BD79D9-2F0F-4C4F-A199-333E69271000}" type="presParOf" srcId="{B08B06C2-EC7C-46DD-BB86-C9DE0CF67517}" destId="{939A17D0-ABA4-48DB-954F-6A091946C829}" srcOrd="0" destOrd="0" presId="urn:microsoft.com/office/officeart/2005/8/layout/hierarchy1"/>
    <dgm:cxn modelId="{E075B454-04D0-441A-B46F-387254C741EC}" type="presParOf" srcId="{B08B06C2-EC7C-46DD-BB86-C9DE0CF67517}" destId="{2607863D-AC7E-43B3-A338-1BF1F2BFF182}" srcOrd="1" destOrd="0" presId="urn:microsoft.com/office/officeart/2005/8/layout/hierarchy1"/>
    <dgm:cxn modelId="{F64C23FE-2ABF-4304-BDBA-14EED868F19C}" type="presParOf" srcId="{2607863D-AC7E-43B3-A338-1BF1F2BFF182}" destId="{224C9903-524D-4681-B212-FBCDB9BD857F}" srcOrd="0" destOrd="0" presId="urn:microsoft.com/office/officeart/2005/8/layout/hierarchy1"/>
    <dgm:cxn modelId="{42783F03-13EA-4C76-B2E7-5E5053F96FFA}" type="presParOf" srcId="{224C9903-524D-4681-B212-FBCDB9BD857F}" destId="{C8A8BCC9-3F79-486B-BF1E-51230E2A557C}" srcOrd="0" destOrd="0" presId="urn:microsoft.com/office/officeart/2005/8/layout/hierarchy1"/>
    <dgm:cxn modelId="{B5C93F95-93C1-4A9C-A398-0AB19A1A2551}" type="presParOf" srcId="{224C9903-524D-4681-B212-FBCDB9BD857F}" destId="{C969B548-F2CA-4D2E-86AF-F0EDE9CBC989}" srcOrd="1" destOrd="0" presId="urn:microsoft.com/office/officeart/2005/8/layout/hierarchy1"/>
    <dgm:cxn modelId="{D5A0FD24-E055-4BC4-A870-B181A2F02A66}" type="presParOf" srcId="{2607863D-AC7E-43B3-A338-1BF1F2BFF182}" destId="{32800411-7DA1-47D0-92E0-8F023C5EAF61}" srcOrd="1" destOrd="0" presId="urn:microsoft.com/office/officeart/2005/8/layout/hierarchy1"/>
    <dgm:cxn modelId="{2D27C0F1-A760-4A7F-9E2F-EF25451CBA9C}" type="presParOf" srcId="{32800411-7DA1-47D0-92E0-8F023C5EAF61}" destId="{51295935-79A0-4119-A001-FDC52747C2E8}" srcOrd="0" destOrd="0" presId="urn:microsoft.com/office/officeart/2005/8/layout/hierarchy1"/>
    <dgm:cxn modelId="{BDBC9448-4D95-4B8C-8944-EE95C32F0D97}" type="presParOf" srcId="{32800411-7DA1-47D0-92E0-8F023C5EAF61}" destId="{8316E4A0-6C41-4713-9012-5090C139E1F1}" srcOrd="1" destOrd="0" presId="urn:microsoft.com/office/officeart/2005/8/layout/hierarchy1"/>
    <dgm:cxn modelId="{64399A4F-C569-48BA-AC5B-5B2AF6C99F6D}" type="presParOf" srcId="{8316E4A0-6C41-4713-9012-5090C139E1F1}" destId="{B3B1CBDD-E4A0-4328-9CE3-FC3E54BE2316}" srcOrd="0" destOrd="0" presId="urn:microsoft.com/office/officeart/2005/8/layout/hierarchy1"/>
    <dgm:cxn modelId="{9D208E89-6E7A-47D5-A967-9F246E6ADDBA}" type="presParOf" srcId="{B3B1CBDD-E4A0-4328-9CE3-FC3E54BE2316}" destId="{4F29BC50-8E0A-435F-BE53-ECE8E5E9CF69}" srcOrd="0" destOrd="0" presId="urn:microsoft.com/office/officeart/2005/8/layout/hierarchy1"/>
    <dgm:cxn modelId="{12ED1420-F856-417D-AD9F-33177A3A80FE}" type="presParOf" srcId="{B3B1CBDD-E4A0-4328-9CE3-FC3E54BE2316}" destId="{FF8FE2FA-B2BE-40B4-9103-3014765C9F0B}" srcOrd="1" destOrd="0" presId="urn:microsoft.com/office/officeart/2005/8/layout/hierarchy1"/>
    <dgm:cxn modelId="{83A94246-4174-467F-8332-CAE72B2FF8F9}" type="presParOf" srcId="{8316E4A0-6C41-4713-9012-5090C139E1F1}" destId="{00BF0459-78C3-46CC-B52B-A2B12732B38A}" srcOrd="1" destOrd="0" presId="urn:microsoft.com/office/officeart/2005/8/layout/hierarchy1"/>
    <dgm:cxn modelId="{C16213E4-8952-4A2D-B664-9A3EB043B6E7}" type="presParOf" srcId="{00BF0459-78C3-46CC-B52B-A2B12732B38A}" destId="{508F035F-5575-4764-BDF1-97A01EEB2F1C}" srcOrd="0" destOrd="0" presId="urn:microsoft.com/office/officeart/2005/8/layout/hierarchy1"/>
    <dgm:cxn modelId="{0FF413C7-2105-4D98-BCD8-6E4C9413867E}" type="presParOf" srcId="{00BF0459-78C3-46CC-B52B-A2B12732B38A}" destId="{3CD32837-D4EF-4FDA-B9DC-6C4ECD0FF09C}" srcOrd="1" destOrd="0" presId="urn:microsoft.com/office/officeart/2005/8/layout/hierarchy1"/>
    <dgm:cxn modelId="{60AE3B26-2BCC-442C-AB77-0AC5936292E5}" type="presParOf" srcId="{3CD32837-D4EF-4FDA-B9DC-6C4ECD0FF09C}" destId="{3A632FCA-5F65-447A-8531-2E6163A63434}" srcOrd="0" destOrd="0" presId="urn:microsoft.com/office/officeart/2005/8/layout/hierarchy1"/>
    <dgm:cxn modelId="{0AC83CCC-CCF9-40DD-8E86-102E34525047}" type="presParOf" srcId="{3A632FCA-5F65-447A-8531-2E6163A63434}" destId="{232D0FCF-72A5-4018-98BA-B2BA6149B40E}" srcOrd="0" destOrd="0" presId="urn:microsoft.com/office/officeart/2005/8/layout/hierarchy1"/>
    <dgm:cxn modelId="{130391A8-D6CE-4A52-822C-68B0C9301F8D}" type="presParOf" srcId="{3A632FCA-5F65-447A-8531-2E6163A63434}" destId="{4DD38D92-A495-4493-9CBD-9D433211966A}" srcOrd="1" destOrd="0" presId="urn:microsoft.com/office/officeart/2005/8/layout/hierarchy1"/>
    <dgm:cxn modelId="{31AA98AA-6B42-4691-B005-114BBBDF23AE}" type="presParOf" srcId="{3CD32837-D4EF-4FDA-B9DC-6C4ECD0FF09C}" destId="{FF7A79B2-8C7E-487F-AA61-90FF47FFC06C}" srcOrd="1" destOrd="0" presId="urn:microsoft.com/office/officeart/2005/8/layout/hierarchy1"/>
    <dgm:cxn modelId="{1D5A23BD-DE0A-4F1B-A4BC-F759E0EEA650}" type="presParOf" srcId="{FF7A79B2-8C7E-487F-AA61-90FF47FFC06C}" destId="{22122DEF-45D0-4686-83EE-CBE6744874A0}" srcOrd="0" destOrd="0" presId="urn:microsoft.com/office/officeart/2005/8/layout/hierarchy1"/>
    <dgm:cxn modelId="{2598828F-EEFF-490E-ADB0-78FA966EBA48}" type="presParOf" srcId="{FF7A79B2-8C7E-487F-AA61-90FF47FFC06C}" destId="{F7A090BA-9EBA-4A34-84CC-C962D9539AFD}" srcOrd="1" destOrd="0" presId="urn:microsoft.com/office/officeart/2005/8/layout/hierarchy1"/>
    <dgm:cxn modelId="{3D0A95E4-C743-48B3-928B-31AA8F5DF19B}" type="presParOf" srcId="{F7A090BA-9EBA-4A34-84CC-C962D9539AFD}" destId="{EAF6C84C-E430-4762-8017-293EF33027B1}" srcOrd="0" destOrd="0" presId="urn:microsoft.com/office/officeart/2005/8/layout/hierarchy1"/>
    <dgm:cxn modelId="{DE8FEDA3-B1F1-4034-8B34-CA7254E5C9B0}" type="presParOf" srcId="{EAF6C84C-E430-4762-8017-293EF33027B1}" destId="{1AF3EA67-873E-4007-A325-DF3747F661E3}" srcOrd="0" destOrd="0" presId="urn:microsoft.com/office/officeart/2005/8/layout/hierarchy1"/>
    <dgm:cxn modelId="{A0620E30-C479-45CD-895D-156F98BCE36A}" type="presParOf" srcId="{EAF6C84C-E430-4762-8017-293EF33027B1}" destId="{6D18FC7C-FD4E-4729-AA66-8CA8361CFF1A}" srcOrd="1" destOrd="0" presId="urn:microsoft.com/office/officeart/2005/8/layout/hierarchy1"/>
    <dgm:cxn modelId="{4D013A4B-317E-4EAC-92C7-779AA459AC8F}" type="presParOf" srcId="{F7A090BA-9EBA-4A34-84CC-C962D9539AFD}" destId="{710FF6C5-3173-4300-A583-D42596BF8A78}" srcOrd="1" destOrd="0" presId="urn:microsoft.com/office/officeart/2005/8/layout/hierarchy1"/>
    <dgm:cxn modelId="{D9E1B70F-4A05-4E13-9B1C-7C94FD24A47A}" type="presParOf" srcId="{B72A500C-8BB8-4E8B-97DB-51DD6CD81360}" destId="{D7B2DC94-A8CE-464E-BDA9-3FFC2AEE7E8D}" srcOrd="12" destOrd="0" presId="urn:microsoft.com/office/officeart/2005/8/layout/hierarchy1"/>
    <dgm:cxn modelId="{D28336CD-BE74-46B0-8298-CBBD55AE319B}" type="presParOf" srcId="{B72A500C-8BB8-4E8B-97DB-51DD6CD81360}" destId="{EEC8CF61-419F-4FE5-B3E2-4DAFD2F3C9CC}" srcOrd="13" destOrd="0" presId="urn:microsoft.com/office/officeart/2005/8/layout/hierarchy1"/>
    <dgm:cxn modelId="{2BA0DBDD-1FFE-4710-AC83-54F1BA483B38}" type="presParOf" srcId="{EEC8CF61-419F-4FE5-B3E2-4DAFD2F3C9CC}" destId="{0BB54F11-C295-4D86-9649-9E3C0EF64A8C}" srcOrd="0" destOrd="0" presId="urn:microsoft.com/office/officeart/2005/8/layout/hierarchy1"/>
    <dgm:cxn modelId="{4600206C-07AC-473D-AB03-5B8CB66E450A}" type="presParOf" srcId="{0BB54F11-C295-4D86-9649-9E3C0EF64A8C}" destId="{06C76170-8EDE-4635-81D2-1A14F4A976D4}" srcOrd="0" destOrd="0" presId="urn:microsoft.com/office/officeart/2005/8/layout/hierarchy1"/>
    <dgm:cxn modelId="{1B1C31DB-B955-483A-ACC6-AB38CD559995}" type="presParOf" srcId="{0BB54F11-C295-4D86-9649-9E3C0EF64A8C}" destId="{1631AFAF-64EC-47F9-BDC0-1EAB3F96D9CA}" srcOrd="1" destOrd="0" presId="urn:microsoft.com/office/officeart/2005/8/layout/hierarchy1"/>
    <dgm:cxn modelId="{42DFF36F-EDE5-470D-A094-7445B6FE0DDC}" type="presParOf" srcId="{EEC8CF61-419F-4FE5-B3E2-4DAFD2F3C9CC}" destId="{D9282D72-8D83-4DEA-AE83-1C2002A74A43}" srcOrd="1" destOrd="0" presId="urn:microsoft.com/office/officeart/2005/8/layout/hierarchy1"/>
    <dgm:cxn modelId="{460359F5-058B-46A6-B308-51630EE7487E}" type="presParOf" srcId="{B72A500C-8BB8-4E8B-97DB-51DD6CD81360}" destId="{D5C4B6D5-EA19-4FE8-8281-59BA5E3C221B}" srcOrd="14" destOrd="0" presId="urn:microsoft.com/office/officeart/2005/8/layout/hierarchy1"/>
    <dgm:cxn modelId="{636FD5F8-167D-48E6-AE1D-36F43A40D34D}" type="presParOf" srcId="{B72A500C-8BB8-4E8B-97DB-51DD6CD81360}" destId="{7B2793B9-1E63-42FE-878D-B482E9105DEE}" srcOrd="15" destOrd="0" presId="urn:microsoft.com/office/officeart/2005/8/layout/hierarchy1"/>
    <dgm:cxn modelId="{54B54A97-EA94-483C-B142-C4FC33F6D52F}" type="presParOf" srcId="{7B2793B9-1E63-42FE-878D-B482E9105DEE}" destId="{A2005799-B0AE-4B54-87B2-F3BA26ED40E2}" srcOrd="0" destOrd="0" presId="urn:microsoft.com/office/officeart/2005/8/layout/hierarchy1"/>
    <dgm:cxn modelId="{F79D2AE3-584E-4BA4-B8A6-88CFE5CCAE2C}" type="presParOf" srcId="{A2005799-B0AE-4B54-87B2-F3BA26ED40E2}" destId="{A177F55F-C10B-44E6-876F-9DE95688A7E7}" srcOrd="0" destOrd="0" presId="urn:microsoft.com/office/officeart/2005/8/layout/hierarchy1"/>
    <dgm:cxn modelId="{2C7D8A83-FB9E-417A-997E-CDD6D2DE8DA7}" type="presParOf" srcId="{A2005799-B0AE-4B54-87B2-F3BA26ED40E2}" destId="{38E178CC-6F0D-43E2-9886-E3D3828FB97F}" srcOrd="1" destOrd="0" presId="urn:microsoft.com/office/officeart/2005/8/layout/hierarchy1"/>
    <dgm:cxn modelId="{8CD37E3D-8720-4162-8480-39684BDCF38B}" type="presParOf" srcId="{7B2793B9-1E63-42FE-878D-B482E9105DEE}" destId="{2BE6DEDD-45FD-48E9-A2BC-5023C3C22628}" srcOrd="1" destOrd="0" presId="urn:microsoft.com/office/officeart/2005/8/layout/hierarchy1"/>
    <dgm:cxn modelId="{79421AD8-8CFD-440B-A0F9-CB47ED533714}" type="presParOf" srcId="{B72A500C-8BB8-4E8B-97DB-51DD6CD81360}" destId="{F27C470C-2FF7-4654-B123-F56451D4C4CA}" srcOrd="16" destOrd="0" presId="urn:microsoft.com/office/officeart/2005/8/layout/hierarchy1"/>
    <dgm:cxn modelId="{258CB8C5-6F2D-436F-83FE-5A4264C986CD}" type="presParOf" srcId="{B72A500C-8BB8-4E8B-97DB-51DD6CD81360}" destId="{59B3CC25-69AC-4771-9678-A4D0AB5264E2}" srcOrd="17" destOrd="0" presId="urn:microsoft.com/office/officeart/2005/8/layout/hierarchy1"/>
    <dgm:cxn modelId="{301AF099-D6AA-4C1F-B085-C5B166BE5CD7}" type="presParOf" srcId="{59B3CC25-69AC-4771-9678-A4D0AB5264E2}" destId="{4C3FAD55-9323-41F0-A478-6BF2BB634E49}" srcOrd="0" destOrd="0" presId="urn:microsoft.com/office/officeart/2005/8/layout/hierarchy1"/>
    <dgm:cxn modelId="{173C3ED5-3E88-4F3D-9565-4D4FC5A0B18F}" type="presParOf" srcId="{4C3FAD55-9323-41F0-A478-6BF2BB634E49}" destId="{0B4F55A8-A8E1-43D5-AC60-B20DD34895AF}" srcOrd="0" destOrd="0" presId="urn:microsoft.com/office/officeart/2005/8/layout/hierarchy1"/>
    <dgm:cxn modelId="{752309D5-5A45-4B12-B712-B62AE284B3C2}" type="presParOf" srcId="{4C3FAD55-9323-41F0-A478-6BF2BB634E49}" destId="{2663AFE6-0860-4B57-AE5D-E23E63B0C423}" srcOrd="1" destOrd="0" presId="urn:microsoft.com/office/officeart/2005/8/layout/hierarchy1"/>
    <dgm:cxn modelId="{10420F93-6FE8-4CD7-92FD-C5A560D12BF7}" type="presParOf" srcId="{59B3CC25-69AC-4771-9678-A4D0AB5264E2}" destId="{458CD285-11F1-435A-9545-F5635FFC2839}" srcOrd="1" destOrd="0" presId="urn:microsoft.com/office/officeart/2005/8/layout/hierarchy1"/>
    <dgm:cxn modelId="{DDCE6FFE-59BD-4ABB-98D7-BC1A2C9AA490}" type="presParOf" srcId="{458CD285-11F1-435A-9545-F5635FFC2839}" destId="{58B4D183-41BC-4FFC-A56D-DF3D69D8DA7B}" srcOrd="0" destOrd="0" presId="urn:microsoft.com/office/officeart/2005/8/layout/hierarchy1"/>
    <dgm:cxn modelId="{EE1298C3-82D0-45D8-BA5D-01C19766AFAB}" type="presParOf" srcId="{458CD285-11F1-435A-9545-F5635FFC2839}" destId="{529F44C0-6080-4DB2-8B67-9EC9EB94F0DC}" srcOrd="1" destOrd="0" presId="urn:microsoft.com/office/officeart/2005/8/layout/hierarchy1"/>
    <dgm:cxn modelId="{FFA8B55A-BEE5-4E21-9297-BBE502C32222}" type="presParOf" srcId="{529F44C0-6080-4DB2-8B67-9EC9EB94F0DC}" destId="{685C9EA3-760E-4449-A7CB-8846F8C0D430}" srcOrd="0" destOrd="0" presId="urn:microsoft.com/office/officeart/2005/8/layout/hierarchy1"/>
    <dgm:cxn modelId="{79B3770A-263A-46A3-B781-393A319A69D8}" type="presParOf" srcId="{685C9EA3-760E-4449-A7CB-8846F8C0D430}" destId="{E0D033A1-7606-400E-A95F-4038BD11CC39}" srcOrd="0" destOrd="0" presId="urn:microsoft.com/office/officeart/2005/8/layout/hierarchy1"/>
    <dgm:cxn modelId="{9B1DC0AE-EE01-4672-887C-4FD2400A4819}" type="presParOf" srcId="{685C9EA3-760E-4449-A7CB-8846F8C0D430}" destId="{7E3B686D-5C49-49CF-8452-A6BDDEE16BF1}" srcOrd="1" destOrd="0" presId="urn:microsoft.com/office/officeart/2005/8/layout/hierarchy1"/>
    <dgm:cxn modelId="{7EDDEEE9-31EA-49BC-99D1-6B9C01C8209A}" type="presParOf" srcId="{529F44C0-6080-4DB2-8B67-9EC9EB94F0DC}" destId="{3E0877CA-7E52-4594-8336-41C3FB658C2A}" srcOrd="1" destOrd="0" presId="urn:microsoft.com/office/officeart/2005/8/layout/hierarchy1"/>
    <dgm:cxn modelId="{257F21BA-16AA-4AA0-BBCE-C41963042EC3}" type="presParOf" srcId="{3E0877CA-7E52-4594-8336-41C3FB658C2A}" destId="{82822539-749D-47F0-AFCE-F55D497FDD9F}" srcOrd="0" destOrd="0" presId="urn:microsoft.com/office/officeart/2005/8/layout/hierarchy1"/>
    <dgm:cxn modelId="{73C05128-C1AD-41A2-92AB-BC55CA9697E7}" type="presParOf" srcId="{3E0877CA-7E52-4594-8336-41C3FB658C2A}" destId="{D76BA8CD-D907-4BC1-8B67-4461E88E7733}" srcOrd="1" destOrd="0" presId="urn:microsoft.com/office/officeart/2005/8/layout/hierarchy1"/>
    <dgm:cxn modelId="{D9A78BB8-B6D7-4E5A-85CE-8538CBD4641C}" type="presParOf" srcId="{D76BA8CD-D907-4BC1-8B67-4461E88E7733}" destId="{7700B9C5-AB69-4A3E-90B3-8E32476C826A}" srcOrd="0" destOrd="0" presId="urn:microsoft.com/office/officeart/2005/8/layout/hierarchy1"/>
    <dgm:cxn modelId="{E5197201-6083-448F-9525-90E4638D5F40}" type="presParOf" srcId="{7700B9C5-AB69-4A3E-90B3-8E32476C826A}" destId="{F8FB31B7-F85E-44E2-A885-DBEEFCAF2A69}" srcOrd="0" destOrd="0" presId="urn:microsoft.com/office/officeart/2005/8/layout/hierarchy1"/>
    <dgm:cxn modelId="{296A7399-9B51-4DFF-861A-71286AE7EE14}" type="presParOf" srcId="{7700B9C5-AB69-4A3E-90B3-8E32476C826A}" destId="{5BCEA9DF-B24B-4E5B-A9C4-6E6F03B9BC49}" srcOrd="1" destOrd="0" presId="urn:microsoft.com/office/officeart/2005/8/layout/hierarchy1"/>
    <dgm:cxn modelId="{8359D99B-D176-4D91-A823-B18317849F99}" type="presParOf" srcId="{D76BA8CD-D907-4BC1-8B67-4461E88E7733}" destId="{37B03340-81CE-446A-BE31-86CA15DB28DC}" srcOrd="1" destOrd="0" presId="urn:microsoft.com/office/officeart/2005/8/layout/hierarchy1"/>
    <dgm:cxn modelId="{67AA56B1-0FC3-4140-883A-328CACC4787A}" type="presParOf" srcId="{37B03340-81CE-446A-BE31-86CA15DB28DC}" destId="{E4D3AD7A-8A81-4228-808C-7F9E52D637F2}" srcOrd="0" destOrd="0" presId="urn:microsoft.com/office/officeart/2005/8/layout/hierarchy1"/>
    <dgm:cxn modelId="{40BACBCA-49F8-4D05-A3AC-C41C5270DCA2}" type="presParOf" srcId="{37B03340-81CE-446A-BE31-86CA15DB28DC}" destId="{6AE56E68-E5FF-4590-AC9F-17DC3073A32F}" srcOrd="1" destOrd="0" presId="urn:microsoft.com/office/officeart/2005/8/layout/hierarchy1"/>
    <dgm:cxn modelId="{4652F72D-B7A8-4C75-9F8A-6AB059B2B73B}" type="presParOf" srcId="{6AE56E68-E5FF-4590-AC9F-17DC3073A32F}" destId="{D723489E-5D46-4F01-BFD2-BB3BCF1C09E6}" srcOrd="0" destOrd="0" presId="urn:microsoft.com/office/officeart/2005/8/layout/hierarchy1"/>
    <dgm:cxn modelId="{B193551A-C7BE-49CC-A389-C4CC5E7585C7}" type="presParOf" srcId="{D723489E-5D46-4F01-BFD2-BB3BCF1C09E6}" destId="{597D9A18-9FD0-4C90-871D-3D0C7CD9569C}" srcOrd="0" destOrd="0" presId="urn:microsoft.com/office/officeart/2005/8/layout/hierarchy1"/>
    <dgm:cxn modelId="{2A41C6D4-E051-49CA-A402-7BC7ACAFFEC9}" type="presParOf" srcId="{D723489E-5D46-4F01-BFD2-BB3BCF1C09E6}" destId="{A4792BC9-4188-4B6C-8DA8-E4E1C4775ED6}" srcOrd="1" destOrd="0" presId="urn:microsoft.com/office/officeart/2005/8/layout/hierarchy1"/>
    <dgm:cxn modelId="{52D7C876-18E9-4043-BD10-72951E35BA31}" type="presParOf" srcId="{6AE56E68-E5FF-4590-AC9F-17DC3073A32F}" destId="{E1F92F25-0FE7-4297-A3DE-256C5154857C}" srcOrd="1" destOrd="0" presId="urn:microsoft.com/office/officeart/2005/8/layout/hierarchy1"/>
    <dgm:cxn modelId="{3621DA28-0A41-4689-BA87-41EEF1544C0A}" type="presParOf" srcId="{E1F92F25-0FE7-4297-A3DE-256C5154857C}" destId="{88F7BC1F-6CE7-4E9F-8478-6CF3F2768534}" srcOrd="0" destOrd="0" presId="urn:microsoft.com/office/officeart/2005/8/layout/hierarchy1"/>
    <dgm:cxn modelId="{C2F0AA0B-EDFE-4FA5-AB7F-879FC0C92F68}" type="presParOf" srcId="{E1F92F25-0FE7-4297-A3DE-256C5154857C}" destId="{783FE878-135A-4EB1-9DEA-8D89FBF760E6}" srcOrd="1" destOrd="0" presId="urn:microsoft.com/office/officeart/2005/8/layout/hierarchy1"/>
    <dgm:cxn modelId="{3F93E1FE-F6C4-4424-AF55-DC2DBB60B9FE}" type="presParOf" srcId="{783FE878-135A-4EB1-9DEA-8D89FBF760E6}" destId="{01CD2F55-32BC-4157-90FF-926A0C2D64ED}" srcOrd="0" destOrd="0" presId="urn:microsoft.com/office/officeart/2005/8/layout/hierarchy1"/>
    <dgm:cxn modelId="{C764DEAF-83B7-423D-BC84-AACAD0383885}" type="presParOf" srcId="{01CD2F55-32BC-4157-90FF-926A0C2D64ED}" destId="{E71B9658-1D08-4042-9403-7D513D44A54B}" srcOrd="0" destOrd="0" presId="urn:microsoft.com/office/officeart/2005/8/layout/hierarchy1"/>
    <dgm:cxn modelId="{6FAF4D56-1F12-4042-96C1-DF96F42DF61A}" type="presParOf" srcId="{01CD2F55-32BC-4157-90FF-926A0C2D64ED}" destId="{3E5501BB-21E1-48F5-9420-03F023A0AD80}" srcOrd="1" destOrd="0" presId="urn:microsoft.com/office/officeart/2005/8/layout/hierarchy1"/>
    <dgm:cxn modelId="{2D8CCD51-25DB-4258-803D-312227A6511E}" type="presParOf" srcId="{783FE878-135A-4EB1-9DEA-8D89FBF760E6}" destId="{14EFD91F-EF38-409C-A486-B20DAFC2EB5E}" srcOrd="1" destOrd="0" presId="urn:microsoft.com/office/officeart/2005/8/layout/hierarchy1"/>
    <dgm:cxn modelId="{2C035BFF-CAD3-4D09-90AB-7D3827FAB64B}" type="presParOf" srcId="{B72A500C-8BB8-4E8B-97DB-51DD6CD81360}" destId="{4B2EBC33-1770-4444-B20F-C1682323E8E2}" srcOrd="18" destOrd="0" presId="urn:microsoft.com/office/officeart/2005/8/layout/hierarchy1"/>
    <dgm:cxn modelId="{CE253877-F60E-4F28-A496-812F0486AE07}" type="presParOf" srcId="{B72A500C-8BB8-4E8B-97DB-51DD6CD81360}" destId="{2BE1AA6F-8D9C-4BE4-9411-70C3CD717EDD}" srcOrd="19" destOrd="0" presId="urn:microsoft.com/office/officeart/2005/8/layout/hierarchy1"/>
    <dgm:cxn modelId="{021DC4E2-BD28-4489-9D16-B3D71F3AFD41}" type="presParOf" srcId="{2BE1AA6F-8D9C-4BE4-9411-70C3CD717EDD}" destId="{92D6B4A1-F299-4F2D-ACFC-254BEE1A56FA}" srcOrd="0" destOrd="0" presId="urn:microsoft.com/office/officeart/2005/8/layout/hierarchy1"/>
    <dgm:cxn modelId="{BFBEB636-03EE-43E6-813C-F8575868BA91}" type="presParOf" srcId="{92D6B4A1-F299-4F2D-ACFC-254BEE1A56FA}" destId="{C5263D50-FBA5-4854-A2C2-32592826FC57}" srcOrd="0" destOrd="0" presId="urn:microsoft.com/office/officeart/2005/8/layout/hierarchy1"/>
    <dgm:cxn modelId="{7066576E-1574-4E4C-974B-34377E938BEC}" type="presParOf" srcId="{92D6B4A1-F299-4F2D-ACFC-254BEE1A56FA}" destId="{EE3D9C81-66FF-488E-97F9-D6BB1B5D758D}" srcOrd="1" destOrd="0" presId="urn:microsoft.com/office/officeart/2005/8/layout/hierarchy1"/>
    <dgm:cxn modelId="{C7B739A8-C0E2-4255-97DF-73534E6AEF91}" type="presParOf" srcId="{2BE1AA6F-8D9C-4BE4-9411-70C3CD717EDD}" destId="{A363D5E3-9777-437F-AFC8-8FD6BA3A8F79}" srcOrd="1" destOrd="0" presId="urn:microsoft.com/office/officeart/2005/8/layout/hierarchy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BD22C6-188C-4891-8A51-37BB107112B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F99DC6-B8D1-4285-9623-6EF41380A7D8}">
      <dgm:prSet phldrT="[Text]"/>
      <dgm:spPr>
        <a:noFill/>
      </dgm:spPr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5C80D5F7-ADBF-444A-858B-90F19BAE997E}" type="parTrans" cxnId="{583063B3-124F-4653-99A7-CDABB3C3436F}">
      <dgm:prSet/>
      <dgm:spPr/>
      <dgm:t>
        <a:bodyPr/>
        <a:lstStyle/>
        <a:p>
          <a:endParaRPr lang="en-US"/>
        </a:p>
      </dgm:t>
    </dgm:pt>
    <dgm:pt modelId="{A47DAC08-092E-4FD0-BAAA-A2CD8062A39D}" type="sibTrans" cxnId="{583063B3-124F-4653-99A7-CDABB3C3436F}">
      <dgm:prSet/>
      <dgm:spPr/>
      <dgm:t>
        <a:bodyPr/>
        <a:lstStyle/>
        <a:p>
          <a:endParaRPr lang="en-US"/>
        </a:p>
      </dgm:t>
    </dgm:pt>
    <dgm:pt modelId="{D112E9EB-E325-4829-83C0-96D4481C3672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45C95639-14C6-4654-8777-248C2EBBA5FB}" type="parTrans" cxnId="{D5490F3C-7324-4E25-8F93-C10B16EA7DA0}">
      <dgm:prSet/>
      <dgm:spPr/>
      <dgm:t>
        <a:bodyPr/>
        <a:lstStyle/>
        <a:p>
          <a:endParaRPr lang="en-US"/>
        </a:p>
      </dgm:t>
    </dgm:pt>
    <dgm:pt modelId="{BE0F5591-0018-48E5-93A2-4984E880BF29}" type="sibTrans" cxnId="{D5490F3C-7324-4E25-8F93-C10B16EA7DA0}">
      <dgm:prSet/>
      <dgm:spPr/>
      <dgm:t>
        <a:bodyPr/>
        <a:lstStyle/>
        <a:p>
          <a:endParaRPr lang="en-US"/>
        </a:p>
      </dgm:t>
    </dgm:pt>
    <dgm:pt modelId="{6BAE6C73-C97C-436D-8793-02CA8B5B1F70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5F6C0856-E329-43A8-BD0C-A0359A53FB80}" type="parTrans" cxnId="{608E0EE8-348D-4A7E-8814-9EEFEDDCD11B}">
      <dgm:prSet/>
      <dgm:spPr/>
      <dgm:t>
        <a:bodyPr/>
        <a:lstStyle/>
        <a:p>
          <a:endParaRPr lang="en-US"/>
        </a:p>
      </dgm:t>
    </dgm:pt>
    <dgm:pt modelId="{27D8E2A4-4BB8-4CFB-B6F8-F295CCC1BB38}" type="sibTrans" cxnId="{608E0EE8-348D-4A7E-8814-9EEFEDDCD11B}">
      <dgm:prSet/>
      <dgm:spPr/>
      <dgm:t>
        <a:bodyPr/>
        <a:lstStyle/>
        <a:p>
          <a:endParaRPr lang="en-US"/>
        </a:p>
      </dgm:t>
    </dgm:pt>
    <dgm:pt modelId="{A8BEAA6B-0A3B-4183-83C9-E2FA89401C83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5DBCC6C6-EC10-4A2D-A816-4B2E54014A09}" type="parTrans" cxnId="{B07B4B90-5DA4-4C61-9D68-A5C794E66696}">
      <dgm:prSet/>
      <dgm:spPr/>
      <dgm:t>
        <a:bodyPr/>
        <a:lstStyle/>
        <a:p>
          <a:endParaRPr lang="en-US"/>
        </a:p>
      </dgm:t>
    </dgm:pt>
    <dgm:pt modelId="{49D30D68-9B8A-4BBC-96D7-3278712781BC}" type="sibTrans" cxnId="{B07B4B90-5DA4-4C61-9D68-A5C794E66696}">
      <dgm:prSet/>
      <dgm:spPr/>
      <dgm:t>
        <a:bodyPr/>
        <a:lstStyle/>
        <a:p>
          <a:endParaRPr lang="en-US"/>
        </a:p>
      </dgm:t>
    </dgm:pt>
    <dgm:pt modelId="{FF2F4A61-0582-4E27-A991-BBED7573F8D7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7D889405-5F35-4EC7-8E9A-E8557EE80FFA}" type="parTrans" cxnId="{CDBAE632-0167-423D-81ED-1BD828378A81}">
      <dgm:prSet/>
      <dgm:spPr/>
      <dgm:t>
        <a:bodyPr/>
        <a:lstStyle/>
        <a:p>
          <a:endParaRPr lang="en-US"/>
        </a:p>
      </dgm:t>
    </dgm:pt>
    <dgm:pt modelId="{6F4C014C-FFDB-4907-8D6C-779AC883CB6D}" type="sibTrans" cxnId="{CDBAE632-0167-423D-81ED-1BD828378A81}">
      <dgm:prSet/>
      <dgm:spPr/>
      <dgm:t>
        <a:bodyPr/>
        <a:lstStyle/>
        <a:p>
          <a:endParaRPr lang="en-US"/>
        </a:p>
      </dgm:t>
    </dgm:pt>
    <dgm:pt modelId="{425D4ECC-862A-4840-9ED4-52B94D82FC8E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620DC2E0-5B41-47E6-BF33-B87090C7D345}" type="parTrans" cxnId="{1FCF5029-1C8F-403B-8FC8-A1DB2ADD29C5}">
      <dgm:prSet/>
      <dgm:spPr/>
      <dgm:t>
        <a:bodyPr/>
        <a:lstStyle/>
        <a:p>
          <a:endParaRPr lang="en-US"/>
        </a:p>
      </dgm:t>
    </dgm:pt>
    <dgm:pt modelId="{C8E9EE40-3FE0-4DB3-9066-A17028CF73EB}" type="sibTrans" cxnId="{1FCF5029-1C8F-403B-8FC8-A1DB2ADD29C5}">
      <dgm:prSet/>
      <dgm:spPr/>
      <dgm:t>
        <a:bodyPr/>
        <a:lstStyle/>
        <a:p>
          <a:endParaRPr lang="en-US"/>
        </a:p>
      </dgm:t>
    </dgm:pt>
    <dgm:pt modelId="{D2264F51-A7B9-4D9C-9C03-25D40483D11D}">
      <dgm:prSet phldrT="[Text]"/>
      <dgm:spPr>
        <a:noFill/>
      </dgm:spPr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C1F36687-323C-4E0B-8698-AA0C8BA9B7A3}" type="parTrans" cxnId="{F28F418A-BEF8-4F30-931C-9AE570C9C32F}">
      <dgm:prSet/>
      <dgm:spPr/>
      <dgm:t>
        <a:bodyPr/>
        <a:lstStyle/>
        <a:p>
          <a:endParaRPr lang="en-US"/>
        </a:p>
      </dgm:t>
    </dgm:pt>
    <dgm:pt modelId="{E1A66443-E43D-47ED-98FD-7896B1F73611}" type="sibTrans" cxnId="{F28F418A-BEF8-4F30-931C-9AE570C9C32F}">
      <dgm:prSet/>
      <dgm:spPr/>
      <dgm:t>
        <a:bodyPr/>
        <a:lstStyle/>
        <a:p>
          <a:endParaRPr lang="en-US"/>
        </a:p>
      </dgm:t>
    </dgm:pt>
    <dgm:pt modelId="{1DE8A298-0DAF-44D2-AD5E-2037C1361DF7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2D56012D-22AF-4AFD-884B-619B8F25C4AB}" type="parTrans" cxnId="{BD43F31A-7694-48CB-8A80-EABD8965B8C0}">
      <dgm:prSet/>
      <dgm:spPr/>
      <dgm:t>
        <a:bodyPr/>
        <a:lstStyle/>
        <a:p>
          <a:endParaRPr lang="en-US"/>
        </a:p>
      </dgm:t>
    </dgm:pt>
    <dgm:pt modelId="{53A7E568-AAAC-436B-A6E3-7AA5203936E1}" type="sibTrans" cxnId="{BD43F31A-7694-48CB-8A80-EABD8965B8C0}">
      <dgm:prSet/>
      <dgm:spPr/>
      <dgm:t>
        <a:bodyPr/>
        <a:lstStyle/>
        <a:p>
          <a:endParaRPr lang="en-US"/>
        </a:p>
      </dgm:t>
    </dgm:pt>
    <dgm:pt modelId="{5F5B45DB-4253-49A6-AF5A-0CC2EF3AF005}">
      <dgm:prSet phldrT="[Text]"/>
      <dgm:spPr/>
      <dgm:t>
        <a:bodyPr/>
        <a:lstStyle/>
        <a:p>
          <a:r>
            <a:rPr lang="en-US" dirty="0" smtClean="0"/>
            <a:t>[</a:t>
          </a:r>
          <a:endParaRPr lang="en-US" dirty="0"/>
        </a:p>
      </dgm:t>
    </dgm:pt>
    <dgm:pt modelId="{DB21F706-CFC9-4B51-B771-0C204D1611E9}" type="parTrans" cxnId="{25B43E5E-B1A1-4273-9EE9-A779A456B2FE}">
      <dgm:prSet/>
      <dgm:spPr/>
      <dgm:t>
        <a:bodyPr/>
        <a:lstStyle/>
        <a:p>
          <a:endParaRPr lang="en-US"/>
        </a:p>
      </dgm:t>
    </dgm:pt>
    <dgm:pt modelId="{EC60A0C5-0C40-4BF3-A43E-DB3837CC5AC3}" type="sibTrans" cxnId="{25B43E5E-B1A1-4273-9EE9-A779A456B2FE}">
      <dgm:prSet/>
      <dgm:spPr/>
      <dgm:t>
        <a:bodyPr/>
        <a:lstStyle/>
        <a:p>
          <a:endParaRPr lang="en-US"/>
        </a:p>
      </dgm:t>
    </dgm:pt>
    <dgm:pt modelId="{C82ACD3C-433E-4EA5-A40E-4BA5338050B2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16F942A8-05A9-43DB-9D62-127E5F04894D}" type="parTrans" cxnId="{D5E0B1B3-F947-47BA-B07C-22A68328660B}">
      <dgm:prSet/>
      <dgm:spPr/>
      <dgm:t>
        <a:bodyPr/>
        <a:lstStyle/>
        <a:p>
          <a:endParaRPr lang="en-US"/>
        </a:p>
      </dgm:t>
    </dgm:pt>
    <dgm:pt modelId="{C9710681-6D92-4FB8-B914-EF61ECC57120}" type="sibTrans" cxnId="{D5E0B1B3-F947-47BA-B07C-22A68328660B}">
      <dgm:prSet/>
      <dgm:spPr/>
      <dgm:t>
        <a:bodyPr/>
        <a:lstStyle/>
        <a:p>
          <a:endParaRPr lang="en-US"/>
        </a:p>
      </dgm:t>
    </dgm:pt>
    <dgm:pt modelId="{E9D3E8CC-5119-4A18-8DE9-4DBC48DFFAF7}">
      <dgm:prSet phldrT="[Text]"/>
      <dgm:spPr/>
      <dgm:t>
        <a:bodyPr/>
        <a:lstStyle/>
        <a:p>
          <a:r>
            <a:rPr lang="en-US" dirty="0" smtClean="0"/>
            <a:t>]</a:t>
          </a:r>
          <a:endParaRPr lang="en-US" dirty="0"/>
        </a:p>
      </dgm:t>
    </dgm:pt>
    <dgm:pt modelId="{7A2280B9-9041-4F5F-9F99-16E91E7C1C08}" type="parTrans" cxnId="{4A421F91-89F8-4528-B14A-BAB6FAA92AD3}">
      <dgm:prSet/>
      <dgm:spPr/>
      <dgm:t>
        <a:bodyPr/>
        <a:lstStyle/>
        <a:p>
          <a:endParaRPr lang="en-US"/>
        </a:p>
      </dgm:t>
    </dgm:pt>
    <dgm:pt modelId="{D81E490A-F10D-4AD6-9FD4-0D9FEBFC2E73}" type="sibTrans" cxnId="{4A421F91-89F8-4528-B14A-BAB6FAA92AD3}">
      <dgm:prSet/>
      <dgm:spPr/>
      <dgm:t>
        <a:bodyPr/>
        <a:lstStyle/>
        <a:p>
          <a:endParaRPr lang="en-US"/>
        </a:p>
      </dgm:t>
    </dgm:pt>
    <dgm:pt modelId="{D6EF4BD9-A1FF-4CC1-ACAB-F1991F2FE63C}">
      <dgm:prSet phldrT="[Text]"/>
      <dgm:spPr/>
      <dgm:t>
        <a:bodyPr/>
        <a:lstStyle/>
        <a:p>
          <a:r>
            <a:rPr lang="en-US" dirty="0" smtClean="0"/>
            <a:t>[</a:t>
          </a:r>
          <a:endParaRPr lang="en-US" dirty="0"/>
        </a:p>
      </dgm:t>
    </dgm:pt>
    <dgm:pt modelId="{D3219AA5-E088-4080-9494-DCD14AACB7AD}" type="parTrans" cxnId="{CD1DFB8B-FC8F-402D-874E-710E2BA74DEA}">
      <dgm:prSet/>
      <dgm:spPr/>
      <dgm:t>
        <a:bodyPr/>
        <a:lstStyle/>
        <a:p>
          <a:endParaRPr lang="en-US"/>
        </a:p>
      </dgm:t>
    </dgm:pt>
    <dgm:pt modelId="{A45A7AC2-FD06-40A8-B555-C541AA2FD635}" type="sibTrans" cxnId="{CD1DFB8B-FC8F-402D-874E-710E2BA74DEA}">
      <dgm:prSet/>
      <dgm:spPr/>
      <dgm:t>
        <a:bodyPr/>
        <a:lstStyle/>
        <a:p>
          <a:endParaRPr lang="en-US"/>
        </a:p>
      </dgm:t>
    </dgm:pt>
    <dgm:pt modelId="{00866D8C-6467-4C62-9EFA-059A5C002A87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2823925D-92D6-4E57-A749-A7CED13F7F44}" type="parTrans" cxnId="{D38AE508-7ACC-494C-AC7D-75CE5687E32A}">
      <dgm:prSet/>
      <dgm:spPr/>
      <dgm:t>
        <a:bodyPr/>
        <a:lstStyle/>
        <a:p>
          <a:endParaRPr lang="en-US"/>
        </a:p>
      </dgm:t>
    </dgm:pt>
    <dgm:pt modelId="{13E8BA6E-1977-45DF-9671-DB516739EE49}" type="sibTrans" cxnId="{D38AE508-7ACC-494C-AC7D-75CE5687E32A}">
      <dgm:prSet/>
      <dgm:spPr/>
      <dgm:t>
        <a:bodyPr/>
        <a:lstStyle/>
        <a:p>
          <a:endParaRPr lang="en-US"/>
        </a:p>
      </dgm:t>
    </dgm:pt>
    <dgm:pt modelId="{11522B10-3920-4167-8B44-5AD8383B6CE1}">
      <dgm:prSet phldrT="[Text]"/>
      <dgm:spPr/>
      <dgm:t>
        <a:bodyPr/>
        <a:lstStyle/>
        <a:p>
          <a:r>
            <a:rPr lang="en-US" dirty="0" smtClean="0"/>
            <a:t>]</a:t>
          </a:r>
          <a:endParaRPr lang="en-US" dirty="0"/>
        </a:p>
      </dgm:t>
    </dgm:pt>
    <dgm:pt modelId="{0633BF4D-01A5-48B5-B2D1-A4A28258BF84}" type="parTrans" cxnId="{75D5B348-0D7E-4B88-852E-5F2216898CF5}">
      <dgm:prSet/>
      <dgm:spPr/>
      <dgm:t>
        <a:bodyPr/>
        <a:lstStyle/>
        <a:p>
          <a:endParaRPr lang="en-US"/>
        </a:p>
      </dgm:t>
    </dgm:pt>
    <dgm:pt modelId="{B9F87B21-D952-46A6-8FC0-A522CF716633}" type="sibTrans" cxnId="{75D5B348-0D7E-4B88-852E-5F2216898CF5}">
      <dgm:prSet/>
      <dgm:spPr/>
      <dgm:t>
        <a:bodyPr/>
        <a:lstStyle/>
        <a:p>
          <a:endParaRPr lang="en-US"/>
        </a:p>
      </dgm:t>
    </dgm:pt>
    <dgm:pt modelId="{64371F08-905D-4463-AF42-F80BEEDB5D01}">
      <dgm:prSet phldrT="[Text]"/>
      <dgm:spPr/>
      <dgm:t>
        <a:bodyPr/>
        <a:lstStyle/>
        <a:p>
          <a:r>
            <a:rPr lang="en-US" dirty="0" smtClean="0"/>
            <a:t>[</a:t>
          </a:r>
          <a:endParaRPr lang="en-US" dirty="0"/>
        </a:p>
      </dgm:t>
    </dgm:pt>
    <dgm:pt modelId="{070AA58B-1163-4480-BE9D-9DA8B878DFE2}" type="parTrans" cxnId="{7B7CDD0B-8896-4374-80B9-112FAE3B9DE6}">
      <dgm:prSet/>
      <dgm:spPr/>
      <dgm:t>
        <a:bodyPr/>
        <a:lstStyle/>
        <a:p>
          <a:endParaRPr lang="en-US"/>
        </a:p>
      </dgm:t>
    </dgm:pt>
    <dgm:pt modelId="{F84ACFA9-F558-4D9E-9718-2C95FF2F357F}" type="sibTrans" cxnId="{7B7CDD0B-8896-4374-80B9-112FAE3B9DE6}">
      <dgm:prSet/>
      <dgm:spPr/>
      <dgm:t>
        <a:bodyPr/>
        <a:lstStyle/>
        <a:p>
          <a:endParaRPr lang="en-US"/>
        </a:p>
      </dgm:t>
    </dgm:pt>
    <dgm:pt modelId="{844689AC-9664-47EE-AC93-1F74400A32E1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C7B8D935-026C-4D78-AAA8-2426EAC75E1E}" type="parTrans" cxnId="{9C19EBA7-030B-4188-8BBE-62203419A665}">
      <dgm:prSet/>
      <dgm:spPr/>
      <dgm:t>
        <a:bodyPr/>
        <a:lstStyle/>
        <a:p>
          <a:endParaRPr lang="en-US"/>
        </a:p>
      </dgm:t>
    </dgm:pt>
    <dgm:pt modelId="{E7953232-7C15-4513-9D3F-B841986D2B23}" type="sibTrans" cxnId="{9C19EBA7-030B-4188-8BBE-62203419A665}">
      <dgm:prSet/>
      <dgm:spPr/>
      <dgm:t>
        <a:bodyPr/>
        <a:lstStyle/>
        <a:p>
          <a:endParaRPr lang="en-US"/>
        </a:p>
      </dgm:t>
    </dgm:pt>
    <dgm:pt modelId="{E7C23FB3-33B6-4AF6-8BC7-A6D302888E40}">
      <dgm:prSet phldrT="[Text]"/>
      <dgm:spPr/>
      <dgm:t>
        <a:bodyPr/>
        <a:lstStyle/>
        <a:p>
          <a:r>
            <a:rPr lang="en-US" dirty="0" smtClean="0"/>
            <a:t>]</a:t>
          </a:r>
          <a:endParaRPr lang="en-US" dirty="0"/>
        </a:p>
      </dgm:t>
    </dgm:pt>
    <dgm:pt modelId="{E2EFD80B-584E-45D9-9030-33DE8C86316E}" type="parTrans" cxnId="{3AAD47DC-917A-49B3-9C65-71981B32609E}">
      <dgm:prSet/>
      <dgm:spPr/>
      <dgm:t>
        <a:bodyPr/>
        <a:lstStyle/>
        <a:p>
          <a:endParaRPr lang="en-US"/>
        </a:p>
      </dgm:t>
    </dgm:pt>
    <dgm:pt modelId="{1D01501A-2A69-41B2-AC69-09FF78963B5F}" type="sibTrans" cxnId="{3AAD47DC-917A-49B3-9C65-71981B32609E}">
      <dgm:prSet/>
      <dgm:spPr/>
      <dgm:t>
        <a:bodyPr/>
        <a:lstStyle/>
        <a:p>
          <a:endParaRPr lang="en-US"/>
        </a:p>
      </dgm:t>
    </dgm:pt>
    <dgm:pt modelId="{6BF86FC3-A86A-4B22-AA56-5362EBB10ECD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6A00388D-DB8D-42CE-932C-BB9722E85F96}" type="parTrans" cxnId="{715A56CF-DFE9-4E82-809E-2E85EC12D92F}">
      <dgm:prSet/>
      <dgm:spPr/>
      <dgm:t>
        <a:bodyPr/>
        <a:lstStyle/>
        <a:p>
          <a:endParaRPr lang="en-US"/>
        </a:p>
      </dgm:t>
    </dgm:pt>
    <dgm:pt modelId="{444513A0-4628-457B-99A5-FB7A6507C141}" type="sibTrans" cxnId="{715A56CF-DFE9-4E82-809E-2E85EC12D92F}">
      <dgm:prSet/>
      <dgm:spPr/>
      <dgm:t>
        <a:bodyPr/>
        <a:lstStyle/>
        <a:p>
          <a:endParaRPr lang="en-US"/>
        </a:p>
      </dgm:t>
    </dgm:pt>
    <dgm:pt modelId="{796DA480-2C93-4838-82AA-32C9A397FA4E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4671A6EE-8F5B-48B1-8525-20444EBD241F}" type="parTrans" cxnId="{96092EBB-3B13-4D5B-AC77-3A4F88F42F07}">
      <dgm:prSet/>
      <dgm:spPr/>
      <dgm:t>
        <a:bodyPr/>
        <a:lstStyle/>
        <a:p>
          <a:endParaRPr lang="en-US"/>
        </a:p>
      </dgm:t>
    </dgm:pt>
    <dgm:pt modelId="{0E7020FA-E082-436D-BF67-F745A5DEDF31}" type="sibTrans" cxnId="{96092EBB-3B13-4D5B-AC77-3A4F88F42F07}">
      <dgm:prSet/>
      <dgm:spPr/>
      <dgm:t>
        <a:bodyPr/>
        <a:lstStyle/>
        <a:p>
          <a:endParaRPr lang="en-US"/>
        </a:p>
      </dgm:t>
    </dgm:pt>
    <dgm:pt modelId="{32325E87-3BCF-4BE8-9712-4D6800E51E14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4DB62B69-4F77-4D6C-9CE2-38F7E22765CA}" type="parTrans" cxnId="{16649A42-1423-499E-BF34-82E1262FAA2B}">
      <dgm:prSet/>
      <dgm:spPr/>
      <dgm:t>
        <a:bodyPr/>
        <a:lstStyle/>
        <a:p>
          <a:endParaRPr lang="en-US"/>
        </a:p>
      </dgm:t>
    </dgm:pt>
    <dgm:pt modelId="{3604DFC7-A7DC-4CC0-8E2F-1EA068B780CA}" type="sibTrans" cxnId="{16649A42-1423-499E-BF34-82E1262FAA2B}">
      <dgm:prSet/>
      <dgm:spPr/>
      <dgm:t>
        <a:bodyPr/>
        <a:lstStyle/>
        <a:p>
          <a:endParaRPr lang="en-US"/>
        </a:p>
      </dgm:t>
    </dgm:pt>
    <dgm:pt modelId="{91C4C758-B43D-4093-B73B-DD495CD4D156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4A193188-F0EF-406B-8275-859F92D4D80D}" type="parTrans" cxnId="{FC4B15F1-D328-418B-9635-D962552B7B67}">
      <dgm:prSet/>
      <dgm:spPr/>
      <dgm:t>
        <a:bodyPr/>
        <a:lstStyle/>
        <a:p>
          <a:endParaRPr lang="en-US"/>
        </a:p>
      </dgm:t>
    </dgm:pt>
    <dgm:pt modelId="{7AD6BEEA-3841-451A-8B19-CD52889BA480}" type="sibTrans" cxnId="{FC4B15F1-D328-418B-9635-D962552B7B67}">
      <dgm:prSet/>
      <dgm:spPr/>
      <dgm:t>
        <a:bodyPr/>
        <a:lstStyle/>
        <a:p>
          <a:endParaRPr lang="en-US"/>
        </a:p>
      </dgm:t>
    </dgm:pt>
    <dgm:pt modelId="{F8E1EA7E-2B4F-4A45-81C2-7537F29CA7A0}">
      <dgm:prSet phldrT="[Text]"/>
      <dgm:spPr/>
      <dgm:t>
        <a:bodyPr/>
        <a:lstStyle/>
        <a:p>
          <a:r>
            <a:rPr lang="en-US" dirty="0" err="1" smtClean="0"/>
            <a:t>i</a:t>
          </a:r>
          <a:endParaRPr lang="en-US" dirty="0"/>
        </a:p>
      </dgm:t>
    </dgm:pt>
    <dgm:pt modelId="{D3D0C138-9C16-4DE8-BD46-A8B0B81BE444}" type="parTrans" cxnId="{1FCE89AC-C6EB-4173-B9E2-64154C8B708F}">
      <dgm:prSet/>
      <dgm:spPr/>
      <dgm:t>
        <a:bodyPr/>
        <a:lstStyle/>
        <a:p>
          <a:endParaRPr lang="en-US"/>
        </a:p>
      </dgm:t>
    </dgm:pt>
    <dgm:pt modelId="{8B7A7124-1F59-423F-8700-B0A0CCE35389}" type="sibTrans" cxnId="{1FCE89AC-C6EB-4173-B9E2-64154C8B708F}">
      <dgm:prSet/>
      <dgm:spPr/>
      <dgm:t>
        <a:bodyPr/>
        <a:lstStyle/>
        <a:p>
          <a:endParaRPr lang="en-US"/>
        </a:p>
      </dgm:t>
    </dgm:pt>
    <dgm:pt modelId="{EB9C2E50-96E4-4F9B-80EF-4B83253A1873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B2081DA4-9B87-4C0F-8AD3-454B600BC418}" type="parTrans" cxnId="{F27F22B9-8731-4062-B4D8-139721AB2A2E}">
      <dgm:prSet/>
      <dgm:spPr/>
      <dgm:t>
        <a:bodyPr/>
        <a:lstStyle/>
        <a:p>
          <a:endParaRPr lang="en-US"/>
        </a:p>
      </dgm:t>
    </dgm:pt>
    <dgm:pt modelId="{270BD74A-734C-42DB-B8F5-591B46CC0014}" type="sibTrans" cxnId="{F27F22B9-8731-4062-B4D8-139721AB2A2E}">
      <dgm:prSet/>
      <dgm:spPr/>
      <dgm:t>
        <a:bodyPr/>
        <a:lstStyle/>
        <a:p>
          <a:endParaRPr lang="en-US"/>
        </a:p>
      </dgm:t>
    </dgm:pt>
    <dgm:pt modelId="{531B1A9A-AF98-4160-B316-34D31D9D83AE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FD410371-3E6E-4F90-B6BD-B759CBD5060F}" type="parTrans" cxnId="{7D9F6494-FE0F-41AD-81D7-52EC54C072AC}">
      <dgm:prSet/>
      <dgm:spPr/>
      <dgm:t>
        <a:bodyPr/>
        <a:lstStyle/>
        <a:p>
          <a:endParaRPr lang="en-US"/>
        </a:p>
      </dgm:t>
    </dgm:pt>
    <dgm:pt modelId="{374C38AF-DF83-40E8-8421-56B3571EA7EC}" type="sibTrans" cxnId="{7D9F6494-FE0F-41AD-81D7-52EC54C072AC}">
      <dgm:prSet/>
      <dgm:spPr/>
      <dgm:t>
        <a:bodyPr/>
        <a:lstStyle/>
        <a:p>
          <a:endParaRPr lang="en-US"/>
        </a:p>
      </dgm:t>
    </dgm:pt>
    <dgm:pt modelId="{3CA6AAFB-9B9E-46BF-B4BC-A5DEC3E2887B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25A33494-3BEA-459D-97F3-8F82A69E1B7D}" type="parTrans" cxnId="{D1B45B42-AEF7-4CD5-B5CE-04DE8FF8BEFB}">
      <dgm:prSet/>
      <dgm:spPr/>
      <dgm:t>
        <a:bodyPr/>
        <a:lstStyle/>
        <a:p>
          <a:endParaRPr lang="en-US"/>
        </a:p>
      </dgm:t>
    </dgm:pt>
    <dgm:pt modelId="{0CFB0286-0FBA-4565-9CC6-64B4670CC16B}" type="sibTrans" cxnId="{D1B45B42-AEF7-4CD5-B5CE-04DE8FF8BEFB}">
      <dgm:prSet/>
      <dgm:spPr/>
      <dgm:t>
        <a:bodyPr/>
        <a:lstStyle/>
        <a:p>
          <a:endParaRPr lang="en-US"/>
        </a:p>
      </dgm:t>
    </dgm:pt>
    <dgm:pt modelId="{574771D0-99FE-455F-9859-FF0B2A5DD0F4}">
      <dgm:prSet phldrT="[Text]"/>
      <dgm:spPr/>
      <dgm:t>
        <a:bodyPr/>
        <a:lstStyle/>
        <a:p>
          <a:r>
            <a:rPr lang="en-US" dirty="0" smtClean="0"/>
            <a:t>j</a:t>
          </a:r>
          <a:endParaRPr lang="en-US" dirty="0"/>
        </a:p>
      </dgm:t>
    </dgm:pt>
    <dgm:pt modelId="{A624AA58-3912-40E5-AC79-938335460B1D}" type="parTrans" cxnId="{F7FCF0CC-F29A-46DE-9516-FECD3B404538}">
      <dgm:prSet/>
      <dgm:spPr/>
      <dgm:t>
        <a:bodyPr/>
        <a:lstStyle/>
        <a:p>
          <a:endParaRPr lang="en-US"/>
        </a:p>
      </dgm:t>
    </dgm:pt>
    <dgm:pt modelId="{D26DF1D4-748E-4AC4-B06E-C6493D6BB58A}" type="sibTrans" cxnId="{F7FCF0CC-F29A-46DE-9516-FECD3B404538}">
      <dgm:prSet/>
      <dgm:spPr/>
      <dgm:t>
        <a:bodyPr/>
        <a:lstStyle/>
        <a:p>
          <a:endParaRPr lang="en-US"/>
        </a:p>
      </dgm:t>
    </dgm:pt>
    <dgm:pt modelId="{3A291659-49D4-4FBD-9AA2-89F06442ADE1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A540EB68-6757-4711-8607-EEC4B715981C}" type="parTrans" cxnId="{63E49991-13B2-44BB-B7BB-7CD215587A51}">
      <dgm:prSet/>
      <dgm:spPr/>
      <dgm:t>
        <a:bodyPr/>
        <a:lstStyle/>
        <a:p>
          <a:endParaRPr lang="en-US"/>
        </a:p>
      </dgm:t>
    </dgm:pt>
    <dgm:pt modelId="{639BFFA7-2A92-4D38-AED0-742E1F175F71}" type="sibTrans" cxnId="{63E49991-13B2-44BB-B7BB-7CD215587A51}">
      <dgm:prSet/>
      <dgm:spPr/>
      <dgm:t>
        <a:bodyPr/>
        <a:lstStyle/>
        <a:p>
          <a:endParaRPr lang="en-US"/>
        </a:p>
      </dgm:t>
    </dgm:pt>
    <dgm:pt modelId="{1CACAB4E-A37D-4D09-8AE6-CA469891368F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FAF5706F-21CF-4AC7-BD05-939D3745F287}" type="parTrans" cxnId="{0A0F18A6-80D2-47C1-962E-2938A6F3A3E9}">
      <dgm:prSet/>
      <dgm:spPr/>
      <dgm:t>
        <a:bodyPr/>
        <a:lstStyle/>
        <a:p>
          <a:endParaRPr lang="en-US"/>
        </a:p>
      </dgm:t>
    </dgm:pt>
    <dgm:pt modelId="{85B089AA-0869-40D6-B529-BFFAF4E54409}" type="sibTrans" cxnId="{0A0F18A6-80D2-47C1-962E-2938A6F3A3E9}">
      <dgm:prSet/>
      <dgm:spPr/>
      <dgm:t>
        <a:bodyPr/>
        <a:lstStyle/>
        <a:p>
          <a:endParaRPr lang="en-US"/>
        </a:p>
      </dgm:t>
    </dgm:pt>
    <dgm:pt modelId="{F62159D8-6812-41F3-ABFA-50C07AAA66F6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A5E06E1D-C111-4E64-887B-40F0FF804FA0}" type="parTrans" cxnId="{B90D3A6D-18BC-4A67-AE5B-BCE611FB52E4}">
      <dgm:prSet/>
      <dgm:spPr/>
      <dgm:t>
        <a:bodyPr/>
        <a:lstStyle/>
        <a:p>
          <a:endParaRPr lang="en-US"/>
        </a:p>
      </dgm:t>
    </dgm:pt>
    <dgm:pt modelId="{4F8C0504-7A94-45B8-9FA9-6941D2101FD6}" type="sibTrans" cxnId="{B90D3A6D-18BC-4A67-AE5B-BCE611FB52E4}">
      <dgm:prSet/>
      <dgm:spPr/>
      <dgm:t>
        <a:bodyPr/>
        <a:lstStyle/>
        <a:p>
          <a:endParaRPr lang="en-US"/>
        </a:p>
      </dgm:t>
    </dgm:pt>
    <dgm:pt modelId="{A91D9B10-69D9-400F-B0BC-A42597114C3A}">
      <dgm:prSet phldrT="[Text]"/>
      <dgm:spPr/>
      <dgm:t>
        <a:bodyPr/>
        <a:lstStyle/>
        <a:p>
          <a:r>
            <a:rPr lang="en-US" dirty="0" smtClean="0"/>
            <a:t>k</a:t>
          </a:r>
          <a:endParaRPr lang="en-US" dirty="0"/>
        </a:p>
      </dgm:t>
    </dgm:pt>
    <dgm:pt modelId="{CC36F1BF-2EF0-41DD-82FE-F6FEE4FCD380}" type="parTrans" cxnId="{1323C164-D358-47AF-9D6C-F3FCCCBF3B3F}">
      <dgm:prSet/>
      <dgm:spPr/>
      <dgm:t>
        <a:bodyPr/>
        <a:lstStyle/>
        <a:p>
          <a:endParaRPr lang="en-US"/>
        </a:p>
      </dgm:t>
    </dgm:pt>
    <dgm:pt modelId="{8590D466-A4D0-423D-BF62-E031D022CA72}" type="sibTrans" cxnId="{1323C164-D358-47AF-9D6C-F3FCCCBF3B3F}">
      <dgm:prSet/>
      <dgm:spPr/>
      <dgm:t>
        <a:bodyPr/>
        <a:lstStyle/>
        <a:p>
          <a:endParaRPr lang="en-US"/>
        </a:p>
      </dgm:t>
    </dgm:pt>
    <dgm:pt modelId="{05BC91F1-7E52-4F2C-8AF1-9E7BB1135AF6}" type="pres">
      <dgm:prSet presAssocID="{42BD22C6-188C-4891-8A51-37BB107112B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02C6A2A-4783-43D6-976D-ADC898560057}" type="pres">
      <dgm:prSet presAssocID="{53F99DC6-B8D1-4285-9623-6EF41380A7D8}" presName="hierRoot1" presStyleCnt="0"/>
      <dgm:spPr/>
    </dgm:pt>
    <dgm:pt modelId="{9E3A2F05-B208-4324-A24C-603997E02E7D}" type="pres">
      <dgm:prSet presAssocID="{53F99DC6-B8D1-4285-9623-6EF41380A7D8}" presName="composite" presStyleCnt="0"/>
      <dgm:spPr/>
    </dgm:pt>
    <dgm:pt modelId="{78CAD1B1-DC8A-46F7-9BCC-23EE482E411A}" type="pres">
      <dgm:prSet presAssocID="{53F99DC6-B8D1-4285-9623-6EF41380A7D8}" presName="background" presStyleLbl="node0" presStyleIdx="0" presStyleCnt="1"/>
      <dgm:spPr/>
    </dgm:pt>
    <dgm:pt modelId="{5FCA4385-3D0B-44D2-A7EA-EA95D4E6D3CE}" type="pres">
      <dgm:prSet presAssocID="{53F99DC6-B8D1-4285-9623-6EF41380A7D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ECB2EB-85CD-49A3-90E4-7D668EA76B56}" type="pres">
      <dgm:prSet presAssocID="{53F99DC6-B8D1-4285-9623-6EF41380A7D8}" presName="hierChild2" presStyleCnt="0"/>
      <dgm:spPr/>
    </dgm:pt>
    <dgm:pt modelId="{F3C075C1-4F6B-465B-BE51-65022E5B8A69}" type="pres">
      <dgm:prSet presAssocID="{45C95639-14C6-4654-8777-248C2EBBA5FB}" presName="Name10" presStyleLbl="parChTrans1D2" presStyleIdx="0" presStyleCnt="3"/>
      <dgm:spPr/>
      <dgm:t>
        <a:bodyPr/>
        <a:lstStyle/>
        <a:p>
          <a:endParaRPr lang="en-US"/>
        </a:p>
      </dgm:t>
    </dgm:pt>
    <dgm:pt modelId="{8EBCB1DF-ED9B-45A3-B401-30FDEC834A58}" type="pres">
      <dgm:prSet presAssocID="{D112E9EB-E325-4829-83C0-96D4481C3672}" presName="hierRoot2" presStyleCnt="0"/>
      <dgm:spPr/>
    </dgm:pt>
    <dgm:pt modelId="{FA91870C-1896-46D3-AD25-710FB79E0A90}" type="pres">
      <dgm:prSet presAssocID="{D112E9EB-E325-4829-83C0-96D4481C3672}" presName="composite2" presStyleCnt="0"/>
      <dgm:spPr/>
    </dgm:pt>
    <dgm:pt modelId="{79022EA2-BFDB-4F87-89F9-F27FBB9CC254}" type="pres">
      <dgm:prSet presAssocID="{D112E9EB-E325-4829-83C0-96D4481C3672}" presName="background2" presStyleLbl="node2" presStyleIdx="0" presStyleCnt="3"/>
      <dgm:spPr/>
    </dgm:pt>
    <dgm:pt modelId="{9BECC8D1-4CB0-4B12-A798-A186902E0FA8}" type="pres">
      <dgm:prSet presAssocID="{D112E9EB-E325-4829-83C0-96D4481C3672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1E682E-AC4D-4322-A825-EFF144D30B99}" type="pres">
      <dgm:prSet presAssocID="{D112E9EB-E325-4829-83C0-96D4481C3672}" presName="hierChild3" presStyleCnt="0"/>
      <dgm:spPr/>
    </dgm:pt>
    <dgm:pt modelId="{7A45B45C-290F-45B4-AE19-CC2AD902DAB6}" type="pres">
      <dgm:prSet presAssocID="{5F6C0856-E329-43A8-BD0C-A0359A53FB80}" presName="Name17" presStyleLbl="parChTrans1D3" presStyleIdx="0" presStyleCnt="2"/>
      <dgm:spPr/>
      <dgm:t>
        <a:bodyPr/>
        <a:lstStyle/>
        <a:p>
          <a:endParaRPr lang="en-US"/>
        </a:p>
      </dgm:t>
    </dgm:pt>
    <dgm:pt modelId="{4BA25506-082A-43B3-BE22-465B57C90EAD}" type="pres">
      <dgm:prSet presAssocID="{6BAE6C73-C97C-436D-8793-02CA8B5B1F70}" presName="hierRoot3" presStyleCnt="0"/>
      <dgm:spPr/>
    </dgm:pt>
    <dgm:pt modelId="{D6357FEB-9937-4848-BA7E-17F00601CC8F}" type="pres">
      <dgm:prSet presAssocID="{6BAE6C73-C97C-436D-8793-02CA8B5B1F70}" presName="composite3" presStyleCnt="0"/>
      <dgm:spPr/>
    </dgm:pt>
    <dgm:pt modelId="{20AE8FF9-0D0F-4817-816E-E2A1B075D13C}" type="pres">
      <dgm:prSet presAssocID="{6BAE6C73-C97C-436D-8793-02CA8B5B1F70}" presName="background3" presStyleLbl="node3" presStyleIdx="0" presStyleCnt="2"/>
      <dgm:spPr/>
    </dgm:pt>
    <dgm:pt modelId="{959CD018-B432-4987-A427-33F872BF8EFC}" type="pres">
      <dgm:prSet presAssocID="{6BAE6C73-C97C-436D-8793-02CA8B5B1F7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8FDE06-B88B-4909-B9C1-313B6D63D902}" type="pres">
      <dgm:prSet presAssocID="{6BAE6C73-C97C-436D-8793-02CA8B5B1F70}" presName="hierChild4" presStyleCnt="0"/>
      <dgm:spPr/>
    </dgm:pt>
    <dgm:pt modelId="{CCF70B52-DEC8-462A-9ACE-11894808F78D}" type="pres">
      <dgm:prSet presAssocID="{5DBCC6C6-EC10-4A2D-A816-4B2E54014A09}" presName="Name10" presStyleLbl="parChTrans1D2" presStyleIdx="1" presStyleCnt="3"/>
      <dgm:spPr/>
      <dgm:t>
        <a:bodyPr/>
        <a:lstStyle/>
        <a:p>
          <a:endParaRPr lang="en-US"/>
        </a:p>
      </dgm:t>
    </dgm:pt>
    <dgm:pt modelId="{2A3EF43F-FE26-4384-820C-584A8C777867}" type="pres">
      <dgm:prSet presAssocID="{A8BEAA6B-0A3B-4183-83C9-E2FA89401C83}" presName="hierRoot2" presStyleCnt="0"/>
      <dgm:spPr/>
    </dgm:pt>
    <dgm:pt modelId="{014339D3-422F-4B71-896F-3C5EF92E925F}" type="pres">
      <dgm:prSet presAssocID="{A8BEAA6B-0A3B-4183-83C9-E2FA89401C83}" presName="composite2" presStyleCnt="0"/>
      <dgm:spPr/>
    </dgm:pt>
    <dgm:pt modelId="{7E7A003F-C2E0-46D2-ABB2-5B84FB3FAB8B}" type="pres">
      <dgm:prSet presAssocID="{A8BEAA6B-0A3B-4183-83C9-E2FA89401C83}" presName="background2" presStyleLbl="node2" presStyleIdx="1" presStyleCnt="3"/>
      <dgm:spPr/>
    </dgm:pt>
    <dgm:pt modelId="{C0CB750C-A326-4452-B68F-404BDDDA1ED2}" type="pres">
      <dgm:prSet presAssocID="{A8BEAA6B-0A3B-4183-83C9-E2FA89401C83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1BDAF4-3E29-4D60-86C6-E084DFB48357}" type="pres">
      <dgm:prSet presAssocID="{A8BEAA6B-0A3B-4183-83C9-E2FA89401C83}" presName="hierChild3" presStyleCnt="0"/>
      <dgm:spPr/>
    </dgm:pt>
    <dgm:pt modelId="{8A0C8CC5-CBE0-4134-8951-41F25250F10B}" type="pres">
      <dgm:prSet presAssocID="{7D889405-5F35-4EC7-8E9A-E8557EE80FFA}" presName="Name10" presStyleLbl="parChTrans1D2" presStyleIdx="2" presStyleCnt="3"/>
      <dgm:spPr/>
      <dgm:t>
        <a:bodyPr/>
        <a:lstStyle/>
        <a:p>
          <a:endParaRPr lang="en-US"/>
        </a:p>
      </dgm:t>
    </dgm:pt>
    <dgm:pt modelId="{656F2EEA-69A9-422C-8F99-D8D12CF07718}" type="pres">
      <dgm:prSet presAssocID="{FF2F4A61-0582-4E27-A991-BBED7573F8D7}" presName="hierRoot2" presStyleCnt="0"/>
      <dgm:spPr/>
    </dgm:pt>
    <dgm:pt modelId="{1FA5D010-DD89-4135-9469-3812A666B460}" type="pres">
      <dgm:prSet presAssocID="{FF2F4A61-0582-4E27-A991-BBED7573F8D7}" presName="composite2" presStyleCnt="0"/>
      <dgm:spPr/>
    </dgm:pt>
    <dgm:pt modelId="{375E1DE0-0D97-4EEF-A9EC-EEAA296D6DA9}" type="pres">
      <dgm:prSet presAssocID="{FF2F4A61-0582-4E27-A991-BBED7573F8D7}" presName="background2" presStyleLbl="node2" presStyleIdx="2" presStyleCnt="3"/>
      <dgm:spPr/>
    </dgm:pt>
    <dgm:pt modelId="{B07DFF7C-9C1F-4204-8695-82C25813C855}" type="pres">
      <dgm:prSet presAssocID="{FF2F4A61-0582-4E27-A991-BBED7573F8D7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C73E3B-BB2B-4BA9-AE78-1E9C0C851FF3}" type="pres">
      <dgm:prSet presAssocID="{FF2F4A61-0582-4E27-A991-BBED7573F8D7}" presName="hierChild3" presStyleCnt="0"/>
      <dgm:spPr/>
    </dgm:pt>
    <dgm:pt modelId="{DDCB8A9E-7394-4BD3-9EE8-65A327169A92}" type="pres">
      <dgm:prSet presAssocID="{620DC2E0-5B41-47E6-BF33-B87090C7D345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64B7FB8-C956-46FE-8A04-81FE7DACD61D}" type="pres">
      <dgm:prSet presAssocID="{425D4ECC-862A-4840-9ED4-52B94D82FC8E}" presName="hierRoot3" presStyleCnt="0"/>
      <dgm:spPr/>
    </dgm:pt>
    <dgm:pt modelId="{FDEE098F-1ED8-4D91-B90B-4CF3319ABF5F}" type="pres">
      <dgm:prSet presAssocID="{425D4ECC-862A-4840-9ED4-52B94D82FC8E}" presName="composite3" presStyleCnt="0"/>
      <dgm:spPr/>
    </dgm:pt>
    <dgm:pt modelId="{D990794C-E360-4C0A-91E4-A3E7F9B41B01}" type="pres">
      <dgm:prSet presAssocID="{425D4ECC-862A-4840-9ED4-52B94D82FC8E}" presName="background3" presStyleLbl="node3" presStyleIdx="1" presStyleCnt="2"/>
      <dgm:spPr/>
    </dgm:pt>
    <dgm:pt modelId="{1796F72F-5958-4065-9DA5-C4CD4958BE91}" type="pres">
      <dgm:prSet presAssocID="{425D4ECC-862A-4840-9ED4-52B94D82FC8E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313D4E-5D38-4BD1-8BC7-5AE484EC0A68}" type="pres">
      <dgm:prSet presAssocID="{425D4ECC-862A-4840-9ED4-52B94D82FC8E}" presName="hierChild4" presStyleCnt="0"/>
      <dgm:spPr/>
    </dgm:pt>
    <dgm:pt modelId="{177AD6E0-7F24-48A4-BBD8-97100367654A}" type="pres">
      <dgm:prSet presAssocID="{C1F36687-323C-4E0B-8698-AA0C8BA9B7A3}" presName="Name23" presStyleLbl="parChTrans1D4" presStyleIdx="0" presStyleCnt="24"/>
      <dgm:spPr/>
      <dgm:t>
        <a:bodyPr/>
        <a:lstStyle/>
        <a:p>
          <a:endParaRPr lang="en-US"/>
        </a:p>
      </dgm:t>
    </dgm:pt>
    <dgm:pt modelId="{789C877B-7C58-4B75-9EE2-B3C65F7C58AF}" type="pres">
      <dgm:prSet presAssocID="{D2264F51-A7B9-4D9C-9C03-25D40483D11D}" presName="hierRoot4" presStyleCnt="0"/>
      <dgm:spPr/>
    </dgm:pt>
    <dgm:pt modelId="{5FCA498E-F183-4252-A4DE-5D6106979461}" type="pres">
      <dgm:prSet presAssocID="{D2264F51-A7B9-4D9C-9C03-25D40483D11D}" presName="composite4" presStyleCnt="0"/>
      <dgm:spPr/>
    </dgm:pt>
    <dgm:pt modelId="{5AE368C7-727B-485F-B9A0-63C6E3BDFE95}" type="pres">
      <dgm:prSet presAssocID="{D2264F51-A7B9-4D9C-9C03-25D40483D11D}" presName="background4" presStyleLbl="node4" presStyleIdx="0" presStyleCnt="24"/>
      <dgm:spPr/>
    </dgm:pt>
    <dgm:pt modelId="{E99F28F7-FF0E-4165-8713-527AA30D5B3B}" type="pres">
      <dgm:prSet presAssocID="{D2264F51-A7B9-4D9C-9C03-25D40483D11D}" presName="text4" presStyleLbl="fgAcc4" presStyleIdx="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2A500C-8BB8-4E8B-97DB-51DD6CD81360}" type="pres">
      <dgm:prSet presAssocID="{D2264F51-A7B9-4D9C-9C03-25D40483D11D}" presName="hierChild5" presStyleCnt="0"/>
      <dgm:spPr/>
    </dgm:pt>
    <dgm:pt modelId="{469575AC-296B-412F-BB5B-306FE9AEB51A}" type="pres">
      <dgm:prSet presAssocID="{2D56012D-22AF-4AFD-884B-619B8F25C4AB}" presName="Name23" presStyleLbl="parChTrans1D4" presStyleIdx="1" presStyleCnt="24"/>
      <dgm:spPr/>
      <dgm:t>
        <a:bodyPr/>
        <a:lstStyle/>
        <a:p>
          <a:endParaRPr lang="en-US"/>
        </a:p>
      </dgm:t>
    </dgm:pt>
    <dgm:pt modelId="{98414AD3-54E6-4CF9-B19D-95D709B7FFCD}" type="pres">
      <dgm:prSet presAssocID="{1DE8A298-0DAF-44D2-AD5E-2037C1361DF7}" presName="hierRoot4" presStyleCnt="0"/>
      <dgm:spPr/>
    </dgm:pt>
    <dgm:pt modelId="{E1573632-AE05-4504-AB0F-A7022EF56278}" type="pres">
      <dgm:prSet presAssocID="{1DE8A298-0DAF-44D2-AD5E-2037C1361DF7}" presName="composite4" presStyleCnt="0"/>
      <dgm:spPr/>
    </dgm:pt>
    <dgm:pt modelId="{6B1FCC9B-A34F-412A-9C7B-8EAED230CA3A}" type="pres">
      <dgm:prSet presAssocID="{1DE8A298-0DAF-44D2-AD5E-2037C1361DF7}" presName="background4" presStyleLbl="node4" presStyleIdx="1" presStyleCnt="24"/>
      <dgm:spPr/>
    </dgm:pt>
    <dgm:pt modelId="{3FDF1533-057D-43DF-83D1-BFC0A9584D10}" type="pres">
      <dgm:prSet presAssocID="{1DE8A298-0DAF-44D2-AD5E-2037C1361DF7}" presName="text4" presStyleLbl="fgAcc4" presStyleIdx="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47A55D-5389-4429-ABE2-4F9EC54CEC1A}" type="pres">
      <dgm:prSet presAssocID="{1DE8A298-0DAF-44D2-AD5E-2037C1361DF7}" presName="hierChild5" presStyleCnt="0"/>
      <dgm:spPr/>
    </dgm:pt>
    <dgm:pt modelId="{3DA8020D-050D-4CCE-BF76-BBAF8805082C}" type="pres">
      <dgm:prSet presAssocID="{6A00388D-DB8D-42CE-932C-BB9722E85F96}" presName="Name23" presStyleLbl="parChTrans1D4" presStyleIdx="2" presStyleCnt="24"/>
      <dgm:spPr/>
      <dgm:t>
        <a:bodyPr/>
        <a:lstStyle/>
        <a:p>
          <a:endParaRPr lang="en-US"/>
        </a:p>
      </dgm:t>
    </dgm:pt>
    <dgm:pt modelId="{F01E558D-D54B-432F-97CE-9EE4D371E2F6}" type="pres">
      <dgm:prSet presAssocID="{6BF86FC3-A86A-4B22-AA56-5362EBB10ECD}" presName="hierRoot4" presStyleCnt="0"/>
      <dgm:spPr/>
    </dgm:pt>
    <dgm:pt modelId="{CF935D07-1DED-468A-A4DD-69A53316F65B}" type="pres">
      <dgm:prSet presAssocID="{6BF86FC3-A86A-4B22-AA56-5362EBB10ECD}" presName="composite4" presStyleCnt="0"/>
      <dgm:spPr/>
    </dgm:pt>
    <dgm:pt modelId="{24DDBADB-2106-4262-9115-31763BF44DAF}" type="pres">
      <dgm:prSet presAssocID="{6BF86FC3-A86A-4B22-AA56-5362EBB10ECD}" presName="background4" presStyleLbl="node4" presStyleIdx="2" presStyleCnt="24"/>
      <dgm:spPr/>
    </dgm:pt>
    <dgm:pt modelId="{CE40B1E8-A2BF-44F9-8413-245F765A8A91}" type="pres">
      <dgm:prSet presAssocID="{6BF86FC3-A86A-4B22-AA56-5362EBB10ECD}" presName="text4" presStyleLbl="fgAcc4" presStyleIdx="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29F56B-C831-4881-8A9E-752605D8471E}" type="pres">
      <dgm:prSet presAssocID="{6BF86FC3-A86A-4B22-AA56-5362EBB10ECD}" presName="hierChild5" presStyleCnt="0"/>
      <dgm:spPr/>
    </dgm:pt>
    <dgm:pt modelId="{4E3A3B29-297D-46EB-8B0D-E5A96245DB8F}" type="pres">
      <dgm:prSet presAssocID="{DB21F706-CFC9-4B51-B771-0C204D1611E9}" presName="Name23" presStyleLbl="parChTrans1D4" presStyleIdx="3" presStyleCnt="24"/>
      <dgm:spPr/>
      <dgm:t>
        <a:bodyPr/>
        <a:lstStyle/>
        <a:p>
          <a:endParaRPr lang="en-US"/>
        </a:p>
      </dgm:t>
    </dgm:pt>
    <dgm:pt modelId="{9DC20653-6F03-4B91-ACA2-0BAF7A4CF906}" type="pres">
      <dgm:prSet presAssocID="{5F5B45DB-4253-49A6-AF5A-0CC2EF3AF005}" presName="hierRoot4" presStyleCnt="0"/>
      <dgm:spPr/>
    </dgm:pt>
    <dgm:pt modelId="{F5E1D386-7133-4EDB-8531-2BC95265EB23}" type="pres">
      <dgm:prSet presAssocID="{5F5B45DB-4253-49A6-AF5A-0CC2EF3AF005}" presName="composite4" presStyleCnt="0"/>
      <dgm:spPr/>
    </dgm:pt>
    <dgm:pt modelId="{61186EB9-F009-405A-AA82-437C6562087B}" type="pres">
      <dgm:prSet presAssocID="{5F5B45DB-4253-49A6-AF5A-0CC2EF3AF005}" presName="background4" presStyleLbl="node4" presStyleIdx="3" presStyleCnt="24"/>
      <dgm:spPr/>
    </dgm:pt>
    <dgm:pt modelId="{5DF0AD03-89EC-45A9-BE44-90BE58EAAABC}" type="pres">
      <dgm:prSet presAssocID="{5F5B45DB-4253-49A6-AF5A-0CC2EF3AF005}" presName="text4" presStyleLbl="fgAcc4" presStyleIdx="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A7CD4F-2019-4682-AAF0-3E36B7920C8F}" type="pres">
      <dgm:prSet presAssocID="{5F5B45DB-4253-49A6-AF5A-0CC2EF3AF005}" presName="hierChild5" presStyleCnt="0"/>
      <dgm:spPr/>
    </dgm:pt>
    <dgm:pt modelId="{13A33EE0-AE55-436A-B7A7-229874CFD608}" type="pres">
      <dgm:prSet presAssocID="{16F942A8-05A9-43DB-9D62-127E5F04894D}" presName="Name23" presStyleLbl="parChTrans1D4" presStyleIdx="4" presStyleCnt="24"/>
      <dgm:spPr/>
      <dgm:t>
        <a:bodyPr/>
        <a:lstStyle/>
        <a:p>
          <a:endParaRPr lang="en-US"/>
        </a:p>
      </dgm:t>
    </dgm:pt>
    <dgm:pt modelId="{62B46B2A-016C-4F27-8CD5-AA7E0E5DBD2B}" type="pres">
      <dgm:prSet presAssocID="{C82ACD3C-433E-4EA5-A40E-4BA5338050B2}" presName="hierRoot4" presStyleCnt="0"/>
      <dgm:spPr/>
    </dgm:pt>
    <dgm:pt modelId="{B25F46ED-03FC-40C7-9E4F-2B555EF7C8B0}" type="pres">
      <dgm:prSet presAssocID="{C82ACD3C-433E-4EA5-A40E-4BA5338050B2}" presName="composite4" presStyleCnt="0"/>
      <dgm:spPr/>
    </dgm:pt>
    <dgm:pt modelId="{DBA11B49-B709-4833-88C5-ED17CA5DA338}" type="pres">
      <dgm:prSet presAssocID="{C82ACD3C-433E-4EA5-A40E-4BA5338050B2}" presName="background4" presStyleLbl="node4" presStyleIdx="4" presStyleCnt="24"/>
      <dgm:spPr/>
    </dgm:pt>
    <dgm:pt modelId="{B3B55381-427E-4A81-9578-F68264300D21}" type="pres">
      <dgm:prSet presAssocID="{C82ACD3C-433E-4EA5-A40E-4BA5338050B2}" presName="text4" presStyleLbl="fgAcc4" presStyleIdx="4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83ACC0-104C-4C04-9C42-2696706D25F8}" type="pres">
      <dgm:prSet presAssocID="{C82ACD3C-433E-4EA5-A40E-4BA5338050B2}" presName="hierChild5" presStyleCnt="0"/>
      <dgm:spPr/>
    </dgm:pt>
    <dgm:pt modelId="{B8480DFE-B503-42E0-9CB3-5CB6FF30945F}" type="pres">
      <dgm:prSet presAssocID="{4671A6EE-8F5B-48B1-8525-20444EBD241F}" presName="Name23" presStyleLbl="parChTrans1D4" presStyleIdx="5" presStyleCnt="24"/>
      <dgm:spPr/>
      <dgm:t>
        <a:bodyPr/>
        <a:lstStyle/>
        <a:p>
          <a:endParaRPr lang="en-US"/>
        </a:p>
      </dgm:t>
    </dgm:pt>
    <dgm:pt modelId="{C7D23A81-9780-4206-84D1-D0995EF2566B}" type="pres">
      <dgm:prSet presAssocID="{796DA480-2C93-4838-82AA-32C9A397FA4E}" presName="hierRoot4" presStyleCnt="0"/>
      <dgm:spPr/>
    </dgm:pt>
    <dgm:pt modelId="{14E03531-B191-48D6-ADD4-2935B99A4A25}" type="pres">
      <dgm:prSet presAssocID="{796DA480-2C93-4838-82AA-32C9A397FA4E}" presName="composite4" presStyleCnt="0"/>
      <dgm:spPr/>
    </dgm:pt>
    <dgm:pt modelId="{08D3D362-2C3C-499D-A3B6-C544B06A0F99}" type="pres">
      <dgm:prSet presAssocID="{796DA480-2C93-4838-82AA-32C9A397FA4E}" presName="background4" presStyleLbl="node4" presStyleIdx="5" presStyleCnt="24"/>
      <dgm:spPr/>
    </dgm:pt>
    <dgm:pt modelId="{F15E300A-AAF4-4ED6-B37E-46ABA72D9459}" type="pres">
      <dgm:prSet presAssocID="{796DA480-2C93-4838-82AA-32C9A397FA4E}" presName="text4" presStyleLbl="fgAcc4" presStyleIdx="5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D894F0-4A9B-4E08-B801-4AA17FA337A6}" type="pres">
      <dgm:prSet presAssocID="{796DA480-2C93-4838-82AA-32C9A397FA4E}" presName="hierChild5" presStyleCnt="0"/>
      <dgm:spPr/>
    </dgm:pt>
    <dgm:pt modelId="{060A8DC5-B14B-48D1-B4CC-382F4565A8D8}" type="pres">
      <dgm:prSet presAssocID="{4DB62B69-4F77-4D6C-9CE2-38F7E22765CA}" presName="Name23" presStyleLbl="parChTrans1D4" presStyleIdx="6" presStyleCnt="24"/>
      <dgm:spPr/>
      <dgm:t>
        <a:bodyPr/>
        <a:lstStyle/>
        <a:p>
          <a:endParaRPr lang="en-US"/>
        </a:p>
      </dgm:t>
    </dgm:pt>
    <dgm:pt modelId="{5E01D2E4-715E-4D27-B2E9-63B0A0B1FC17}" type="pres">
      <dgm:prSet presAssocID="{32325E87-3BCF-4BE8-9712-4D6800E51E14}" presName="hierRoot4" presStyleCnt="0"/>
      <dgm:spPr/>
    </dgm:pt>
    <dgm:pt modelId="{ED689EEC-449B-491A-8043-CC2D6A267FDA}" type="pres">
      <dgm:prSet presAssocID="{32325E87-3BCF-4BE8-9712-4D6800E51E14}" presName="composite4" presStyleCnt="0"/>
      <dgm:spPr/>
    </dgm:pt>
    <dgm:pt modelId="{F7573258-1656-42C6-A702-89CE5703D3C9}" type="pres">
      <dgm:prSet presAssocID="{32325E87-3BCF-4BE8-9712-4D6800E51E14}" presName="background4" presStyleLbl="node4" presStyleIdx="6" presStyleCnt="24"/>
      <dgm:spPr/>
    </dgm:pt>
    <dgm:pt modelId="{F5EC3D0A-1A5D-40A2-B07B-0ADFC7F50C67}" type="pres">
      <dgm:prSet presAssocID="{32325E87-3BCF-4BE8-9712-4D6800E51E14}" presName="text4" presStyleLbl="fgAcc4" presStyleIdx="6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23A8BB-2968-4B85-8C81-CB66814E2AD6}" type="pres">
      <dgm:prSet presAssocID="{32325E87-3BCF-4BE8-9712-4D6800E51E14}" presName="hierChild5" presStyleCnt="0"/>
      <dgm:spPr/>
    </dgm:pt>
    <dgm:pt modelId="{AEAB777C-3326-41AF-A848-4F51A62ECD2C}" type="pres">
      <dgm:prSet presAssocID="{4A193188-F0EF-406B-8275-859F92D4D80D}" presName="Name23" presStyleLbl="parChTrans1D4" presStyleIdx="7" presStyleCnt="24"/>
      <dgm:spPr/>
      <dgm:t>
        <a:bodyPr/>
        <a:lstStyle/>
        <a:p>
          <a:endParaRPr lang="en-US"/>
        </a:p>
      </dgm:t>
    </dgm:pt>
    <dgm:pt modelId="{F19C4D1C-FD92-480C-AA64-466D49F899C3}" type="pres">
      <dgm:prSet presAssocID="{91C4C758-B43D-4093-B73B-DD495CD4D156}" presName="hierRoot4" presStyleCnt="0"/>
      <dgm:spPr/>
    </dgm:pt>
    <dgm:pt modelId="{01DF8F1E-F375-4522-BF3D-B7AED6DD3473}" type="pres">
      <dgm:prSet presAssocID="{91C4C758-B43D-4093-B73B-DD495CD4D156}" presName="composite4" presStyleCnt="0"/>
      <dgm:spPr/>
    </dgm:pt>
    <dgm:pt modelId="{75B2E023-C5B2-4D92-B13C-AF1882B3C652}" type="pres">
      <dgm:prSet presAssocID="{91C4C758-B43D-4093-B73B-DD495CD4D156}" presName="background4" presStyleLbl="node4" presStyleIdx="7" presStyleCnt="24"/>
      <dgm:spPr/>
    </dgm:pt>
    <dgm:pt modelId="{86E1EB27-C901-45A1-9242-DD9E7D0E92E2}" type="pres">
      <dgm:prSet presAssocID="{91C4C758-B43D-4093-B73B-DD495CD4D156}" presName="text4" presStyleLbl="fgAcc4" presStyleIdx="7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80456-A9F2-4889-A486-CF75926BEAB3}" type="pres">
      <dgm:prSet presAssocID="{91C4C758-B43D-4093-B73B-DD495CD4D156}" presName="hierChild5" presStyleCnt="0"/>
      <dgm:spPr/>
    </dgm:pt>
    <dgm:pt modelId="{5682B620-EDD2-4064-B5AB-01F8AB0C5154}" type="pres">
      <dgm:prSet presAssocID="{D3D0C138-9C16-4DE8-BD46-A8B0B81BE444}" presName="Name23" presStyleLbl="parChTrans1D4" presStyleIdx="8" presStyleCnt="24"/>
      <dgm:spPr/>
      <dgm:t>
        <a:bodyPr/>
        <a:lstStyle/>
        <a:p>
          <a:endParaRPr lang="en-US"/>
        </a:p>
      </dgm:t>
    </dgm:pt>
    <dgm:pt modelId="{24934299-8608-4FA7-8CB6-C761BE971096}" type="pres">
      <dgm:prSet presAssocID="{F8E1EA7E-2B4F-4A45-81C2-7537F29CA7A0}" presName="hierRoot4" presStyleCnt="0"/>
      <dgm:spPr/>
    </dgm:pt>
    <dgm:pt modelId="{A4F7442B-56B2-483B-A7B0-E34003FBC24B}" type="pres">
      <dgm:prSet presAssocID="{F8E1EA7E-2B4F-4A45-81C2-7537F29CA7A0}" presName="composite4" presStyleCnt="0"/>
      <dgm:spPr/>
    </dgm:pt>
    <dgm:pt modelId="{64AF0D1B-6D21-4EC4-BF48-C5D38BE8DF8C}" type="pres">
      <dgm:prSet presAssocID="{F8E1EA7E-2B4F-4A45-81C2-7537F29CA7A0}" presName="background4" presStyleLbl="node4" presStyleIdx="8" presStyleCnt="24"/>
      <dgm:spPr/>
    </dgm:pt>
    <dgm:pt modelId="{762249E3-65E4-4DAF-B135-79DE20D270FC}" type="pres">
      <dgm:prSet presAssocID="{F8E1EA7E-2B4F-4A45-81C2-7537F29CA7A0}" presName="text4" presStyleLbl="fgAcc4" presStyleIdx="8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DCA294-5E1A-4D48-A4D7-556C6C5E0B09}" type="pres">
      <dgm:prSet presAssocID="{F8E1EA7E-2B4F-4A45-81C2-7537F29CA7A0}" presName="hierChild5" presStyleCnt="0"/>
      <dgm:spPr/>
    </dgm:pt>
    <dgm:pt modelId="{1B0A8AAC-3AA4-4198-994B-2AFDC5EF6B0F}" type="pres">
      <dgm:prSet presAssocID="{7A2280B9-9041-4F5F-9F99-16E91E7C1C08}" presName="Name23" presStyleLbl="parChTrans1D4" presStyleIdx="9" presStyleCnt="24"/>
      <dgm:spPr/>
      <dgm:t>
        <a:bodyPr/>
        <a:lstStyle/>
        <a:p>
          <a:endParaRPr lang="en-US"/>
        </a:p>
      </dgm:t>
    </dgm:pt>
    <dgm:pt modelId="{485F4F13-D786-4C44-A6A6-C2558B98F0E7}" type="pres">
      <dgm:prSet presAssocID="{E9D3E8CC-5119-4A18-8DE9-4DBC48DFFAF7}" presName="hierRoot4" presStyleCnt="0"/>
      <dgm:spPr/>
    </dgm:pt>
    <dgm:pt modelId="{D7121257-9A98-4AAF-ADD7-C0C316181658}" type="pres">
      <dgm:prSet presAssocID="{E9D3E8CC-5119-4A18-8DE9-4DBC48DFFAF7}" presName="composite4" presStyleCnt="0"/>
      <dgm:spPr/>
    </dgm:pt>
    <dgm:pt modelId="{775E4764-CD87-4CB4-B4E6-60F70822F3B1}" type="pres">
      <dgm:prSet presAssocID="{E9D3E8CC-5119-4A18-8DE9-4DBC48DFFAF7}" presName="background4" presStyleLbl="node4" presStyleIdx="9" presStyleCnt="24"/>
      <dgm:spPr/>
    </dgm:pt>
    <dgm:pt modelId="{F90C846E-DA55-44DC-97EB-0BE963FD07B5}" type="pres">
      <dgm:prSet presAssocID="{E9D3E8CC-5119-4A18-8DE9-4DBC48DFFAF7}" presName="text4" presStyleLbl="fgAcc4" presStyleIdx="9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4E72C1-8010-4D8B-A0E4-297D2B9BA018}" type="pres">
      <dgm:prSet presAssocID="{E9D3E8CC-5119-4A18-8DE9-4DBC48DFFAF7}" presName="hierChild5" presStyleCnt="0"/>
      <dgm:spPr/>
    </dgm:pt>
    <dgm:pt modelId="{103F49D6-C93C-4551-9B21-07F56DE30248}" type="pres">
      <dgm:prSet presAssocID="{D3219AA5-E088-4080-9494-DCD14AACB7AD}" presName="Name23" presStyleLbl="parChTrans1D4" presStyleIdx="10" presStyleCnt="24"/>
      <dgm:spPr/>
      <dgm:t>
        <a:bodyPr/>
        <a:lstStyle/>
        <a:p>
          <a:endParaRPr lang="en-US"/>
        </a:p>
      </dgm:t>
    </dgm:pt>
    <dgm:pt modelId="{8F355252-5DD7-4EA6-9F41-222B895E86B3}" type="pres">
      <dgm:prSet presAssocID="{D6EF4BD9-A1FF-4CC1-ACAB-F1991F2FE63C}" presName="hierRoot4" presStyleCnt="0"/>
      <dgm:spPr/>
    </dgm:pt>
    <dgm:pt modelId="{4E45EE26-C223-4666-BA66-B6C1780E175A}" type="pres">
      <dgm:prSet presAssocID="{D6EF4BD9-A1FF-4CC1-ACAB-F1991F2FE63C}" presName="composite4" presStyleCnt="0"/>
      <dgm:spPr/>
    </dgm:pt>
    <dgm:pt modelId="{C191EAC1-3BE6-49D5-BDED-E70E22132DFE}" type="pres">
      <dgm:prSet presAssocID="{D6EF4BD9-A1FF-4CC1-ACAB-F1991F2FE63C}" presName="background4" presStyleLbl="node4" presStyleIdx="10" presStyleCnt="24"/>
      <dgm:spPr/>
    </dgm:pt>
    <dgm:pt modelId="{9F996DFB-5AEC-4808-82BC-2DEE7B651DA3}" type="pres">
      <dgm:prSet presAssocID="{D6EF4BD9-A1FF-4CC1-ACAB-F1991F2FE63C}" presName="text4" presStyleLbl="fgAcc4" presStyleIdx="1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D5CDFD-F8BE-4B41-A920-D2371169067E}" type="pres">
      <dgm:prSet presAssocID="{D6EF4BD9-A1FF-4CC1-ACAB-F1991F2FE63C}" presName="hierChild5" presStyleCnt="0"/>
      <dgm:spPr/>
    </dgm:pt>
    <dgm:pt modelId="{DDA2B41A-3E8B-47E4-B8DB-CBDFA0DE0EC7}" type="pres">
      <dgm:prSet presAssocID="{2823925D-92D6-4E57-A749-A7CED13F7F44}" presName="Name23" presStyleLbl="parChTrans1D4" presStyleIdx="11" presStyleCnt="24"/>
      <dgm:spPr/>
      <dgm:t>
        <a:bodyPr/>
        <a:lstStyle/>
        <a:p>
          <a:endParaRPr lang="en-US"/>
        </a:p>
      </dgm:t>
    </dgm:pt>
    <dgm:pt modelId="{7E671209-90C4-40EC-BF49-7ED44B515BB0}" type="pres">
      <dgm:prSet presAssocID="{00866D8C-6467-4C62-9EFA-059A5C002A87}" presName="hierRoot4" presStyleCnt="0"/>
      <dgm:spPr/>
    </dgm:pt>
    <dgm:pt modelId="{2DBD641D-0585-4601-9433-9DB952F08493}" type="pres">
      <dgm:prSet presAssocID="{00866D8C-6467-4C62-9EFA-059A5C002A87}" presName="composite4" presStyleCnt="0"/>
      <dgm:spPr/>
    </dgm:pt>
    <dgm:pt modelId="{5E8B48EB-E6AE-450B-BFE4-7E73C5CEABD4}" type="pres">
      <dgm:prSet presAssocID="{00866D8C-6467-4C62-9EFA-059A5C002A87}" presName="background4" presStyleLbl="node4" presStyleIdx="11" presStyleCnt="24"/>
      <dgm:spPr/>
    </dgm:pt>
    <dgm:pt modelId="{AF37D3BE-50A2-406A-A77C-380DFBC6E7F8}" type="pres">
      <dgm:prSet presAssocID="{00866D8C-6467-4C62-9EFA-059A5C002A87}" presName="text4" presStyleLbl="fgAcc4" presStyleIdx="1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8B06C2-EC7C-46DD-BB86-C9DE0CF67517}" type="pres">
      <dgm:prSet presAssocID="{00866D8C-6467-4C62-9EFA-059A5C002A87}" presName="hierChild5" presStyleCnt="0"/>
      <dgm:spPr/>
    </dgm:pt>
    <dgm:pt modelId="{939A17D0-ABA4-48DB-954F-6A091946C829}" type="pres">
      <dgm:prSet presAssocID="{B2081DA4-9B87-4C0F-8AD3-454B600BC418}" presName="Name23" presStyleLbl="parChTrans1D4" presStyleIdx="12" presStyleCnt="24"/>
      <dgm:spPr/>
      <dgm:t>
        <a:bodyPr/>
        <a:lstStyle/>
        <a:p>
          <a:endParaRPr lang="en-US"/>
        </a:p>
      </dgm:t>
    </dgm:pt>
    <dgm:pt modelId="{2607863D-AC7E-43B3-A338-1BF1F2BFF182}" type="pres">
      <dgm:prSet presAssocID="{EB9C2E50-96E4-4F9B-80EF-4B83253A1873}" presName="hierRoot4" presStyleCnt="0"/>
      <dgm:spPr/>
    </dgm:pt>
    <dgm:pt modelId="{224C9903-524D-4681-B212-FBCDB9BD857F}" type="pres">
      <dgm:prSet presAssocID="{EB9C2E50-96E4-4F9B-80EF-4B83253A1873}" presName="composite4" presStyleCnt="0"/>
      <dgm:spPr/>
    </dgm:pt>
    <dgm:pt modelId="{C8A8BCC9-3F79-486B-BF1E-51230E2A557C}" type="pres">
      <dgm:prSet presAssocID="{EB9C2E50-96E4-4F9B-80EF-4B83253A1873}" presName="background4" presStyleLbl="node4" presStyleIdx="12" presStyleCnt="24"/>
      <dgm:spPr/>
    </dgm:pt>
    <dgm:pt modelId="{C969B548-F2CA-4D2E-86AF-F0EDE9CBC989}" type="pres">
      <dgm:prSet presAssocID="{EB9C2E50-96E4-4F9B-80EF-4B83253A1873}" presName="text4" presStyleLbl="fgAcc4" presStyleIdx="1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800411-7DA1-47D0-92E0-8F023C5EAF61}" type="pres">
      <dgm:prSet presAssocID="{EB9C2E50-96E4-4F9B-80EF-4B83253A1873}" presName="hierChild5" presStyleCnt="0"/>
      <dgm:spPr/>
    </dgm:pt>
    <dgm:pt modelId="{51295935-79A0-4119-A001-FDC52747C2E8}" type="pres">
      <dgm:prSet presAssocID="{FD410371-3E6E-4F90-B6BD-B759CBD5060F}" presName="Name23" presStyleLbl="parChTrans1D4" presStyleIdx="13" presStyleCnt="24"/>
      <dgm:spPr/>
      <dgm:t>
        <a:bodyPr/>
        <a:lstStyle/>
        <a:p>
          <a:endParaRPr lang="en-US"/>
        </a:p>
      </dgm:t>
    </dgm:pt>
    <dgm:pt modelId="{8316E4A0-6C41-4713-9012-5090C139E1F1}" type="pres">
      <dgm:prSet presAssocID="{531B1A9A-AF98-4160-B316-34D31D9D83AE}" presName="hierRoot4" presStyleCnt="0"/>
      <dgm:spPr/>
    </dgm:pt>
    <dgm:pt modelId="{B3B1CBDD-E4A0-4328-9CE3-FC3E54BE2316}" type="pres">
      <dgm:prSet presAssocID="{531B1A9A-AF98-4160-B316-34D31D9D83AE}" presName="composite4" presStyleCnt="0"/>
      <dgm:spPr/>
    </dgm:pt>
    <dgm:pt modelId="{4F29BC50-8E0A-435F-BE53-ECE8E5E9CF69}" type="pres">
      <dgm:prSet presAssocID="{531B1A9A-AF98-4160-B316-34D31D9D83AE}" presName="background4" presStyleLbl="node4" presStyleIdx="13" presStyleCnt="24"/>
      <dgm:spPr/>
    </dgm:pt>
    <dgm:pt modelId="{FF8FE2FA-B2BE-40B4-9103-3014765C9F0B}" type="pres">
      <dgm:prSet presAssocID="{531B1A9A-AF98-4160-B316-34D31D9D83AE}" presName="text4" presStyleLbl="fgAcc4" presStyleIdx="1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BF0459-78C3-46CC-B52B-A2B12732B38A}" type="pres">
      <dgm:prSet presAssocID="{531B1A9A-AF98-4160-B316-34D31D9D83AE}" presName="hierChild5" presStyleCnt="0"/>
      <dgm:spPr/>
    </dgm:pt>
    <dgm:pt modelId="{508F035F-5575-4764-BDF1-97A01EEB2F1C}" type="pres">
      <dgm:prSet presAssocID="{25A33494-3BEA-459D-97F3-8F82A69E1B7D}" presName="Name23" presStyleLbl="parChTrans1D4" presStyleIdx="14" presStyleCnt="24"/>
      <dgm:spPr/>
      <dgm:t>
        <a:bodyPr/>
        <a:lstStyle/>
        <a:p>
          <a:endParaRPr lang="en-US"/>
        </a:p>
      </dgm:t>
    </dgm:pt>
    <dgm:pt modelId="{3CD32837-D4EF-4FDA-B9DC-6C4ECD0FF09C}" type="pres">
      <dgm:prSet presAssocID="{3CA6AAFB-9B9E-46BF-B4BC-A5DEC3E2887B}" presName="hierRoot4" presStyleCnt="0"/>
      <dgm:spPr/>
    </dgm:pt>
    <dgm:pt modelId="{3A632FCA-5F65-447A-8531-2E6163A63434}" type="pres">
      <dgm:prSet presAssocID="{3CA6AAFB-9B9E-46BF-B4BC-A5DEC3E2887B}" presName="composite4" presStyleCnt="0"/>
      <dgm:spPr/>
    </dgm:pt>
    <dgm:pt modelId="{232D0FCF-72A5-4018-98BA-B2BA6149B40E}" type="pres">
      <dgm:prSet presAssocID="{3CA6AAFB-9B9E-46BF-B4BC-A5DEC3E2887B}" presName="background4" presStyleLbl="node4" presStyleIdx="14" presStyleCnt="24"/>
      <dgm:spPr/>
    </dgm:pt>
    <dgm:pt modelId="{4DD38D92-A495-4493-9CBD-9D433211966A}" type="pres">
      <dgm:prSet presAssocID="{3CA6AAFB-9B9E-46BF-B4BC-A5DEC3E2887B}" presName="text4" presStyleLbl="fgAcc4" presStyleIdx="14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7A79B2-8C7E-487F-AA61-90FF47FFC06C}" type="pres">
      <dgm:prSet presAssocID="{3CA6AAFB-9B9E-46BF-B4BC-A5DEC3E2887B}" presName="hierChild5" presStyleCnt="0"/>
      <dgm:spPr/>
    </dgm:pt>
    <dgm:pt modelId="{22122DEF-45D0-4686-83EE-CBE6744874A0}" type="pres">
      <dgm:prSet presAssocID="{A624AA58-3912-40E5-AC79-938335460B1D}" presName="Name23" presStyleLbl="parChTrans1D4" presStyleIdx="15" presStyleCnt="24"/>
      <dgm:spPr/>
      <dgm:t>
        <a:bodyPr/>
        <a:lstStyle/>
        <a:p>
          <a:endParaRPr lang="en-US"/>
        </a:p>
      </dgm:t>
    </dgm:pt>
    <dgm:pt modelId="{F7A090BA-9EBA-4A34-84CC-C962D9539AFD}" type="pres">
      <dgm:prSet presAssocID="{574771D0-99FE-455F-9859-FF0B2A5DD0F4}" presName="hierRoot4" presStyleCnt="0"/>
      <dgm:spPr/>
    </dgm:pt>
    <dgm:pt modelId="{EAF6C84C-E430-4762-8017-293EF33027B1}" type="pres">
      <dgm:prSet presAssocID="{574771D0-99FE-455F-9859-FF0B2A5DD0F4}" presName="composite4" presStyleCnt="0"/>
      <dgm:spPr/>
    </dgm:pt>
    <dgm:pt modelId="{1AF3EA67-873E-4007-A325-DF3747F661E3}" type="pres">
      <dgm:prSet presAssocID="{574771D0-99FE-455F-9859-FF0B2A5DD0F4}" presName="background4" presStyleLbl="node4" presStyleIdx="15" presStyleCnt="24"/>
      <dgm:spPr/>
    </dgm:pt>
    <dgm:pt modelId="{6D18FC7C-FD4E-4729-AA66-8CA8361CFF1A}" type="pres">
      <dgm:prSet presAssocID="{574771D0-99FE-455F-9859-FF0B2A5DD0F4}" presName="text4" presStyleLbl="fgAcc4" presStyleIdx="15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0FF6C5-3173-4300-A583-D42596BF8A78}" type="pres">
      <dgm:prSet presAssocID="{574771D0-99FE-455F-9859-FF0B2A5DD0F4}" presName="hierChild5" presStyleCnt="0"/>
      <dgm:spPr/>
    </dgm:pt>
    <dgm:pt modelId="{D7B2DC94-A8CE-464E-BDA9-3FFC2AEE7E8D}" type="pres">
      <dgm:prSet presAssocID="{0633BF4D-01A5-48B5-B2D1-A4A28258BF84}" presName="Name23" presStyleLbl="parChTrans1D4" presStyleIdx="16" presStyleCnt="24"/>
      <dgm:spPr/>
      <dgm:t>
        <a:bodyPr/>
        <a:lstStyle/>
        <a:p>
          <a:endParaRPr lang="en-US"/>
        </a:p>
      </dgm:t>
    </dgm:pt>
    <dgm:pt modelId="{EEC8CF61-419F-4FE5-B3E2-4DAFD2F3C9CC}" type="pres">
      <dgm:prSet presAssocID="{11522B10-3920-4167-8B44-5AD8383B6CE1}" presName="hierRoot4" presStyleCnt="0"/>
      <dgm:spPr/>
    </dgm:pt>
    <dgm:pt modelId="{0BB54F11-C295-4D86-9649-9E3C0EF64A8C}" type="pres">
      <dgm:prSet presAssocID="{11522B10-3920-4167-8B44-5AD8383B6CE1}" presName="composite4" presStyleCnt="0"/>
      <dgm:spPr/>
    </dgm:pt>
    <dgm:pt modelId="{06C76170-8EDE-4635-81D2-1A14F4A976D4}" type="pres">
      <dgm:prSet presAssocID="{11522B10-3920-4167-8B44-5AD8383B6CE1}" presName="background4" presStyleLbl="node4" presStyleIdx="16" presStyleCnt="24"/>
      <dgm:spPr/>
    </dgm:pt>
    <dgm:pt modelId="{1631AFAF-64EC-47F9-BDC0-1EAB3F96D9CA}" type="pres">
      <dgm:prSet presAssocID="{11522B10-3920-4167-8B44-5AD8383B6CE1}" presName="text4" presStyleLbl="fgAcc4" presStyleIdx="16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282D72-8D83-4DEA-AE83-1C2002A74A43}" type="pres">
      <dgm:prSet presAssocID="{11522B10-3920-4167-8B44-5AD8383B6CE1}" presName="hierChild5" presStyleCnt="0"/>
      <dgm:spPr/>
    </dgm:pt>
    <dgm:pt modelId="{D5C4B6D5-EA19-4FE8-8281-59BA5E3C221B}" type="pres">
      <dgm:prSet presAssocID="{070AA58B-1163-4480-BE9D-9DA8B878DFE2}" presName="Name23" presStyleLbl="parChTrans1D4" presStyleIdx="17" presStyleCnt="24"/>
      <dgm:spPr/>
      <dgm:t>
        <a:bodyPr/>
        <a:lstStyle/>
        <a:p>
          <a:endParaRPr lang="en-US"/>
        </a:p>
      </dgm:t>
    </dgm:pt>
    <dgm:pt modelId="{7B2793B9-1E63-42FE-878D-B482E9105DEE}" type="pres">
      <dgm:prSet presAssocID="{64371F08-905D-4463-AF42-F80BEEDB5D01}" presName="hierRoot4" presStyleCnt="0"/>
      <dgm:spPr/>
    </dgm:pt>
    <dgm:pt modelId="{A2005799-B0AE-4B54-87B2-F3BA26ED40E2}" type="pres">
      <dgm:prSet presAssocID="{64371F08-905D-4463-AF42-F80BEEDB5D01}" presName="composite4" presStyleCnt="0"/>
      <dgm:spPr/>
    </dgm:pt>
    <dgm:pt modelId="{A177F55F-C10B-44E6-876F-9DE95688A7E7}" type="pres">
      <dgm:prSet presAssocID="{64371F08-905D-4463-AF42-F80BEEDB5D01}" presName="background4" presStyleLbl="node4" presStyleIdx="17" presStyleCnt="24"/>
      <dgm:spPr/>
    </dgm:pt>
    <dgm:pt modelId="{38E178CC-6F0D-43E2-9886-E3D3828FB97F}" type="pres">
      <dgm:prSet presAssocID="{64371F08-905D-4463-AF42-F80BEEDB5D01}" presName="text4" presStyleLbl="fgAcc4" presStyleIdx="17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E6DEDD-45FD-48E9-A2BC-5023C3C22628}" type="pres">
      <dgm:prSet presAssocID="{64371F08-905D-4463-AF42-F80BEEDB5D01}" presName="hierChild5" presStyleCnt="0"/>
      <dgm:spPr/>
    </dgm:pt>
    <dgm:pt modelId="{F27C470C-2FF7-4654-B123-F56451D4C4CA}" type="pres">
      <dgm:prSet presAssocID="{C7B8D935-026C-4D78-AAA8-2426EAC75E1E}" presName="Name23" presStyleLbl="parChTrans1D4" presStyleIdx="18" presStyleCnt="24"/>
      <dgm:spPr/>
      <dgm:t>
        <a:bodyPr/>
        <a:lstStyle/>
        <a:p>
          <a:endParaRPr lang="en-US"/>
        </a:p>
      </dgm:t>
    </dgm:pt>
    <dgm:pt modelId="{59B3CC25-69AC-4771-9678-A4D0AB5264E2}" type="pres">
      <dgm:prSet presAssocID="{844689AC-9664-47EE-AC93-1F74400A32E1}" presName="hierRoot4" presStyleCnt="0"/>
      <dgm:spPr/>
    </dgm:pt>
    <dgm:pt modelId="{4C3FAD55-9323-41F0-A478-6BF2BB634E49}" type="pres">
      <dgm:prSet presAssocID="{844689AC-9664-47EE-AC93-1F74400A32E1}" presName="composite4" presStyleCnt="0"/>
      <dgm:spPr/>
    </dgm:pt>
    <dgm:pt modelId="{0B4F55A8-A8E1-43D5-AC60-B20DD34895AF}" type="pres">
      <dgm:prSet presAssocID="{844689AC-9664-47EE-AC93-1F74400A32E1}" presName="background4" presStyleLbl="node4" presStyleIdx="18" presStyleCnt="24"/>
      <dgm:spPr/>
    </dgm:pt>
    <dgm:pt modelId="{2663AFE6-0860-4B57-AE5D-E23E63B0C423}" type="pres">
      <dgm:prSet presAssocID="{844689AC-9664-47EE-AC93-1F74400A32E1}" presName="text4" presStyleLbl="fgAcc4" presStyleIdx="18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8CD285-11F1-435A-9545-F5635FFC2839}" type="pres">
      <dgm:prSet presAssocID="{844689AC-9664-47EE-AC93-1F74400A32E1}" presName="hierChild5" presStyleCnt="0"/>
      <dgm:spPr/>
    </dgm:pt>
    <dgm:pt modelId="{58B4D183-41BC-4FFC-A56D-DF3D69D8DA7B}" type="pres">
      <dgm:prSet presAssocID="{A540EB68-6757-4711-8607-EEC4B715981C}" presName="Name23" presStyleLbl="parChTrans1D4" presStyleIdx="19" presStyleCnt="24"/>
      <dgm:spPr/>
      <dgm:t>
        <a:bodyPr/>
        <a:lstStyle/>
        <a:p>
          <a:endParaRPr lang="en-US"/>
        </a:p>
      </dgm:t>
    </dgm:pt>
    <dgm:pt modelId="{529F44C0-6080-4DB2-8B67-9EC9EB94F0DC}" type="pres">
      <dgm:prSet presAssocID="{3A291659-49D4-4FBD-9AA2-89F06442ADE1}" presName="hierRoot4" presStyleCnt="0"/>
      <dgm:spPr/>
    </dgm:pt>
    <dgm:pt modelId="{685C9EA3-760E-4449-A7CB-8846F8C0D430}" type="pres">
      <dgm:prSet presAssocID="{3A291659-49D4-4FBD-9AA2-89F06442ADE1}" presName="composite4" presStyleCnt="0"/>
      <dgm:spPr/>
    </dgm:pt>
    <dgm:pt modelId="{E0D033A1-7606-400E-A95F-4038BD11CC39}" type="pres">
      <dgm:prSet presAssocID="{3A291659-49D4-4FBD-9AA2-89F06442ADE1}" presName="background4" presStyleLbl="node4" presStyleIdx="19" presStyleCnt="24"/>
      <dgm:spPr/>
    </dgm:pt>
    <dgm:pt modelId="{7E3B686D-5C49-49CF-8452-A6BDDEE16BF1}" type="pres">
      <dgm:prSet presAssocID="{3A291659-49D4-4FBD-9AA2-89F06442ADE1}" presName="text4" presStyleLbl="fgAcc4" presStyleIdx="19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0877CA-7E52-4594-8336-41C3FB658C2A}" type="pres">
      <dgm:prSet presAssocID="{3A291659-49D4-4FBD-9AA2-89F06442ADE1}" presName="hierChild5" presStyleCnt="0"/>
      <dgm:spPr/>
    </dgm:pt>
    <dgm:pt modelId="{82822539-749D-47F0-AFCE-F55D497FDD9F}" type="pres">
      <dgm:prSet presAssocID="{FAF5706F-21CF-4AC7-BD05-939D3745F287}" presName="Name23" presStyleLbl="parChTrans1D4" presStyleIdx="20" presStyleCnt="24"/>
      <dgm:spPr/>
      <dgm:t>
        <a:bodyPr/>
        <a:lstStyle/>
        <a:p>
          <a:endParaRPr lang="en-US"/>
        </a:p>
      </dgm:t>
    </dgm:pt>
    <dgm:pt modelId="{D76BA8CD-D907-4BC1-8B67-4461E88E7733}" type="pres">
      <dgm:prSet presAssocID="{1CACAB4E-A37D-4D09-8AE6-CA469891368F}" presName="hierRoot4" presStyleCnt="0"/>
      <dgm:spPr/>
    </dgm:pt>
    <dgm:pt modelId="{7700B9C5-AB69-4A3E-90B3-8E32476C826A}" type="pres">
      <dgm:prSet presAssocID="{1CACAB4E-A37D-4D09-8AE6-CA469891368F}" presName="composite4" presStyleCnt="0"/>
      <dgm:spPr/>
    </dgm:pt>
    <dgm:pt modelId="{F8FB31B7-F85E-44E2-A885-DBEEFCAF2A69}" type="pres">
      <dgm:prSet presAssocID="{1CACAB4E-A37D-4D09-8AE6-CA469891368F}" presName="background4" presStyleLbl="node4" presStyleIdx="20" presStyleCnt="24"/>
      <dgm:spPr/>
    </dgm:pt>
    <dgm:pt modelId="{5BCEA9DF-B24B-4E5B-A9C4-6E6F03B9BC49}" type="pres">
      <dgm:prSet presAssocID="{1CACAB4E-A37D-4D09-8AE6-CA469891368F}" presName="text4" presStyleLbl="fgAcc4" presStyleIdx="2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B03340-81CE-446A-BE31-86CA15DB28DC}" type="pres">
      <dgm:prSet presAssocID="{1CACAB4E-A37D-4D09-8AE6-CA469891368F}" presName="hierChild5" presStyleCnt="0"/>
      <dgm:spPr/>
    </dgm:pt>
    <dgm:pt modelId="{E4D3AD7A-8A81-4228-808C-7F9E52D637F2}" type="pres">
      <dgm:prSet presAssocID="{A5E06E1D-C111-4E64-887B-40F0FF804FA0}" presName="Name23" presStyleLbl="parChTrans1D4" presStyleIdx="21" presStyleCnt="24"/>
      <dgm:spPr/>
      <dgm:t>
        <a:bodyPr/>
        <a:lstStyle/>
        <a:p>
          <a:endParaRPr lang="en-US"/>
        </a:p>
      </dgm:t>
    </dgm:pt>
    <dgm:pt modelId="{6AE56E68-E5FF-4590-AC9F-17DC3073A32F}" type="pres">
      <dgm:prSet presAssocID="{F62159D8-6812-41F3-ABFA-50C07AAA66F6}" presName="hierRoot4" presStyleCnt="0"/>
      <dgm:spPr/>
    </dgm:pt>
    <dgm:pt modelId="{D723489E-5D46-4F01-BFD2-BB3BCF1C09E6}" type="pres">
      <dgm:prSet presAssocID="{F62159D8-6812-41F3-ABFA-50C07AAA66F6}" presName="composite4" presStyleCnt="0"/>
      <dgm:spPr/>
    </dgm:pt>
    <dgm:pt modelId="{597D9A18-9FD0-4C90-871D-3D0C7CD9569C}" type="pres">
      <dgm:prSet presAssocID="{F62159D8-6812-41F3-ABFA-50C07AAA66F6}" presName="background4" presStyleLbl="node4" presStyleIdx="21" presStyleCnt="24"/>
      <dgm:spPr/>
    </dgm:pt>
    <dgm:pt modelId="{A4792BC9-4188-4B6C-8DA8-E4E1C4775ED6}" type="pres">
      <dgm:prSet presAssocID="{F62159D8-6812-41F3-ABFA-50C07AAA66F6}" presName="text4" presStyleLbl="fgAcc4" presStyleIdx="2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F92F25-0FE7-4297-A3DE-256C5154857C}" type="pres">
      <dgm:prSet presAssocID="{F62159D8-6812-41F3-ABFA-50C07AAA66F6}" presName="hierChild5" presStyleCnt="0"/>
      <dgm:spPr/>
    </dgm:pt>
    <dgm:pt modelId="{88F7BC1F-6CE7-4E9F-8478-6CF3F2768534}" type="pres">
      <dgm:prSet presAssocID="{CC36F1BF-2EF0-41DD-82FE-F6FEE4FCD380}" presName="Name23" presStyleLbl="parChTrans1D4" presStyleIdx="22" presStyleCnt="24"/>
      <dgm:spPr/>
      <dgm:t>
        <a:bodyPr/>
        <a:lstStyle/>
        <a:p>
          <a:endParaRPr lang="en-US"/>
        </a:p>
      </dgm:t>
    </dgm:pt>
    <dgm:pt modelId="{783FE878-135A-4EB1-9DEA-8D89FBF760E6}" type="pres">
      <dgm:prSet presAssocID="{A91D9B10-69D9-400F-B0BC-A42597114C3A}" presName="hierRoot4" presStyleCnt="0"/>
      <dgm:spPr/>
    </dgm:pt>
    <dgm:pt modelId="{01CD2F55-32BC-4157-90FF-926A0C2D64ED}" type="pres">
      <dgm:prSet presAssocID="{A91D9B10-69D9-400F-B0BC-A42597114C3A}" presName="composite4" presStyleCnt="0"/>
      <dgm:spPr/>
    </dgm:pt>
    <dgm:pt modelId="{E71B9658-1D08-4042-9403-7D513D44A54B}" type="pres">
      <dgm:prSet presAssocID="{A91D9B10-69D9-400F-B0BC-A42597114C3A}" presName="background4" presStyleLbl="node4" presStyleIdx="22" presStyleCnt="24"/>
      <dgm:spPr/>
    </dgm:pt>
    <dgm:pt modelId="{3E5501BB-21E1-48F5-9420-03F023A0AD80}" type="pres">
      <dgm:prSet presAssocID="{A91D9B10-69D9-400F-B0BC-A42597114C3A}" presName="text4" presStyleLbl="fgAcc4" presStyleIdx="2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EFD91F-EF38-409C-A486-B20DAFC2EB5E}" type="pres">
      <dgm:prSet presAssocID="{A91D9B10-69D9-400F-B0BC-A42597114C3A}" presName="hierChild5" presStyleCnt="0"/>
      <dgm:spPr/>
    </dgm:pt>
    <dgm:pt modelId="{4B2EBC33-1770-4444-B20F-C1682323E8E2}" type="pres">
      <dgm:prSet presAssocID="{E2EFD80B-584E-45D9-9030-33DE8C86316E}" presName="Name23" presStyleLbl="parChTrans1D4" presStyleIdx="23" presStyleCnt="24"/>
      <dgm:spPr/>
      <dgm:t>
        <a:bodyPr/>
        <a:lstStyle/>
        <a:p>
          <a:endParaRPr lang="en-US"/>
        </a:p>
      </dgm:t>
    </dgm:pt>
    <dgm:pt modelId="{2BE1AA6F-8D9C-4BE4-9411-70C3CD717EDD}" type="pres">
      <dgm:prSet presAssocID="{E7C23FB3-33B6-4AF6-8BC7-A6D302888E40}" presName="hierRoot4" presStyleCnt="0"/>
      <dgm:spPr/>
    </dgm:pt>
    <dgm:pt modelId="{92D6B4A1-F299-4F2D-ACFC-254BEE1A56FA}" type="pres">
      <dgm:prSet presAssocID="{E7C23FB3-33B6-4AF6-8BC7-A6D302888E40}" presName="composite4" presStyleCnt="0"/>
      <dgm:spPr/>
    </dgm:pt>
    <dgm:pt modelId="{C5263D50-FBA5-4854-A2C2-32592826FC57}" type="pres">
      <dgm:prSet presAssocID="{E7C23FB3-33B6-4AF6-8BC7-A6D302888E40}" presName="background4" presStyleLbl="node4" presStyleIdx="23" presStyleCnt="24"/>
      <dgm:spPr/>
    </dgm:pt>
    <dgm:pt modelId="{EE3D9C81-66FF-488E-97F9-D6BB1B5D758D}" type="pres">
      <dgm:prSet presAssocID="{E7C23FB3-33B6-4AF6-8BC7-A6D302888E40}" presName="text4" presStyleLbl="fgAcc4" presStyleIdx="2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63D5E3-9777-437F-AFC8-8FD6BA3A8F79}" type="pres">
      <dgm:prSet presAssocID="{E7C23FB3-33B6-4AF6-8BC7-A6D302888E40}" presName="hierChild5" presStyleCnt="0"/>
      <dgm:spPr/>
    </dgm:pt>
  </dgm:ptLst>
  <dgm:cxnLst>
    <dgm:cxn modelId="{12876819-7AD8-4282-97AF-410AD8957002}" type="presOf" srcId="{0633BF4D-01A5-48B5-B2D1-A4A28258BF84}" destId="{D7B2DC94-A8CE-464E-BDA9-3FFC2AEE7E8D}" srcOrd="0" destOrd="0" presId="urn:microsoft.com/office/officeart/2005/8/layout/hierarchy1"/>
    <dgm:cxn modelId="{16649A42-1423-499E-BF34-82E1262FAA2B}" srcId="{796DA480-2C93-4838-82AA-32C9A397FA4E}" destId="{32325E87-3BCF-4BE8-9712-4D6800E51E14}" srcOrd="0" destOrd="0" parTransId="{4DB62B69-4F77-4D6C-9CE2-38F7E22765CA}" sibTransId="{3604DFC7-A7DC-4CC0-8E2F-1EA068B780CA}"/>
    <dgm:cxn modelId="{684A68B6-ABBF-4DF6-863C-DB20FD304BEF}" type="presOf" srcId="{42BD22C6-188C-4891-8A51-37BB107112BF}" destId="{05BC91F1-7E52-4F2C-8AF1-9E7BB1135AF6}" srcOrd="0" destOrd="0" presId="urn:microsoft.com/office/officeart/2005/8/layout/hierarchy1"/>
    <dgm:cxn modelId="{549925CD-EE80-4ABD-94FC-6BBE1EB0AD13}" type="presOf" srcId="{574771D0-99FE-455F-9859-FF0B2A5DD0F4}" destId="{6D18FC7C-FD4E-4729-AA66-8CA8361CFF1A}" srcOrd="0" destOrd="0" presId="urn:microsoft.com/office/officeart/2005/8/layout/hierarchy1"/>
    <dgm:cxn modelId="{D1B45B42-AEF7-4CD5-B5CE-04DE8FF8BEFB}" srcId="{531B1A9A-AF98-4160-B316-34D31D9D83AE}" destId="{3CA6AAFB-9B9E-46BF-B4BC-A5DEC3E2887B}" srcOrd="0" destOrd="0" parTransId="{25A33494-3BEA-459D-97F3-8F82A69E1B7D}" sibTransId="{0CFB0286-0FBA-4565-9CC6-64B4670CC16B}"/>
    <dgm:cxn modelId="{2007B836-1C23-437F-BCF5-E49B5A4E218A}" type="presOf" srcId="{6BAE6C73-C97C-436D-8793-02CA8B5B1F70}" destId="{959CD018-B432-4987-A427-33F872BF8EFC}" srcOrd="0" destOrd="0" presId="urn:microsoft.com/office/officeart/2005/8/layout/hierarchy1"/>
    <dgm:cxn modelId="{A8C36615-2D32-4E14-94F3-7BEDA4E749A8}" type="presOf" srcId="{425D4ECC-862A-4840-9ED4-52B94D82FC8E}" destId="{1796F72F-5958-4065-9DA5-C4CD4958BE91}" srcOrd="0" destOrd="0" presId="urn:microsoft.com/office/officeart/2005/8/layout/hierarchy1"/>
    <dgm:cxn modelId="{166DE42E-BF6C-4905-A291-10BFCE501742}" type="presOf" srcId="{A540EB68-6757-4711-8607-EEC4B715981C}" destId="{58B4D183-41BC-4FFC-A56D-DF3D69D8DA7B}" srcOrd="0" destOrd="0" presId="urn:microsoft.com/office/officeart/2005/8/layout/hierarchy1"/>
    <dgm:cxn modelId="{93F2A230-36DB-4B2C-B901-30DB5E838754}" type="presOf" srcId="{E7C23FB3-33B6-4AF6-8BC7-A6D302888E40}" destId="{EE3D9C81-66FF-488E-97F9-D6BB1B5D758D}" srcOrd="0" destOrd="0" presId="urn:microsoft.com/office/officeart/2005/8/layout/hierarchy1"/>
    <dgm:cxn modelId="{C9602754-AE51-42F9-8DBD-2D19E6EFF528}" type="presOf" srcId="{B2081DA4-9B87-4C0F-8AD3-454B600BC418}" destId="{939A17D0-ABA4-48DB-954F-6A091946C829}" srcOrd="0" destOrd="0" presId="urn:microsoft.com/office/officeart/2005/8/layout/hierarchy1"/>
    <dgm:cxn modelId="{715A56CF-DFE9-4E82-809E-2E85EC12D92F}" srcId="{1DE8A298-0DAF-44D2-AD5E-2037C1361DF7}" destId="{6BF86FC3-A86A-4B22-AA56-5362EBB10ECD}" srcOrd="0" destOrd="0" parTransId="{6A00388D-DB8D-42CE-932C-BB9722E85F96}" sibTransId="{444513A0-4628-457B-99A5-FB7A6507C141}"/>
    <dgm:cxn modelId="{A83DD3C1-6154-4AF9-8217-27D26D6F60CD}" type="presOf" srcId="{D6EF4BD9-A1FF-4CC1-ACAB-F1991F2FE63C}" destId="{9F996DFB-5AEC-4808-82BC-2DEE7B651DA3}" srcOrd="0" destOrd="0" presId="urn:microsoft.com/office/officeart/2005/8/layout/hierarchy1"/>
    <dgm:cxn modelId="{1FCE89AC-C6EB-4173-B9E2-64154C8B708F}" srcId="{91C4C758-B43D-4093-B73B-DD495CD4D156}" destId="{F8E1EA7E-2B4F-4A45-81C2-7537F29CA7A0}" srcOrd="0" destOrd="0" parTransId="{D3D0C138-9C16-4DE8-BD46-A8B0B81BE444}" sibTransId="{8B7A7124-1F59-423F-8700-B0A0CCE35389}"/>
    <dgm:cxn modelId="{653FEF53-239F-4AF3-9A8B-D44516BC79A7}" type="presOf" srcId="{4DB62B69-4F77-4D6C-9CE2-38F7E22765CA}" destId="{060A8DC5-B14B-48D1-B4CC-382F4565A8D8}" srcOrd="0" destOrd="0" presId="urn:microsoft.com/office/officeart/2005/8/layout/hierarchy1"/>
    <dgm:cxn modelId="{FC4B15F1-D328-418B-9635-D962552B7B67}" srcId="{32325E87-3BCF-4BE8-9712-4D6800E51E14}" destId="{91C4C758-B43D-4093-B73B-DD495CD4D156}" srcOrd="0" destOrd="0" parTransId="{4A193188-F0EF-406B-8275-859F92D4D80D}" sibTransId="{7AD6BEEA-3841-451A-8B19-CD52889BA480}"/>
    <dgm:cxn modelId="{0B139E62-6C3D-4390-A3C3-E3068CBDA6F5}" type="presOf" srcId="{16F942A8-05A9-43DB-9D62-127E5F04894D}" destId="{13A33EE0-AE55-436A-B7A7-229874CFD608}" srcOrd="0" destOrd="0" presId="urn:microsoft.com/office/officeart/2005/8/layout/hierarchy1"/>
    <dgm:cxn modelId="{F27F22B9-8731-4062-B4D8-139721AB2A2E}" srcId="{00866D8C-6467-4C62-9EFA-059A5C002A87}" destId="{EB9C2E50-96E4-4F9B-80EF-4B83253A1873}" srcOrd="0" destOrd="0" parTransId="{B2081DA4-9B87-4C0F-8AD3-454B600BC418}" sibTransId="{270BD74A-734C-42DB-B8F5-591B46CC0014}"/>
    <dgm:cxn modelId="{49A2CFF2-8347-48A8-8E36-793801A503A8}" type="presOf" srcId="{F62159D8-6812-41F3-ABFA-50C07AAA66F6}" destId="{A4792BC9-4188-4B6C-8DA8-E4E1C4775ED6}" srcOrd="0" destOrd="0" presId="urn:microsoft.com/office/officeart/2005/8/layout/hierarchy1"/>
    <dgm:cxn modelId="{257DDA6A-F82C-4C4F-9F04-3B0820F5953A}" type="presOf" srcId="{1CACAB4E-A37D-4D09-8AE6-CA469891368F}" destId="{5BCEA9DF-B24B-4E5B-A9C4-6E6F03B9BC49}" srcOrd="0" destOrd="0" presId="urn:microsoft.com/office/officeart/2005/8/layout/hierarchy1"/>
    <dgm:cxn modelId="{B07B4B90-5DA4-4C61-9D68-A5C794E66696}" srcId="{53F99DC6-B8D1-4285-9623-6EF41380A7D8}" destId="{A8BEAA6B-0A3B-4183-83C9-E2FA89401C83}" srcOrd="1" destOrd="0" parTransId="{5DBCC6C6-EC10-4A2D-A816-4B2E54014A09}" sibTransId="{49D30D68-9B8A-4BBC-96D7-3278712781BC}"/>
    <dgm:cxn modelId="{40AC38D3-3255-4C7A-B4F4-939C8E93BC5A}" type="presOf" srcId="{32325E87-3BCF-4BE8-9712-4D6800E51E14}" destId="{F5EC3D0A-1A5D-40A2-B07B-0ADFC7F50C67}" srcOrd="0" destOrd="0" presId="urn:microsoft.com/office/officeart/2005/8/layout/hierarchy1"/>
    <dgm:cxn modelId="{9FFD4C6D-2493-4D74-98DA-E300BD002F89}" type="presOf" srcId="{FF2F4A61-0582-4E27-A991-BBED7573F8D7}" destId="{B07DFF7C-9C1F-4204-8695-82C25813C855}" srcOrd="0" destOrd="0" presId="urn:microsoft.com/office/officeart/2005/8/layout/hierarchy1"/>
    <dgm:cxn modelId="{CD1DFB8B-FC8F-402D-874E-710E2BA74DEA}" srcId="{D2264F51-A7B9-4D9C-9C03-25D40483D11D}" destId="{D6EF4BD9-A1FF-4CC1-ACAB-F1991F2FE63C}" srcOrd="4" destOrd="0" parTransId="{D3219AA5-E088-4080-9494-DCD14AACB7AD}" sibTransId="{A45A7AC2-FD06-40A8-B555-C541AA2FD635}"/>
    <dgm:cxn modelId="{57BD44ED-0A99-4F18-A4F8-3BBF187DB03F}" type="presOf" srcId="{2823925D-92D6-4E57-A749-A7CED13F7F44}" destId="{DDA2B41A-3E8B-47E4-B8DB-CBDFA0DE0EC7}" srcOrd="0" destOrd="0" presId="urn:microsoft.com/office/officeart/2005/8/layout/hierarchy1"/>
    <dgm:cxn modelId="{F28F418A-BEF8-4F30-931C-9AE570C9C32F}" srcId="{425D4ECC-862A-4840-9ED4-52B94D82FC8E}" destId="{D2264F51-A7B9-4D9C-9C03-25D40483D11D}" srcOrd="0" destOrd="0" parTransId="{C1F36687-323C-4E0B-8698-AA0C8BA9B7A3}" sibTransId="{E1A66443-E43D-47ED-98FD-7896B1F73611}"/>
    <dgm:cxn modelId="{4C3D0243-99A3-49B2-BD53-5BEF6465BD65}" type="presOf" srcId="{7A2280B9-9041-4F5F-9F99-16E91E7C1C08}" destId="{1B0A8AAC-3AA4-4198-994B-2AFDC5EF6B0F}" srcOrd="0" destOrd="0" presId="urn:microsoft.com/office/officeart/2005/8/layout/hierarchy1"/>
    <dgm:cxn modelId="{13643891-2A73-4B91-AA41-4C0B648D7F64}" type="presOf" srcId="{25A33494-3BEA-459D-97F3-8F82A69E1B7D}" destId="{508F035F-5575-4764-BDF1-97A01EEB2F1C}" srcOrd="0" destOrd="0" presId="urn:microsoft.com/office/officeart/2005/8/layout/hierarchy1"/>
    <dgm:cxn modelId="{BD43F31A-7694-48CB-8A80-EABD8965B8C0}" srcId="{D2264F51-A7B9-4D9C-9C03-25D40483D11D}" destId="{1DE8A298-0DAF-44D2-AD5E-2037C1361DF7}" srcOrd="0" destOrd="0" parTransId="{2D56012D-22AF-4AFD-884B-619B8F25C4AB}" sibTransId="{53A7E568-AAAC-436B-A6E3-7AA5203936E1}"/>
    <dgm:cxn modelId="{583063B3-124F-4653-99A7-CDABB3C3436F}" srcId="{42BD22C6-188C-4891-8A51-37BB107112BF}" destId="{53F99DC6-B8D1-4285-9623-6EF41380A7D8}" srcOrd="0" destOrd="0" parTransId="{5C80D5F7-ADBF-444A-858B-90F19BAE997E}" sibTransId="{A47DAC08-092E-4FD0-BAAA-A2CD8062A39D}"/>
    <dgm:cxn modelId="{BEA3D592-6B60-47A2-8B11-B39D98623ABC}" type="presOf" srcId="{DB21F706-CFC9-4B51-B771-0C204D1611E9}" destId="{4E3A3B29-297D-46EB-8B0D-E5A96245DB8F}" srcOrd="0" destOrd="0" presId="urn:microsoft.com/office/officeart/2005/8/layout/hierarchy1"/>
    <dgm:cxn modelId="{D5E0B1B3-F947-47BA-B07C-22A68328660B}" srcId="{D2264F51-A7B9-4D9C-9C03-25D40483D11D}" destId="{C82ACD3C-433E-4EA5-A40E-4BA5338050B2}" srcOrd="2" destOrd="0" parTransId="{16F942A8-05A9-43DB-9D62-127E5F04894D}" sibTransId="{C9710681-6D92-4FB8-B914-EF61ECC57120}"/>
    <dgm:cxn modelId="{BC5ADB0B-789C-4C7F-A5B9-F74C318EAD29}" type="presOf" srcId="{D3D0C138-9C16-4DE8-BD46-A8B0B81BE444}" destId="{5682B620-EDD2-4064-B5AB-01F8AB0C5154}" srcOrd="0" destOrd="0" presId="urn:microsoft.com/office/officeart/2005/8/layout/hierarchy1"/>
    <dgm:cxn modelId="{D38AE508-7ACC-494C-AC7D-75CE5687E32A}" srcId="{D2264F51-A7B9-4D9C-9C03-25D40483D11D}" destId="{00866D8C-6467-4C62-9EFA-059A5C002A87}" srcOrd="5" destOrd="0" parTransId="{2823925D-92D6-4E57-A749-A7CED13F7F44}" sibTransId="{13E8BA6E-1977-45DF-9671-DB516739EE49}"/>
    <dgm:cxn modelId="{608E0EE8-348D-4A7E-8814-9EEFEDDCD11B}" srcId="{D112E9EB-E325-4829-83C0-96D4481C3672}" destId="{6BAE6C73-C97C-436D-8793-02CA8B5B1F70}" srcOrd="0" destOrd="0" parTransId="{5F6C0856-E329-43A8-BD0C-A0359A53FB80}" sibTransId="{27D8E2A4-4BB8-4CFB-B6F8-F295CCC1BB38}"/>
    <dgm:cxn modelId="{B90D3A6D-18BC-4A67-AE5B-BCE611FB52E4}" srcId="{1CACAB4E-A37D-4D09-8AE6-CA469891368F}" destId="{F62159D8-6812-41F3-ABFA-50C07AAA66F6}" srcOrd="0" destOrd="0" parTransId="{A5E06E1D-C111-4E64-887B-40F0FF804FA0}" sibTransId="{4F8C0504-7A94-45B8-9FA9-6941D2101FD6}"/>
    <dgm:cxn modelId="{CDBAE632-0167-423D-81ED-1BD828378A81}" srcId="{53F99DC6-B8D1-4285-9623-6EF41380A7D8}" destId="{FF2F4A61-0582-4E27-A991-BBED7573F8D7}" srcOrd="2" destOrd="0" parTransId="{7D889405-5F35-4EC7-8E9A-E8557EE80FFA}" sibTransId="{6F4C014C-FFDB-4907-8D6C-779AC883CB6D}"/>
    <dgm:cxn modelId="{75D5B348-0D7E-4B88-852E-5F2216898CF5}" srcId="{D2264F51-A7B9-4D9C-9C03-25D40483D11D}" destId="{11522B10-3920-4167-8B44-5AD8383B6CE1}" srcOrd="6" destOrd="0" parTransId="{0633BF4D-01A5-48B5-B2D1-A4A28258BF84}" sibTransId="{B9F87B21-D952-46A6-8FC0-A522CF716633}"/>
    <dgm:cxn modelId="{B620E2E9-3B14-47B0-9B6B-D6ACA77165A0}" type="presOf" srcId="{5F6C0856-E329-43A8-BD0C-A0359A53FB80}" destId="{7A45B45C-290F-45B4-AE19-CC2AD902DAB6}" srcOrd="0" destOrd="0" presId="urn:microsoft.com/office/officeart/2005/8/layout/hierarchy1"/>
    <dgm:cxn modelId="{98885084-87DB-428C-BF1C-841CC4F9CF79}" type="presOf" srcId="{A8BEAA6B-0A3B-4183-83C9-E2FA89401C83}" destId="{C0CB750C-A326-4452-B68F-404BDDDA1ED2}" srcOrd="0" destOrd="0" presId="urn:microsoft.com/office/officeart/2005/8/layout/hierarchy1"/>
    <dgm:cxn modelId="{DACE4B11-B294-4049-B1AD-BFEA908454C2}" type="presOf" srcId="{EB9C2E50-96E4-4F9B-80EF-4B83253A1873}" destId="{C969B548-F2CA-4D2E-86AF-F0EDE9CBC989}" srcOrd="0" destOrd="0" presId="urn:microsoft.com/office/officeart/2005/8/layout/hierarchy1"/>
    <dgm:cxn modelId="{5A1443FE-B94B-479D-88F8-88EE4DC87C0D}" type="presOf" srcId="{6BF86FC3-A86A-4B22-AA56-5362EBB10ECD}" destId="{CE40B1E8-A2BF-44F9-8413-245F765A8A91}" srcOrd="0" destOrd="0" presId="urn:microsoft.com/office/officeart/2005/8/layout/hierarchy1"/>
    <dgm:cxn modelId="{D5490F3C-7324-4E25-8F93-C10B16EA7DA0}" srcId="{53F99DC6-B8D1-4285-9623-6EF41380A7D8}" destId="{D112E9EB-E325-4829-83C0-96D4481C3672}" srcOrd="0" destOrd="0" parTransId="{45C95639-14C6-4654-8777-248C2EBBA5FB}" sibTransId="{BE0F5591-0018-48E5-93A2-4984E880BF29}"/>
    <dgm:cxn modelId="{43C7F98A-5C6D-42D6-9087-EBBDBC5F624C}" type="presOf" srcId="{C1F36687-323C-4E0B-8698-AA0C8BA9B7A3}" destId="{177AD6E0-7F24-48A4-BBD8-97100367654A}" srcOrd="0" destOrd="0" presId="urn:microsoft.com/office/officeart/2005/8/layout/hierarchy1"/>
    <dgm:cxn modelId="{0A0F18A6-80D2-47C1-962E-2938A6F3A3E9}" srcId="{3A291659-49D4-4FBD-9AA2-89F06442ADE1}" destId="{1CACAB4E-A37D-4D09-8AE6-CA469891368F}" srcOrd="0" destOrd="0" parTransId="{FAF5706F-21CF-4AC7-BD05-939D3745F287}" sibTransId="{85B089AA-0869-40D6-B529-BFFAF4E54409}"/>
    <dgm:cxn modelId="{EB03DE78-0A90-4A47-9499-5D4BD8514840}" type="presOf" srcId="{531B1A9A-AF98-4160-B316-34D31D9D83AE}" destId="{FF8FE2FA-B2BE-40B4-9103-3014765C9F0B}" srcOrd="0" destOrd="0" presId="urn:microsoft.com/office/officeart/2005/8/layout/hierarchy1"/>
    <dgm:cxn modelId="{76DBB902-E9DE-4266-8A9E-C5F8B1311260}" type="presOf" srcId="{844689AC-9664-47EE-AC93-1F74400A32E1}" destId="{2663AFE6-0860-4B57-AE5D-E23E63B0C423}" srcOrd="0" destOrd="0" presId="urn:microsoft.com/office/officeart/2005/8/layout/hierarchy1"/>
    <dgm:cxn modelId="{B5005329-B8EF-4DAC-9FB6-891A3A080143}" type="presOf" srcId="{D3219AA5-E088-4080-9494-DCD14AACB7AD}" destId="{103F49D6-C93C-4551-9B21-07F56DE30248}" srcOrd="0" destOrd="0" presId="urn:microsoft.com/office/officeart/2005/8/layout/hierarchy1"/>
    <dgm:cxn modelId="{16401EAC-71CB-4821-97E4-0A40766BFA4E}" type="presOf" srcId="{2D56012D-22AF-4AFD-884B-619B8F25C4AB}" destId="{469575AC-296B-412F-BB5B-306FE9AEB51A}" srcOrd="0" destOrd="0" presId="urn:microsoft.com/office/officeart/2005/8/layout/hierarchy1"/>
    <dgm:cxn modelId="{1584398C-5FA6-4D4A-96E8-5E420889D8CE}" type="presOf" srcId="{C82ACD3C-433E-4EA5-A40E-4BA5338050B2}" destId="{B3B55381-427E-4A81-9578-F68264300D21}" srcOrd="0" destOrd="0" presId="urn:microsoft.com/office/officeart/2005/8/layout/hierarchy1"/>
    <dgm:cxn modelId="{522A703C-856F-4C99-8EB2-847F0BD0E6D0}" type="presOf" srcId="{A624AA58-3912-40E5-AC79-938335460B1D}" destId="{22122DEF-45D0-4686-83EE-CBE6744874A0}" srcOrd="0" destOrd="0" presId="urn:microsoft.com/office/officeart/2005/8/layout/hierarchy1"/>
    <dgm:cxn modelId="{4A4D2F82-2584-4BC3-962E-EAED549D2176}" type="presOf" srcId="{FAF5706F-21CF-4AC7-BD05-939D3745F287}" destId="{82822539-749D-47F0-AFCE-F55D497FDD9F}" srcOrd="0" destOrd="0" presId="urn:microsoft.com/office/officeart/2005/8/layout/hierarchy1"/>
    <dgm:cxn modelId="{CABD8EA5-00EF-4490-8427-ABA3BD903455}" type="presOf" srcId="{A91D9B10-69D9-400F-B0BC-A42597114C3A}" destId="{3E5501BB-21E1-48F5-9420-03F023A0AD80}" srcOrd="0" destOrd="0" presId="urn:microsoft.com/office/officeart/2005/8/layout/hierarchy1"/>
    <dgm:cxn modelId="{7B7CDD0B-8896-4374-80B9-112FAE3B9DE6}" srcId="{D2264F51-A7B9-4D9C-9C03-25D40483D11D}" destId="{64371F08-905D-4463-AF42-F80BEEDB5D01}" srcOrd="7" destOrd="0" parTransId="{070AA58B-1163-4480-BE9D-9DA8B878DFE2}" sibTransId="{F84ACFA9-F558-4D9E-9718-2C95FF2F357F}"/>
    <dgm:cxn modelId="{9C19EBA7-030B-4188-8BBE-62203419A665}" srcId="{D2264F51-A7B9-4D9C-9C03-25D40483D11D}" destId="{844689AC-9664-47EE-AC93-1F74400A32E1}" srcOrd="8" destOrd="0" parTransId="{C7B8D935-026C-4D78-AAA8-2426EAC75E1E}" sibTransId="{E7953232-7C15-4513-9D3F-B841986D2B23}"/>
    <dgm:cxn modelId="{59E3600F-1D79-4B1D-A3DA-67A692F03019}" type="presOf" srcId="{A5E06E1D-C111-4E64-887B-40F0FF804FA0}" destId="{E4D3AD7A-8A81-4228-808C-7F9E52D637F2}" srcOrd="0" destOrd="0" presId="urn:microsoft.com/office/officeart/2005/8/layout/hierarchy1"/>
    <dgm:cxn modelId="{511D6E0C-1787-4ACA-8916-464C396E8B0E}" type="presOf" srcId="{070AA58B-1163-4480-BE9D-9DA8B878DFE2}" destId="{D5C4B6D5-EA19-4FE8-8281-59BA5E3C221B}" srcOrd="0" destOrd="0" presId="urn:microsoft.com/office/officeart/2005/8/layout/hierarchy1"/>
    <dgm:cxn modelId="{62AB778A-17BC-4A6F-A1B8-265059799A58}" type="presOf" srcId="{D2264F51-A7B9-4D9C-9C03-25D40483D11D}" destId="{E99F28F7-FF0E-4165-8713-527AA30D5B3B}" srcOrd="0" destOrd="0" presId="urn:microsoft.com/office/officeart/2005/8/layout/hierarchy1"/>
    <dgm:cxn modelId="{620E0CC8-13A1-4145-90C3-722B9920F168}" type="presOf" srcId="{1DE8A298-0DAF-44D2-AD5E-2037C1361DF7}" destId="{3FDF1533-057D-43DF-83D1-BFC0A9584D10}" srcOrd="0" destOrd="0" presId="urn:microsoft.com/office/officeart/2005/8/layout/hierarchy1"/>
    <dgm:cxn modelId="{CBDE56F1-FAFF-47E1-8023-617096A17EAE}" type="presOf" srcId="{C7B8D935-026C-4D78-AAA8-2426EAC75E1E}" destId="{F27C470C-2FF7-4654-B123-F56451D4C4CA}" srcOrd="0" destOrd="0" presId="urn:microsoft.com/office/officeart/2005/8/layout/hierarchy1"/>
    <dgm:cxn modelId="{3D524021-7B3E-4A23-A1F1-47A41E09E0EB}" type="presOf" srcId="{4671A6EE-8F5B-48B1-8525-20444EBD241F}" destId="{B8480DFE-B503-42E0-9CB3-5CB6FF30945F}" srcOrd="0" destOrd="0" presId="urn:microsoft.com/office/officeart/2005/8/layout/hierarchy1"/>
    <dgm:cxn modelId="{1323C164-D358-47AF-9D6C-F3FCCCBF3B3F}" srcId="{F62159D8-6812-41F3-ABFA-50C07AAA66F6}" destId="{A91D9B10-69D9-400F-B0BC-A42597114C3A}" srcOrd="0" destOrd="0" parTransId="{CC36F1BF-2EF0-41DD-82FE-F6FEE4FCD380}" sibTransId="{8590D466-A4D0-423D-BF62-E031D022CA72}"/>
    <dgm:cxn modelId="{1FCF5029-1C8F-403B-8FC8-A1DB2ADD29C5}" srcId="{FF2F4A61-0582-4E27-A991-BBED7573F8D7}" destId="{425D4ECC-862A-4840-9ED4-52B94D82FC8E}" srcOrd="0" destOrd="0" parTransId="{620DC2E0-5B41-47E6-BF33-B87090C7D345}" sibTransId="{C8E9EE40-3FE0-4DB3-9066-A17028CF73EB}"/>
    <dgm:cxn modelId="{7D9F6494-FE0F-41AD-81D7-52EC54C072AC}" srcId="{EB9C2E50-96E4-4F9B-80EF-4B83253A1873}" destId="{531B1A9A-AF98-4160-B316-34D31D9D83AE}" srcOrd="0" destOrd="0" parTransId="{FD410371-3E6E-4F90-B6BD-B759CBD5060F}" sibTransId="{374C38AF-DF83-40E8-8421-56B3571EA7EC}"/>
    <dgm:cxn modelId="{63E49991-13B2-44BB-B7BB-7CD215587A51}" srcId="{844689AC-9664-47EE-AC93-1F74400A32E1}" destId="{3A291659-49D4-4FBD-9AA2-89F06442ADE1}" srcOrd="0" destOrd="0" parTransId="{A540EB68-6757-4711-8607-EEC4B715981C}" sibTransId="{639BFFA7-2A92-4D38-AED0-742E1F175F71}"/>
    <dgm:cxn modelId="{42F3F231-2451-4878-9419-0CF06BBBA999}" type="presOf" srcId="{64371F08-905D-4463-AF42-F80BEEDB5D01}" destId="{38E178CC-6F0D-43E2-9886-E3D3828FB97F}" srcOrd="0" destOrd="0" presId="urn:microsoft.com/office/officeart/2005/8/layout/hierarchy1"/>
    <dgm:cxn modelId="{3AAD47DC-917A-49B3-9C65-71981B32609E}" srcId="{D2264F51-A7B9-4D9C-9C03-25D40483D11D}" destId="{E7C23FB3-33B6-4AF6-8BC7-A6D302888E40}" srcOrd="9" destOrd="0" parTransId="{E2EFD80B-584E-45D9-9030-33DE8C86316E}" sibTransId="{1D01501A-2A69-41B2-AC69-09FF78963B5F}"/>
    <dgm:cxn modelId="{D1A768AF-D5EE-4859-BD1D-DABEA3CBB162}" type="presOf" srcId="{53F99DC6-B8D1-4285-9623-6EF41380A7D8}" destId="{5FCA4385-3D0B-44D2-A7EA-EA95D4E6D3CE}" srcOrd="0" destOrd="0" presId="urn:microsoft.com/office/officeart/2005/8/layout/hierarchy1"/>
    <dgm:cxn modelId="{034D7BCC-BECF-4322-8E5A-596401A65317}" type="presOf" srcId="{4A193188-F0EF-406B-8275-859F92D4D80D}" destId="{AEAB777C-3326-41AF-A848-4F51A62ECD2C}" srcOrd="0" destOrd="0" presId="urn:microsoft.com/office/officeart/2005/8/layout/hierarchy1"/>
    <dgm:cxn modelId="{25B43E5E-B1A1-4273-9EE9-A779A456B2FE}" srcId="{D2264F51-A7B9-4D9C-9C03-25D40483D11D}" destId="{5F5B45DB-4253-49A6-AF5A-0CC2EF3AF005}" srcOrd="1" destOrd="0" parTransId="{DB21F706-CFC9-4B51-B771-0C204D1611E9}" sibTransId="{EC60A0C5-0C40-4BF3-A43E-DB3837CC5AC3}"/>
    <dgm:cxn modelId="{BF1F8822-317D-4EDC-8D09-1AD0B8183398}" type="presOf" srcId="{6A00388D-DB8D-42CE-932C-BB9722E85F96}" destId="{3DA8020D-050D-4CCE-BF76-BBAF8805082C}" srcOrd="0" destOrd="0" presId="urn:microsoft.com/office/officeart/2005/8/layout/hierarchy1"/>
    <dgm:cxn modelId="{0F1BF81B-CC88-42A6-9A74-BAAD07EFA801}" type="presOf" srcId="{D112E9EB-E325-4829-83C0-96D4481C3672}" destId="{9BECC8D1-4CB0-4B12-A798-A186902E0FA8}" srcOrd="0" destOrd="0" presId="urn:microsoft.com/office/officeart/2005/8/layout/hierarchy1"/>
    <dgm:cxn modelId="{D6195574-5C5D-48AA-9861-3F1C510FB808}" type="presOf" srcId="{00866D8C-6467-4C62-9EFA-059A5C002A87}" destId="{AF37D3BE-50A2-406A-A77C-380DFBC6E7F8}" srcOrd="0" destOrd="0" presId="urn:microsoft.com/office/officeart/2005/8/layout/hierarchy1"/>
    <dgm:cxn modelId="{71183D0F-B680-4C39-A17F-C3D51674B61F}" type="presOf" srcId="{45C95639-14C6-4654-8777-248C2EBBA5FB}" destId="{F3C075C1-4F6B-465B-BE51-65022E5B8A69}" srcOrd="0" destOrd="0" presId="urn:microsoft.com/office/officeart/2005/8/layout/hierarchy1"/>
    <dgm:cxn modelId="{96092EBB-3B13-4D5B-AC77-3A4F88F42F07}" srcId="{C82ACD3C-433E-4EA5-A40E-4BA5338050B2}" destId="{796DA480-2C93-4838-82AA-32C9A397FA4E}" srcOrd="0" destOrd="0" parTransId="{4671A6EE-8F5B-48B1-8525-20444EBD241F}" sibTransId="{0E7020FA-E082-436D-BF67-F745A5DEDF31}"/>
    <dgm:cxn modelId="{4A421F91-89F8-4528-B14A-BAB6FAA92AD3}" srcId="{D2264F51-A7B9-4D9C-9C03-25D40483D11D}" destId="{E9D3E8CC-5119-4A18-8DE9-4DBC48DFFAF7}" srcOrd="3" destOrd="0" parTransId="{7A2280B9-9041-4F5F-9F99-16E91E7C1C08}" sibTransId="{D81E490A-F10D-4AD6-9FD4-0D9FEBFC2E73}"/>
    <dgm:cxn modelId="{F7FCF0CC-F29A-46DE-9516-FECD3B404538}" srcId="{3CA6AAFB-9B9E-46BF-B4BC-A5DEC3E2887B}" destId="{574771D0-99FE-455F-9859-FF0B2A5DD0F4}" srcOrd="0" destOrd="0" parTransId="{A624AA58-3912-40E5-AC79-938335460B1D}" sibTransId="{D26DF1D4-748E-4AC4-B06E-C6493D6BB58A}"/>
    <dgm:cxn modelId="{5FDFC010-5B25-4449-8F32-A32DD0C1FEAF}" type="presOf" srcId="{3A291659-49D4-4FBD-9AA2-89F06442ADE1}" destId="{7E3B686D-5C49-49CF-8452-A6BDDEE16BF1}" srcOrd="0" destOrd="0" presId="urn:microsoft.com/office/officeart/2005/8/layout/hierarchy1"/>
    <dgm:cxn modelId="{34F03ADE-D03F-4D3D-8B3E-EBE818EA8735}" type="presOf" srcId="{5F5B45DB-4253-49A6-AF5A-0CC2EF3AF005}" destId="{5DF0AD03-89EC-45A9-BE44-90BE58EAAABC}" srcOrd="0" destOrd="0" presId="urn:microsoft.com/office/officeart/2005/8/layout/hierarchy1"/>
    <dgm:cxn modelId="{C1805C4C-D235-4FE9-8A9B-D44FB4542662}" type="presOf" srcId="{F8E1EA7E-2B4F-4A45-81C2-7537F29CA7A0}" destId="{762249E3-65E4-4DAF-B135-79DE20D270FC}" srcOrd="0" destOrd="0" presId="urn:microsoft.com/office/officeart/2005/8/layout/hierarchy1"/>
    <dgm:cxn modelId="{991641C8-27DF-44AF-B409-33F1932DABD8}" type="presOf" srcId="{620DC2E0-5B41-47E6-BF33-B87090C7D345}" destId="{DDCB8A9E-7394-4BD3-9EE8-65A327169A92}" srcOrd="0" destOrd="0" presId="urn:microsoft.com/office/officeart/2005/8/layout/hierarchy1"/>
    <dgm:cxn modelId="{7BAF055C-5BA9-4698-A353-6D7C822B4A22}" type="presOf" srcId="{91C4C758-B43D-4093-B73B-DD495CD4D156}" destId="{86E1EB27-C901-45A1-9242-DD9E7D0E92E2}" srcOrd="0" destOrd="0" presId="urn:microsoft.com/office/officeart/2005/8/layout/hierarchy1"/>
    <dgm:cxn modelId="{DE7BACE0-A321-4326-B512-8556361EB95C}" type="presOf" srcId="{11522B10-3920-4167-8B44-5AD8383B6CE1}" destId="{1631AFAF-64EC-47F9-BDC0-1EAB3F96D9CA}" srcOrd="0" destOrd="0" presId="urn:microsoft.com/office/officeart/2005/8/layout/hierarchy1"/>
    <dgm:cxn modelId="{57D7C92C-80F5-47CF-B92C-2821CC375458}" type="presOf" srcId="{FD410371-3E6E-4F90-B6BD-B759CBD5060F}" destId="{51295935-79A0-4119-A001-FDC52747C2E8}" srcOrd="0" destOrd="0" presId="urn:microsoft.com/office/officeart/2005/8/layout/hierarchy1"/>
    <dgm:cxn modelId="{350AAF07-C963-4D47-AE93-A48BF49B7428}" type="presOf" srcId="{E9D3E8CC-5119-4A18-8DE9-4DBC48DFFAF7}" destId="{F90C846E-DA55-44DC-97EB-0BE963FD07B5}" srcOrd="0" destOrd="0" presId="urn:microsoft.com/office/officeart/2005/8/layout/hierarchy1"/>
    <dgm:cxn modelId="{55D73CB7-6EF6-407B-8AD8-6AE2A7928ACB}" type="presOf" srcId="{3CA6AAFB-9B9E-46BF-B4BC-A5DEC3E2887B}" destId="{4DD38D92-A495-4493-9CBD-9D433211966A}" srcOrd="0" destOrd="0" presId="urn:microsoft.com/office/officeart/2005/8/layout/hierarchy1"/>
    <dgm:cxn modelId="{2D1501C8-7A30-44C3-81B0-E67EAB9929E5}" type="presOf" srcId="{7D889405-5F35-4EC7-8E9A-E8557EE80FFA}" destId="{8A0C8CC5-CBE0-4134-8951-41F25250F10B}" srcOrd="0" destOrd="0" presId="urn:microsoft.com/office/officeart/2005/8/layout/hierarchy1"/>
    <dgm:cxn modelId="{7BE61544-08D4-45F2-9C49-B2C3D83A2752}" type="presOf" srcId="{E2EFD80B-584E-45D9-9030-33DE8C86316E}" destId="{4B2EBC33-1770-4444-B20F-C1682323E8E2}" srcOrd="0" destOrd="0" presId="urn:microsoft.com/office/officeart/2005/8/layout/hierarchy1"/>
    <dgm:cxn modelId="{0F04B646-EF5D-4313-A3F0-332C0EFBC6D8}" type="presOf" srcId="{796DA480-2C93-4838-82AA-32C9A397FA4E}" destId="{F15E300A-AAF4-4ED6-B37E-46ABA72D9459}" srcOrd="0" destOrd="0" presId="urn:microsoft.com/office/officeart/2005/8/layout/hierarchy1"/>
    <dgm:cxn modelId="{A0546AF6-77FF-4BAD-B549-22D098DF0AAB}" type="presOf" srcId="{CC36F1BF-2EF0-41DD-82FE-F6FEE4FCD380}" destId="{88F7BC1F-6CE7-4E9F-8478-6CF3F2768534}" srcOrd="0" destOrd="0" presId="urn:microsoft.com/office/officeart/2005/8/layout/hierarchy1"/>
    <dgm:cxn modelId="{AF3FE969-F057-4F3D-A749-2F5CA44740DD}" type="presOf" srcId="{5DBCC6C6-EC10-4A2D-A816-4B2E54014A09}" destId="{CCF70B52-DEC8-462A-9ACE-11894808F78D}" srcOrd="0" destOrd="0" presId="urn:microsoft.com/office/officeart/2005/8/layout/hierarchy1"/>
    <dgm:cxn modelId="{8EA90BFB-AA98-40D9-8572-CD0D04E0F426}" type="presParOf" srcId="{05BC91F1-7E52-4F2C-8AF1-9E7BB1135AF6}" destId="{E02C6A2A-4783-43D6-976D-ADC898560057}" srcOrd="0" destOrd="0" presId="urn:microsoft.com/office/officeart/2005/8/layout/hierarchy1"/>
    <dgm:cxn modelId="{F91B5BDD-E871-42B6-90F9-2EE08A940A67}" type="presParOf" srcId="{E02C6A2A-4783-43D6-976D-ADC898560057}" destId="{9E3A2F05-B208-4324-A24C-603997E02E7D}" srcOrd="0" destOrd="0" presId="urn:microsoft.com/office/officeart/2005/8/layout/hierarchy1"/>
    <dgm:cxn modelId="{C25A08DF-83D5-44B5-A2FF-64E22C810B78}" type="presParOf" srcId="{9E3A2F05-B208-4324-A24C-603997E02E7D}" destId="{78CAD1B1-DC8A-46F7-9BCC-23EE482E411A}" srcOrd="0" destOrd="0" presId="urn:microsoft.com/office/officeart/2005/8/layout/hierarchy1"/>
    <dgm:cxn modelId="{69D26C13-B63A-4780-AEAA-6765566FE110}" type="presParOf" srcId="{9E3A2F05-B208-4324-A24C-603997E02E7D}" destId="{5FCA4385-3D0B-44D2-A7EA-EA95D4E6D3CE}" srcOrd="1" destOrd="0" presId="urn:microsoft.com/office/officeart/2005/8/layout/hierarchy1"/>
    <dgm:cxn modelId="{1A036A61-0695-453A-AF51-58EFFABCFB9D}" type="presParOf" srcId="{E02C6A2A-4783-43D6-976D-ADC898560057}" destId="{10ECB2EB-85CD-49A3-90E4-7D668EA76B56}" srcOrd="1" destOrd="0" presId="urn:microsoft.com/office/officeart/2005/8/layout/hierarchy1"/>
    <dgm:cxn modelId="{8735D99A-D189-459F-8D87-64FDB6582D34}" type="presParOf" srcId="{10ECB2EB-85CD-49A3-90E4-7D668EA76B56}" destId="{F3C075C1-4F6B-465B-BE51-65022E5B8A69}" srcOrd="0" destOrd="0" presId="urn:microsoft.com/office/officeart/2005/8/layout/hierarchy1"/>
    <dgm:cxn modelId="{60C5DFDF-8618-49C4-8EE6-3F19155D70B4}" type="presParOf" srcId="{10ECB2EB-85CD-49A3-90E4-7D668EA76B56}" destId="{8EBCB1DF-ED9B-45A3-B401-30FDEC834A58}" srcOrd="1" destOrd="0" presId="urn:microsoft.com/office/officeart/2005/8/layout/hierarchy1"/>
    <dgm:cxn modelId="{C400BF2A-C380-4BC4-A647-586F861E6AD7}" type="presParOf" srcId="{8EBCB1DF-ED9B-45A3-B401-30FDEC834A58}" destId="{FA91870C-1896-46D3-AD25-710FB79E0A90}" srcOrd="0" destOrd="0" presId="urn:microsoft.com/office/officeart/2005/8/layout/hierarchy1"/>
    <dgm:cxn modelId="{3BCEBFA0-CAFB-4638-A1C7-E709422F6E74}" type="presParOf" srcId="{FA91870C-1896-46D3-AD25-710FB79E0A90}" destId="{79022EA2-BFDB-4F87-89F9-F27FBB9CC254}" srcOrd="0" destOrd="0" presId="urn:microsoft.com/office/officeart/2005/8/layout/hierarchy1"/>
    <dgm:cxn modelId="{F6657D6A-2623-43BF-AB34-3446B37C5948}" type="presParOf" srcId="{FA91870C-1896-46D3-AD25-710FB79E0A90}" destId="{9BECC8D1-4CB0-4B12-A798-A186902E0FA8}" srcOrd="1" destOrd="0" presId="urn:microsoft.com/office/officeart/2005/8/layout/hierarchy1"/>
    <dgm:cxn modelId="{D45B31A1-D9EA-4716-BC33-928BC3B37D36}" type="presParOf" srcId="{8EBCB1DF-ED9B-45A3-B401-30FDEC834A58}" destId="{D01E682E-AC4D-4322-A825-EFF144D30B99}" srcOrd="1" destOrd="0" presId="urn:microsoft.com/office/officeart/2005/8/layout/hierarchy1"/>
    <dgm:cxn modelId="{428C561A-16A0-432C-8708-E67726E145E7}" type="presParOf" srcId="{D01E682E-AC4D-4322-A825-EFF144D30B99}" destId="{7A45B45C-290F-45B4-AE19-CC2AD902DAB6}" srcOrd="0" destOrd="0" presId="urn:microsoft.com/office/officeart/2005/8/layout/hierarchy1"/>
    <dgm:cxn modelId="{F31C9591-C4C7-4223-8626-CC9F9183DF52}" type="presParOf" srcId="{D01E682E-AC4D-4322-A825-EFF144D30B99}" destId="{4BA25506-082A-43B3-BE22-465B57C90EAD}" srcOrd="1" destOrd="0" presId="urn:microsoft.com/office/officeart/2005/8/layout/hierarchy1"/>
    <dgm:cxn modelId="{F146D845-EEF2-41D5-8C17-24826DB7995C}" type="presParOf" srcId="{4BA25506-082A-43B3-BE22-465B57C90EAD}" destId="{D6357FEB-9937-4848-BA7E-17F00601CC8F}" srcOrd="0" destOrd="0" presId="urn:microsoft.com/office/officeart/2005/8/layout/hierarchy1"/>
    <dgm:cxn modelId="{8CEB8305-325D-48E6-ABBF-E45A3188D327}" type="presParOf" srcId="{D6357FEB-9937-4848-BA7E-17F00601CC8F}" destId="{20AE8FF9-0D0F-4817-816E-E2A1B075D13C}" srcOrd="0" destOrd="0" presId="urn:microsoft.com/office/officeart/2005/8/layout/hierarchy1"/>
    <dgm:cxn modelId="{8B6A51F0-DF7F-4052-A364-969D11D325E9}" type="presParOf" srcId="{D6357FEB-9937-4848-BA7E-17F00601CC8F}" destId="{959CD018-B432-4987-A427-33F872BF8EFC}" srcOrd="1" destOrd="0" presId="urn:microsoft.com/office/officeart/2005/8/layout/hierarchy1"/>
    <dgm:cxn modelId="{0F0E9FC5-7EC2-4519-8B5C-CD0504C8277A}" type="presParOf" srcId="{4BA25506-082A-43B3-BE22-465B57C90EAD}" destId="{4E8FDE06-B88B-4909-B9C1-313B6D63D902}" srcOrd="1" destOrd="0" presId="urn:microsoft.com/office/officeart/2005/8/layout/hierarchy1"/>
    <dgm:cxn modelId="{3A006335-8B9B-4CBC-AAA6-73C3008DF967}" type="presParOf" srcId="{10ECB2EB-85CD-49A3-90E4-7D668EA76B56}" destId="{CCF70B52-DEC8-462A-9ACE-11894808F78D}" srcOrd="2" destOrd="0" presId="urn:microsoft.com/office/officeart/2005/8/layout/hierarchy1"/>
    <dgm:cxn modelId="{F02508E3-B848-41CD-ADFB-96E37AE68682}" type="presParOf" srcId="{10ECB2EB-85CD-49A3-90E4-7D668EA76B56}" destId="{2A3EF43F-FE26-4384-820C-584A8C777867}" srcOrd="3" destOrd="0" presId="urn:microsoft.com/office/officeart/2005/8/layout/hierarchy1"/>
    <dgm:cxn modelId="{FC1F51FB-9644-44C0-A3FB-5E6E3265BFB8}" type="presParOf" srcId="{2A3EF43F-FE26-4384-820C-584A8C777867}" destId="{014339D3-422F-4B71-896F-3C5EF92E925F}" srcOrd="0" destOrd="0" presId="urn:microsoft.com/office/officeart/2005/8/layout/hierarchy1"/>
    <dgm:cxn modelId="{47D949B3-D625-4C68-BDE3-3B691DCC52C9}" type="presParOf" srcId="{014339D3-422F-4B71-896F-3C5EF92E925F}" destId="{7E7A003F-C2E0-46D2-ABB2-5B84FB3FAB8B}" srcOrd="0" destOrd="0" presId="urn:microsoft.com/office/officeart/2005/8/layout/hierarchy1"/>
    <dgm:cxn modelId="{0CC16C82-CFB8-4034-A037-C3E12424B1FC}" type="presParOf" srcId="{014339D3-422F-4B71-896F-3C5EF92E925F}" destId="{C0CB750C-A326-4452-B68F-404BDDDA1ED2}" srcOrd="1" destOrd="0" presId="urn:microsoft.com/office/officeart/2005/8/layout/hierarchy1"/>
    <dgm:cxn modelId="{077DBDB8-F751-4187-ACBF-A08FCF04FBB5}" type="presParOf" srcId="{2A3EF43F-FE26-4384-820C-584A8C777867}" destId="{831BDAF4-3E29-4D60-86C6-E084DFB48357}" srcOrd="1" destOrd="0" presId="urn:microsoft.com/office/officeart/2005/8/layout/hierarchy1"/>
    <dgm:cxn modelId="{F39806B3-1321-44E3-9574-F328B27CE694}" type="presParOf" srcId="{10ECB2EB-85CD-49A3-90E4-7D668EA76B56}" destId="{8A0C8CC5-CBE0-4134-8951-41F25250F10B}" srcOrd="4" destOrd="0" presId="urn:microsoft.com/office/officeart/2005/8/layout/hierarchy1"/>
    <dgm:cxn modelId="{4E0F2F5E-9C6D-498B-8F57-092AFD2A900E}" type="presParOf" srcId="{10ECB2EB-85CD-49A3-90E4-7D668EA76B56}" destId="{656F2EEA-69A9-422C-8F99-D8D12CF07718}" srcOrd="5" destOrd="0" presId="urn:microsoft.com/office/officeart/2005/8/layout/hierarchy1"/>
    <dgm:cxn modelId="{30C57A55-98F0-40B2-AAA5-FABD88854B7C}" type="presParOf" srcId="{656F2EEA-69A9-422C-8F99-D8D12CF07718}" destId="{1FA5D010-DD89-4135-9469-3812A666B460}" srcOrd="0" destOrd="0" presId="urn:microsoft.com/office/officeart/2005/8/layout/hierarchy1"/>
    <dgm:cxn modelId="{FEE93A99-A140-45FA-87E3-01ADFA1DC145}" type="presParOf" srcId="{1FA5D010-DD89-4135-9469-3812A666B460}" destId="{375E1DE0-0D97-4EEF-A9EC-EEAA296D6DA9}" srcOrd="0" destOrd="0" presId="urn:microsoft.com/office/officeart/2005/8/layout/hierarchy1"/>
    <dgm:cxn modelId="{F181CFC7-A550-44C6-8000-7BC5BCD65B22}" type="presParOf" srcId="{1FA5D010-DD89-4135-9469-3812A666B460}" destId="{B07DFF7C-9C1F-4204-8695-82C25813C855}" srcOrd="1" destOrd="0" presId="urn:microsoft.com/office/officeart/2005/8/layout/hierarchy1"/>
    <dgm:cxn modelId="{A6EB78D3-07FF-43AD-96BE-767597D06F15}" type="presParOf" srcId="{656F2EEA-69A9-422C-8F99-D8D12CF07718}" destId="{41C73E3B-BB2B-4BA9-AE78-1E9C0C851FF3}" srcOrd="1" destOrd="0" presId="urn:microsoft.com/office/officeart/2005/8/layout/hierarchy1"/>
    <dgm:cxn modelId="{0545AC6B-9614-4B82-B5BA-A8E6C2110984}" type="presParOf" srcId="{41C73E3B-BB2B-4BA9-AE78-1E9C0C851FF3}" destId="{DDCB8A9E-7394-4BD3-9EE8-65A327169A92}" srcOrd="0" destOrd="0" presId="urn:microsoft.com/office/officeart/2005/8/layout/hierarchy1"/>
    <dgm:cxn modelId="{0B9A7036-369C-4066-AA71-2FC8627B72D6}" type="presParOf" srcId="{41C73E3B-BB2B-4BA9-AE78-1E9C0C851FF3}" destId="{E64B7FB8-C956-46FE-8A04-81FE7DACD61D}" srcOrd="1" destOrd="0" presId="urn:microsoft.com/office/officeart/2005/8/layout/hierarchy1"/>
    <dgm:cxn modelId="{9753F407-29E2-4A48-8DB5-2347DBB95D9B}" type="presParOf" srcId="{E64B7FB8-C956-46FE-8A04-81FE7DACD61D}" destId="{FDEE098F-1ED8-4D91-B90B-4CF3319ABF5F}" srcOrd="0" destOrd="0" presId="urn:microsoft.com/office/officeart/2005/8/layout/hierarchy1"/>
    <dgm:cxn modelId="{8F446726-3213-4785-ABEC-9A11F660B75F}" type="presParOf" srcId="{FDEE098F-1ED8-4D91-B90B-4CF3319ABF5F}" destId="{D990794C-E360-4C0A-91E4-A3E7F9B41B01}" srcOrd="0" destOrd="0" presId="urn:microsoft.com/office/officeart/2005/8/layout/hierarchy1"/>
    <dgm:cxn modelId="{F975F3D5-30EF-4AC4-8D57-506625DB9142}" type="presParOf" srcId="{FDEE098F-1ED8-4D91-B90B-4CF3319ABF5F}" destId="{1796F72F-5958-4065-9DA5-C4CD4958BE91}" srcOrd="1" destOrd="0" presId="urn:microsoft.com/office/officeart/2005/8/layout/hierarchy1"/>
    <dgm:cxn modelId="{218BE18D-3E9B-481E-9E1C-7FFCB676B1C7}" type="presParOf" srcId="{E64B7FB8-C956-46FE-8A04-81FE7DACD61D}" destId="{66313D4E-5D38-4BD1-8BC7-5AE484EC0A68}" srcOrd="1" destOrd="0" presId="urn:microsoft.com/office/officeart/2005/8/layout/hierarchy1"/>
    <dgm:cxn modelId="{CBDB79A3-F9C1-4578-AC7B-1715C3798442}" type="presParOf" srcId="{66313D4E-5D38-4BD1-8BC7-5AE484EC0A68}" destId="{177AD6E0-7F24-48A4-BBD8-97100367654A}" srcOrd="0" destOrd="0" presId="urn:microsoft.com/office/officeart/2005/8/layout/hierarchy1"/>
    <dgm:cxn modelId="{F8FB0E9E-1E80-45C4-BA1C-F0513675C78C}" type="presParOf" srcId="{66313D4E-5D38-4BD1-8BC7-5AE484EC0A68}" destId="{789C877B-7C58-4B75-9EE2-B3C65F7C58AF}" srcOrd="1" destOrd="0" presId="urn:microsoft.com/office/officeart/2005/8/layout/hierarchy1"/>
    <dgm:cxn modelId="{1D5E3FBC-2262-436F-878B-1A6AE8ADA3F7}" type="presParOf" srcId="{789C877B-7C58-4B75-9EE2-B3C65F7C58AF}" destId="{5FCA498E-F183-4252-A4DE-5D6106979461}" srcOrd="0" destOrd="0" presId="urn:microsoft.com/office/officeart/2005/8/layout/hierarchy1"/>
    <dgm:cxn modelId="{B4809C7C-2359-4031-A8A4-1A81F465DC87}" type="presParOf" srcId="{5FCA498E-F183-4252-A4DE-5D6106979461}" destId="{5AE368C7-727B-485F-B9A0-63C6E3BDFE95}" srcOrd="0" destOrd="0" presId="urn:microsoft.com/office/officeart/2005/8/layout/hierarchy1"/>
    <dgm:cxn modelId="{D5D78FA1-CA4C-4686-A7B9-59F3F3BC97F7}" type="presParOf" srcId="{5FCA498E-F183-4252-A4DE-5D6106979461}" destId="{E99F28F7-FF0E-4165-8713-527AA30D5B3B}" srcOrd="1" destOrd="0" presId="urn:microsoft.com/office/officeart/2005/8/layout/hierarchy1"/>
    <dgm:cxn modelId="{59432B29-0AC4-4A05-A3E7-3BA374DFDAA1}" type="presParOf" srcId="{789C877B-7C58-4B75-9EE2-B3C65F7C58AF}" destId="{B72A500C-8BB8-4E8B-97DB-51DD6CD81360}" srcOrd="1" destOrd="0" presId="urn:microsoft.com/office/officeart/2005/8/layout/hierarchy1"/>
    <dgm:cxn modelId="{B55CE36E-7F92-4608-A3CB-2E9124A7B3AD}" type="presParOf" srcId="{B72A500C-8BB8-4E8B-97DB-51DD6CD81360}" destId="{469575AC-296B-412F-BB5B-306FE9AEB51A}" srcOrd="0" destOrd="0" presId="urn:microsoft.com/office/officeart/2005/8/layout/hierarchy1"/>
    <dgm:cxn modelId="{B049505D-37AA-41BF-8570-04436AAC5679}" type="presParOf" srcId="{B72A500C-8BB8-4E8B-97DB-51DD6CD81360}" destId="{98414AD3-54E6-4CF9-B19D-95D709B7FFCD}" srcOrd="1" destOrd="0" presId="urn:microsoft.com/office/officeart/2005/8/layout/hierarchy1"/>
    <dgm:cxn modelId="{B8FF5DBC-E06F-4D79-B256-CC96EB846562}" type="presParOf" srcId="{98414AD3-54E6-4CF9-B19D-95D709B7FFCD}" destId="{E1573632-AE05-4504-AB0F-A7022EF56278}" srcOrd="0" destOrd="0" presId="urn:microsoft.com/office/officeart/2005/8/layout/hierarchy1"/>
    <dgm:cxn modelId="{961641DB-F70F-4CE6-9AAE-2722CBD1F209}" type="presParOf" srcId="{E1573632-AE05-4504-AB0F-A7022EF56278}" destId="{6B1FCC9B-A34F-412A-9C7B-8EAED230CA3A}" srcOrd="0" destOrd="0" presId="urn:microsoft.com/office/officeart/2005/8/layout/hierarchy1"/>
    <dgm:cxn modelId="{B20FF424-4849-4D72-908C-427363ABE923}" type="presParOf" srcId="{E1573632-AE05-4504-AB0F-A7022EF56278}" destId="{3FDF1533-057D-43DF-83D1-BFC0A9584D10}" srcOrd="1" destOrd="0" presId="urn:microsoft.com/office/officeart/2005/8/layout/hierarchy1"/>
    <dgm:cxn modelId="{EABCC35F-7856-41C1-9519-555BC986F913}" type="presParOf" srcId="{98414AD3-54E6-4CF9-B19D-95D709B7FFCD}" destId="{3147A55D-5389-4429-ABE2-4F9EC54CEC1A}" srcOrd="1" destOrd="0" presId="urn:microsoft.com/office/officeart/2005/8/layout/hierarchy1"/>
    <dgm:cxn modelId="{2E4B8214-8782-4782-8DC9-F328D88651D9}" type="presParOf" srcId="{3147A55D-5389-4429-ABE2-4F9EC54CEC1A}" destId="{3DA8020D-050D-4CCE-BF76-BBAF8805082C}" srcOrd="0" destOrd="0" presId="urn:microsoft.com/office/officeart/2005/8/layout/hierarchy1"/>
    <dgm:cxn modelId="{4450665D-F5DF-46F4-8019-01DDDBB17E30}" type="presParOf" srcId="{3147A55D-5389-4429-ABE2-4F9EC54CEC1A}" destId="{F01E558D-D54B-432F-97CE-9EE4D371E2F6}" srcOrd="1" destOrd="0" presId="urn:microsoft.com/office/officeart/2005/8/layout/hierarchy1"/>
    <dgm:cxn modelId="{60B1E625-7C22-4164-859B-BF7829CE32A4}" type="presParOf" srcId="{F01E558D-D54B-432F-97CE-9EE4D371E2F6}" destId="{CF935D07-1DED-468A-A4DD-69A53316F65B}" srcOrd="0" destOrd="0" presId="urn:microsoft.com/office/officeart/2005/8/layout/hierarchy1"/>
    <dgm:cxn modelId="{D5B68C73-1BC0-4471-8D74-BF276A96D452}" type="presParOf" srcId="{CF935D07-1DED-468A-A4DD-69A53316F65B}" destId="{24DDBADB-2106-4262-9115-31763BF44DAF}" srcOrd="0" destOrd="0" presId="urn:microsoft.com/office/officeart/2005/8/layout/hierarchy1"/>
    <dgm:cxn modelId="{D8B05760-BD92-4176-994F-9E21DFE87101}" type="presParOf" srcId="{CF935D07-1DED-468A-A4DD-69A53316F65B}" destId="{CE40B1E8-A2BF-44F9-8413-245F765A8A91}" srcOrd="1" destOrd="0" presId="urn:microsoft.com/office/officeart/2005/8/layout/hierarchy1"/>
    <dgm:cxn modelId="{AAE1CE55-709E-4F4A-80CD-9A2FF31F208A}" type="presParOf" srcId="{F01E558D-D54B-432F-97CE-9EE4D371E2F6}" destId="{8629F56B-C831-4881-8A9E-752605D8471E}" srcOrd="1" destOrd="0" presId="urn:microsoft.com/office/officeart/2005/8/layout/hierarchy1"/>
    <dgm:cxn modelId="{A43D2BA9-8E99-4119-A47B-28F2C832B117}" type="presParOf" srcId="{B72A500C-8BB8-4E8B-97DB-51DD6CD81360}" destId="{4E3A3B29-297D-46EB-8B0D-E5A96245DB8F}" srcOrd="2" destOrd="0" presId="urn:microsoft.com/office/officeart/2005/8/layout/hierarchy1"/>
    <dgm:cxn modelId="{C86DB96B-9AF4-44A7-B19A-C5F0B92EC973}" type="presParOf" srcId="{B72A500C-8BB8-4E8B-97DB-51DD6CD81360}" destId="{9DC20653-6F03-4B91-ACA2-0BAF7A4CF906}" srcOrd="3" destOrd="0" presId="urn:microsoft.com/office/officeart/2005/8/layout/hierarchy1"/>
    <dgm:cxn modelId="{90B52E62-F381-4780-BC1C-9E1F82103180}" type="presParOf" srcId="{9DC20653-6F03-4B91-ACA2-0BAF7A4CF906}" destId="{F5E1D386-7133-4EDB-8531-2BC95265EB23}" srcOrd="0" destOrd="0" presId="urn:microsoft.com/office/officeart/2005/8/layout/hierarchy1"/>
    <dgm:cxn modelId="{597226B9-1595-4218-B906-F1DA9F67FC4E}" type="presParOf" srcId="{F5E1D386-7133-4EDB-8531-2BC95265EB23}" destId="{61186EB9-F009-405A-AA82-437C6562087B}" srcOrd="0" destOrd="0" presId="urn:microsoft.com/office/officeart/2005/8/layout/hierarchy1"/>
    <dgm:cxn modelId="{A4B4E1C9-237A-41EC-B5E0-BDB47A8EAD68}" type="presParOf" srcId="{F5E1D386-7133-4EDB-8531-2BC95265EB23}" destId="{5DF0AD03-89EC-45A9-BE44-90BE58EAAABC}" srcOrd="1" destOrd="0" presId="urn:microsoft.com/office/officeart/2005/8/layout/hierarchy1"/>
    <dgm:cxn modelId="{863DB7A4-826F-453E-B80D-8A390D2155F9}" type="presParOf" srcId="{9DC20653-6F03-4B91-ACA2-0BAF7A4CF906}" destId="{A5A7CD4F-2019-4682-AAF0-3E36B7920C8F}" srcOrd="1" destOrd="0" presId="urn:microsoft.com/office/officeart/2005/8/layout/hierarchy1"/>
    <dgm:cxn modelId="{8DBD14BB-127E-4D7E-ACDB-C8B916F0C9C0}" type="presParOf" srcId="{B72A500C-8BB8-4E8B-97DB-51DD6CD81360}" destId="{13A33EE0-AE55-436A-B7A7-229874CFD608}" srcOrd="4" destOrd="0" presId="urn:microsoft.com/office/officeart/2005/8/layout/hierarchy1"/>
    <dgm:cxn modelId="{FC3FEA5B-410F-4516-B98C-DB1D6F5D510D}" type="presParOf" srcId="{B72A500C-8BB8-4E8B-97DB-51DD6CD81360}" destId="{62B46B2A-016C-4F27-8CD5-AA7E0E5DBD2B}" srcOrd="5" destOrd="0" presId="urn:microsoft.com/office/officeart/2005/8/layout/hierarchy1"/>
    <dgm:cxn modelId="{8FCEDEE8-1432-498F-8A9F-1E78AFE5763D}" type="presParOf" srcId="{62B46B2A-016C-4F27-8CD5-AA7E0E5DBD2B}" destId="{B25F46ED-03FC-40C7-9E4F-2B555EF7C8B0}" srcOrd="0" destOrd="0" presId="urn:microsoft.com/office/officeart/2005/8/layout/hierarchy1"/>
    <dgm:cxn modelId="{75C9008B-D740-4B77-BA40-35A7FEBF1815}" type="presParOf" srcId="{B25F46ED-03FC-40C7-9E4F-2B555EF7C8B0}" destId="{DBA11B49-B709-4833-88C5-ED17CA5DA338}" srcOrd="0" destOrd="0" presId="urn:microsoft.com/office/officeart/2005/8/layout/hierarchy1"/>
    <dgm:cxn modelId="{FF20C83D-C964-4E04-B643-6023F07863E3}" type="presParOf" srcId="{B25F46ED-03FC-40C7-9E4F-2B555EF7C8B0}" destId="{B3B55381-427E-4A81-9578-F68264300D21}" srcOrd="1" destOrd="0" presId="urn:microsoft.com/office/officeart/2005/8/layout/hierarchy1"/>
    <dgm:cxn modelId="{440CFCB2-D8D8-4972-BF12-564E370C2570}" type="presParOf" srcId="{62B46B2A-016C-4F27-8CD5-AA7E0E5DBD2B}" destId="{4283ACC0-104C-4C04-9C42-2696706D25F8}" srcOrd="1" destOrd="0" presId="urn:microsoft.com/office/officeart/2005/8/layout/hierarchy1"/>
    <dgm:cxn modelId="{78E74370-B876-4839-8290-AA6301C745E0}" type="presParOf" srcId="{4283ACC0-104C-4C04-9C42-2696706D25F8}" destId="{B8480DFE-B503-42E0-9CB3-5CB6FF30945F}" srcOrd="0" destOrd="0" presId="urn:microsoft.com/office/officeart/2005/8/layout/hierarchy1"/>
    <dgm:cxn modelId="{719FC1CF-4C4D-4365-BE26-82763F133BD2}" type="presParOf" srcId="{4283ACC0-104C-4C04-9C42-2696706D25F8}" destId="{C7D23A81-9780-4206-84D1-D0995EF2566B}" srcOrd="1" destOrd="0" presId="urn:microsoft.com/office/officeart/2005/8/layout/hierarchy1"/>
    <dgm:cxn modelId="{C5DCE1E3-02F3-4E00-8ED9-EA3997479131}" type="presParOf" srcId="{C7D23A81-9780-4206-84D1-D0995EF2566B}" destId="{14E03531-B191-48D6-ADD4-2935B99A4A25}" srcOrd="0" destOrd="0" presId="urn:microsoft.com/office/officeart/2005/8/layout/hierarchy1"/>
    <dgm:cxn modelId="{B8C068FC-FBEA-4141-8C28-7ED40F98374C}" type="presParOf" srcId="{14E03531-B191-48D6-ADD4-2935B99A4A25}" destId="{08D3D362-2C3C-499D-A3B6-C544B06A0F99}" srcOrd="0" destOrd="0" presId="urn:microsoft.com/office/officeart/2005/8/layout/hierarchy1"/>
    <dgm:cxn modelId="{DC6F5309-1CD3-4484-A1A9-672143CAF325}" type="presParOf" srcId="{14E03531-B191-48D6-ADD4-2935B99A4A25}" destId="{F15E300A-AAF4-4ED6-B37E-46ABA72D9459}" srcOrd="1" destOrd="0" presId="urn:microsoft.com/office/officeart/2005/8/layout/hierarchy1"/>
    <dgm:cxn modelId="{BA53663C-E2EC-4B02-8B4F-3808AF532023}" type="presParOf" srcId="{C7D23A81-9780-4206-84D1-D0995EF2566B}" destId="{1CD894F0-4A9B-4E08-B801-4AA17FA337A6}" srcOrd="1" destOrd="0" presId="urn:microsoft.com/office/officeart/2005/8/layout/hierarchy1"/>
    <dgm:cxn modelId="{0F5ABC7A-3B1E-4924-A7C4-3FDC57422EB0}" type="presParOf" srcId="{1CD894F0-4A9B-4E08-B801-4AA17FA337A6}" destId="{060A8DC5-B14B-48D1-B4CC-382F4565A8D8}" srcOrd="0" destOrd="0" presId="urn:microsoft.com/office/officeart/2005/8/layout/hierarchy1"/>
    <dgm:cxn modelId="{2F640788-92F8-4C42-912E-6185C4E561E4}" type="presParOf" srcId="{1CD894F0-4A9B-4E08-B801-4AA17FA337A6}" destId="{5E01D2E4-715E-4D27-B2E9-63B0A0B1FC17}" srcOrd="1" destOrd="0" presId="urn:microsoft.com/office/officeart/2005/8/layout/hierarchy1"/>
    <dgm:cxn modelId="{3599B912-5749-4D2A-9E4B-EC130E631853}" type="presParOf" srcId="{5E01D2E4-715E-4D27-B2E9-63B0A0B1FC17}" destId="{ED689EEC-449B-491A-8043-CC2D6A267FDA}" srcOrd="0" destOrd="0" presId="urn:microsoft.com/office/officeart/2005/8/layout/hierarchy1"/>
    <dgm:cxn modelId="{1664A4A0-37C2-4AC2-A857-B2AC81EE38F7}" type="presParOf" srcId="{ED689EEC-449B-491A-8043-CC2D6A267FDA}" destId="{F7573258-1656-42C6-A702-89CE5703D3C9}" srcOrd="0" destOrd="0" presId="urn:microsoft.com/office/officeart/2005/8/layout/hierarchy1"/>
    <dgm:cxn modelId="{3B83C339-AE6C-4F48-BE3A-DDD28BCCA41C}" type="presParOf" srcId="{ED689EEC-449B-491A-8043-CC2D6A267FDA}" destId="{F5EC3D0A-1A5D-40A2-B07B-0ADFC7F50C67}" srcOrd="1" destOrd="0" presId="urn:microsoft.com/office/officeart/2005/8/layout/hierarchy1"/>
    <dgm:cxn modelId="{93B1529C-3CF3-4326-9B05-FFE32CAE7A95}" type="presParOf" srcId="{5E01D2E4-715E-4D27-B2E9-63B0A0B1FC17}" destId="{FA23A8BB-2968-4B85-8C81-CB66814E2AD6}" srcOrd="1" destOrd="0" presId="urn:microsoft.com/office/officeart/2005/8/layout/hierarchy1"/>
    <dgm:cxn modelId="{564D5F6F-DB9F-4DC2-BB73-FC99A298B5BD}" type="presParOf" srcId="{FA23A8BB-2968-4B85-8C81-CB66814E2AD6}" destId="{AEAB777C-3326-41AF-A848-4F51A62ECD2C}" srcOrd="0" destOrd="0" presId="urn:microsoft.com/office/officeart/2005/8/layout/hierarchy1"/>
    <dgm:cxn modelId="{F4380F38-3891-40B9-9420-1AF2749C4B36}" type="presParOf" srcId="{FA23A8BB-2968-4B85-8C81-CB66814E2AD6}" destId="{F19C4D1C-FD92-480C-AA64-466D49F899C3}" srcOrd="1" destOrd="0" presId="urn:microsoft.com/office/officeart/2005/8/layout/hierarchy1"/>
    <dgm:cxn modelId="{50DC936A-6BD1-484E-8809-EAA6FEA1D5A8}" type="presParOf" srcId="{F19C4D1C-FD92-480C-AA64-466D49F899C3}" destId="{01DF8F1E-F375-4522-BF3D-B7AED6DD3473}" srcOrd="0" destOrd="0" presId="urn:microsoft.com/office/officeart/2005/8/layout/hierarchy1"/>
    <dgm:cxn modelId="{EA3ACA6B-6F53-4371-A736-EF4DF42140DE}" type="presParOf" srcId="{01DF8F1E-F375-4522-BF3D-B7AED6DD3473}" destId="{75B2E023-C5B2-4D92-B13C-AF1882B3C652}" srcOrd="0" destOrd="0" presId="urn:microsoft.com/office/officeart/2005/8/layout/hierarchy1"/>
    <dgm:cxn modelId="{E08E3DEC-CC7B-465E-8060-7ED37A59A382}" type="presParOf" srcId="{01DF8F1E-F375-4522-BF3D-B7AED6DD3473}" destId="{86E1EB27-C901-45A1-9242-DD9E7D0E92E2}" srcOrd="1" destOrd="0" presId="urn:microsoft.com/office/officeart/2005/8/layout/hierarchy1"/>
    <dgm:cxn modelId="{55B2AAC4-44C4-4F09-9DBF-3E55D2625760}" type="presParOf" srcId="{F19C4D1C-FD92-480C-AA64-466D49F899C3}" destId="{A3980456-A9F2-4889-A486-CF75926BEAB3}" srcOrd="1" destOrd="0" presId="urn:microsoft.com/office/officeart/2005/8/layout/hierarchy1"/>
    <dgm:cxn modelId="{02543DF6-7775-45DA-975C-1CD23B313CA9}" type="presParOf" srcId="{A3980456-A9F2-4889-A486-CF75926BEAB3}" destId="{5682B620-EDD2-4064-B5AB-01F8AB0C5154}" srcOrd="0" destOrd="0" presId="urn:microsoft.com/office/officeart/2005/8/layout/hierarchy1"/>
    <dgm:cxn modelId="{5C96D3AD-4844-4ECE-80C6-ADB366A31BE9}" type="presParOf" srcId="{A3980456-A9F2-4889-A486-CF75926BEAB3}" destId="{24934299-8608-4FA7-8CB6-C761BE971096}" srcOrd="1" destOrd="0" presId="urn:microsoft.com/office/officeart/2005/8/layout/hierarchy1"/>
    <dgm:cxn modelId="{A639E10C-7303-468D-B841-9D44849629BF}" type="presParOf" srcId="{24934299-8608-4FA7-8CB6-C761BE971096}" destId="{A4F7442B-56B2-483B-A7B0-E34003FBC24B}" srcOrd="0" destOrd="0" presId="urn:microsoft.com/office/officeart/2005/8/layout/hierarchy1"/>
    <dgm:cxn modelId="{3CC199FC-EE00-4696-A992-9D6569AB1FB6}" type="presParOf" srcId="{A4F7442B-56B2-483B-A7B0-E34003FBC24B}" destId="{64AF0D1B-6D21-4EC4-BF48-C5D38BE8DF8C}" srcOrd="0" destOrd="0" presId="urn:microsoft.com/office/officeart/2005/8/layout/hierarchy1"/>
    <dgm:cxn modelId="{9A418D9A-E5A2-4FF5-86BD-47D255996023}" type="presParOf" srcId="{A4F7442B-56B2-483B-A7B0-E34003FBC24B}" destId="{762249E3-65E4-4DAF-B135-79DE20D270FC}" srcOrd="1" destOrd="0" presId="urn:microsoft.com/office/officeart/2005/8/layout/hierarchy1"/>
    <dgm:cxn modelId="{9E230B99-4083-4974-8608-E0FA82E302F0}" type="presParOf" srcId="{24934299-8608-4FA7-8CB6-C761BE971096}" destId="{C3DCA294-5E1A-4D48-A4D7-556C6C5E0B09}" srcOrd="1" destOrd="0" presId="urn:microsoft.com/office/officeart/2005/8/layout/hierarchy1"/>
    <dgm:cxn modelId="{4BC3B689-4B7E-488A-BC69-9A003D2064A2}" type="presParOf" srcId="{B72A500C-8BB8-4E8B-97DB-51DD6CD81360}" destId="{1B0A8AAC-3AA4-4198-994B-2AFDC5EF6B0F}" srcOrd="6" destOrd="0" presId="urn:microsoft.com/office/officeart/2005/8/layout/hierarchy1"/>
    <dgm:cxn modelId="{6BCE3860-826C-4682-8BA3-83BC1D5AE53D}" type="presParOf" srcId="{B72A500C-8BB8-4E8B-97DB-51DD6CD81360}" destId="{485F4F13-D786-4C44-A6A6-C2558B98F0E7}" srcOrd="7" destOrd="0" presId="urn:microsoft.com/office/officeart/2005/8/layout/hierarchy1"/>
    <dgm:cxn modelId="{C15FBAB6-513B-4A80-918F-C469879D7232}" type="presParOf" srcId="{485F4F13-D786-4C44-A6A6-C2558B98F0E7}" destId="{D7121257-9A98-4AAF-ADD7-C0C316181658}" srcOrd="0" destOrd="0" presId="urn:microsoft.com/office/officeart/2005/8/layout/hierarchy1"/>
    <dgm:cxn modelId="{166E8E09-EF24-439E-87A3-5869622538AA}" type="presParOf" srcId="{D7121257-9A98-4AAF-ADD7-C0C316181658}" destId="{775E4764-CD87-4CB4-B4E6-60F70822F3B1}" srcOrd="0" destOrd="0" presId="urn:microsoft.com/office/officeart/2005/8/layout/hierarchy1"/>
    <dgm:cxn modelId="{8C433796-358F-4E6E-B15D-B5452C492080}" type="presParOf" srcId="{D7121257-9A98-4AAF-ADD7-C0C316181658}" destId="{F90C846E-DA55-44DC-97EB-0BE963FD07B5}" srcOrd="1" destOrd="0" presId="urn:microsoft.com/office/officeart/2005/8/layout/hierarchy1"/>
    <dgm:cxn modelId="{CDBD839D-F5C6-430A-B01E-8F63E17505A1}" type="presParOf" srcId="{485F4F13-D786-4C44-A6A6-C2558B98F0E7}" destId="{824E72C1-8010-4D8B-A0E4-297D2B9BA018}" srcOrd="1" destOrd="0" presId="urn:microsoft.com/office/officeart/2005/8/layout/hierarchy1"/>
    <dgm:cxn modelId="{DEBDAAA7-E0F0-40B0-BD13-77AC396F4695}" type="presParOf" srcId="{B72A500C-8BB8-4E8B-97DB-51DD6CD81360}" destId="{103F49D6-C93C-4551-9B21-07F56DE30248}" srcOrd="8" destOrd="0" presId="urn:microsoft.com/office/officeart/2005/8/layout/hierarchy1"/>
    <dgm:cxn modelId="{219AF1D5-8314-40D0-A8F4-51B603B18687}" type="presParOf" srcId="{B72A500C-8BB8-4E8B-97DB-51DD6CD81360}" destId="{8F355252-5DD7-4EA6-9F41-222B895E86B3}" srcOrd="9" destOrd="0" presId="urn:microsoft.com/office/officeart/2005/8/layout/hierarchy1"/>
    <dgm:cxn modelId="{42B73ACE-27D4-483E-987A-B95C8EA43A3C}" type="presParOf" srcId="{8F355252-5DD7-4EA6-9F41-222B895E86B3}" destId="{4E45EE26-C223-4666-BA66-B6C1780E175A}" srcOrd="0" destOrd="0" presId="urn:microsoft.com/office/officeart/2005/8/layout/hierarchy1"/>
    <dgm:cxn modelId="{169FB5CE-49D0-4A54-ABC8-31583736CF50}" type="presParOf" srcId="{4E45EE26-C223-4666-BA66-B6C1780E175A}" destId="{C191EAC1-3BE6-49D5-BDED-E70E22132DFE}" srcOrd="0" destOrd="0" presId="urn:microsoft.com/office/officeart/2005/8/layout/hierarchy1"/>
    <dgm:cxn modelId="{4C41B29C-D2DE-429C-A5C5-E226D9BCFB1C}" type="presParOf" srcId="{4E45EE26-C223-4666-BA66-B6C1780E175A}" destId="{9F996DFB-5AEC-4808-82BC-2DEE7B651DA3}" srcOrd="1" destOrd="0" presId="urn:microsoft.com/office/officeart/2005/8/layout/hierarchy1"/>
    <dgm:cxn modelId="{9E80000E-33B0-44FA-890A-25D1F66DCF67}" type="presParOf" srcId="{8F355252-5DD7-4EA6-9F41-222B895E86B3}" destId="{E3D5CDFD-F8BE-4B41-A920-D2371169067E}" srcOrd="1" destOrd="0" presId="urn:microsoft.com/office/officeart/2005/8/layout/hierarchy1"/>
    <dgm:cxn modelId="{8D804326-A703-48DB-B4C5-D5D0B51CEA51}" type="presParOf" srcId="{B72A500C-8BB8-4E8B-97DB-51DD6CD81360}" destId="{DDA2B41A-3E8B-47E4-B8DB-CBDFA0DE0EC7}" srcOrd="10" destOrd="0" presId="urn:microsoft.com/office/officeart/2005/8/layout/hierarchy1"/>
    <dgm:cxn modelId="{6C766514-24C4-49D6-B0FC-223EF7FC8F41}" type="presParOf" srcId="{B72A500C-8BB8-4E8B-97DB-51DD6CD81360}" destId="{7E671209-90C4-40EC-BF49-7ED44B515BB0}" srcOrd="11" destOrd="0" presId="urn:microsoft.com/office/officeart/2005/8/layout/hierarchy1"/>
    <dgm:cxn modelId="{0B3F9BB0-5A32-48B3-9E1B-2D074ED308B9}" type="presParOf" srcId="{7E671209-90C4-40EC-BF49-7ED44B515BB0}" destId="{2DBD641D-0585-4601-9433-9DB952F08493}" srcOrd="0" destOrd="0" presId="urn:microsoft.com/office/officeart/2005/8/layout/hierarchy1"/>
    <dgm:cxn modelId="{1658F6BA-9C15-40D8-A40C-AA9D2AE3AE00}" type="presParOf" srcId="{2DBD641D-0585-4601-9433-9DB952F08493}" destId="{5E8B48EB-E6AE-450B-BFE4-7E73C5CEABD4}" srcOrd="0" destOrd="0" presId="urn:microsoft.com/office/officeart/2005/8/layout/hierarchy1"/>
    <dgm:cxn modelId="{2B19E0A7-1511-4586-9841-B848F8FE6A6A}" type="presParOf" srcId="{2DBD641D-0585-4601-9433-9DB952F08493}" destId="{AF37D3BE-50A2-406A-A77C-380DFBC6E7F8}" srcOrd="1" destOrd="0" presId="urn:microsoft.com/office/officeart/2005/8/layout/hierarchy1"/>
    <dgm:cxn modelId="{C824D3EE-ED1E-479A-A422-D8655EDD0D8A}" type="presParOf" srcId="{7E671209-90C4-40EC-BF49-7ED44B515BB0}" destId="{B08B06C2-EC7C-46DD-BB86-C9DE0CF67517}" srcOrd="1" destOrd="0" presId="urn:microsoft.com/office/officeart/2005/8/layout/hierarchy1"/>
    <dgm:cxn modelId="{755FCDEB-6CD4-4173-9521-A96E0FDD8E10}" type="presParOf" srcId="{B08B06C2-EC7C-46DD-BB86-C9DE0CF67517}" destId="{939A17D0-ABA4-48DB-954F-6A091946C829}" srcOrd="0" destOrd="0" presId="urn:microsoft.com/office/officeart/2005/8/layout/hierarchy1"/>
    <dgm:cxn modelId="{904D7C9D-FD72-44D4-906A-59230D0A0E16}" type="presParOf" srcId="{B08B06C2-EC7C-46DD-BB86-C9DE0CF67517}" destId="{2607863D-AC7E-43B3-A338-1BF1F2BFF182}" srcOrd="1" destOrd="0" presId="urn:microsoft.com/office/officeart/2005/8/layout/hierarchy1"/>
    <dgm:cxn modelId="{6003A7A8-7775-4341-B616-56BDC81E498B}" type="presParOf" srcId="{2607863D-AC7E-43B3-A338-1BF1F2BFF182}" destId="{224C9903-524D-4681-B212-FBCDB9BD857F}" srcOrd="0" destOrd="0" presId="urn:microsoft.com/office/officeart/2005/8/layout/hierarchy1"/>
    <dgm:cxn modelId="{B090ADD7-2875-4AC1-89F3-488F46BC2ADA}" type="presParOf" srcId="{224C9903-524D-4681-B212-FBCDB9BD857F}" destId="{C8A8BCC9-3F79-486B-BF1E-51230E2A557C}" srcOrd="0" destOrd="0" presId="urn:microsoft.com/office/officeart/2005/8/layout/hierarchy1"/>
    <dgm:cxn modelId="{43F38451-1D1D-4E11-8831-6B6FBC977969}" type="presParOf" srcId="{224C9903-524D-4681-B212-FBCDB9BD857F}" destId="{C969B548-F2CA-4D2E-86AF-F0EDE9CBC989}" srcOrd="1" destOrd="0" presId="urn:microsoft.com/office/officeart/2005/8/layout/hierarchy1"/>
    <dgm:cxn modelId="{B88A601D-EAE0-4E9A-A872-17D20AA73F8C}" type="presParOf" srcId="{2607863D-AC7E-43B3-A338-1BF1F2BFF182}" destId="{32800411-7DA1-47D0-92E0-8F023C5EAF61}" srcOrd="1" destOrd="0" presId="urn:microsoft.com/office/officeart/2005/8/layout/hierarchy1"/>
    <dgm:cxn modelId="{F9271D65-CA32-464B-8B15-90E8066CC991}" type="presParOf" srcId="{32800411-7DA1-47D0-92E0-8F023C5EAF61}" destId="{51295935-79A0-4119-A001-FDC52747C2E8}" srcOrd="0" destOrd="0" presId="urn:microsoft.com/office/officeart/2005/8/layout/hierarchy1"/>
    <dgm:cxn modelId="{5FCB3D09-8A22-4481-9DEB-1F502084DBD3}" type="presParOf" srcId="{32800411-7DA1-47D0-92E0-8F023C5EAF61}" destId="{8316E4A0-6C41-4713-9012-5090C139E1F1}" srcOrd="1" destOrd="0" presId="urn:microsoft.com/office/officeart/2005/8/layout/hierarchy1"/>
    <dgm:cxn modelId="{833AFCFA-C1DB-4F71-AE49-C937BE3EA78A}" type="presParOf" srcId="{8316E4A0-6C41-4713-9012-5090C139E1F1}" destId="{B3B1CBDD-E4A0-4328-9CE3-FC3E54BE2316}" srcOrd="0" destOrd="0" presId="urn:microsoft.com/office/officeart/2005/8/layout/hierarchy1"/>
    <dgm:cxn modelId="{3288B5C3-2ECA-4136-9685-7BB23681E410}" type="presParOf" srcId="{B3B1CBDD-E4A0-4328-9CE3-FC3E54BE2316}" destId="{4F29BC50-8E0A-435F-BE53-ECE8E5E9CF69}" srcOrd="0" destOrd="0" presId="urn:microsoft.com/office/officeart/2005/8/layout/hierarchy1"/>
    <dgm:cxn modelId="{ACCFD7A3-8A4F-4CD9-A324-322BAA285F69}" type="presParOf" srcId="{B3B1CBDD-E4A0-4328-9CE3-FC3E54BE2316}" destId="{FF8FE2FA-B2BE-40B4-9103-3014765C9F0B}" srcOrd="1" destOrd="0" presId="urn:microsoft.com/office/officeart/2005/8/layout/hierarchy1"/>
    <dgm:cxn modelId="{88762B98-2FFE-45FB-8ABC-D50D41A790BA}" type="presParOf" srcId="{8316E4A0-6C41-4713-9012-5090C139E1F1}" destId="{00BF0459-78C3-46CC-B52B-A2B12732B38A}" srcOrd="1" destOrd="0" presId="urn:microsoft.com/office/officeart/2005/8/layout/hierarchy1"/>
    <dgm:cxn modelId="{2E0FCBC5-F46A-4BEB-816E-A9F5D4F679AF}" type="presParOf" srcId="{00BF0459-78C3-46CC-B52B-A2B12732B38A}" destId="{508F035F-5575-4764-BDF1-97A01EEB2F1C}" srcOrd="0" destOrd="0" presId="urn:microsoft.com/office/officeart/2005/8/layout/hierarchy1"/>
    <dgm:cxn modelId="{D55414DD-9622-4553-AE79-B3380BE6070F}" type="presParOf" srcId="{00BF0459-78C3-46CC-B52B-A2B12732B38A}" destId="{3CD32837-D4EF-4FDA-B9DC-6C4ECD0FF09C}" srcOrd="1" destOrd="0" presId="urn:microsoft.com/office/officeart/2005/8/layout/hierarchy1"/>
    <dgm:cxn modelId="{753C1A11-5A86-4762-97C9-6B57A61C2C63}" type="presParOf" srcId="{3CD32837-D4EF-4FDA-B9DC-6C4ECD0FF09C}" destId="{3A632FCA-5F65-447A-8531-2E6163A63434}" srcOrd="0" destOrd="0" presId="urn:microsoft.com/office/officeart/2005/8/layout/hierarchy1"/>
    <dgm:cxn modelId="{D4F6779C-6E76-4660-832F-95BC42AE7EA6}" type="presParOf" srcId="{3A632FCA-5F65-447A-8531-2E6163A63434}" destId="{232D0FCF-72A5-4018-98BA-B2BA6149B40E}" srcOrd="0" destOrd="0" presId="urn:microsoft.com/office/officeart/2005/8/layout/hierarchy1"/>
    <dgm:cxn modelId="{213AD01C-4D86-4801-A50C-D8F78863035A}" type="presParOf" srcId="{3A632FCA-5F65-447A-8531-2E6163A63434}" destId="{4DD38D92-A495-4493-9CBD-9D433211966A}" srcOrd="1" destOrd="0" presId="urn:microsoft.com/office/officeart/2005/8/layout/hierarchy1"/>
    <dgm:cxn modelId="{BD894CC4-2163-4AF8-96DC-D1ADCB3BC342}" type="presParOf" srcId="{3CD32837-D4EF-4FDA-B9DC-6C4ECD0FF09C}" destId="{FF7A79B2-8C7E-487F-AA61-90FF47FFC06C}" srcOrd="1" destOrd="0" presId="urn:microsoft.com/office/officeart/2005/8/layout/hierarchy1"/>
    <dgm:cxn modelId="{CAF3D413-A0BB-4B01-A410-657FAF1FA9E0}" type="presParOf" srcId="{FF7A79B2-8C7E-487F-AA61-90FF47FFC06C}" destId="{22122DEF-45D0-4686-83EE-CBE6744874A0}" srcOrd="0" destOrd="0" presId="urn:microsoft.com/office/officeart/2005/8/layout/hierarchy1"/>
    <dgm:cxn modelId="{A462BD1B-DE40-489A-9FA3-9D112D067EF3}" type="presParOf" srcId="{FF7A79B2-8C7E-487F-AA61-90FF47FFC06C}" destId="{F7A090BA-9EBA-4A34-84CC-C962D9539AFD}" srcOrd="1" destOrd="0" presId="urn:microsoft.com/office/officeart/2005/8/layout/hierarchy1"/>
    <dgm:cxn modelId="{2EC62782-D590-469D-B812-D20D0C23E014}" type="presParOf" srcId="{F7A090BA-9EBA-4A34-84CC-C962D9539AFD}" destId="{EAF6C84C-E430-4762-8017-293EF33027B1}" srcOrd="0" destOrd="0" presId="urn:microsoft.com/office/officeart/2005/8/layout/hierarchy1"/>
    <dgm:cxn modelId="{5B318B8A-FB28-4EF0-9C8D-C5B3DEEE123E}" type="presParOf" srcId="{EAF6C84C-E430-4762-8017-293EF33027B1}" destId="{1AF3EA67-873E-4007-A325-DF3747F661E3}" srcOrd="0" destOrd="0" presId="urn:microsoft.com/office/officeart/2005/8/layout/hierarchy1"/>
    <dgm:cxn modelId="{BC163BBE-7110-48B9-9EC1-728BB1F247FC}" type="presParOf" srcId="{EAF6C84C-E430-4762-8017-293EF33027B1}" destId="{6D18FC7C-FD4E-4729-AA66-8CA8361CFF1A}" srcOrd="1" destOrd="0" presId="urn:microsoft.com/office/officeart/2005/8/layout/hierarchy1"/>
    <dgm:cxn modelId="{9CFEB3BD-5FD8-4C75-8682-2033A126ECB1}" type="presParOf" srcId="{F7A090BA-9EBA-4A34-84CC-C962D9539AFD}" destId="{710FF6C5-3173-4300-A583-D42596BF8A78}" srcOrd="1" destOrd="0" presId="urn:microsoft.com/office/officeart/2005/8/layout/hierarchy1"/>
    <dgm:cxn modelId="{40338276-445F-42B7-8766-4036C1C27836}" type="presParOf" srcId="{B72A500C-8BB8-4E8B-97DB-51DD6CD81360}" destId="{D7B2DC94-A8CE-464E-BDA9-3FFC2AEE7E8D}" srcOrd="12" destOrd="0" presId="urn:microsoft.com/office/officeart/2005/8/layout/hierarchy1"/>
    <dgm:cxn modelId="{F153CE32-E00B-4F38-8476-263AD6AE57F4}" type="presParOf" srcId="{B72A500C-8BB8-4E8B-97DB-51DD6CD81360}" destId="{EEC8CF61-419F-4FE5-B3E2-4DAFD2F3C9CC}" srcOrd="13" destOrd="0" presId="urn:microsoft.com/office/officeart/2005/8/layout/hierarchy1"/>
    <dgm:cxn modelId="{BB2D9B64-7246-40A1-B008-F6C5025060A3}" type="presParOf" srcId="{EEC8CF61-419F-4FE5-B3E2-4DAFD2F3C9CC}" destId="{0BB54F11-C295-4D86-9649-9E3C0EF64A8C}" srcOrd="0" destOrd="0" presId="urn:microsoft.com/office/officeart/2005/8/layout/hierarchy1"/>
    <dgm:cxn modelId="{E0B94EB6-1640-43A8-81BE-62F1ADE759B7}" type="presParOf" srcId="{0BB54F11-C295-4D86-9649-9E3C0EF64A8C}" destId="{06C76170-8EDE-4635-81D2-1A14F4A976D4}" srcOrd="0" destOrd="0" presId="urn:microsoft.com/office/officeart/2005/8/layout/hierarchy1"/>
    <dgm:cxn modelId="{9754F98F-F5C3-4858-AF4B-E80C818D07FA}" type="presParOf" srcId="{0BB54F11-C295-4D86-9649-9E3C0EF64A8C}" destId="{1631AFAF-64EC-47F9-BDC0-1EAB3F96D9CA}" srcOrd="1" destOrd="0" presId="urn:microsoft.com/office/officeart/2005/8/layout/hierarchy1"/>
    <dgm:cxn modelId="{25909209-DC6B-4468-8267-BABDBEAFF2F0}" type="presParOf" srcId="{EEC8CF61-419F-4FE5-B3E2-4DAFD2F3C9CC}" destId="{D9282D72-8D83-4DEA-AE83-1C2002A74A43}" srcOrd="1" destOrd="0" presId="urn:microsoft.com/office/officeart/2005/8/layout/hierarchy1"/>
    <dgm:cxn modelId="{E6A796E3-7BE9-4A70-A902-9E589D454FF9}" type="presParOf" srcId="{B72A500C-8BB8-4E8B-97DB-51DD6CD81360}" destId="{D5C4B6D5-EA19-4FE8-8281-59BA5E3C221B}" srcOrd="14" destOrd="0" presId="urn:microsoft.com/office/officeart/2005/8/layout/hierarchy1"/>
    <dgm:cxn modelId="{41046729-D130-4690-8432-35534097CAA2}" type="presParOf" srcId="{B72A500C-8BB8-4E8B-97DB-51DD6CD81360}" destId="{7B2793B9-1E63-42FE-878D-B482E9105DEE}" srcOrd="15" destOrd="0" presId="urn:microsoft.com/office/officeart/2005/8/layout/hierarchy1"/>
    <dgm:cxn modelId="{7F3A8C15-A772-4605-B33B-E383295DF099}" type="presParOf" srcId="{7B2793B9-1E63-42FE-878D-B482E9105DEE}" destId="{A2005799-B0AE-4B54-87B2-F3BA26ED40E2}" srcOrd="0" destOrd="0" presId="urn:microsoft.com/office/officeart/2005/8/layout/hierarchy1"/>
    <dgm:cxn modelId="{42F111D8-D3F3-4025-99EC-5FE3F37B46B9}" type="presParOf" srcId="{A2005799-B0AE-4B54-87B2-F3BA26ED40E2}" destId="{A177F55F-C10B-44E6-876F-9DE95688A7E7}" srcOrd="0" destOrd="0" presId="urn:microsoft.com/office/officeart/2005/8/layout/hierarchy1"/>
    <dgm:cxn modelId="{9544E17F-498A-417A-8CDC-AB3F36F20649}" type="presParOf" srcId="{A2005799-B0AE-4B54-87B2-F3BA26ED40E2}" destId="{38E178CC-6F0D-43E2-9886-E3D3828FB97F}" srcOrd="1" destOrd="0" presId="urn:microsoft.com/office/officeart/2005/8/layout/hierarchy1"/>
    <dgm:cxn modelId="{154D905E-5085-46CA-9CAC-CD89AEC15481}" type="presParOf" srcId="{7B2793B9-1E63-42FE-878D-B482E9105DEE}" destId="{2BE6DEDD-45FD-48E9-A2BC-5023C3C22628}" srcOrd="1" destOrd="0" presId="urn:microsoft.com/office/officeart/2005/8/layout/hierarchy1"/>
    <dgm:cxn modelId="{23DBE462-28AD-4788-B434-18AC32440C8B}" type="presParOf" srcId="{B72A500C-8BB8-4E8B-97DB-51DD6CD81360}" destId="{F27C470C-2FF7-4654-B123-F56451D4C4CA}" srcOrd="16" destOrd="0" presId="urn:microsoft.com/office/officeart/2005/8/layout/hierarchy1"/>
    <dgm:cxn modelId="{4D954E92-FB78-46B5-A4AD-25FD15072AC8}" type="presParOf" srcId="{B72A500C-8BB8-4E8B-97DB-51DD6CD81360}" destId="{59B3CC25-69AC-4771-9678-A4D0AB5264E2}" srcOrd="17" destOrd="0" presId="urn:microsoft.com/office/officeart/2005/8/layout/hierarchy1"/>
    <dgm:cxn modelId="{37730A89-329C-4C90-8A66-FCA0381C6C00}" type="presParOf" srcId="{59B3CC25-69AC-4771-9678-A4D0AB5264E2}" destId="{4C3FAD55-9323-41F0-A478-6BF2BB634E49}" srcOrd="0" destOrd="0" presId="urn:microsoft.com/office/officeart/2005/8/layout/hierarchy1"/>
    <dgm:cxn modelId="{41CF8C8B-7562-404D-9D94-57B863E859FF}" type="presParOf" srcId="{4C3FAD55-9323-41F0-A478-6BF2BB634E49}" destId="{0B4F55A8-A8E1-43D5-AC60-B20DD34895AF}" srcOrd="0" destOrd="0" presId="urn:microsoft.com/office/officeart/2005/8/layout/hierarchy1"/>
    <dgm:cxn modelId="{229C52C4-3587-4389-9F52-F59CF33C856D}" type="presParOf" srcId="{4C3FAD55-9323-41F0-A478-6BF2BB634E49}" destId="{2663AFE6-0860-4B57-AE5D-E23E63B0C423}" srcOrd="1" destOrd="0" presId="urn:microsoft.com/office/officeart/2005/8/layout/hierarchy1"/>
    <dgm:cxn modelId="{0A493F1F-7EA2-49D0-A9BA-096CD2C6F307}" type="presParOf" srcId="{59B3CC25-69AC-4771-9678-A4D0AB5264E2}" destId="{458CD285-11F1-435A-9545-F5635FFC2839}" srcOrd="1" destOrd="0" presId="urn:microsoft.com/office/officeart/2005/8/layout/hierarchy1"/>
    <dgm:cxn modelId="{56BF12D4-84B7-4C14-AC95-9EE0890A7F26}" type="presParOf" srcId="{458CD285-11F1-435A-9545-F5635FFC2839}" destId="{58B4D183-41BC-4FFC-A56D-DF3D69D8DA7B}" srcOrd="0" destOrd="0" presId="urn:microsoft.com/office/officeart/2005/8/layout/hierarchy1"/>
    <dgm:cxn modelId="{6ECFC316-0BDB-4B0C-AEFD-0C8A40054563}" type="presParOf" srcId="{458CD285-11F1-435A-9545-F5635FFC2839}" destId="{529F44C0-6080-4DB2-8B67-9EC9EB94F0DC}" srcOrd="1" destOrd="0" presId="urn:microsoft.com/office/officeart/2005/8/layout/hierarchy1"/>
    <dgm:cxn modelId="{F496D1F8-4B7E-4554-A349-1B0340535170}" type="presParOf" srcId="{529F44C0-6080-4DB2-8B67-9EC9EB94F0DC}" destId="{685C9EA3-760E-4449-A7CB-8846F8C0D430}" srcOrd="0" destOrd="0" presId="urn:microsoft.com/office/officeart/2005/8/layout/hierarchy1"/>
    <dgm:cxn modelId="{34F7BA01-C442-449C-B3FF-B0AD6145310F}" type="presParOf" srcId="{685C9EA3-760E-4449-A7CB-8846F8C0D430}" destId="{E0D033A1-7606-400E-A95F-4038BD11CC39}" srcOrd="0" destOrd="0" presId="urn:microsoft.com/office/officeart/2005/8/layout/hierarchy1"/>
    <dgm:cxn modelId="{810C5E00-F8BD-480D-8180-62A8EC01BF7E}" type="presParOf" srcId="{685C9EA3-760E-4449-A7CB-8846F8C0D430}" destId="{7E3B686D-5C49-49CF-8452-A6BDDEE16BF1}" srcOrd="1" destOrd="0" presId="urn:microsoft.com/office/officeart/2005/8/layout/hierarchy1"/>
    <dgm:cxn modelId="{69753919-92CF-436F-A885-D3952707AD0B}" type="presParOf" srcId="{529F44C0-6080-4DB2-8B67-9EC9EB94F0DC}" destId="{3E0877CA-7E52-4594-8336-41C3FB658C2A}" srcOrd="1" destOrd="0" presId="urn:microsoft.com/office/officeart/2005/8/layout/hierarchy1"/>
    <dgm:cxn modelId="{EC3BF1C2-C50A-4741-971A-95B0F67841FB}" type="presParOf" srcId="{3E0877CA-7E52-4594-8336-41C3FB658C2A}" destId="{82822539-749D-47F0-AFCE-F55D497FDD9F}" srcOrd="0" destOrd="0" presId="urn:microsoft.com/office/officeart/2005/8/layout/hierarchy1"/>
    <dgm:cxn modelId="{7828BEFE-4257-49FB-AEFD-A49C2AAFEA78}" type="presParOf" srcId="{3E0877CA-7E52-4594-8336-41C3FB658C2A}" destId="{D76BA8CD-D907-4BC1-8B67-4461E88E7733}" srcOrd="1" destOrd="0" presId="urn:microsoft.com/office/officeart/2005/8/layout/hierarchy1"/>
    <dgm:cxn modelId="{7CECF06D-5913-46D0-876F-4256F4A68EA0}" type="presParOf" srcId="{D76BA8CD-D907-4BC1-8B67-4461E88E7733}" destId="{7700B9C5-AB69-4A3E-90B3-8E32476C826A}" srcOrd="0" destOrd="0" presId="urn:microsoft.com/office/officeart/2005/8/layout/hierarchy1"/>
    <dgm:cxn modelId="{16DBC048-6FFB-4544-8A19-F4C9ADB78090}" type="presParOf" srcId="{7700B9C5-AB69-4A3E-90B3-8E32476C826A}" destId="{F8FB31B7-F85E-44E2-A885-DBEEFCAF2A69}" srcOrd="0" destOrd="0" presId="urn:microsoft.com/office/officeart/2005/8/layout/hierarchy1"/>
    <dgm:cxn modelId="{884A3F66-AC29-433E-94D5-20EB7F4A674B}" type="presParOf" srcId="{7700B9C5-AB69-4A3E-90B3-8E32476C826A}" destId="{5BCEA9DF-B24B-4E5B-A9C4-6E6F03B9BC49}" srcOrd="1" destOrd="0" presId="urn:microsoft.com/office/officeart/2005/8/layout/hierarchy1"/>
    <dgm:cxn modelId="{77762C49-A87F-4F05-A484-867EBDFA5390}" type="presParOf" srcId="{D76BA8CD-D907-4BC1-8B67-4461E88E7733}" destId="{37B03340-81CE-446A-BE31-86CA15DB28DC}" srcOrd="1" destOrd="0" presId="urn:microsoft.com/office/officeart/2005/8/layout/hierarchy1"/>
    <dgm:cxn modelId="{6715CF49-8634-4C5A-B723-D217C94C13AE}" type="presParOf" srcId="{37B03340-81CE-446A-BE31-86CA15DB28DC}" destId="{E4D3AD7A-8A81-4228-808C-7F9E52D637F2}" srcOrd="0" destOrd="0" presId="urn:microsoft.com/office/officeart/2005/8/layout/hierarchy1"/>
    <dgm:cxn modelId="{442A300F-33DC-4F93-8579-9AC826D89B40}" type="presParOf" srcId="{37B03340-81CE-446A-BE31-86CA15DB28DC}" destId="{6AE56E68-E5FF-4590-AC9F-17DC3073A32F}" srcOrd="1" destOrd="0" presId="urn:microsoft.com/office/officeart/2005/8/layout/hierarchy1"/>
    <dgm:cxn modelId="{679E0F62-E6D2-441E-B7AA-E95C76EA5710}" type="presParOf" srcId="{6AE56E68-E5FF-4590-AC9F-17DC3073A32F}" destId="{D723489E-5D46-4F01-BFD2-BB3BCF1C09E6}" srcOrd="0" destOrd="0" presId="urn:microsoft.com/office/officeart/2005/8/layout/hierarchy1"/>
    <dgm:cxn modelId="{2B394FBB-0978-48FF-B5FB-72E17CD0BA8B}" type="presParOf" srcId="{D723489E-5D46-4F01-BFD2-BB3BCF1C09E6}" destId="{597D9A18-9FD0-4C90-871D-3D0C7CD9569C}" srcOrd="0" destOrd="0" presId="urn:microsoft.com/office/officeart/2005/8/layout/hierarchy1"/>
    <dgm:cxn modelId="{B12C5F69-108B-4CD0-BE36-29D754F2CB11}" type="presParOf" srcId="{D723489E-5D46-4F01-BFD2-BB3BCF1C09E6}" destId="{A4792BC9-4188-4B6C-8DA8-E4E1C4775ED6}" srcOrd="1" destOrd="0" presId="urn:microsoft.com/office/officeart/2005/8/layout/hierarchy1"/>
    <dgm:cxn modelId="{BCD6D7CE-4D1E-4258-B7F0-18B2FD232F4F}" type="presParOf" srcId="{6AE56E68-E5FF-4590-AC9F-17DC3073A32F}" destId="{E1F92F25-0FE7-4297-A3DE-256C5154857C}" srcOrd="1" destOrd="0" presId="urn:microsoft.com/office/officeart/2005/8/layout/hierarchy1"/>
    <dgm:cxn modelId="{7656D5BB-E883-4C09-9912-4D448246F2FD}" type="presParOf" srcId="{E1F92F25-0FE7-4297-A3DE-256C5154857C}" destId="{88F7BC1F-6CE7-4E9F-8478-6CF3F2768534}" srcOrd="0" destOrd="0" presId="urn:microsoft.com/office/officeart/2005/8/layout/hierarchy1"/>
    <dgm:cxn modelId="{69D932DC-BDA1-43DB-B08B-1B65C4509D5A}" type="presParOf" srcId="{E1F92F25-0FE7-4297-A3DE-256C5154857C}" destId="{783FE878-135A-4EB1-9DEA-8D89FBF760E6}" srcOrd="1" destOrd="0" presId="urn:microsoft.com/office/officeart/2005/8/layout/hierarchy1"/>
    <dgm:cxn modelId="{5A838458-41CE-48BC-84E7-45E4BA35911A}" type="presParOf" srcId="{783FE878-135A-4EB1-9DEA-8D89FBF760E6}" destId="{01CD2F55-32BC-4157-90FF-926A0C2D64ED}" srcOrd="0" destOrd="0" presId="urn:microsoft.com/office/officeart/2005/8/layout/hierarchy1"/>
    <dgm:cxn modelId="{582D3F93-F208-4BD3-811E-4B97C740ED34}" type="presParOf" srcId="{01CD2F55-32BC-4157-90FF-926A0C2D64ED}" destId="{E71B9658-1D08-4042-9403-7D513D44A54B}" srcOrd="0" destOrd="0" presId="urn:microsoft.com/office/officeart/2005/8/layout/hierarchy1"/>
    <dgm:cxn modelId="{A1CB05E0-41AE-496E-B4F2-7425C25B4929}" type="presParOf" srcId="{01CD2F55-32BC-4157-90FF-926A0C2D64ED}" destId="{3E5501BB-21E1-48F5-9420-03F023A0AD80}" srcOrd="1" destOrd="0" presId="urn:microsoft.com/office/officeart/2005/8/layout/hierarchy1"/>
    <dgm:cxn modelId="{D0898594-D089-4D68-AE32-EDC8406BF992}" type="presParOf" srcId="{783FE878-135A-4EB1-9DEA-8D89FBF760E6}" destId="{14EFD91F-EF38-409C-A486-B20DAFC2EB5E}" srcOrd="1" destOrd="0" presId="urn:microsoft.com/office/officeart/2005/8/layout/hierarchy1"/>
    <dgm:cxn modelId="{727D30A2-711D-44D3-A580-4452CC579AAC}" type="presParOf" srcId="{B72A500C-8BB8-4E8B-97DB-51DD6CD81360}" destId="{4B2EBC33-1770-4444-B20F-C1682323E8E2}" srcOrd="18" destOrd="0" presId="urn:microsoft.com/office/officeart/2005/8/layout/hierarchy1"/>
    <dgm:cxn modelId="{60F0D354-76D1-439F-A518-9C6184AF7AD6}" type="presParOf" srcId="{B72A500C-8BB8-4E8B-97DB-51DD6CD81360}" destId="{2BE1AA6F-8D9C-4BE4-9411-70C3CD717EDD}" srcOrd="19" destOrd="0" presId="urn:microsoft.com/office/officeart/2005/8/layout/hierarchy1"/>
    <dgm:cxn modelId="{89C66981-7FA0-42AD-859F-1B12CD76D67B}" type="presParOf" srcId="{2BE1AA6F-8D9C-4BE4-9411-70C3CD717EDD}" destId="{92D6B4A1-F299-4F2D-ACFC-254BEE1A56FA}" srcOrd="0" destOrd="0" presId="urn:microsoft.com/office/officeart/2005/8/layout/hierarchy1"/>
    <dgm:cxn modelId="{224B5A9D-18D9-47B6-8CE3-237CEC01AD3B}" type="presParOf" srcId="{92D6B4A1-F299-4F2D-ACFC-254BEE1A56FA}" destId="{C5263D50-FBA5-4854-A2C2-32592826FC57}" srcOrd="0" destOrd="0" presId="urn:microsoft.com/office/officeart/2005/8/layout/hierarchy1"/>
    <dgm:cxn modelId="{74463C63-4C41-453E-B1BA-4337F27402D4}" type="presParOf" srcId="{92D6B4A1-F299-4F2D-ACFC-254BEE1A56FA}" destId="{EE3D9C81-66FF-488E-97F9-D6BB1B5D758D}" srcOrd="1" destOrd="0" presId="urn:microsoft.com/office/officeart/2005/8/layout/hierarchy1"/>
    <dgm:cxn modelId="{D39DB2A7-5911-4100-AEBD-2B9E5278A8D8}" type="presParOf" srcId="{2BE1AA6F-8D9C-4BE4-9411-70C3CD717EDD}" destId="{A363D5E3-9777-437F-AFC8-8FD6BA3A8F79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3097-BABE-40B8-B6E0-BAD7B4453251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5EDF-AFB4-44FF-8DF0-A839C15BE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3097-BABE-40B8-B6E0-BAD7B4453251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5EDF-AFB4-44FF-8DF0-A839C15BE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3097-BABE-40B8-B6E0-BAD7B4453251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5EDF-AFB4-44FF-8DF0-A839C15BE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3097-BABE-40B8-B6E0-BAD7B4453251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5EDF-AFB4-44FF-8DF0-A839C15BE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3097-BABE-40B8-B6E0-BAD7B4453251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5EDF-AFB4-44FF-8DF0-A839C15BE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3097-BABE-40B8-B6E0-BAD7B4453251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5EDF-AFB4-44FF-8DF0-A839C15BE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3097-BABE-40B8-B6E0-BAD7B4453251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5EDF-AFB4-44FF-8DF0-A839C15BE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3097-BABE-40B8-B6E0-BAD7B4453251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5EDF-AFB4-44FF-8DF0-A839C15BE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3097-BABE-40B8-B6E0-BAD7B4453251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5EDF-AFB4-44FF-8DF0-A839C15BE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3097-BABE-40B8-B6E0-BAD7B4453251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5EDF-AFB4-44FF-8DF0-A839C15BE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3097-BABE-40B8-B6E0-BAD7B4453251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5EDF-AFB4-44FF-8DF0-A839C15BE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63097-BABE-40B8-B6E0-BAD7B4453251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F5EDF-AFB4-44FF-8DF0-A839C15BE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0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1.wav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2.wav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3.wav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4.wav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5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6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6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7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9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translate?</a:t>
            </a:r>
            <a:endParaRPr lang="en-US" dirty="0"/>
          </a:p>
        </p:txBody>
      </p:sp>
      <p:pic>
        <p:nvPicPr>
          <p:cNvPr id="4" name="~PP852.WAV">
            <a:hlinkClick r:id="" action="ppaction://media"/>
          </p:cNvPr>
          <p:cNvPicPr>
            <a:picLocks noRot="1" noChangeAspect="1"/>
          </p:cNvPicPr>
          <p:nvPr>
            <a:wavAudioFile r:embed="rId1" name="~PP852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82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  <p:pic>
        <p:nvPicPr>
          <p:cNvPr id="3" name="~PP4001.WAV">
            <a:hlinkClick r:id="" action="ppaction://media"/>
          </p:cNvPr>
          <p:cNvPicPr>
            <a:picLocks noRot="1" noChangeAspect="1"/>
          </p:cNvPicPr>
          <p:nvPr>
            <a:wavAudioFile r:embed="rId1" name="~PP4001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6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304800" y="304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~PP1082.WAV">
            <a:hlinkClick r:id="" action="ppaction://media"/>
          </p:cNvPr>
          <p:cNvPicPr>
            <a:picLocks noRot="1" noChangeAspect="1"/>
          </p:cNvPicPr>
          <p:nvPr>
            <a:wavAudioFile r:embed="rId1" name="~PP1082.WAV"/>
          </p:nvPr>
        </p:nvPicPr>
        <p:blipFill>
          <a:blip r:embed="rId7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13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304800" y="304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10400" y="4800600"/>
            <a:ext cx="18389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t1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NO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t2 = j * O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t3 = t1 + t2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t4 = t3 + k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t5 = a[t4]</a:t>
            </a:r>
          </a:p>
        </p:txBody>
      </p:sp>
      <p:pic>
        <p:nvPicPr>
          <p:cNvPr id="8" name="~PP3503.WAV">
            <a:hlinkClick r:id="" action="ppaction://media"/>
          </p:cNvPr>
          <p:cNvPicPr>
            <a:picLocks noRot="1" noChangeAspect="1"/>
          </p:cNvPicPr>
          <p:nvPr>
            <a:wavAudioFile r:embed="rId1" name="~PP3503.WAV"/>
          </p:nvPr>
        </p:nvPicPr>
        <p:blipFill>
          <a:blip r:embed="rId7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85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304800" y="304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10400" y="4800600"/>
            <a:ext cx="18389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t1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NO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t2 = j * O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t3 = t1 + t2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t4 = t3 + k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t5 = a[t4]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t5</a:t>
            </a:r>
            <a:endParaRPr lang="en-US" dirty="0"/>
          </a:p>
        </p:txBody>
      </p:sp>
      <p:pic>
        <p:nvPicPr>
          <p:cNvPr id="7" name="~PP2972.WAV">
            <a:hlinkClick r:id="" action="ppaction://media"/>
          </p:cNvPr>
          <p:cNvPicPr>
            <a:picLocks noRot="1" noChangeAspect="1"/>
          </p:cNvPicPr>
          <p:nvPr>
            <a:wavAudioFile r:embed="rId1" name="~PP2972.WAV"/>
          </p:nvPr>
        </p:nvPicPr>
        <p:blipFill>
          <a:blip r:embed="rId7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14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304800" y="304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10400" y="4800600"/>
            <a:ext cx="18389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t1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NO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t2 = j * O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t3 = t1 + t2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t4 = t3 + k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t5 = a[t4]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t5</a:t>
            </a:r>
            <a:endParaRPr lang="en-US" dirty="0"/>
          </a:p>
        </p:txBody>
      </p:sp>
      <p:pic>
        <p:nvPicPr>
          <p:cNvPr id="8" name="~PP1070.WAV">
            <a:hlinkClick r:id="" action="ppaction://media"/>
          </p:cNvPr>
          <p:cNvPicPr>
            <a:picLocks noRot="1" noChangeAspect="1"/>
          </p:cNvPicPr>
          <p:nvPr>
            <a:wavAudioFile r:embed="rId1" name="~PP1070.WAV"/>
          </p:nvPr>
        </p:nvPicPr>
        <p:blipFill>
          <a:blip r:embed="rId7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317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Give a generic translation scheme that shall work for any number of dimensions</a:t>
            </a:r>
            <a:endParaRPr lang="en-US" dirty="0"/>
          </a:p>
        </p:txBody>
      </p:sp>
      <p:pic>
        <p:nvPicPr>
          <p:cNvPr id="5" name="~PP2676.WAV">
            <a:hlinkClick r:id="" action="ppaction://media"/>
          </p:cNvPr>
          <p:cNvPicPr>
            <a:picLocks noRot="1" noChangeAspect="1"/>
          </p:cNvPicPr>
          <p:nvPr>
            <a:wavAudioFile r:embed="rId1" name="~PP2676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038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pic>
        <p:nvPicPr>
          <p:cNvPr id="3" name="~PP1643.WAV">
            <a:hlinkClick r:id="" action="ppaction://media"/>
          </p:cNvPr>
          <p:cNvPicPr>
            <a:picLocks noRot="1" noChangeAspect="1"/>
          </p:cNvPicPr>
          <p:nvPr>
            <a:wavAudioFile r:embed="rId1" name="~PP1643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81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Three-address code supports one-dimensional arrays</a:t>
            </a:r>
          </a:p>
          <a:p>
            <a:endParaRPr lang="en-US" dirty="0" smtClean="0"/>
          </a:p>
          <a:p>
            <a:r>
              <a:rPr lang="en-US" dirty="0" smtClean="0"/>
              <a:t>A multi-dimensional reference needs to be converted into one-dimensional</a:t>
            </a:r>
            <a:endParaRPr lang="en-US" dirty="0"/>
          </a:p>
        </p:txBody>
      </p:sp>
      <p:pic>
        <p:nvPicPr>
          <p:cNvPr id="8" name="~PP1237.WAV">
            <a:hlinkClick r:id="" action="ppaction://media"/>
          </p:cNvPr>
          <p:cNvPicPr>
            <a:picLocks noRot="1" noChangeAspect="1"/>
          </p:cNvPicPr>
          <p:nvPr>
            <a:wavAudioFile r:embed="rId1" name="~PP1237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53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statement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x = a[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endParaRPr lang="en-US" dirty="0"/>
          </a:p>
          <a:p>
            <a:r>
              <a:rPr lang="en-US" dirty="0" smtClean="0"/>
              <a:t>Three-address code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t1 = a[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x = t1</a:t>
            </a:r>
          </a:p>
        </p:txBody>
      </p:sp>
      <p:pic>
        <p:nvPicPr>
          <p:cNvPr id="4" name="~PP1553.WAV">
            <a:hlinkClick r:id="" action="ppaction://media"/>
          </p:cNvPr>
          <p:cNvPicPr>
            <a:picLocks noRot="1" noChangeAspect="1"/>
          </p:cNvPicPr>
          <p:nvPr>
            <a:wavAudioFile r:embed="rId1" name="~PP1553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43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High-level statement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a[M][N];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x = a[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][j];</a:t>
            </a:r>
          </a:p>
          <a:p>
            <a:endParaRPr lang="en-US" dirty="0" smtClean="0"/>
          </a:p>
          <a:p>
            <a:r>
              <a:rPr lang="en-US" dirty="0" smtClean="0"/>
              <a:t>Three-address code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t1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* N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t2 = t1 + j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t3 = a[t2]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x = t3</a:t>
            </a:r>
          </a:p>
          <a:p>
            <a:endParaRPr lang="en-US" dirty="0"/>
          </a:p>
        </p:txBody>
      </p:sp>
      <p:pic>
        <p:nvPicPr>
          <p:cNvPr id="4" name="~PP2431.WAV">
            <a:hlinkClick r:id="" action="ppaction://media"/>
          </p:cNvPr>
          <p:cNvPicPr>
            <a:picLocks noRot="1" noChangeAspect="1"/>
          </p:cNvPicPr>
          <p:nvPr>
            <a:wavAudioFile r:embed="rId1" name="~PP2431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09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High-level statement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a[M][N][O];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x = a[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][j][k];</a:t>
            </a:r>
          </a:p>
          <a:p>
            <a:r>
              <a:rPr lang="en-US" dirty="0" smtClean="0"/>
              <a:t>Three-address code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t1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* NO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t2 = j * O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t3 = t1 + t2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t4 = t3 + k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t5 = a[t4]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x = t5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~PP3781.WAV">
            <a:hlinkClick r:id="" action="ppaction://media"/>
          </p:cNvPr>
          <p:cNvPicPr>
            <a:picLocks noRot="1" noChangeAspect="1"/>
          </p:cNvPicPr>
          <p:nvPr>
            <a:wavAudioFile r:embed="rId1" name="~PP3781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754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product of constants, such as N and O, can be computed at compile time</a:t>
            </a:r>
          </a:p>
          <a:p>
            <a:endParaRPr lang="en-US" dirty="0"/>
          </a:p>
          <a:p>
            <a:r>
              <a:rPr lang="en-US" dirty="0" smtClean="0"/>
              <a:t>However, the values of variables, such as </a:t>
            </a:r>
            <a:r>
              <a:rPr lang="en-US" dirty="0" err="1" smtClean="0"/>
              <a:t>i</a:t>
            </a:r>
            <a:r>
              <a:rPr lang="en-US" dirty="0" smtClean="0"/>
              <a:t> or j, are not known at compile time!</a:t>
            </a:r>
            <a:endParaRPr lang="en-US" dirty="0"/>
          </a:p>
        </p:txBody>
      </p:sp>
      <p:pic>
        <p:nvPicPr>
          <p:cNvPr id="6" name="~PP3638.WAV">
            <a:hlinkClick r:id="" action="ppaction://media"/>
          </p:cNvPr>
          <p:cNvPicPr>
            <a:picLocks noRot="1" noChangeAspect="1"/>
          </p:cNvPicPr>
          <p:nvPr>
            <a:wavAudioFile r:embed="rId1" name="~PP3638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13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Translation Scheme</a:t>
            </a:r>
            <a:endParaRPr lang="en-US" dirty="0"/>
          </a:p>
        </p:txBody>
      </p:sp>
      <p:pic>
        <p:nvPicPr>
          <p:cNvPr id="3" name="~PP536.WAV">
            <a:hlinkClick r:id="" action="ppaction://media"/>
          </p:cNvPr>
          <p:cNvPicPr>
            <a:picLocks noRot="1" noChangeAspect="1"/>
          </p:cNvPicPr>
          <p:nvPr>
            <a:wavAudioFile r:embed="rId1" name="~PP536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642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S -&gt; id = E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E -&gt; E + T | E – T | T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T -&gt; T * F | T / F | F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F -&gt; id | num | id [ E ] [ E ] [ E ]</a:t>
            </a:r>
          </a:p>
        </p:txBody>
      </p:sp>
      <p:pic>
        <p:nvPicPr>
          <p:cNvPr id="4" name="~PP3915.WAV">
            <a:hlinkClick r:id="" action="ppaction://media"/>
          </p:cNvPr>
          <p:cNvPicPr>
            <a:picLocks noRot="1" noChangeAspect="1"/>
          </p:cNvPicPr>
          <p:nvPr>
            <a:wavAudioFile r:embed="rId1" name="~PP3915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061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 -&gt; id [ E</a:t>
            </a:r>
            <a:r>
              <a:rPr lang="en-US" sz="28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] [ E</a:t>
            </a:r>
            <a:r>
              <a:rPr lang="en-US" sz="28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] [ E</a:t>
            </a:r>
            <a:r>
              <a:rPr lang="en-US" sz="2800" baseline="-25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] {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dim[3]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tbl.getDim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(id.lex);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t1, t2, t3, t4, t5;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emit(t1,“=”,E</a:t>
            </a:r>
            <a:r>
              <a:rPr lang="en-US" sz="28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.n,“*”,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dim[1]*dim[2]);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emit(t2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,“=”,E</a:t>
            </a:r>
            <a:r>
              <a:rPr lang="en-US" sz="28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.n,“*”,dim[2]);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emit(t3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,“=”,t1,“+”,t2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emit(t4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,“=”,t3,“+”,E</a:t>
            </a:r>
            <a:r>
              <a:rPr lang="en-US" sz="2800" baseline="-25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.n);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emit(t5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,“=”,id.lex,“[”,t4,“]”);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F.n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t5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800" dirty="0"/>
          </a:p>
        </p:txBody>
      </p:sp>
      <p:pic>
        <p:nvPicPr>
          <p:cNvPr id="12" name="~PP1954.WAV">
            <a:hlinkClick r:id="" action="ppaction://media"/>
          </p:cNvPr>
          <p:cNvPicPr>
            <a:picLocks noRot="1" noChangeAspect="1"/>
          </p:cNvPicPr>
          <p:nvPr>
            <a:wavAudioFile r:embed="rId1" name="~PP1954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794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306</Words>
  <Application>Microsoft Office PowerPoint</Application>
  <PresentationFormat>On-screen Show (4:3)</PresentationFormat>
  <Paragraphs>200</Paragraphs>
  <Slides>16</Slides>
  <Notes>0</Notes>
  <HiddenSlides>0</HiddenSlides>
  <MMClips>16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Arrays</vt:lpstr>
      <vt:lpstr>Introduction</vt:lpstr>
      <vt:lpstr>Example 1</vt:lpstr>
      <vt:lpstr>Example 2</vt:lpstr>
      <vt:lpstr>Example 3</vt:lpstr>
      <vt:lpstr>Example 3 ...</vt:lpstr>
      <vt:lpstr>Translation Scheme</vt:lpstr>
      <vt:lpstr>Grammar</vt:lpstr>
      <vt:lpstr>Semantic Actions</vt:lpstr>
      <vt:lpstr>Parse Tree</vt:lpstr>
      <vt:lpstr>Slide 11</vt:lpstr>
      <vt:lpstr>Slide 12</vt:lpstr>
      <vt:lpstr>Slide 13</vt:lpstr>
      <vt:lpstr>Slide 14</vt:lpstr>
      <vt:lpstr>Challenge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aamir.raheem</dc:creator>
  <cp:lastModifiedBy>aamir.raheem</cp:lastModifiedBy>
  <cp:revision>18</cp:revision>
  <dcterms:created xsi:type="dcterms:W3CDTF">2020-04-27T17:50:20Z</dcterms:created>
  <dcterms:modified xsi:type="dcterms:W3CDTF">2020-04-28T17:38:12Z</dcterms:modified>
</cp:coreProperties>
</file>