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diagrams/layout7.xml" ContentType="application/vnd.openxmlformats-officedocument.drawingml.diagram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80" r:id="rId5"/>
    <p:sldId id="279" r:id="rId6"/>
    <p:sldId id="281" r:id="rId7"/>
    <p:sldId id="282" r:id="rId8"/>
    <p:sldId id="283" r:id="rId9"/>
    <p:sldId id="284" r:id="rId10"/>
    <p:sldId id="258" r:id="rId11"/>
    <p:sldId id="262" r:id="rId12"/>
    <p:sldId id="263" r:id="rId13"/>
    <p:sldId id="265" r:id="rId14"/>
    <p:sldId id="264" r:id="rId15"/>
    <p:sldId id="276" r:id="rId16"/>
    <p:sldId id="267" r:id="rId17"/>
    <p:sldId id="271" r:id="rId18"/>
    <p:sldId id="273" r:id="rId19"/>
    <p:sldId id="274" r:id="rId20"/>
    <p:sldId id="275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778B56-E932-4953-AE73-9AD14AA938E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0EB3A3-B311-466C-AD76-A0C4CF210FAC}">
      <dgm:prSet phldrT="[Text]"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484A8FBC-DFD7-4FDB-9C25-40FC0CF76BAA}" type="parTrans" cxnId="{6E03CA2A-17AE-4EFC-8457-BA84F91D56CD}">
      <dgm:prSet/>
      <dgm:spPr/>
      <dgm:t>
        <a:bodyPr/>
        <a:lstStyle/>
        <a:p>
          <a:endParaRPr lang="en-US"/>
        </a:p>
      </dgm:t>
    </dgm:pt>
    <dgm:pt modelId="{98CAB671-5E9C-42CD-9D32-2AD96199E0E2}" type="sibTrans" cxnId="{6E03CA2A-17AE-4EFC-8457-BA84F91D56CD}">
      <dgm:prSet/>
      <dgm:spPr/>
      <dgm:t>
        <a:bodyPr/>
        <a:lstStyle/>
        <a:p>
          <a:endParaRPr lang="en-US"/>
        </a:p>
      </dgm:t>
    </dgm:pt>
    <dgm:pt modelId="{D7D86A06-2D92-43AC-B88A-FA77B3437C5C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7086E6D6-3B47-436B-BA17-B24F448C5FA1}" type="parTrans" cxnId="{A09EE3C3-0871-4756-A5C2-DD3BC10B7D00}">
      <dgm:prSet/>
      <dgm:spPr/>
      <dgm:t>
        <a:bodyPr/>
        <a:lstStyle/>
        <a:p>
          <a:endParaRPr lang="en-US"/>
        </a:p>
      </dgm:t>
    </dgm:pt>
    <dgm:pt modelId="{57F4D5C8-778A-45F7-B418-6E26CF9FC261}" type="sibTrans" cxnId="{A09EE3C3-0871-4756-A5C2-DD3BC10B7D00}">
      <dgm:prSet/>
      <dgm:spPr/>
      <dgm:t>
        <a:bodyPr/>
        <a:lstStyle/>
        <a:p>
          <a:endParaRPr lang="en-US"/>
        </a:p>
      </dgm:t>
    </dgm:pt>
    <dgm:pt modelId="{CD5E03CE-C4B5-4F33-96F4-1B7362C19097}">
      <dgm:prSet phldrT="[Text]"/>
      <dgm:spPr/>
      <dgm:t>
        <a:bodyPr/>
        <a:lstStyle/>
        <a:p>
          <a:r>
            <a:rPr lang="en-US" dirty="0" smtClean="0"/>
            <a:t>=</a:t>
          </a:r>
          <a:endParaRPr lang="en-US" dirty="0"/>
        </a:p>
      </dgm:t>
    </dgm:pt>
    <dgm:pt modelId="{A0A018D7-A3ED-4561-9804-355FD22500D2}" type="parTrans" cxnId="{809C5E99-527F-4BCD-A5A6-DD0828E9B706}">
      <dgm:prSet/>
      <dgm:spPr/>
      <dgm:t>
        <a:bodyPr/>
        <a:lstStyle/>
        <a:p>
          <a:endParaRPr lang="en-US"/>
        </a:p>
      </dgm:t>
    </dgm:pt>
    <dgm:pt modelId="{7A19779F-2817-491D-8B63-750834EB2E62}" type="sibTrans" cxnId="{809C5E99-527F-4BCD-A5A6-DD0828E9B706}">
      <dgm:prSet/>
      <dgm:spPr/>
      <dgm:t>
        <a:bodyPr/>
        <a:lstStyle/>
        <a:p>
          <a:endParaRPr lang="en-US"/>
        </a:p>
      </dgm:t>
    </dgm:pt>
    <dgm:pt modelId="{F881E78F-C88B-4926-889D-0A7CB4841284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5D81AA90-4BFB-4C30-B357-D54CACE2E8D3}" type="parTrans" cxnId="{5E156F62-0827-4FB3-948D-F8BEA7D3D7F9}">
      <dgm:prSet/>
      <dgm:spPr/>
      <dgm:t>
        <a:bodyPr/>
        <a:lstStyle/>
        <a:p>
          <a:endParaRPr lang="en-US"/>
        </a:p>
      </dgm:t>
    </dgm:pt>
    <dgm:pt modelId="{61DE44C2-B0AB-4BF5-8217-8868363385EB}" type="sibTrans" cxnId="{5E156F62-0827-4FB3-948D-F8BEA7D3D7F9}">
      <dgm:prSet/>
      <dgm:spPr/>
      <dgm:t>
        <a:bodyPr/>
        <a:lstStyle/>
        <a:p>
          <a:endParaRPr lang="en-US"/>
        </a:p>
      </dgm:t>
    </dgm:pt>
    <dgm:pt modelId="{16DDD6E2-ED7F-49C8-AD8F-4BD264E00210}">
      <dgm:prSet phldrT="[Text]"/>
      <dgm:spPr/>
      <dgm:t>
        <a:bodyPr/>
        <a:lstStyle/>
        <a:p>
          <a:r>
            <a:rPr lang="en-US" dirty="0" smtClean="0"/>
            <a:t>x</a:t>
          </a:r>
          <a:endParaRPr lang="en-US" dirty="0"/>
        </a:p>
      </dgm:t>
    </dgm:pt>
    <dgm:pt modelId="{14A7875F-0786-4CE9-B3C7-E9F62F259BEE}" type="parTrans" cxnId="{07DA5AD0-71C0-46AE-A4F1-5671E0780AFE}">
      <dgm:prSet/>
      <dgm:spPr/>
      <dgm:t>
        <a:bodyPr/>
        <a:lstStyle/>
        <a:p>
          <a:endParaRPr lang="en-US"/>
        </a:p>
      </dgm:t>
    </dgm:pt>
    <dgm:pt modelId="{4FEF61B7-1463-4857-8C57-ABE80E9621F9}" type="sibTrans" cxnId="{07DA5AD0-71C0-46AE-A4F1-5671E0780AFE}">
      <dgm:prSet/>
      <dgm:spPr/>
      <dgm:t>
        <a:bodyPr/>
        <a:lstStyle/>
        <a:p>
          <a:endParaRPr lang="en-US"/>
        </a:p>
      </dgm:t>
    </dgm:pt>
    <dgm:pt modelId="{BEE75955-29D5-449C-B244-AF76DDEF667D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8B02D3DC-DAC7-4AF4-851E-8DC7D29827A3}" type="parTrans" cxnId="{A3EA9A39-F158-4B24-A45D-1FA09F5B2103}">
      <dgm:prSet/>
      <dgm:spPr/>
      <dgm:t>
        <a:bodyPr/>
        <a:lstStyle/>
        <a:p>
          <a:endParaRPr lang="en-US"/>
        </a:p>
      </dgm:t>
    </dgm:pt>
    <dgm:pt modelId="{59350E03-E73C-4F33-A483-5C6107D10BA7}" type="sibTrans" cxnId="{A3EA9A39-F158-4B24-A45D-1FA09F5B2103}">
      <dgm:prSet/>
      <dgm:spPr/>
      <dgm:t>
        <a:bodyPr/>
        <a:lstStyle/>
        <a:p>
          <a:endParaRPr lang="en-US"/>
        </a:p>
      </dgm:t>
    </dgm:pt>
    <dgm:pt modelId="{0740CC2B-3990-48C3-BC4E-6BE2FC0A0EDB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D24D5372-69DF-4D6F-BA3C-2320BE54C22E}" type="parTrans" cxnId="{5C1D8C10-C468-4004-91CE-2329D57556B5}">
      <dgm:prSet/>
      <dgm:spPr/>
      <dgm:t>
        <a:bodyPr/>
        <a:lstStyle/>
        <a:p>
          <a:endParaRPr lang="en-US"/>
        </a:p>
      </dgm:t>
    </dgm:pt>
    <dgm:pt modelId="{1C92DF7D-26D0-4060-9834-5167F425BFAC}" type="sibTrans" cxnId="{5C1D8C10-C468-4004-91CE-2329D57556B5}">
      <dgm:prSet/>
      <dgm:spPr/>
      <dgm:t>
        <a:bodyPr/>
        <a:lstStyle/>
        <a:p>
          <a:endParaRPr lang="en-US"/>
        </a:p>
      </dgm:t>
    </dgm:pt>
    <dgm:pt modelId="{06B98DB4-3FA6-40FF-A85C-76BA2A60D6A7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4E12035D-8CAB-49C8-82AB-01951006D07C}" type="parTrans" cxnId="{E356051D-BEEC-4BC9-839C-1E3192E900D9}">
      <dgm:prSet/>
      <dgm:spPr/>
      <dgm:t>
        <a:bodyPr/>
        <a:lstStyle/>
        <a:p>
          <a:endParaRPr lang="en-US"/>
        </a:p>
      </dgm:t>
    </dgm:pt>
    <dgm:pt modelId="{243416B6-57E9-4618-9286-0CDF4299A013}" type="sibTrans" cxnId="{E356051D-BEEC-4BC9-839C-1E3192E900D9}">
      <dgm:prSet/>
      <dgm:spPr/>
      <dgm:t>
        <a:bodyPr/>
        <a:lstStyle/>
        <a:p>
          <a:endParaRPr lang="en-US"/>
        </a:p>
      </dgm:t>
    </dgm:pt>
    <dgm:pt modelId="{F563A771-CCE4-41FD-8597-ED1C5CD0916D}">
      <dgm:prSet phldrT="[Text]"/>
      <dgm:spPr/>
      <dgm:t>
        <a:bodyPr/>
        <a:lstStyle/>
        <a:p>
          <a:r>
            <a:rPr lang="en-US" dirty="0" smtClean="0"/>
            <a:t>(</a:t>
          </a:r>
          <a:endParaRPr lang="en-US" dirty="0"/>
        </a:p>
      </dgm:t>
    </dgm:pt>
    <dgm:pt modelId="{7872AFB3-01AD-4B96-875D-B9927DBAA79A}" type="parTrans" cxnId="{7D0CC490-D576-4291-B262-66EE23B7D9B8}">
      <dgm:prSet/>
      <dgm:spPr/>
      <dgm:t>
        <a:bodyPr/>
        <a:lstStyle/>
        <a:p>
          <a:endParaRPr lang="en-US"/>
        </a:p>
      </dgm:t>
    </dgm:pt>
    <dgm:pt modelId="{578C31F1-1F37-4DDC-9E55-7E44392AED8D}" type="sibTrans" cxnId="{7D0CC490-D576-4291-B262-66EE23B7D9B8}">
      <dgm:prSet/>
      <dgm:spPr/>
      <dgm:t>
        <a:bodyPr/>
        <a:lstStyle/>
        <a:p>
          <a:endParaRPr lang="en-US"/>
        </a:p>
      </dgm:t>
    </dgm:pt>
    <dgm:pt modelId="{148E3AE3-C8B3-4DF4-880D-199B4C73FCFE}">
      <dgm:prSet phldrT="[Text]"/>
      <dgm:spPr/>
      <dgm:t>
        <a:bodyPr/>
        <a:lstStyle/>
        <a:p>
          <a:r>
            <a:rPr lang="en-US" dirty="0" smtClean="0"/>
            <a:t>OAL</a:t>
          </a:r>
          <a:endParaRPr lang="en-US" dirty="0"/>
        </a:p>
      </dgm:t>
    </dgm:pt>
    <dgm:pt modelId="{0BCE6F7C-8680-4349-AC77-D1FFC2EF3B2A}" type="parTrans" cxnId="{73541A51-1AF0-43AE-939A-A050A66CDFD6}">
      <dgm:prSet/>
      <dgm:spPr/>
      <dgm:t>
        <a:bodyPr/>
        <a:lstStyle/>
        <a:p>
          <a:endParaRPr lang="en-US"/>
        </a:p>
      </dgm:t>
    </dgm:pt>
    <dgm:pt modelId="{581EB5CC-1681-46DE-A01B-955C6C838F40}" type="sibTrans" cxnId="{73541A51-1AF0-43AE-939A-A050A66CDFD6}">
      <dgm:prSet/>
      <dgm:spPr/>
      <dgm:t>
        <a:bodyPr/>
        <a:lstStyle/>
        <a:p>
          <a:endParaRPr lang="en-US"/>
        </a:p>
      </dgm:t>
    </dgm:pt>
    <dgm:pt modelId="{94E8EF17-13A1-4044-8A35-1E4341F09424}">
      <dgm:prSet phldrT="[Text]"/>
      <dgm:spPr/>
      <dgm:t>
        <a:bodyPr/>
        <a:lstStyle/>
        <a:p>
          <a:r>
            <a:rPr lang="en-US" dirty="0" smtClean="0"/>
            <a:t>)</a:t>
          </a:r>
          <a:endParaRPr lang="en-US" dirty="0"/>
        </a:p>
      </dgm:t>
    </dgm:pt>
    <dgm:pt modelId="{EE6F7157-A151-4B52-B530-6B5593D59870}" type="parTrans" cxnId="{0B72E227-8F22-4D6F-83D1-071BC4698ED0}">
      <dgm:prSet/>
      <dgm:spPr/>
      <dgm:t>
        <a:bodyPr/>
        <a:lstStyle/>
        <a:p>
          <a:endParaRPr lang="en-US"/>
        </a:p>
      </dgm:t>
    </dgm:pt>
    <dgm:pt modelId="{81A7B7A0-1FE6-46DA-86A4-250B1B117899}" type="sibTrans" cxnId="{0B72E227-8F22-4D6F-83D1-071BC4698ED0}">
      <dgm:prSet/>
      <dgm:spPr/>
      <dgm:t>
        <a:bodyPr/>
        <a:lstStyle/>
        <a:p>
          <a:endParaRPr lang="en-US"/>
        </a:p>
      </dgm:t>
    </dgm:pt>
    <dgm:pt modelId="{39437237-7F39-48A1-A08A-963B49D3E725}">
      <dgm:prSet phldrT="[Text]"/>
      <dgm:spPr/>
      <dgm:t>
        <a:bodyPr/>
        <a:lstStyle/>
        <a:p>
          <a:r>
            <a:rPr lang="en-US" dirty="0" err="1" smtClean="0"/>
            <a:t>foo</a:t>
          </a:r>
          <a:endParaRPr lang="en-US" dirty="0"/>
        </a:p>
      </dgm:t>
    </dgm:pt>
    <dgm:pt modelId="{5F60A71D-F026-454C-A693-349BB0F9CB2A}" type="parTrans" cxnId="{D8FBF062-E456-4374-AE12-B037A98E0B21}">
      <dgm:prSet/>
      <dgm:spPr/>
      <dgm:t>
        <a:bodyPr/>
        <a:lstStyle/>
        <a:p>
          <a:endParaRPr lang="en-US"/>
        </a:p>
      </dgm:t>
    </dgm:pt>
    <dgm:pt modelId="{52B9EDFD-63C6-44CA-A3DF-248D4BFED956}" type="sibTrans" cxnId="{D8FBF062-E456-4374-AE12-B037A98E0B21}">
      <dgm:prSet/>
      <dgm:spPr/>
      <dgm:t>
        <a:bodyPr/>
        <a:lstStyle/>
        <a:p>
          <a:endParaRPr lang="en-US"/>
        </a:p>
      </dgm:t>
    </dgm:pt>
    <dgm:pt modelId="{127DC803-D8F4-4469-A8D7-0D6F885658CA}">
      <dgm:prSet phldrT="[Text]"/>
      <dgm:spPr/>
      <dgm:t>
        <a:bodyPr/>
        <a:lstStyle/>
        <a:p>
          <a:r>
            <a:rPr lang="en-US" dirty="0" smtClean="0"/>
            <a:t>AL</a:t>
          </a:r>
          <a:endParaRPr lang="en-US" dirty="0"/>
        </a:p>
      </dgm:t>
    </dgm:pt>
    <dgm:pt modelId="{6F7F8B92-E00A-4A7B-9985-FAD09AD24856}" type="parTrans" cxnId="{5227C495-58EC-4FF5-A311-569CEBA84DEB}">
      <dgm:prSet/>
      <dgm:spPr/>
      <dgm:t>
        <a:bodyPr/>
        <a:lstStyle/>
        <a:p>
          <a:endParaRPr lang="en-US"/>
        </a:p>
      </dgm:t>
    </dgm:pt>
    <dgm:pt modelId="{119A69BC-C479-403D-9F2C-A1523706D252}" type="sibTrans" cxnId="{5227C495-58EC-4FF5-A311-569CEBA84DEB}">
      <dgm:prSet/>
      <dgm:spPr/>
      <dgm:t>
        <a:bodyPr/>
        <a:lstStyle/>
        <a:p>
          <a:endParaRPr lang="en-US"/>
        </a:p>
      </dgm:t>
    </dgm:pt>
    <dgm:pt modelId="{DA6ED07F-E41C-4CF6-9520-BF49816D82D9}">
      <dgm:prSet phldrT="[Text]"/>
      <dgm:spPr/>
      <dgm:t>
        <a:bodyPr/>
        <a:lstStyle/>
        <a:p>
          <a:r>
            <a:rPr lang="en-US" dirty="0" smtClean="0"/>
            <a:t>AL</a:t>
          </a:r>
          <a:endParaRPr lang="en-US" dirty="0"/>
        </a:p>
      </dgm:t>
    </dgm:pt>
    <dgm:pt modelId="{A15A68EF-DFE2-43E9-B74A-C12437312FFC}" type="parTrans" cxnId="{C107D522-4C2F-44ED-8FE5-CBEC2852B6A5}">
      <dgm:prSet/>
      <dgm:spPr/>
      <dgm:t>
        <a:bodyPr/>
        <a:lstStyle/>
        <a:p>
          <a:endParaRPr lang="en-US"/>
        </a:p>
      </dgm:t>
    </dgm:pt>
    <dgm:pt modelId="{BD963FA7-904B-4C15-8A76-9A986310667C}" type="sibTrans" cxnId="{C107D522-4C2F-44ED-8FE5-CBEC2852B6A5}">
      <dgm:prSet/>
      <dgm:spPr/>
      <dgm:t>
        <a:bodyPr/>
        <a:lstStyle/>
        <a:p>
          <a:endParaRPr lang="en-US"/>
        </a:p>
      </dgm:t>
    </dgm:pt>
    <dgm:pt modelId="{C2B49662-B909-4225-A1BE-3AD50CB5DC75}">
      <dgm:prSet phldrT="[Text]"/>
      <dgm:spPr/>
      <dgm:t>
        <a:bodyPr/>
        <a:lstStyle/>
        <a:p>
          <a:r>
            <a:rPr lang="en-US" dirty="0" smtClean="0"/>
            <a:t>,</a:t>
          </a:r>
          <a:endParaRPr lang="en-US" dirty="0"/>
        </a:p>
      </dgm:t>
    </dgm:pt>
    <dgm:pt modelId="{B4169C69-7049-4C3B-9DC5-DD7F8568D206}" type="parTrans" cxnId="{D368E3ED-8D81-48E1-AD65-27ACD3F03FD0}">
      <dgm:prSet/>
      <dgm:spPr/>
      <dgm:t>
        <a:bodyPr/>
        <a:lstStyle/>
        <a:p>
          <a:endParaRPr lang="en-US"/>
        </a:p>
      </dgm:t>
    </dgm:pt>
    <dgm:pt modelId="{41F7B414-7129-453D-BF5C-5DE11D736655}" type="sibTrans" cxnId="{D368E3ED-8D81-48E1-AD65-27ACD3F03FD0}">
      <dgm:prSet/>
      <dgm:spPr/>
      <dgm:t>
        <a:bodyPr/>
        <a:lstStyle/>
        <a:p>
          <a:endParaRPr lang="en-US"/>
        </a:p>
      </dgm:t>
    </dgm:pt>
    <dgm:pt modelId="{4438AEFC-2D22-408D-A268-03E10C737F5D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094075E7-930B-44E6-BC1D-95753C81C36D}" type="parTrans" cxnId="{E6FF7A76-281C-4618-9E71-94FA2ABE92AB}">
      <dgm:prSet/>
      <dgm:spPr/>
      <dgm:t>
        <a:bodyPr/>
        <a:lstStyle/>
        <a:p>
          <a:endParaRPr lang="en-US"/>
        </a:p>
      </dgm:t>
    </dgm:pt>
    <dgm:pt modelId="{D2D5E085-F328-4CEE-8BC2-C63B96BDE5D2}" type="sibTrans" cxnId="{E6FF7A76-281C-4618-9E71-94FA2ABE92AB}">
      <dgm:prSet/>
      <dgm:spPr/>
      <dgm:t>
        <a:bodyPr/>
        <a:lstStyle/>
        <a:p>
          <a:endParaRPr lang="en-US"/>
        </a:p>
      </dgm:t>
    </dgm:pt>
    <dgm:pt modelId="{A4ABE3BA-B804-45C3-8779-2758D7ED4114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3D2FF35F-9D47-4658-879A-45FAB141A960}" type="parTrans" cxnId="{C5770317-6CF5-4CDD-A297-94DDADCCF367}">
      <dgm:prSet/>
      <dgm:spPr/>
      <dgm:t>
        <a:bodyPr/>
        <a:lstStyle/>
        <a:p>
          <a:endParaRPr lang="en-US"/>
        </a:p>
      </dgm:t>
    </dgm:pt>
    <dgm:pt modelId="{FC47BA92-0DFE-44AB-B97F-D01566710D65}" type="sibTrans" cxnId="{C5770317-6CF5-4CDD-A297-94DDADCCF367}">
      <dgm:prSet/>
      <dgm:spPr/>
      <dgm:t>
        <a:bodyPr/>
        <a:lstStyle/>
        <a:p>
          <a:endParaRPr lang="en-US"/>
        </a:p>
      </dgm:t>
    </dgm:pt>
    <dgm:pt modelId="{F0724ED1-16BC-4070-BEC8-ACF44B6114D9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03113840-6C05-4F8E-BC15-053104D7EDA5}" type="parTrans" cxnId="{C4C6D540-15C3-4815-A226-97E5FF1B1297}">
      <dgm:prSet/>
      <dgm:spPr/>
      <dgm:t>
        <a:bodyPr/>
        <a:lstStyle/>
        <a:p>
          <a:endParaRPr lang="en-US"/>
        </a:p>
      </dgm:t>
    </dgm:pt>
    <dgm:pt modelId="{766263E3-41F1-439A-8939-CF818B29EB66}" type="sibTrans" cxnId="{C4C6D540-15C3-4815-A226-97E5FF1B1297}">
      <dgm:prSet/>
      <dgm:spPr/>
      <dgm:t>
        <a:bodyPr/>
        <a:lstStyle/>
        <a:p>
          <a:endParaRPr lang="en-US"/>
        </a:p>
      </dgm:t>
    </dgm:pt>
    <dgm:pt modelId="{80534D7C-1FAB-4EB7-9EAA-83F7AE8E4A09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0CC4DA64-C8BE-49FB-88BE-AFECEF125F36}" type="parTrans" cxnId="{7F7B82C6-864F-4871-AE90-2CD0A6BCC1F2}">
      <dgm:prSet/>
      <dgm:spPr/>
      <dgm:t>
        <a:bodyPr/>
        <a:lstStyle/>
        <a:p>
          <a:endParaRPr lang="en-US"/>
        </a:p>
      </dgm:t>
    </dgm:pt>
    <dgm:pt modelId="{47C0AF66-C868-4319-BA7E-6A5112452154}" type="sibTrans" cxnId="{7F7B82C6-864F-4871-AE90-2CD0A6BCC1F2}">
      <dgm:prSet/>
      <dgm:spPr/>
      <dgm:t>
        <a:bodyPr/>
        <a:lstStyle/>
        <a:p>
          <a:endParaRPr lang="en-US"/>
        </a:p>
      </dgm:t>
    </dgm:pt>
    <dgm:pt modelId="{83CCE480-3A7C-45B0-AB4B-09CA61FC12CC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6624CF98-5A34-4A7A-9C08-32E62E3ED1A1}" type="parTrans" cxnId="{346CF068-21C5-461F-B69C-7F06887FCCF6}">
      <dgm:prSet/>
      <dgm:spPr/>
      <dgm:t>
        <a:bodyPr/>
        <a:lstStyle/>
        <a:p>
          <a:endParaRPr lang="en-US"/>
        </a:p>
      </dgm:t>
    </dgm:pt>
    <dgm:pt modelId="{4FA9A5CA-F5E5-4D28-955F-06AB957F7103}" type="sibTrans" cxnId="{346CF068-21C5-461F-B69C-7F06887FCCF6}">
      <dgm:prSet/>
      <dgm:spPr/>
      <dgm:t>
        <a:bodyPr/>
        <a:lstStyle/>
        <a:p>
          <a:endParaRPr lang="en-US"/>
        </a:p>
      </dgm:t>
    </dgm:pt>
    <dgm:pt modelId="{F430E41B-4F19-4DE1-9ADF-545AF937CEEC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D6A2CA3E-3BE7-4815-AE39-52C72C421E01}" type="parTrans" cxnId="{D6813D9F-27A7-4D80-9542-D0F74D312718}">
      <dgm:prSet/>
      <dgm:spPr/>
      <dgm:t>
        <a:bodyPr/>
        <a:lstStyle/>
        <a:p>
          <a:endParaRPr lang="en-US"/>
        </a:p>
      </dgm:t>
    </dgm:pt>
    <dgm:pt modelId="{80A175CA-47A5-48EE-ACEA-965E138D3A1A}" type="sibTrans" cxnId="{D6813D9F-27A7-4D80-9542-D0F74D312718}">
      <dgm:prSet/>
      <dgm:spPr/>
      <dgm:t>
        <a:bodyPr/>
        <a:lstStyle/>
        <a:p>
          <a:endParaRPr lang="en-US"/>
        </a:p>
      </dgm:t>
    </dgm:pt>
    <dgm:pt modelId="{72DC57FA-5F6E-4D9B-A383-914796D05021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54BA7179-85BB-4FE0-97D4-D848B5695FAC}" type="parTrans" cxnId="{0D5F9697-5365-4EFB-85A9-5B5EDC00B8EA}">
      <dgm:prSet/>
      <dgm:spPr/>
      <dgm:t>
        <a:bodyPr/>
        <a:lstStyle/>
        <a:p>
          <a:endParaRPr lang="en-US"/>
        </a:p>
      </dgm:t>
    </dgm:pt>
    <dgm:pt modelId="{42A76062-CFE8-42CF-AFA1-2BABC63CC3F2}" type="sibTrans" cxnId="{0D5F9697-5365-4EFB-85A9-5B5EDC00B8EA}">
      <dgm:prSet/>
      <dgm:spPr/>
      <dgm:t>
        <a:bodyPr/>
        <a:lstStyle/>
        <a:p>
          <a:endParaRPr lang="en-US"/>
        </a:p>
      </dgm:t>
    </dgm:pt>
    <dgm:pt modelId="{3FC1977F-9297-4AE3-86F5-4EE239EC6925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342C5162-42B7-4DA9-BFF8-78C5A85E76C5}" type="parTrans" cxnId="{2FA8169A-66F2-46C3-884B-4FC727263C66}">
      <dgm:prSet/>
      <dgm:spPr/>
      <dgm:t>
        <a:bodyPr/>
        <a:lstStyle/>
        <a:p>
          <a:endParaRPr lang="en-US"/>
        </a:p>
      </dgm:t>
    </dgm:pt>
    <dgm:pt modelId="{5FF3D347-5D71-415A-A517-6DD83997F45D}" type="sibTrans" cxnId="{2FA8169A-66F2-46C3-884B-4FC727263C66}">
      <dgm:prSet/>
      <dgm:spPr/>
      <dgm:t>
        <a:bodyPr/>
        <a:lstStyle/>
        <a:p>
          <a:endParaRPr lang="en-US"/>
        </a:p>
      </dgm:t>
    </dgm:pt>
    <dgm:pt modelId="{AA84F8FA-C0FA-4BE8-8F6D-065632207F8A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847EED6D-A2E8-458A-9640-A3C1FA5BDE5B}" type="parTrans" cxnId="{39DC4906-568F-4F83-8786-48B9BDD535CC}">
      <dgm:prSet/>
      <dgm:spPr/>
      <dgm:t>
        <a:bodyPr/>
        <a:lstStyle/>
        <a:p>
          <a:endParaRPr lang="en-US"/>
        </a:p>
      </dgm:t>
    </dgm:pt>
    <dgm:pt modelId="{9A24052A-3853-40CD-8493-73F0D4B3732E}" type="sibTrans" cxnId="{39DC4906-568F-4F83-8786-48B9BDD535CC}">
      <dgm:prSet/>
      <dgm:spPr/>
      <dgm:t>
        <a:bodyPr/>
        <a:lstStyle/>
        <a:p>
          <a:endParaRPr lang="en-US"/>
        </a:p>
      </dgm:t>
    </dgm:pt>
    <dgm:pt modelId="{D733D0DE-94F7-4D27-8B53-B30B4ADDD2C7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D0E3DA06-D1D5-4948-B3BA-E96FC587CD7F}" type="parTrans" cxnId="{469D887B-BD81-411C-914A-E3E0C947CD27}">
      <dgm:prSet/>
      <dgm:spPr/>
      <dgm:t>
        <a:bodyPr/>
        <a:lstStyle/>
        <a:p>
          <a:endParaRPr lang="en-US"/>
        </a:p>
      </dgm:t>
    </dgm:pt>
    <dgm:pt modelId="{EF774029-ED13-4FEB-BC96-DBE3320269D8}" type="sibTrans" cxnId="{469D887B-BD81-411C-914A-E3E0C947CD27}">
      <dgm:prSet/>
      <dgm:spPr/>
      <dgm:t>
        <a:bodyPr/>
        <a:lstStyle/>
        <a:p>
          <a:endParaRPr lang="en-US"/>
        </a:p>
      </dgm:t>
    </dgm:pt>
    <dgm:pt modelId="{141E87E7-D4DD-4C9D-91B4-C26356A59C58}" type="pres">
      <dgm:prSet presAssocID="{3F778B56-E932-4953-AE73-9AD14AA938E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C01BE24-A4D6-4AB3-B8D5-C2158A0554AD}" type="pres">
      <dgm:prSet presAssocID="{CD0EB3A3-B311-466C-AD76-A0C4CF210FAC}" presName="hierRoot1" presStyleCnt="0"/>
      <dgm:spPr/>
    </dgm:pt>
    <dgm:pt modelId="{58A3B214-8636-4111-8893-AD9257BC38EC}" type="pres">
      <dgm:prSet presAssocID="{CD0EB3A3-B311-466C-AD76-A0C4CF210FAC}" presName="composite" presStyleCnt="0"/>
      <dgm:spPr/>
    </dgm:pt>
    <dgm:pt modelId="{6D80086E-9836-4C41-A4CB-86D489D814E2}" type="pres">
      <dgm:prSet presAssocID="{CD0EB3A3-B311-466C-AD76-A0C4CF210FAC}" presName="background" presStyleLbl="node0" presStyleIdx="0" presStyleCnt="1"/>
      <dgm:spPr/>
    </dgm:pt>
    <dgm:pt modelId="{A8DE2E9D-77D7-4E22-ABCE-4EB5BA180C30}" type="pres">
      <dgm:prSet presAssocID="{CD0EB3A3-B311-466C-AD76-A0C4CF210FA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375CC4-0009-47AE-A624-99551DE01730}" type="pres">
      <dgm:prSet presAssocID="{CD0EB3A3-B311-466C-AD76-A0C4CF210FAC}" presName="hierChild2" presStyleCnt="0"/>
      <dgm:spPr/>
    </dgm:pt>
    <dgm:pt modelId="{AFB32483-272A-4B94-B045-B0E6098C3904}" type="pres">
      <dgm:prSet presAssocID="{7086E6D6-3B47-436B-BA17-B24F448C5FA1}" presName="Name10" presStyleLbl="parChTrans1D2" presStyleIdx="0" presStyleCnt="3"/>
      <dgm:spPr/>
      <dgm:t>
        <a:bodyPr/>
        <a:lstStyle/>
        <a:p>
          <a:endParaRPr lang="en-US"/>
        </a:p>
      </dgm:t>
    </dgm:pt>
    <dgm:pt modelId="{51CDE125-A27D-42C5-BD2A-D64D712EEE22}" type="pres">
      <dgm:prSet presAssocID="{D7D86A06-2D92-43AC-B88A-FA77B3437C5C}" presName="hierRoot2" presStyleCnt="0"/>
      <dgm:spPr/>
    </dgm:pt>
    <dgm:pt modelId="{37F74452-449C-4E33-8CFD-1C81D4847F33}" type="pres">
      <dgm:prSet presAssocID="{D7D86A06-2D92-43AC-B88A-FA77B3437C5C}" presName="composite2" presStyleCnt="0"/>
      <dgm:spPr/>
    </dgm:pt>
    <dgm:pt modelId="{02468021-171D-4B14-A715-09695171202B}" type="pres">
      <dgm:prSet presAssocID="{D7D86A06-2D92-43AC-B88A-FA77B3437C5C}" presName="background2" presStyleLbl="node2" presStyleIdx="0" presStyleCnt="3"/>
      <dgm:spPr/>
    </dgm:pt>
    <dgm:pt modelId="{763AF670-0DE9-4C7D-BC35-5D18A6447FCD}" type="pres">
      <dgm:prSet presAssocID="{D7D86A06-2D92-43AC-B88A-FA77B3437C5C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7C34D1-A3FC-4250-8667-7953D1279DFD}" type="pres">
      <dgm:prSet presAssocID="{D7D86A06-2D92-43AC-B88A-FA77B3437C5C}" presName="hierChild3" presStyleCnt="0"/>
      <dgm:spPr/>
    </dgm:pt>
    <dgm:pt modelId="{EEAB9C97-BFFF-43B5-BA44-8DEBF53F5834}" type="pres">
      <dgm:prSet presAssocID="{14A7875F-0786-4CE9-B3C7-E9F62F259BEE}" presName="Name17" presStyleLbl="parChTrans1D3" presStyleIdx="0" presStyleCnt="2"/>
      <dgm:spPr/>
      <dgm:t>
        <a:bodyPr/>
        <a:lstStyle/>
        <a:p>
          <a:endParaRPr lang="en-US"/>
        </a:p>
      </dgm:t>
    </dgm:pt>
    <dgm:pt modelId="{10EDF3B6-E963-4238-AAA7-0E7C0E3F3A3B}" type="pres">
      <dgm:prSet presAssocID="{16DDD6E2-ED7F-49C8-AD8F-4BD264E00210}" presName="hierRoot3" presStyleCnt="0"/>
      <dgm:spPr/>
    </dgm:pt>
    <dgm:pt modelId="{F101D96D-7821-4874-8A97-E54FC8AA9FF2}" type="pres">
      <dgm:prSet presAssocID="{16DDD6E2-ED7F-49C8-AD8F-4BD264E00210}" presName="composite3" presStyleCnt="0"/>
      <dgm:spPr/>
    </dgm:pt>
    <dgm:pt modelId="{9295B1FA-56AB-4594-BDA4-948EFFF5CD2A}" type="pres">
      <dgm:prSet presAssocID="{16DDD6E2-ED7F-49C8-AD8F-4BD264E00210}" presName="background3" presStyleLbl="node3" presStyleIdx="0" presStyleCnt="2"/>
      <dgm:spPr/>
    </dgm:pt>
    <dgm:pt modelId="{09ECA89B-B701-42E0-B06C-43EC5AB7D96D}" type="pres">
      <dgm:prSet presAssocID="{16DDD6E2-ED7F-49C8-AD8F-4BD264E00210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90F2A5-299E-4897-A75C-578CA3A41E9A}" type="pres">
      <dgm:prSet presAssocID="{16DDD6E2-ED7F-49C8-AD8F-4BD264E00210}" presName="hierChild4" presStyleCnt="0"/>
      <dgm:spPr/>
    </dgm:pt>
    <dgm:pt modelId="{CB9168AD-BFC2-4527-954F-14BBA1F769CC}" type="pres">
      <dgm:prSet presAssocID="{A0A018D7-A3ED-4561-9804-355FD22500D2}" presName="Name10" presStyleLbl="parChTrans1D2" presStyleIdx="1" presStyleCnt="3"/>
      <dgm:spPr/>
      <dgm:t>
        <a:bodyPr/>
        <a:lstStyle/>
        <a:p>
          <a:endParaRPr lang="en-US"/>
        </a:p>
      </dgm:t>
    </dgm:pt>
    <dgm:pt modelId="{071EFA5D-8086-4C03-AEDB-F00FAC0E25A5}" type="pres">
      <dgm:prSet presAssocID="{CD5E03CE-C4B5-4F33-96F4-1B7362C19097}" presName="hierRoot2" presStyleCnt="0"/>
      <dgm:spPr/>
    </dgm:pt>
    <dgm:pt modelId="{34FA5D82-58DC-405F-A69F-2721196C683A}" type="pres">
      <dgm:prSet presAssocID="{CD5E03CE-C4B5-4F33-96F4-1B7362C19097}" presName="composite2" presStyleCnt="0"/>
      <dgm:spPr/>
    </dgm:pt>
    <dgm:pt modelId="{0FF1AD1D-8025-4DF9-96F7-7CA7D91E80CA}" type="pres">
      <dgm:prSet presAssocID="{CD5E03CE-C4B5-4F33-96F4-1B7362C19097}" presName="background2" presStyleLbl="node2" presStyleIdx="1" presStyleCnt="3"/>
      <dgm:spPr/>
    </dgm:pt>
    <dgm:pt modelId="{D04031D2-1051-4116-800F-7046B7C97BBF}" type="pres">
      <dgm:prSet presAssocID="{CD5E03CE-C4B5-4F33-96F4-1B7362C19097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475B08-5AA5-4E4F-BB8E-32D8D0534C34}" type="pres">
      <dgm:prSet presAssocID="{CD5E03CE-C4B5-4F33-96F4-1B7362C19097}" presName="hierChild3" presStyleCnt="0"/>
      <dgm:spPr/>
    </dgm:pt>
    <dgm:pt modelId="{F8B9A906-689C-408C-829A-DF44D9379616}" type="pres">
      <dgm:prSet presAssocID="{5D81AA90-4BFB-4C30-B357-D54CACE2E8D3}" presName="Name10" presStyleLbl="parChTrans1D2" presStyleIdx="2" presStyleCnt="3"/>
      <dgm:spPr/>
      <dgm:t>
        <a:bodyPr/>
        <a:lstStyle/>
        <a:p>
          <a:endParaRPr lang="en-US"/>
        </a:p>
      </dgm:t>
    </dgm:pt>
    <dgm:pt modelId="{AA234942-DD85-4C74-ABC5-43CB53F99860}" type="pres">
      <dgm:prSet presAssocID="{F881E78F-C88B-4926-889D-0A7CB4841284}" presName="hierRoot2" presStyleCnt="0"/>
      <dgm:spPr/>
    </dgm:pt>
    <dgm:pt modelId="{CAB68872-BF67-4C39-9CD4-67CC161D3E20}" type="pres">
      <dgm:prSet presAssocID="{F881E78F-C88B-4926-889D-0A7CB4841284}" presName="composite2" presStyleCnt="0"/>
      <dgm:spPr/>
    </dgm:pt>
    <dgm:pt modelId="{50F6AEB5-FE63-41B1-BA95-72D43C45B278}" type="pres">
      <dgm:prSet presAssocID="{F881E78F-C88B-4926-889D-0A7CB4841284}" presName="background2" presStyleLbl="node2" presStyleIdx="2" presStyleCnt="3"/>
      <dgm:spPr/>
    </dgm:pt>
    <dgm:pt modelId="{3F7CE24F-79E9-427D-904D-54178C519192}" type="pres">
      <dgm:prSet presAssocID="{F881E78F-C88B-4926-889D-0A7CB4841284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4823B0-522B-4319-BEF8-BAEF0D6F0D61}" type="pres">
      <dgm:prSet presAssocID="{F881E78F-C88B-4926-889D-0A7CB4841284}" presName="hierChild3" presStyleCnt="0"/>
      <dgm:spPr/>
    </dgm:pt>
    <dgm:pt modelId="{CB2BC442-E9D6-40EF-9C38-D8C54B12B038}" type="pres">
      <dgm:prSet presAssocID="{8B02D3DC-DAC7-4AF4-851E-8DC7D29827A3}" presName="Name17" presStyleLbl="parChTrans1D3" presStyleIdx="1" presStyleCnt="2"/>
      <dgm:spPr/>
      <dgm:t>
        <a:bodyPr/>
        <a:lstStyle/>
        <a:p>
          <a:endParaRPr lang="en-US"/>
        </a:p>
      </dgm:t>
    </dgm:pt>
    <dgm:pt modelId="{80D42823-32FD-4A59-9456-977FFE379CB0}" type="pres">
      <dgm:prSet presAssocID="{BEE75955-29D5-449C-B244-AF76DDEF667D}" presName="hierRoot3" presStyleCnt="0"/>
      <dgm:spPr/>
    </dgm:pt>
    <dgm:pt modelId="{FC41630D-77EE-403E-96C8-453837B07569}" type="pres">
      <dgm:prSet presAssocID="{BEE75955-29D5-449C-B244-AF76DDEF667D}" presName="composite3" presStyleCnt="0"/>
      <dgm:spPr/>
    </dgm:pt>
    <dgm:pt modelId="{96F8C7E9-D95F-43EB-BB40-F2AA0FAE2627}" type="pres">
      <dgm:prSet presAssocID="{BEE75955-29D5-449C-B244-AF76DDEF667D}" presName="background3" presStyleLbl="node3" presStyleIdx="1" presStyleCnt="2"/>
      <dgm:spPr/>
    </dgm:pt>
    <dgm:pt modelId="{74A3AB15-6EBA-4FCF-B9CC-A59BB8A32714}" type="pres">
      <dgm:prSet presAssocID="{BEE75955-29D5-449C-B244-AF76DDEF667D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F518D1-5D56-4D24-8A1C-ABD1BEE81E55}" type="pres">
      <dgm:prSet presAssocID="{BEE75955-29D5-449C-B244-AF76DDEF667D}" presName="hierChild4" presStyleCnt="0"/>
      <dgm:spPr/>
    </dgm:pt>
    <dgm:pt modelId="{90406764-048B-4D86-94C9-0C2BE92F8EEB}" type="pres">
      <dgm:prSet presAssocID="{D24D5372-69DF-4D6F-BA3C-2320BE54C22E}" presName="Name23" presStyleLbl="parChTrans1D4" presStyleIdx="0" presStyleCnt="19"/>
      <dgm:spPr/>
      <dgm:t>
        <a:bodyPr/>
        <a:lstStyle/>
        <a:p>
          <a:endParaRPr lang="en-US"/>
        </a:p>
      </dgm:t>
    </dgm:pt>
    <dgm:pt modelId="{33C71A7D-A9C7-4A8C-9BEB-1C90B689F2FA}" type="pres">
      <dgm:prSet presAssocID="{0740CC2B-3990-48C3-BC4E-6BE2FC0A0EDB}" presName="hierRoot4" presStyleCnt="0"/>
      <dgm:spPr/>
    </dgm:pt>
    <dgm:pt modelId="{AD3278F0-7EB8-44C6-89DA-AC6BCFBE3D19}" type="pres">
      <dgm:prSet presAssocID="{0740CC2B-3990-48C3-BC4E-6BE2FC0A0EDB}" presName="composite4" presStyleCnt="0"/>
      <dgm:spPr/>
    </dgm:pt>
    <dgm:pt modelId="{E297B8ED-CCF1-436F-9641-36991D018C60}" type="pres">
      <dgm:prSet presAssocID="{0740CC2B-3990-48C3-BC4E-6BE2FC0A0EDB}" presName="background4" presStyleLbl="node4" presStyleIdx="0" presStyleCnt="19"/>
      <dgm:spPr/>
    </dgm:pt>
    <dgm:pt modelId="{F0279832-667A-48EC-8AE9-3FE2686168B5}" type="pres">
      <dgm:prSet presAssocID="{0740CC2B-3990-48C3-BC4E-6BE2FC0A0EDB}" presName="text4" presStyleLbl="fgAcc4" presStyleIdx="0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2BDC23-14BD-41ED-8DCA-A88858E71364}" type="pres">
      <dgm:prSet presAssocID="{0740CC2B-3990-48C3-BC4E-6BE2FC0A0EDB}" presName="hierChild5" presStyleCnt="0"/>
      <dgm:spPr/>
    </dgm:pt>
    <dgm:pt modelId="{B0B21679-98D0-4AE9-ACAD-E5E18834F2FC}" type="pres">
      <dgm:prSet presAssocID="{4E12035D-8CAB-49C8-82AB-01951006D07C}" presName="Name23" presStyleLbl="parChTrans1D4" presStyleIdx="1" presStyleCnt="19"/>
      <dgm:spPr/>
      <dgm:t>
        <a:bodyPr/>
        <a:lstStyle/>
        <a:p>
          <a:endParaRPr lang="en-US"/>
        </a:p>
      </dgm:t>
    </dgm:pt>
    <dgm:pt modelId="{1A453725-708D-4FC6-8E92-52BD5E4586B3}" type="pres">
      <dgm:prSet presAssocID="{06B98DB4-3FA6-40FF-A85C-76BA2A60D6A7}" presName="hierRoot4" presStyleCnt="0"/>
      <dgm:spPr/>
    </dgm:pt>
    <dgm:pt modelId="{688B284E-7509-4EA2-A1E3-C3A195F3B441}" type="pres">
      <dgm:prSet presAssocID="{06B98DB4-3FA6-40FF-A85C-76BA2A60D6A7}" presName="composite4" presStyleCnt="0"/>
      <dgm:spPr/>
    </dgm:pt>
    <dgm:pt modelId="{CE6A5527-D255-4915-9E40-9E0B54ABBEBC}" type="pres">
      <dgm:prSet presAssocID="{06B98DB4-3FA6-40FF-A85C-76BA2A60D6A7}" presName="background4" presStyleLbl="node4" presStyleIdx="1" presStyleCnt="19"/>
      <dgm:spPr/>
    </dgm:pt>
    <dgm:pt modelId="{75851402-7D1D-4849-8291-6DE663F62C5E}" type="pres">
      <dgm:prSet presAssocID="{06B98DB4-3FA6-40FF-A85C-76BA2A60D6A7}" presName="text4" presStyleLbl="fgAcc4" presStyleIdx="1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5D67BE-20C7-4B4E-88E4-A927A8C64FE7}" type="pres">
      <dgm:prSet presAssocID="{06B98DB4-3FA6-40FF-A85C-76BA2A60D6A7}" presName="hierChild5" presStyleCnt="0"/>
      <dgm:spPr/>
    </dgm:pt>
    <dgm:pt modelId="{78497673-5FDE-4475-A5F1-6322CFB79800}" type="pres">
      <dgm:prSet presAssocID="{5F60A71D-F026-454C-A693-349BB0F9CB2A}" presName="Name23" presStyleLbl="parChTrans1D4" presStyleIdx="2" presStyleCnt="19"/>
      <dgm:spPr/>
      <dgm:t>
        <a:bodyPr/>
        <a:lstStyle/>
        <a:p>
          <a:endParaRPr lang="en-US"/>
        </a:p>
      </dgm:t>
    </dgm:pt>
    <dgm:pt modelId="{B8A32113-7380-4EB3-AB6E-E5099E3292E3}" type="pres">
      <dgm:prSet presAssocID="{39437237-7F39-48A1-A08A-963B49D3E725}" presName="hierRoot4" presStyleCnt="0"/>
      <dgm:spPr/>
    </dgm:pt>
    <dgm:pt modelId="{6FBF9219-A95B-4B02-9400-A02E24521304}" type="pres">
      <dgm:prSet presAssocID="{39437237-7F39-48A1-A08A-963B49D3E725}" presName="composite4" presStyleCnt="0"/>
      <dgm:spPr/>
    </dgm:pt>
    <dgm:pt modelId="{71388516-336C-4C4A-AFF0-622070AED854}" type="pres">
      <dgm:prSet presAssocID="{39437237-7F39-48A1-A08A-963B49D3E725}" presName="background4" presStyleLbl="node4" presStyleIdx="2" presStyleCnt="19"/>
      <dgm:spPr/>
    </dgm:pt>
    <dgm:pt modelId="{43909AF6-E02A-4D3E-96D5-7FAA73A1DFC1}" type="pres">
      <dgm:prSet presAssocID="{39437237-7F39-48A1-A08A-963B49D3E725}" presName="text4" presStyleLbl="fgAcc4" presStyleIdx="2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82F4B6-101D-4A64-9790-C08CF8E0CC5A}" type="pres">
      <dgm:prSet presAssocID="{39437237-7F39-48A1-A08A-963B49D3E725}" presName="hierChild5" presStyleCnt="0"/>
      <dgm:spPr/>
    </dgm:pt>
    <dgm:pt modelId="{5B26E804-82F4-4F04-B470-EFF68CA5664E}" type="pres">
      <dgm:prSet presAssocID="{7872AFB3-01AD-4B96-875D-B9927DBAA79A}" presName="Name23" presStyleLbl="parChTrans1D4" presStyleIdx="3" presStyleCnt="19"/>
      <dgm:spPr/>
      <dgm:t>
        <a:bodyPr/>
        <a:lstStyle/>
        <a:p>
          <a:endParaRPr lang="en-US"/>
        </a:p>
      </dgm:t>
    </dgm:pt>
    <dgm:pt modelId="{C8046D14-534F-4432-8053-D0ABFEC9E62B}" type="pres">
      <dgm:prSet presAssocID="{F563A771-CCE4-41FD-8597-ED1C5CD0916D}" presName="hierRoot4" presStyleCnt="0"/>
      <dgm:spPr/>
    </dgm:pt>
    <dgm:pt modelId="{EBD178B0-D3CD-4F34-8B11-EAA8F152AA52}" type="pres">
      <dgm:prSet presAssocID="{F563A771-CCE4-41FD-8597-ED1C5CD0916D}" presName="composite4" presStyleCnt="0"/>
      <dgm:spPr/>
    </dgm:pt>
    <dgm:pt modelId="{7F7948A7-6AAA-40C9-B950-38E7493D659B}" type="pres">
      <dgm:prSet presAssocID="{F563A771-CCE4-41FD-8597-ED1C5CD0916D}" presName="background4" presStyleLbl="node4" presStyleIdx="3" presStyleCnt="19"/>
      <dgm:spPr/>
    </dgm:pt>
    <dgm:pt modelId="{5FC7770D-42B5-4C11-AD45-F000C6E20CB7}" type="pres">
      <dgm:prSet presAssocID="{F563A771-CCE4-41FD-8597-ED1C5CD0916D}" presName="text4" presStyleLbl="fgAcc4" presStyleIdx="3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9E3CBD-EE31-4553-A550-F704DF8AD3D0}" type="pres">
      <dgm:prSet presAssocID="{F563A771-CCE4-41FD-8597-ED1C5CD0916D}" presName="hierChild5" presStyleCnt="0"/>
      <dgm:spPr/>
    </dgm:pt>
    <dgm:pt modelId="{84DA129A-5778-4935-AA8D-E4818A9685A6}" type="pres">
      <dgm:prSet presAssocID="{0BCE6F7C-8680-4349-AC77-D1FFC2EF3B2A}" presName="Name23" presStyleLbl="parChTrans1D4" presStyleIdx="4" presStyleCnt="19"/>
      <dgm:spPr/>
      <dgm:t>
        <a:bodyPr/>
        <a:lstStyle/>
        <a:p>
          <a:endParaRPr lang="en-US"/>
        </a:p>
      </dgm:t>
    </dgm:pt>
    <dgm:pt modelId="{5D80B324-044C-40D8-A4AE-0592C8C77AFB}" type="pres">
      <dgm:prSet presAssocID="{148E3AE3-C8B3-4DF4-880D-199B4C73FCFE}" presName="hierRoot4" presStyleCnt="0"/>
      <dgm:spPr/>
    </dgm:pt>
    <dgm:pt modelId="{834C4FE5-AF60-436A-A318-40F1980A165C}" type="pres">
      <dgm:prSet presAssocID="{148E3AE3-C8B3-4DF4-880D-199B4C73FCFE}" presName="composite4" presStyleCnt="0"/>
      <dgm:spPr/>
    </dgm:pt>
    <dgm:pt modelId="{DC3C6946-95B8-4983-AE1D-7CBBE681DA9D}" type="pres">
      <dgm:prSet presAssocID="{148E3AE3-C8B3-4DF4-880D-199B4C73FCFE}" presName="background4" presStyleLbl="node4" presStyleIdx="4" presStyleCnt="19"/>
      <dgm:spPr/>
    </dgm:pt>
    <dgm:pt modelId="{94734216-4B12-41B4-A88D-19F90F6F680B}" type="pres">
      <dgm:prSet presAssocID="{148E3AE3-C8B3-4DF4-880D-199B4C73FCFE}" presName="text4" presStyleLbl="fgAcc4" presStyleIdx="4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E565AA-DC04-4157-BE54-2EB7A9C73358}" type="pres">
      <dgm:prSet presAssocID="{148E3AE3-C8B3-4DF4-880D-199B4C73FCFE}" presName="hierChild5" presStyleCnt="0"/>
      <dgm:spPr/>
    </dgm:pt>
    <dgm:pt modelId="{5F284072-B641-49EC-BCAB-E275F83AC0A5}" type="pres">
      <dgm:prSet presAssocID="{6F7F8B92-E00A-4A7B-9985-FAD09AD24856}" presName="Name23" presStyleLbl="parChTrans1D4" presStyleIdx="5" presStyleCnt="19"/>
      <dgm:spPr/>
      <dgm:t>
        <a:bodyPr/>
        <a:lstStyle/>
        <a:p>
          <a:endParaRPr lang="en-US"/>
        </a:p>
      </dgm:t>
    </dgm:pt>
    <dgm:pt modelId="{CCBF934C-D42D-4678-BC87-B5CB83FEE118}" type="pres">
      <dgm:prSet presAssocID="{127DC803-D8F4-4469-A8D7-0D6F885658CA}" presName="hierRoot4" presStyleCnt="0"/>
      <dgm:spPr/>
    </dgm:pt>
    <dgm:pt modelId="{FEBEAC63-9A8C-4C6C-B67C-47B7EFE01369}" type="pres">
      <dgm:prSet presAssocID="{127DC803-D8F4-4469-A8D7-0D6F885658CA}" presName="composite4" presStyleCnt="0"/>
      <dgm:spPr/>
    </dgm:pt>
    <dgm:pt modelId="{2F5D7FC8-B643-41EB-87D5-6B1374ACF15A}" type="pres">
      <dgm:prSet presAssocID="{127DC803-D8F4-4469-A8D7-0D6F885658CA}" presName="background4" presStyleLbl="node4" presStyleIdx="5" presStyleCnt="19"/>
      <dgm:spPr/>
    </dgm:pt>
    <dgm:pt modelId="{6AAD572E-3B76-4ACF-91D3-3D936886491C}" type="pres">
      <dgm:prSet presAssocID="{127DC803-D8F4-4469-A8D7-0D6F885658CA}" presName="text4" presStyleLbl="fgAcc4" presStyleIdx="5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BE6F39-5642-4DCC-AEE6-4B2770CDDA8F}" type="pres">
      <dgm:prSet presAssocID="{127DC803-D8F4-4469-A8D7-0D6F885658CA}" presName="hierChild5" presStyleCnt="0"/>
      <dgm:spPr/>
    </dgm:pt>
    <dgm:pt modelId="{C1F1DE19-9675-40E8-AB2D-F30B8A00A3D5}" type="pres">
      <dgm:prSet presAssocID="{A15A68EF-DFE2-43E9-B74A-C12437312FFC}" presName="Name23" presStyleLbl="parChTrans1D4" presStyleIdx="6" presStyleCnt="19"/>
      <dgm:spPr/>
      <dgm:t>
        <a:bodyPr/>
        <a:lstStyle/>
        <a:p>
          <a:endParaRPr lang="en-US"/>
        </a:p>
      </dgm:t>
    </dgm:pt>
    <dgm:pt modelId="{87228167-BE9B-4A72-94A7-6EF11E91696E}" type="pres">
      <dgm:prSet presAssocID="{DA6ED07F-E41C-4CF6-9520-BF49816D82D9}" presName="hierRoot4" presStyleCnt="0"/>
      <dgm:spPr/>
    </dgm:pt>
    <dgm:pt modelId="{F8279F1B-911F-4ACF-AC3A-9A2851F36065}" type="pres">
      <dgm:prSet presAssocID="{DA6ED07F-E41C-4CF6-9520-BF49816D82D9}" presName="composite4" presStyleCnt="0"/>
      <dgm:spPr/>
    </dgm:pt>
    <dgm:pt modelId="{1F6AF96A-4086-4A63-9AF8-477E3CDDF432}" type="pres">
      <dgm:prSet presAssocID="{DA6ED07F-E41C-4CF6-9520-BF49816D82D9}" presName="background4" presStyleLbl="node4" presStyleIdx="6" presStyleCnt="19"/>
      <dgm:spPr/>
    </dgm:pt>
    <dgm:pt modelId="{3FC74EF7-0CB9-48F7-B90A-5C1D690189F2}" type="pres">
      <dgm:prSet presAssocID="{DA6ED07F-E41C-4CF6-9520-BF49816D82D9}" presName="text4" presStyleLbl="fgAcc4" presStyleIdx="6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F73E62-657B-4867-8D78-980A6C83CA24}" type="pres">
      <dgm:prSet presAssocID="{DA6ED07F-E41C-4CF6-9520-BF49816D82D9}" presName="hierChild5" presStyleCnt="0"/>
      <dgm:spPr/>
    </dgm:pt>
    <dgm:pt modelId="{3D0A9616-DD74-4386-B709-1B8049D721CE}" type="pres">
      <dgm:prSet presAssocID="{3D2FF35F-9D47-4658-879A-45FAB141A960}" presName="Name23" presStyleLbl="parChTrans1D4" presStyleIdx="7" presStyleCnt="19"/>
      <dgm:spPr/>
      <dgm:t>
        <a:bodyPr/>
        <a:lstStyle/>
        <a:p>
          <a:endParaRPr lang="en-US"/>
        </a:p>
      </dgm:t>
    </dgm:pt>
    <dgm:pt modelId="{62B97062-66CC-411B-957A-A6CB80012DA5}" type="pres">
      <dgm:prSet presAssocID="{A4ABE3BA-B804-45C3-8779-2758D7ED4114}" presName="hierRoot4" presStyleCnt="0"/>
      <dgm:spPr/>
    </dgm:pt>
    <dgm:pt modelId="{5B72634A-1404-47DE-B223-7A5C2A9DF9F9}" type="pres">
      <dgm:prSet presAssocID="{A4ABE3BA-B804-45C3-8779-2758D7ED4114}" presName="composite4" presStyleCnt="0"/>
      <dgm:spPr/>
    </dgm:pt>
    <dgm:pt modelId="{991404A5-2699-4850-BEAE-73B08A0793F9}" type="pres">
      <dgm:prSet presAssocID="{A4ABE3BA-B804-45C3-8779-2758D7ED4114}" presName="background4" presStyleLbl="node4" presStyleIdx="7" presStyleCnt="19"/>
      <dgm:spPr/>
    </dgm:pt>
    <dgm:pt modelId="{3243FF9A-6992-448E-911F-2B7BBD13507C}" type="pres">
      <dgm:prSet presAssocID="{A4ABE3BA-B804-45C3-8779-2758D7ED4114}" presName="text4" presStyleLbl="fgAcc4" presStyleIdx="7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93D24D-6FAD-42C9-B644-A520CFB134AF}" type="pres">
      <dgm:prSet presAssocID="{A4ABE3BA-B804-45C3-8779-2758D7ED4114}" presName="hierChild5" presStyleCnt="0"/>
      <dgm:spPr/>
    </dgm:pt>
    <dgm:pt modelId="{E9DAF987-79D5-4279-8842-072547DE000A}" type="pres">
      <dgm:prSet presAssocID="{03113840-6C05-4F8E-BC15-053104D7EDA5}" presName="Name23" presStyleLbl="parChTrans1D4" presStyleIdx="8" presStyleCnt="19"/>
      <dgm:spPr/>
      <dgm:t>
        <a:bodyPr/>
        <a:lstStyle/>
        <a:p>
          <a:endParaRPr lang="en-US"/>
        </a:p>
      </dgm:t>
    </dgm:pt>
    <dgm:pt modelId="{0F7C9C46-E9B0-4B15-8044-B99E698EC9D4}" type="pres">
      <dgm:prSet presAssocID="{F0724ED1-16BC-4070-BEC8-ACF44B6114D9}" presName="hierRoot4" presStyleCnt="0"/>
      <dgm:spPr/>
    </dgm:pt>
    <dgm:pt modelId="{AD235E9A-ECEE-4849-A49A-165711A255E7}" type="pres">
      <dgm:prSet presAssocID="{F0724ED1-16BC-4070-BEC8-ACF44B6114D9}" presName="composite4" presStyleCnt="0"/>
      <dgm:spPr/>
    </dgm:pt>
    <dgm:pt modelId="{A57ACDAB-10B1-4AB7-AEF8-715C68DC14D5}" type="pres">
      <dgm:prSet presAssocID="{F0724ED1-16BC-4070-BEC8-ACF44B6114D9}" presName="background4" presStyleLbl="node4" presStyleIdx="8" presStyleCnt="19"/>
      <dgm:spPr/>
    </dgm:pt>
    <dgm:pt modelId="{C769DE76-8DA2-44CF-B609-91C0457CFA60}" type="pres">
      <dgm:prSet presAssocID="{F0724ED1-16BC-4070-BEC8-ACF44B6114D9}" presName="text4" presStyleLbl="fgAcc4" presStyleIdx="8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B1C304-8C32-4768-AC50-C64244542761}" type="pres">
      <dgm:prSet presAssocID="{F0724ED1-16BC-4070-BEC8-ACF44B6114D9}" presName="hierChild5" presStyleCnt="0"/>
      <dgm:spPr/>
    </dgm:pt>
    <dgm:pt modelId="{5DCAF87A-6428-4466-9455-F45DE072CCB1}" type="pres">
      <dgm:prSet presAssocID="{0CC4DA64-C8BE-49FB-88BE-AFECEF125F36}" presName="Name23" presStyleLbl="parChTrans1D4" presStyleIdx="9" presStyleCnt="19"/>
      <dgm:spPr/>
      <dgm:t>
        <a:bodyPr/>
        <a:lstStyle/>
        <a:p>
          <a:endParaRPr lang="en-US"/>
        </a:p>
      </dgm:t>
    </dgm:pt>
    <dgm:pt modelId="{6B920BF1-514B-4F42-AE95-21D782A0B754}" type="pres">
      <dgm:prSet presAssocID="{80534D7C-1FAB-4EB7-9EAA-83F7AE8E4A09}" presName="hierRoot4" presStyleCnt="0"/>
      <dgm:spPr/>
    </dgm:pt>
    <dgm:pt modelId="{D736E52C-978A-4D36-BB87-67B08518D41D}" type="pres">
      <dgm:prSet presAssocID="{80534D7C-1FAB-4EB7-9EAA-83F7AE8E4A09}" presName="composite4" presStyleCnt="0"/>
      <dgm:spPr/>
    </dgm:pt>
    <dgm:pt modelId="{0C786125-C106-46C0-8884-49AEF507C266}" type="pres">
      <dgm:prSet presAssocID="{80534D7C-1FAB-4EB7-9EAA-83F7AE8E4A09}" presName="background4" presStyleLbl="node4" presStyleIdx="9" presStyleCnt="19"/>
      <dgm:spPr/>
    </dgm:pt>
    <dgm:pt modelId="{562FA488-FEC9-4AB0-A11C-28A4E19757A7}" type="pres">
      <dgm:prSet presAssocID="{80534D7C-1FAB-4EB7-9EAA-83F7AE8E4A09}" presName="text4" presStyleLbl="fgAcc4" presStyleIdx="9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9C3FE1-9DE3-45EB-9A69-492899199F03}" type="pres">
      <dgm:prSet presAssocID="{80534D7C-1FAB-4EB7-9EAA-83F7AE8E4A09}" presName="hierChild5" presStyleCnt="0"/>
      <dgm:spPr/>
    </dgm:pt>
    <dgm:pt modelId="{86284478-2651-4101-B4BE-8DA40942E909}" type="pres">
      <dgm:prSet presAssocID="{6624CF98-5A34-4A7A-9C08-32E62E3ED1A1}" presName="Name23" presStyleLbl="parChTrans1D4" presStyleIdx="10" presStyleCnt="19"/>
      <dgm:spPr/>
      <dgm:t>
        <a:bodyPr/>
        <a:lstStyle/>
        <a:p>
          <a:endParaRPr lang="en-US"/>
        </a:p>
      </dgm:t>
    </dgm:pt>
    <dgm:pt modelId="{2CBC5E08-2C42-47E4-BC45-C5D466121404}" type="pres">
      <dgm:prSet presAssocID="{83CCE480-3A7C-45B0-AB4B-09CA61FC12CC}" presName="hierRoot4" presStyleCnt="0"/>
      <dgm:spPr/>
    </dgm:pt>
    <dgm:pt modelId="{D647A0E0-66BF-4C46-8097-42717589518E}" type="pres">
      <dgm:prSet presAssocID="{83CCE480-3A7C-45B0-AB4B-09CA61FC12CC}" presName="composite4" presStyleCnt="0"/>
      <dgm:spPr/>
    </dgm:pt>
    <dgm:pt modelId="{FAE5DBF9-CEE1-4669-93A6-7182E8BAC3D8}" type="pres">
      <dgm:prSet presAssocID="{83CCE480-3A7C-45B0-AB4B-09CA61FC12CC}" presName="background4" presStyleLbl="node4" presStyleIdx="10" presStyleCnt="19"/>
      <dgm:spPr/>
    </dgm:pt>
    <dgm:pt modelId="{30C8E46F-17E0-4F8C-B227-3D6662EA0592}" type="pres">
      <dgm:prSet presAssocID="{83CCE480-3A7C-45B0-AB4B-09CA61FC12CC}" presName="text4" presStyleLbl="fgAcc4" presStyleIdx="10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06AB84-E103-4D96-8238-2E890E8A78C9}" type="pres">
      <dgm:prSet presAssocID="{83CCE480-3A7C-45B0-AB4B-09CA61FC12CC}" presName="hierChild5" presStyleCnt="0"/>
      <dgm:spPr/>
    </dgm:pt>
    <dgm:pt modelId="{E3EF1040-B3F8-4081-879E-1237D85A334D}" type="pres">
      <dgm:prSet presAssocID="{D6A2CA3E-3BE7-4815-AE39-52C72C421E01}" presName="Name23" presStyleLbl="parChTrans1D4" presStyleIdx="11" presStyleCnt="19"/>
      <dgm:spPr/>
      <dgm:t>
        <a:bodyPr/>
        <a:lstStyle/>
        <a:p>
          <a:endParaRPr lang="en-US"/>
        </a:p>
      </dgm:t>
    </dgm:pt>
    <dgm:pt modelId="{5CD79456-1512-4A9D-B797-64CCAFC04C60}" type="pres">
      <dgm:prSet presAssocID="{F430E41B-4F19-4DE1-9ADF-545AF937CEEC}" presName="hierRoot4" presStyleCnt="0"/>
      <dgm:spPr/>
    </dgm:pt>
    <dgm:pt modelId="{761CB771-B057-4CE4-8852-0E69CE3AB42F}" type="pres">
      <dgm:prSet presAssocID="{F430E41B-4F19-4DE1-9ADF-545AF937CEEC}" presName="composite4" presStyleCnt="0"/>
      <dgm:spPr/>
    </dgm:pt>
    <dgm:pt modelId="{924C13E9-BC54-47B5-8AE7-CE73C530CCE6}" type="pres">
      <dgm:prSet presAssocID="{F430E41B-4F19-4DE1-9ADF-545AF937CEEC}" presName="background4" presStyleLbl="node4" presStyleIdx="11" presStyleCnt="19"/>
      <dgm:spPr/>
    </dgm:pt>
    <dgm:pt modelId="{870A4E0A-657B-477E-9B80-4A2976B40D15}" type="pres">
      <dgm:prSet presAssocID="{F430E41B-4F19-4DE1-9ADF-545AF937CEEC}" presName="text4" presStyleLbl="fgAcc4" presStyleIdx="11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FF7354-A943-472D-8FE2-02116461E83C}" type="pres">
      <dgm:prSet presAssocID="{F430E41B-4F19-4DE1-9ADF-545AF937CEEC}" presName="hierChild5" presStyleCnt="0"/>
      <dgm:spPr/>
    </dgm:pt>
    <dgm:pt modelId="{8CA15302-03C1-4F3F-A43C-E6D8A5A71236}" type="pres">
      <dgm:prSet presAssocID="{B4169C69-7049-4C3B-9DC5-DD7F8568D206}" presName="Name23" presStyleLbl="parChTrans1D4" presStyleIdx="12" presStyleCnt="19"/>
      <dgm:spPr/>
      <dgm:t>
        <a:bodyPr/>
        <a:lstStyle/>
        <a:p>
          <a:endParaRPr lang="en-US"/>
        </a:p>
      </dgm:t>
    </dgm:pt>
    <dgm:pt modelId="{5F3BEC88-6FD9-41A0-BC9B-E80845959A58}" type="pres">
      <dgm:prSet presAssocID="{C2B49662-B909-4225-A1BE-3AD50CB5DC75}" presName="hierRoot4" presStyleCnt="0"/>
      <dgm:spPr/>
    </dgm:pt>
    <dgm:pt modelId="{42FC9011-E51D-4E15-BA54-59F93786D42D}" type="pres">
      <dgm:prSet presAssocID="{C2B49662-B909-4225-A1BE-3AD50CB5DC75}" presName="composite4" presStyleCnt="0"/>
      <dgm:spPr/>
    </dgm:pt>
    <dgm:pt modelId="{ACB0BD24-7E33-4C56-B754-7F1A260D696B}" type="pres">
      <dgm:prSet presAssocID="{C2B49662-B909-4225-A1BE-3AD50CB5DC75}" presName="background4" presStyleLbl="node4" presStyleIdx="12" presStyleCnt="19"/>
      <dgm:spPr/>
    </dgm:pt>
    <dgm:pt modelId="{633E429F-AED3-4744-923A-3B4F09A6A987}" type="pres">
      <dgm:prSet presAssocID="{C2B49662-B909-4225-A1BE-3AD50CB5DC75}" presName="text4" presStyleLbl="fgAcc4" presStyleIdx="12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BACB83-3A2A-467C-96DB-E687A3A997CD}" type="pres">
      <dgm:prSet presAssocID="{C2B49662-B909-4225-A1BE-3AD50CB5DC75}" presName="hierChild5" presStyleCnt="0"/>
      <dgm:spPr/>
    </dgm:pt>
    <dgm:pt modelId="{3853C27C-68DA-414A-B6D4-242B99CEC96B}" type="pres">
      <dgm:prSet presAssocID="{094075E7-930B-44E6-BC1D-95753C81C36D}" presName="Name23" presStyleLbl="parChTrans1D4" presStyleIdx="13" presStyleCnt="19"/>
      <dgm:spPr/>
      <dgm:t>
        <a:bodyPr/>
        <a:lstStyle/>
        <a:p>
          <a:endParaRPr lang="en-US"/>
        </a:p>
      </dgm:t>
    </dgm:pt>
    <dgm:pt modelId="{80EBCADE-E8DC-4DC4-A9DD-9DFD799550A6}" type="pres">
      <dgm:prSet presAssocID="{4438AEFC-2D22-408D-A268-03E10C737F5D}" presName="hierRoot4" presStyleCnt="0"/>
      <dgm:spPr/>
    </dgm:pt>
    <dgm:pt modelId="{D7C80D3C-B710-46E8-9A2A-2A2A650675D4}" type="pres">
      <dgm:prSet presAssocID="{4438AEFC-2D22-408D-A268-03E10C737F5D}" presName="composite4" presStyleCnt="0"/>
      <dgm:spPr/>
    </dgm:pt>
    <dgm:pt modelId="{3BC213B0-6323-49C5-906B-454C49FBF00B}" type="pres">
      <dgm:prSet presAssocID="{4438AEFC-2D22-408D-A268-03E10C737F5D}" presName="background4" presStyleLbl="node4" presStyleIdx="13" presStyleCnt="19"/>
      <dgm:spPr/>
    </dgm:pt>
    <dgm:pt modelId="{D2E03293-9E07-4DA8-A080-28FBFDD20942}" type="pres">
      <dgm:prSet presAssocID="{4438AEFC-2D22-408D-A268-03E10C737F5D}" presName="text4" presStyleLbl="fgAcc4" presStyleIdx="13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576734-D259-452E-B73A-C49951A1B226}" type="pres">
      <dgm:prSet presAssocID="{4438AEFC-2D22-408D-A268-03E10C737F5D}" presName="hierChild5" presStyleCnt="0"/>
      <dgm:spPr/>
    </dgm:pt>
    <dgm:pt modelId="{8680BEA3-87EC-4ECE-917A-7ACDE04DB21B}" type="pres">
      <dgm:prSet presAssocID="{54BA7179-85BB-4FE0-97D4-D848B5695FAC}" presName="Name23" presStyleLbl="parChTrans1D4" presStyleIdx="14" presStyleCnt="19"/>
      <dgm:spPr/>
      <dgm:t>
        <a:bodyPr/>
        <a:lstStyle/>
        <a:p>
          <a:endParaRPr lang="en-US"/>
        </a:p>
      </dgm:t>
    </dgm:pt>
    <dgm:pt modelId="{3D80CB26-C3C2-467E-ACC9-9D5B48575DAA}" type="pres">
      <dgm:prSet presAssocID="{72DC57FA-5F6E-4D9B-A383-914796D05021}" presName="hierRoot4" presStyleCnt="0"/>
      <dgm:spPr/>
    </dgm:pt>
    <dgm:pt modelId="{303C7802-149C-4137-B4BC-09F367923E3F}" type="pres">
      <dgm:prSet presAssocID="{72DC57FA-5F6E-4D9B-A383-914796D05021}" presName="composite4" presStyleCnt="0"/>
      <dgm:spPr/>
    </dgm:pt>
    <dgm:pt modelId="{45D57370-F897-4FD1-A797-3C901A57F742}" type="pres">
      <dgm:prSet presAssocID="{72DC57FA-5F6E-4D9B-A383-914796D05021}" presName="background4" presStyleLbl="node4" presStyleIdx="14" presStyleCnt="19"/>
      <dgm:spPr/>
    </dgm:pt>
    <dgm:pt modelId="{7728DC59-0838-4D6C-B918-7FE45F3AB4D6}" type="pres">
      <dgm:prSet presAssocID="{72DC57FA-5F6E-4D9B-A383-914796D05021}" presName="text4" presStyleLbl="fgAcc4" presStyleIdx="14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BA6E01-63B3-44D1-BD9E-114C86A78FF9}" type="pres">
      <dgm:prSet presAssocID="{72DC57FA-5F6E-4D9B-A383-914796D05021}" presName="hierChild5" presStyleCnt="0"/>
      <dgm:spPr/>
    </dgm:pt>
    <dgm:pt modelId="{E340F979-4C19-450B-AB6C-128CF196F03B}" type="pres">
      <dgm:prSet presAssocID="{342C5162-42B7-4DA9-BFF8-78C5A85E76C5}" presName="Name23" presStyleLbl="parChTrans1D4" presStyleIdx="15" presStyleCnt="19"/>
      <dgm:spPr/>
      <dgm:t>
        <a:bodyPr/>
        <a:lstStyle/>
        <a:p>
          <a:endParaRPr lang="en-US"/>
        </a:p>
      </dgm:t>
    </dgm:pt>
    <dgm:pt modelId="{FE7CC364-285F-4A1E-B16C-A0D8C00173FF}" type="pres">
      <dgm:prSet presAssocID="{3FC1977F-9297-4AE3-86F5-4EE239EC6925}" presName="hierRoot4" presStyleCnt="0"/>
      <dgm:spPr/>
    </dgm:pt>
    <dgm:pt modelId="{52C3C5AE-E155-41E7-9DC1-AED4F46A8AE7}" type="pres">
      <dgm:prSet presAssocID="{3FC1977F-9297-4AE3-86F5-4EE239EC6925}" presName="composite4" presStyleCnt="0"/>
      <dgm:spPr/>
    </dgm:pt>
    <dgm:pt modelId="{93B2B6C6-A5BB-4561-9762-110A40E04301}" type="pres">
      <dgm:prSet presAssocID="{3FC1977F-9297-4AE3-86F5-4EE239EC6925}" presName="background4" presStyleLbl="node4" presStyleIdx="15" presStyleCnt="19"/>
      <dgm:spPr/>
    </dgm:pt>
    <dgm:pt modelId="{50962FD3-F544-4BB8-AC29-E51CB69C9CA0}" type="pres">
      <dgm:prSet presAssocID="{3FC1977F-9297-4AE3-86F5-4EE239EC6925}" presName="text4" presStyleLbl="fgAcc4" presStyleIdx="15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33D7C6-EB12-48A2-8312-7BA2A2FE3304}" type="pres">
      <dgm:prSet presAssocID="{3FC1977F-9297-4AE3-86F5-4EE239EC6925}" presName="hierChild5" presStyleCnt="0"/>
      <dgm:spPr/>
    </dgm:pt>
    <dgm:pt modelId="{2F628B5F-1254-4F5B-B6C2-758A240829F9}" type="pres">
      <dgm:prSet presAssocID="{847EED6D-A2E8-458A-9640-A3C1FA5BDE5B}" presName="Name23" presStyleLbl="parChTrans1D4" presStyleIdx="16" presStyleCnt="19"/>
      <dgm:spPr/>
      <dgm:t>
        <a:bodyPr/>
        <a:lstStyle/>
        <a:p>
          <a:endParaRPr lang="en-US"/>
        </a:p>
      </dgm:t>
    </dgm:pt>
    <dgm:pt modelId="{33E70FF8-0216-499B-9227-AAB9F3508C39}" type="pres">
      <dgm:prSet presAssocID="{AA84F8FA-C0FA-4BE8-8F6D-065632207F8A}" presName="hierRoot4" presStyleCnt="0"/>
      <dgm:spPr/>
    </dgm:pt>
    <dgm:pt modelId="{8F34A74D-F556-4D3C-9FEF-2685B6F3587C}" type="pres">
      <dgm:prSet presAssocID="{AA84F8FA-C0FA-4BE8-8F6D-065632207F8A}" presName="composite4" presStyleCnt="0"/>
      <dgm:spPr/>
    </dgm:pt>
    <dgm:pt modelId="{FFF4A4F1-9C41-419B-8753-0F47A37EC9FB}" type="pres">
      <dgm:prSet presAssocID="{AA84F8FA-C0FA-4BE8-8F6D-065632207F8A}" presName="background4" presStyleLbl="node4" presStyleIdx="16" presStyleCnt="19"/>
      <dgm:spPr/>
    </dgm:pt>
    <dgm:pt modelId="{7B55169D-5111-40E4-9C4A-0BF677EC49B7}" type="pres">
      <dgm:prSet presAssocID="{AA84F8FA-C0FA-4BE8-8F6D-065632207F8A}" presName="text4" presStyleLbl="fgAcc4" presStyleIdx="16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12CB3-0F9B-4102-897A-FAE0FCCC2619}" type="pres">
      <dgm:prSet presAssocID="{AA84F8FA-C0FA-4BE8-8F6D-065632207F8A}" presName="hierChild5" presStyleCnt="0"/>
      <dgm:spPr/>
    </dgm:pt>
    <dgm:pt modelId="{6B6E6799-EE66-43D9-B1AF-92D887412574}" type="pres">
      <dgm:prSet presAssocID="{D0E3DA06-D1D5-4948-B3BA-E96FC587CD7F}" presName="Name23" presStyleLbl="parChTrans1D4" presStyleIdx="17" presStyleCnt="19"/>
      <dgm:spPr/>
      <dgm:t>
        <a:bodyPr/>
        <a:lstStyle/>
        <a:p>
          <a:endParaRPr lang="en-US"/>
        </a:p>
      </dgm:t>
    </dgm:pt>
    <dgm:pt modelId="{607342D2-5C50-46D1-9B50-76445762A7A0}" type="pres">
      <dgm:prSet presAssocID="{D733D0DE-94F7-4D27-8B53-B30B4ADDD2C7}" presName="hierRoot4" presStyleCnt="0"/>
      <dgm:spPr/>
    </dgm:pt>
    <dgm:pt modelId="{CB8A0C37-5A5E-4D78-ABBA-FF680D9D5A38}" type="pres">
      <dgm:prSet presAssocID="{D733D0DE-94F7-4D27-8B53-B30B4ADDD2C7}" presName="composite4" presStyleCnt="0"/>
      <dgm:spPr/>
    </dgm:pt>
    <dgm:pt modelId="{4E5E1C73-EBE1-413D-9B34-C1C062B4FA84}" type="pres">
      <dgm:prSet presAssocID="{D733D0DE-94F7-4D27-8B53-B30B4ADDD2C7}" presName="background4" presStyleLbl="node4" presStyleIdx="17" presStyleCnt="19"/>
      <dgm:spPr/>
    </dgm:pt>
    <dgm:pt modelId="{47BF051A-277C-4B80-9449-6E12392F2775}" type="pres">
      <dgm:prSet presAssocID="{D733D0DE-94F7-4D27-8B53-B30B4ADDD2C7}" presName="text4" presStyleLbl="fgAcc4" presStyleIdx="17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D9E983-DAAA-4A71-A397-FCCB82CDC545}" type="pres">
      <dgm:prSet presAssocID="{D733D0DE-94F7-4D27-8B53-B30B4ADDD2C7}" presName="hierChild5" presStyleCnt="0"/>
      <dgm:spPr/>
    </dgm:pt>
    <dgm:pt modelId="{79BE1815-DEFE-4877-A3BE-FC3D53D6E789}" type="pres">
      <dgm:prSet presAssocID="{EE6F7157-A151-4B52-B530-6B5593D59870}" presName="Name23" presStyleLbl="parChTrans1D4" presStyleIdx="18" presStyleCnt="19"/>
      <dgm:spPr/>
      <dgm:t>
        <a:bodyPr/>
        <a:lstStyle/>
        <a:p>
          <a:endParaRPr lang="en-US"/>
        </a:p>
      </dgm:t>
    </dgm:pt>
    <dgm:pt modelId="{890DF531-D182-4511-8738-D6EA4E2609B6}" type="pres">
      <dgm:prSet presAssocID="{94E8EF17-13A1-4044-8A35-1E4341F09424}" presName="hierRoot4" presStyleCnt="0"/>
      <dgm:spPr/>
    </dgm:pt>
    <dgm:pt modelId="{346772EC-0FDC-4611-8EE7-CB7894D842B5}" type="pres">
      <dgm:prSet presAssocID="{94E8EF17-13A1-4044-8A35-1E4341F09424}" presName="composite4" presStyleCnt="0"/>
      <dgm:spPr/>
    </dgm:pt>
    <dgm:pt modelId="{860E7A54-51D2-4B9D-A71F-FDC4A72FB372}" type="pres">
      <dgm:prSet presAssocID="{94E8EF17-13A1-4044-8A35-1E4341F09424}" presName="background4" presStyleLbl="node4" presStyleIdx="18" presStyleCnt="19"/>
      <dgm:spPr/>
    </dgm:pt>
    <dgm:pt modelId="{DF4B788D-FC4E-4D6C-A9B7-A8A3BC383BCE}" type="pres">
      <dgm:prSet presAssocID="{94E8EF17-13A1-4044-8A35-1E4341F09424}" presName="text4" presStyleLbl="fgAcc4" presStyleIdx="18" presStyleCnt="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207B1E-2DFC-4F90-917C-2D8EB3B3169F}" type="pres">
      <dgm:prSet presAssocID="{94E8EF17-13A1-4044-8A35-1E4341F09424}" presName="hierChild5" presStyleCnt="0"/>
      <dgm:spPr/>
    </dgm:pt>
  </dgm:ptLst>
  <dgm:cxnLst>
    <dgm:cxn modelId="{0B72E227-8F22-4D6F-83D1-071BC4698ED0}" srcId="{0740CC2B-3990-48C3-BC4E-6BE2FC0A0EDB}" destId="{94E8EF17-13A1-4044-8A35-1E4341F09424}" srcOrd="3" destOrd="0" parTransId="{EE6F7157-A151-4B52-B530-6B5593D59870}" sibTransId="{81A7B7A0-1FE6-46DA-86A4-250B1B117899}"/>
    <dgm:cxn modelId="{D104FB6C-8F88-41FE-9056-93F52807EDBA}" type="presOf" srcId="{847EED6D-A2E8-458A-9640-A3C1FA5BDE5B}" destId="{2F628B5F-1254-4F5B-B6C2-758A240829F9}" srcOrd="0" destOrd="0" presId="urn:microsoft.com/office/officeart/2005/8/layout/hierarchy1"/>
    <dgm:cxn modelId="{F7B613AE-C983-4622-98FF-EC9714C06C72}" type="presOf" srcId="{06B98DB4-3FA6-40FF-A85C-76BA2A60D6A7}" destId="{75851402-7D1D-4849-8291-6DE663F62C5E}" srcOrd="0" destOrd="0" presId="urn:microsoft.com/office/officeart/2005/8/layout/hierarchy1"/>
    <dgm:cxn modelId="{469D887B-BD81-411C-914A-E3E0C947CD27}" srcId="{AA84F8FA-C0FA-4BE8-8F6D-065632207F8A}" destId="{D733D0DE-94F7-4D27-8B53-B30B4ADDD2C7}" srcOrd="0" destOrd="0" parTransId="{D0E3DA06-D1D5-4948-B3BA-E96FC587CD7F}" sibTransId="{EF774029-ED13-4FEB-BC96-DBE3320269D8}"/>
    <dgm:cxn modelId="{EB0C0406-AE48-42BB-BD03-37180C15E57C}" type="presOf" srcId="{F563A771-CCE4-41FD-8597-ED1C5CD0916D}" destId="{5FC7770D-42B5-4C11-AD45-F000C6E20CB7}" srcOrd="0" destOrd="0" presId="urn:microsoft.com/office/officeart/2005/8/layout/hierarchy1"/>
    <dgm:cxn modelId="{3ED9DE0C-A6AD-4328-8837-2A180A276488}" type="presOf" srcId="{BEE75955-29D5-449C-B244-AF76DDEF667D}" destId="{74A3AB15-6EBA-4FCF-B9CC-A59BB8A32714}" srcOrd="0" destOrd="0" presId="urn:microsoft.com/office/officeart/2005/8/layout/hierarchy1"/>
    <dgm:cxn modelId="{55D4C594-85CD-46D2-8E69-233886879C6A}" type="presOf" srcId="{5F60A71D-F026-454C-A693-349BB0F9CB2A}" destId="{78497673-5FDE-4475-A5F1-6322CFB79800}" srcOrd="0" destOrd="0" presId="urn:microsoft.com/office/officeart/2005/8/layout/hierarchy1"/>
    <dgm:cxn modelId="{0D4C9DA0-FBE5-4B6E-8124-AE3063934D01}" type="presOf" srcId="{AA84F8FA-C0FA-4BE8-8F6D-065632207F8A}" destId="{7B55169D-5111-40E4-9C4A-0BF677EC49B7}" srcOrd="0" destOrd="0" presId="urn:microsoft.com/office/officeart/2005/8/layout/hierarchy1"/>
    <dgm:cxn modelId="{1CBA972E-A37A-40FF-9EE4-C24312B91157}" type="presOf" srcId="{3D2FF35F-9D47-4658-879A-45FAB141A960}" destId="{3D0A9616-DD74-4386-B709-1B8049D721CE}" srcOrd="0" destOrd="0" presId="urn:microsoft.com/office/officeart/2005/8/layout/hierarchy1"/>
    <dgm:cxn modelId="{7F7B82C6-864F-4871-AE90-2CD0A6BCC1F2}" srcId="{F0724ED1-16BC-4070-BEC8-ACF44B6114D9}" destId="{80534D7C-1FAB-4EB7-9EAA-83F7AE8E4A09}" srcOrd="0" destOrd="0" parTransId="{0CC4DA64-C8BE-49FB-88BE-AFECEF125F36}" sibTransId="{47C0AF66-C868-4319-BA7E-6A5112452154}"/>
    <dgm:cxn modelId="{F4ABA806-1163-4EBE-8C00-A22CF8E676C7}" type="presOf" srcId="{83CCE480-3A7C-45B0-AB4B-09CA61FC12CC}" destId="{30C8E46F-17E0-4F8C-B227-3D6662EA0592}" srcOrd="0" destOrd="0" presId="urn:microsoft.com/office/officeart/2005/8/layout/hierarchy1"/>
    <dgm:cxn modelId="{2224E8C1-0CBF-47F9-9F88-404FC0AA9CF6}" type="presOf" srcId="{0CC4DA64-C8BE-49FB-88BE-AFECEF125F36}" destId="{5DCAF87A-6428-4466-9455-F45DE072CCB1}" srcOrd="0" destOrd="0" presId="urn:microsoft.com/office/officeart/2005/8/layout/hierarchy1"/>
    <dgm:cxn modelId="{CB611C61-2247-4036-806F-6182F817ABC9}" type="presOf" srcId="{A15A68EF-DFE2-43E9-B74A-C12437312FFC}" destId="{C1F1DE19-9675-40E8-AB2D-F30B8A00A3D5}" srcOrd="0" destOrd="0" presId="urn:microsoft.com/office/officeart/2005/8/layout/hierarchy1"/>
    <dgm:cxn modelId="{E628D467-AFCF-4A82-AE01-4496A3F16665}" type="presOf" srcId="{94E8EF17-13A1-4044-8A35-1E4341F09424}" destId="{DF4B788D-FC4E-4D6C-A9B7-A8A3BC383BCE}" srcOrd="0" destOrd="0" presId="urn:microsoft.com/office/officeart/2005/8/layout/hierarchy1"/>
    <dgm:cxn modelId="{259884B1-4F40-407F-91E2-52102A74E403}" type="presOf" srcId="{39437237-7F39-48A1-A08A-963B49D3E725}" destId="{43909AF6-E02A-4D3E-96D5-7FAA73A1DFC1}" srcOrd="0" destOrd="0" presId="urn:microsoft.com/office/officeart/2005/8/layout/hierarchy1"/>
    <dgm:cxn modelId="{C107D522-4C2F-44ED-8FE5-CBEC2852B6A5}" srcId="{127DC803-D8F4-4469-A8D7-0D6F885658CA}" destId="{DA6ED07F-E41C-4CF6-9520-BF49816D82D9}" srcOrd="0" destOrd="0" parTransId="{A15A68EF-DFE2-43E9-B74A-C12437312FFC}" sibTransId="{BD963FA7-904B-4C15-8A76-9A986310667C}"/>
    <dgm:cxn modelId="{3D70B1C3-80EF-49A2-BC43-7ADED76F79EB}" type="presOf" srcId="{C2B49662-B909-4225-A1BE-3AD50CB5DC75}" destId="{633E429F-AED3-4744-923A-3B4F09A6A987}" srcOrd="0" destOrd="0" presId="urn:microsoft.com/office/officeart/2005/8/layout/hierarchy1"/>
    <dgm:cxn modelId="{7D0CC490-D576-4291-B262-66EE23B7D9B8}" srcId="{0740CC2B-3990-48C3-BC4E-6BE2FC0A0EDB}" destId="{F563A771-CCE4-41FD-8597-ED1C5CD0916D}" srcOrd="1" destOrd="0" parTransId="{7872AFB3-01AD-4B96-875D-B9927DBAA79A}" sibTransId="{578C31F1-1F37-4DDC-9E55-7E44392AED8D}"/>
    <dgm:cxn modelId="{346CF068-21C5-461F-B69C-7F06887FCCF6}" srcId="{80534D7C-1FAB-4EB7-9EAA-83F7AE8E4A09}" destId="{83CCE480-3A7C-45B0-AB4B-09CA61FC12CC}" srcOrd="0" destOrd="0" parTransId="{6624CF98-5A34-4A7A-9C08-32E62E3ED1A1}" sibTransId="{4FA9A5CA-F5E5-4D28-955F-06AB957F7103}"/>
    <dgm:cxn modelId="{D6813D9F-27A7-4D80-9542-D0F74D312718}" srcId="{83CCE480-3A7C-45B0-AB4B-09CA61FC12CC}" destId="{F430E41B-4F19-4DE1-9ADF-545AF937CEEC}" srcOrd="0" destOrd="0" parTransId="{D6A2CA3E-3BE7-4815-AE39-52C72C421E01}" sibTransId="{80A175CA-47A5-48EE-ACEA-965E138D3A1A}"/>
    <dgm:cxn modelId="{97DD7BC2-BD84-4D8F-8367-60D1AB4A7E41}" type="presOf" srcId="{3FC1977F-9297-4AE3-86F5-4EE239EC6925}" destId="{50962FD3-F544-4BB8-AC29-E51CB69C9CA0}" srcOrd="0" destOrd="0" presId="urn:microsoft.com/office/officeart/2005/8/layout/hierarchy1"/>
    <dgm:cxn modelId="{3D345121-DCD6-430E-B44D-F159D91CA4AE}" type="presOf" srcId="{B4169C69-7049-4C3B-9DC5-DD7F8568D206}" destId="{8CA15302-03C1-4F3F-A43C-E6D8A5A71236}" srcOrd="0" destOrd="0" presId="urn:microsoft.com/office/officeart/2005/8/layout/hierarchy1"/>
    <dgm:cxn modelId="{E22F602F-0799-4F1C-B185-2FAC58D3A9D3}" type="presOf" srcId="{D0E3DA06-D1D5-4948-B3BA-E96FC587CD7F}" destId="{6B6E6799-EE66-43D9-B1AF-92D887412574}" srcOrd="0" destOrd="0" presId="urn:microsoft.com/office/officeart/2005/8/layout/hierarchy1"/>
    <dgm:cxn modelId="{61A233D5-0924-4AA3-8A1A-4D576F5660EE}" type="presOf" srcId="{6624CF98-5A34-4A7A-9C08-32E62E3ED1A1}" destId="{86284478-2651-4101-B4BE-8DA40942E909}" srcOrd="0" destOrd="0" presId="urn:microsoft.com/office/officeart/2005/8/layout/hierarchy1"/>
    <dgm:cxn modelId="{35B65DB1-04B1-4F6C-8E06-72EDE8D626EF}" type="presOf" srcId="{14A7875F-0786-4CE9-B3C7-E9F62F259BEE}" destId="{EEAB9C97-BFFF-43B5-BA44-8DEBF53F5834}" srcOrd="0" destOrd="0" presId="urn:microsoft.com/office/officeart/2005/8/layout/hierarchy1"/>
    <dgm:cxn modelId="{5C1D8C10-C468-4004-91CE-2329D57556B5}" srcId="{BEE75955-29D5-449C-B244-AF76DDEF667D}" destId="{0740CC2B-3990-48C3-BC4E-6BE2FC0A0EDB}" srcOrd="0" destOrd="0" parTransId="{D24D5372-69DF-4D6F-BA3C-2320BE54C22E}" sibTransId="{1C92DF7D-26D0-4060-9834-5167F425BFAC}"/>
    <dgm:cxn modelId="{A09EE3C3-0871-4756-A5C2-DD3BC10B7D00}" srcId="{CD0EB3A3-B311-466C-AD76-A0C4CF210FAC}" destId="{D7D86A06-2D92-43AC-B88A-FA77B3437C5C}" srcOrd="0" destOrd="0" parTransId="{7086E6D6-3B47-436B-BA17-B24F448C5FA1}" sibTransId="{57F4D5C8-778A-45F7-B418-6E26CF9FC261}"/>
    <dgm:cxn modelId="{E356051D-BEEC-4BC9-839C-1E3192E900D9}" srcId="{0740CC2B-3990-48C3-BC4E-6BE2FC0A0EDB}" destId="{06B98DB4-3FA6-40FF-A85C-76BA2A60D6A7}" srcOrd="0" destOrd="0" parTransId="{4E12035D-8CAB-49C8-82AB-01951006D07C}" sibTransId="{243416B6-57E9-4618-9286-0CDF4299A013}"/>
    <dgm:cxn modelId="{FBBC8FD5-6DF7-4D65-B244-8A5A016C9291}" type="presOf" srcId="{72DC57FA-5F6E-4D9B-A383-914796D05021}" destId="{7728DC59-0838-4D6C-B918-7FE45F3AB4D6}" srcOrd="0" destOrd="0" presId="urn:microsoft.com/office/officeart/2005/8/layout/hierarchy1"/>
    <dgm:cxn modelId="{F605CEED-0CB9-4D2E-AA52-2942B9B6A4C3}" type="presOf" srcId="{5D81AA90-4BFB-4C30-B357-D54CACE2E8D3}" destId="{F8B9A906-689C-408C-829A-DF44D9379616}" srcOrd="0" destOrd="0" presId="urn:microsoft.com/office/officeart/2005/8/layout/hierarchy1"/>
    <dgm:cxn modelId="{E068146F-505B-4A56-A1A3-2EE0BF7CF028}" type="presOf" srcId="{F881E78F-C88B-4926-889D-0A7CB4841284}" destId="{3F7CE24F-79E9-427D-904D-54178C519192}" srcOrd="0" destOrd="0" presId="urn:microsoft.com/office/officeart/2005/8/layout/hierarchy1"/>
    <dgm:cxn modelId="{6E03CA2A-17AE-4EFC-8457-BA84F91D56CD}" srcId="{3F778B56-E932-4953-AE73-9AD14AA938E2}" destId="{CD0EB3A3-B311-466C-AD76-A0C4CF210FAC}" srcOrd="0" destOrd="0" parTransId="{484A8FBC-DFD7-4FDB-9C25-40FC0CF76BAA}" sibTransId="{98CAB671-5E9C-42CD-9D32-2AD96199E0E2}"/>
    <dgm:cxn modelId="{BFBECFCC-8799-4F85-81B6-4BB8769BBA15}" type="presOf" srcId="{4E12035D-8CAB-49C8-82AB-01951006D07C}" destId="{B0B21679-98D0-4AE9-ACAD-E5E18834F2FC}" srcOrd="0" destOrd="0" presId="urn:microsoft.com/office/officeart/2005/8/layout/hierarchy1"/>
    <dgm:cxn modelId="{42FC553A-28BC-4FCD-8444-D996B17FC852}" type="presOf" srcId="{D6A2CA3E-3BE7-4815-AE39-52C72C421E01}" destId="{E3EF1040-B3F8-4081-879E-1237D85A334D}" srcOrd="0" destOrd="0" presId="urn:microsoft.com/office/officeart/2005/8/layout/hierarchy1"/>
    <dgm:cxn modelId="{B81AB75E-D102-48A9-89D7-A578A7745975}" type="presOf" srcId="{16DDD6E2-ED7F-49C8-AD8F-4BD264E00210}" destId="{09ECA89B-B701-42E0-B06C-43EC5AB7D96D}" srcOrd="0" destOrd="0" presId="urn:microsoft.com/office/officeart/2005/8/layout/hierarchy1"/>
    <dgm:cxn modelId="{2FA8169A-66F2-46C3-884B-4FC727263C66}" srcId="{72DC57FA-5F6E-4D9B-A383-914796D05021}" destId="{3FC1977F-9297-4AE3-86F5-4EE239EC6925}" srcOrd="0" destOrd="0" parTransId="{342C5162-42B7-4DA9-BFF8-78C5A85E76C5}" sibTransId="{5FF3D347-5D71-415A-A517-6DD83997F45D}"/>
    <dgm:cxn modelId="{4B90B892-26F2-40F4-8DB7-C240627F8378}" type="presOf" srcId="{127DC803-D8F4-4469-A8D7-0D6F885658CA}" destId="{6AAD572E-3B76-4ACF-91D3-3D936886491C}" srcOrd="0" destOrd="0" presId="urn:microsoft.com/office/officeart/2005/8/layout/hierarchy1"/>
    <dgm:cxn modelId="{8427C694-7EED-4BD9-B4F7-6BC079D1058D}" type="presOf" srcId="{A4ABE3BA-B804-45C3-8779-2758D7ED4114}" destId="{3243FF9A-6992-448E-911F-2B7BBD13507C}" srcOrd="0" destOrd="0" presId="urn:microsoft.com/office/officeart/2005/8/layout/hierarchy1"/>
    <dgm:cxn modelId="{C9EAEFB5-9B13-47D6-8436-9C7D0F58E3EF}" type="presOf" srcId="{DA6ED07F-E41C-4CF6-9520-BF49816D82D9}" destId="{3FC74EF7-0CB9-48F7-B90A-5C1D690189F2}" srcOrd="0" destOrd="0" presId="urn:microsoft.com/office/officeart/2005/8/layout/hierarchy1"/>
    <dgm:cxn modelId="{1583B856-68C0-430A-85E9-ED3160F9868B}" type="presOf" srcId="{80534D7C-1FAB-4EB7-9EAA-83F7AE8E4A09}" destId="{562FA488-FEC9-4AB0-A11C-28A4E19757A7}" srcOrd="0" destOrd="0" presId="urn:microsoft.com/office/officeart/2005/8/layout/hierarchy1"/>
    <dgm:cxn modelId="{A180A9D1-0D48-4417-889A-D2B3889F94D8}" type="presOf" srcId="{6F7F8B92-E00A-4A7B-9985-FAD09AD24856}" destId="{5F284072-B641-49EC-BCAB-E275F83AC0A5}" srcOrd="0" destOrd="0" presId="urn:microsoft.com/office/officeart/2005/8/layout/hierarchy1"/>
    <dgm:cxn modelId="{C4C6D540-15C3-4815-A226-97E5FF1B1297}" srcId="{A4ABE3BA-B804-45C3-8779-2758D7ED4114}" destId="{F0724ED1-16BC-4070-BEC8-ACF44B6114D9}" srcOrd="0" destOrd="0" parTransId="{03113840-6C05-4F8E-BC15-053104D7EDA5}" sibTransId="{766263E3-41F1-439A-8939-CF818B29EB66}"/>
    <dgm:cxn modelId="{5CFF53E7-0B16-47F1-917A-774C353CBE03}" type="presOf" srcId="{148E3AE3-C8B3-4DF4-880D-199B4C73FCFE}" destId="{94734216-4B12-41B4-A88D-19F90F6F680B}" srcOrd="0" destOrd="0" presId="urn:microsoft.com/office/officeart/2005/8/layout/hierarchy1"/>
    <dgm:cxn modelId="{A3EA9A39-F158-4B24-A45D-1FA09F5B2103}" srcId="{F881E78F-C88B-4926-889D-0A7CB4841284}" destId="{BEE75955-29D5-449C-B244-AF76DDEF667D}" srcOrd="0" destOrd="0" parTransId="{8B02D3DC-DAC7-4AF4-851E-8DC7D29827A3}" sibTransId="{59350E03-E73C-4F33-A483-5C6107D10BA7}"/>
    <dgm:cxn modelId="{D8FBF062-E456-4374-AE12-B037A98E0B21}" srcId="{06B98DB4-3FA6-40FF-A85C-76BA2A60D6A7}" destId="{39437237-7F39-48A1-A08A-963B49D3E725}" srcOrd="0" destOrd="0" parTransId="{5F60A71D-F026-454C-A693-349BB0F9CB2A}" sibTransId="{52B9EDFD-63C6-44CA-A3DF-248D4BFED956}"/>
    <dgm:cxn modelId="{5227C495-58EC-4FF5-A311-569CEBA84DEB}" srcId="{148E3AE3-C8B3-4DF4-880D-199B4C73FCFE}" destId="{127DC803-D8F4-4469-A8D7-0D6F885658CA}" srcOrd="0" destOrd="0" parTransId="{6F7F8B92-E00A-4A7B-9985-FAD09AD24856}" sibTransId="{119A69BC-C479-403D-9F2C-A1523706D252}"/>
    <dgm:cxn modelId="{CCD31346-04F7-4383-A0D2-9B19DDC356C4}" type="presOf" srcId="{8B02D3DC-DAC7-4AF4-851E-8DC7D29827A3}" destId="{CB2BC442-E9D6-40EF-9C38-D8C54B12B038}" srcOrd="0" destOrd="0" presId="urn:microsoft.com/office/officeart/2005/8/layout/hierarchy1"/>
    <dgm:cxn modelId="{D5AAF067-DD09-4149-8262-D1D3E9640BC6}" type="presOf" srcId="{0BCE6F7C-8680-4349-AC77-D1FFC2EF3B2A}" destId="{84DA129A-5778-4935-AA8D-E4818A9685A6}" srcOrd="0" destOrd="0" presId="urn:microsoft.com/office/officeart/2005/8/layout/hierarchy1"/>
    <dgm:cxn modelId="{A0940694-C41A-45A6-838C-43A725DF3202}" type="presOf" srcId="{D7D86A06-2D92-43AC-B88A-FA77B3437C5C}" destId="{763AF670-0DE9-4C7D-BC35-5D18A6447FCD}" srcOrd="0" destOrd="0" presId="urn:microsoft.com/office/officeart/2005/8/layout/hierarchy1"/>
    <dgm:cxn modelId="{D368E3ED-8D81-48E1-AD65-27ACD3F03FD0}" srcId="{127DC803-D8F4-4469-A8D7-0D6F885658CA}" destId="{C2B49662-B909-4225-A1BE-3AD50CB5DC75}" srcOrd="1" destOrd="0" parTransId="{B4169C69-7049-4C3B-9DC5-DD7F8568D206}" sibTransId="{41F7B414-7129-453D-BF5C-5DE11D736655}"/>
    <dgm:cxn modelId="{27A75C89-7345-4165-A884-A0F6033A03A7}" type="presOf" srcId="{EE6F7157-A151-4B52-B530-6B5593D59870}" destId="{79BE1815-DEFE-4877-A3BE-FC3D53D6E789}" srcOrd="0" destOrd="0" presId="urn:microsoft.com/office/officeart/2005/8/layout/hierarchy1"/>
    <dgm:cxn modelId="{C5770317-6CF5-4CDD-A297-94DDADCCF367}" srcId="{DA6ED07F-E41C-4CF6-9520-BF49816D82D9}" destId="{A4ABE3BA-B804-45C3-8779-2758D7ED4114}" srcOrd="0" destOrd="0" parTransId="{3D2FF35F-9D47-4658-879A-45FAB141A960}" sibTransId="{FC47BA92-0DFE-44AB-B97F-D01566710D65}"/>
    <dgm:cxn modelId="{BBEC2B50-0B2A-4ECC-9C28-469C7E9AB7A9}" type="presOf" srcId="{03113840-6C05-4F8E-BC15-053104D7EDA5}" destId="{E9DAF987-79D5-4279-8842-072547DE000A}" srcOrd="0" destOrd="0" presId="urn:microsoft.com/office/officeart/2005/8/layout/hierarchy1"/>
    <dgm:cxn modelId="{DF275917-8021-431C-AA78-614D426FED59}" type="presOf" srcId="{342C5162-42B7-4DA9-BFF8-78C5A85E76C5}" destId="{E340F979-4C19-450B-AB6C-128CF196F03B}" srcOrd="0" destOrd="0" presId="urn:microsoft.com/office/officeart/2005/8/layout/hierarchy1"/>
    <dgm:cxn modelId="{FDB7A88D-8F6C-4909-8B86-72EABAD4D17B}" type="presOf" srcId="{CD0EB3A3-B311-466C-AD76-A0C4CF210FAC}" destId="{A8DE2E9D-77D7-4E22-ABCE-4EB5BA180C30}" srcOrd="0" destOrd="0" presId="urn:microsoft.com/office/officeart/2005/8/layout/hierarchy1"/>
    <dgm:cxn modelId="{5E156F62-0827-4FB3-948D-F8BEA7D3D7F9}" srcId="{CD0EB3A3-B311-466C-AD76-A0C4CF210FAC}" destId="{F881E78F-C88B-4926-889D-0A7CB4841284}" srcOrd="2" destOrd="0" parTransId="{5D81AA90-4BFB-4C30-B357-D54CACE2E8D3}" sibTransId="{61DE44C2-B0AB-4BF5-8217-8868363385EB}"/>
    <dgm:cxn modelId="{38FF924F-912D-4625-BFF3-75FC72C04F1C}" type="presOf" srcId="{F0724ED1-16BC-4070-BEC8-ACF44B6114D9}" destId="{C769DE76-8DA2-44CF-B609-91C0457CFA60}" srcOrd="0" destOrd="0" presId="urn:microsoft.com/office/officeart/2005/8/layout/hierarchy1"/>
    <dgm:cxn modelId="{0D5F9697-5365-4EFB-85A9-5B5EDC00B8EA}" srcId="{4438AEFC-2D22-408D-A268-03E10C737F5D}" destId="{72DC57FA-5F6E-4D9B-A383-914796D05021}" srcOrd="0" destOrd="0" parTransId="{54BA7179-85BB-4FE0-97D4-D848B5695FAC}" sibTransId="{42A76062-CFE8-42CF-AFA1-2BABC63CC3F2}"/>
    <dgm:cxn modelId="{9C5BFE04-BF06-4C0E-AA01-18F4A4495B81}" type="presOf" srcId="{D733D0DE-94F7-4D27-8B53-B30B4ADDD2C7}" destId="{47BF051A-277C-4B80-9449-6E12392F2775}" srcOrd="0" destOrd="0" presId="urn:microsoft.com/office/officeart/2005/8/layout/hierarchy1"/>
    <dgm:cxn modelId="{5CF41976-9C8D-4DD3-B78C-038F02C2FFCC}" type="presOf" srcId="{4438AEFC-2D22-408D-A268-03E10C737F5D}" destId="{D2E03293-9E07-4DA8-A080-28FBFDD20942}" srcOrd="0" destOrd="0" presId="urn:microsoft.com/office/officeart/2005/8/layout/hierarchy1"/>
    <dgm:cxn modelId="{BA549C25-B832-4A99-B599-3C0A49C81211}" type="presOf" srcId="{7872AFB3-01AD-4B96-875D-B9927DBAA79A}" destId="{5B26E804-82F4-4F04-B470-EFF68CA5664E}" srcOrd="0" destOrd="0" presId="urn:microsoft.com/office/officeart/2005/8/layout/hierarchy1"/>
    <dgm:cxn modelId="{B4E59961-A311-4983-BD1E-5A20BF589700}" type="presOf" srcId="{F430E41B-4F19-4DE1-9ADF-545AF937CEEC}" destId="{870A4E0A-657B-477E-9B80-4A2976B40D15}" srcOrd="0" destOrd="0" presId="urn:microsoft.com/office/officeart/2005/8/layout/hierarchy1"/>
    <dgm:cxn modelId="{CDE45580-091F-42E5-AAA3-00DBAFE9E416}" type="presOf" srcId="{A0A018D7-A3ED-4561-9804-355FD22500D2}" destId="{CB9168AD-BFC2-4527-954F-14BBA1F769CC}" srcOrd="0" destOrd="0" presId="urn:microsoft.com/office/officeart/2005/8/layout/hierarchy1"/>
    <dgm:cxn modelId="{98649B58-E765-4E3C-BBA0-DFB59BBFB2EE}" type="presOf" srcId="{54BA7179-85BB-4FE0-97D4-D848B5695FAC}" destId="{8680BEA3-87EC-4ECE-917A-7ACDE04DB21B}" srcOrd="0" destOrd="0" presId="urn:microsoft.com/office/officeart/2005/8/layout/hierarchy1"/>
    <dgm:cxn modelId="{1685713E-C2BD-4BCC-87B0-4FB10ED9FA5C}" type="presOf" srcId="{CD5E03CE-C4B5-4F33-96F4-1B7362C19097}" destId="{D04031D2-1051-4116-800F-7046B7C97BBF}" srcOrd="0" destOrd="0" presId="urn:microsoft.com/office/officeart/2005/8/layout/hierarchy1"/>
    <dgm:cxn modelId="{B4AD9813-32D5-448F-8953-CE45E77117B7}" type="presOf" srcId="{D24D5372-69DF-4D6F-BA3C-2320BE54C22E}" destId="{90406764-048B-4D86-94C9-0C2BE92F8EEB}" srcOrd="0" destOrd="0" presId="urn:microsoft.com/office/officeart/2005/8/layout/hierarchy1"/>
    <dgm:cxn modelId="{39DC4906-568F-4F83-8786-48B9BDD535CC}" srcId="{3FC1977F-9297-4AE3-86F5-4EE239EC6925}" destId="{AA84F8FA-C0FA-4BE8-8F6D-065632207F8A}" srcOrd="0" destOrd="0" parTransId="{847EED6D-A2E8-458A-9640-A3C1FA5BDE5B}" sibTransId="{9A24052A-3853-40CD-8493-73F0D4B3732E}"/>
    <dgm:cxn modelId="{3D9F8EF8-3597-46DE-9E8A-08D970A4CF97}" type="presOf" srcId="{0740CC2B-3990-48C3-BC4E-6BE2FC0A0EDB}" destId="{F0279832-667A-48EC-8AE9-3FE2686168B5}" srcOrd="0" destOrd="0" presId="urn:microsoft.com/office/officeart/2005/8/layout/hierarchy1"/>
    <dgm:cxn modelId="{07DA5AD0-71C0-46AE-A4F1-5671E0780AFE}" srcId="{D7D86A06-2D92-43AC-B88A-FA77B3437C5C}" destId="{16DDD6E2-ED7F-49C8-AD8F-4BD264E00210}" srcOrd="0" destOrd="0" parTransId="{14A7875F-0786-4CE9-B3C7-E9F62F259BEE}" sibTransId="{4FEF61B7-1463-4857-8C57-ABE80E9621F9}"/>
    <dgm:cxn modelId="{E6FF7A76-281C-4618-9E71-94FA2ABE92AB}" srcId="{127DC803-D8F4-4469-A8D7-0D6F885658CA}" destId="{4438AEFC-2D22-408D-A268-03E10C737F5D}" srcOrd="2" destOrd="0" parTransId="{094075E7-930B-44E6-BC1D-95753C81C36D}" sibTransId="{D2D5E085-F328-4CEE-8BC2-C63B96BDE5D2}"/>
    <dgm:cxn modelId="{809C5E99-527F-4BCD-A5A6-DD0828E9B706}" srcId="{CD0EB3A3-B311-466C-AD76-A0C4CF210FAC}" destId="{CD5E03CE-C4B5-4F33-96F4-1B7362C19097}" srcOrd="1" destOrd="0" parTransId="{A0A018D7-A3ED-4561-9804-355FD22500D2}" sibTransId="{7A19779F-2817-491D-8B63-750834EB2E62}"/>
    <dgm:cxn modelId="{D432D6AC-9209-4A19-B50B-9568F3E487CE}" type="presOf" srcId="{094075E7-930B-44E6-BC1D-95753C81C36D}" destId="{3853C27C-68DA-414A-B6D4-242B99CEC96B}" srcOrd="0" destOrd="0" presId="urn:microsoft.com/office/officeart/2005/8/layout/hierarchy1"/>
    <dgm:cxn modelId="{2B239D35-EBA7-4E9E-ACCC-0C0916C85117}" type="presOf" srcId="{3F778B56-E932-4953-AE73-9AD14AA938E2}" destId="{141E87E7-D4DD-4C9D-91B4-C26356A59C58}" srcOrd="0" destOrd="0" presId="urn:microsoft.com/office/officeart/2005/8/layout/hierarchy1"/>
    <dgm:cxn modelId="{73541A51-1AF0-43AE-939A-A050A66CDFD6}" srcId="{0740CC2B-3990-48C3-BC4E-6BE2FC0A0EDB}" destId="{148E3AE3-C8B3-4DF4-880D-199B4C73FCFE}" srcOrd="2" destOrd="0" parTransId="{0BCE6F7C-8680-4349-AC77-D1FFC2EF3B2A}" sibTransId="{581EB5CC-1681-46DE-A01B-955C6C838F40}"/>
    <dgm:cxn modelId="{89C868E0-5883-49B2-9F0F-43056FCEC5B9}" type="presOf" srcId="{7086E6D6-3B47-436B-BA17-B24F448C5FA1}" destId="{AFB32483-272A-4B94-B045-B0E6098C3904}" srcOrd="0" destOrd="0" presId="urn:microsoft.com/office/officeart/2005/8/layout/hierarchy1"/>
    <dgm:cxn modelId="{12DE1C25-9AFC-4EAA-9F96-C6AC9DA41F16}" type="presParOf" srcId="{141E87E7-D4DD-4C9D-91B4-C26356A59C58}" destId="{BC01BE24-A4D6-4AB3-B8D5-C2158A0554AD}" srcOrd="0" destOrd="0" presId="urn:microsoft.com/office/officeart/2005/8/layout/hierarchy1"/>
    <dgm:cxn modelId="{7A7A2991-5F3F-41D7-ACEC-03900B988A79}" type="presParOf" srcId="{BC01BE24-A4D6-4AB3-B8D5-C2158A0554AD}" destId="{58A3B214-8636-4111-8893-AD9257BC38EC}" srcOrd="0" destOrd="0" presId="urn:microsoft.com/office/officeart/2005/8/layout/hierarchy1"/>
    <dgm:cxn modelId="{26AC3D1F-5785-4F5E-9179-D8FB211CEB9A}" type="presParOf" srcId="{58A3B214-8636-4111-8893-AD9257BC38EC}" destId="{6D80086E-9836-4C41-A4CB-86D489D814E2}" srcOrd="0" destOrd="0" presId="urn:microsoft.com/office/officeart/2005/8/layout/hierarchy1"/>
    <dgm:cxn modelId="{AD288C51-DC11-4F56-9C14-43E7677791FB}" type="presParOf" srcId="{58A3B214-8636-4111-8893-AD9257BC38EC}" destId="{A8DE2E9D-77D7-4E22-ABCE-4EB5BA180C30}" srcOrd="1" destOrd="0" presId="urn:microsoft.com/office/officeart/2005/8/layout/hierarchy1"/>
    <dgm:cxn modelId="{6FC69499-5969-4BB3-9A05-365E06AD1145}" type="presParOf" srcId="{BC01BE24-A4D6-4AB3-B8D5-C2158A0554AD}" destId="{69375CC4-0009-47AE-A624-99551DE01730}" srcOrd="1" destOrd="0" presId="urn:microsoft.com/office/officeart/2005/8/layout/hierarchy1"/>
    <dgm:cxn modelId="{CD64BDEB-B2F2-46EB-B97C-7F5929ACB9FD}" type="presParOf" srcId="{69375CC4-0009-47AE-A624-99551DE01730}" destId="{AFB32483-272A-4B94-B045-B0E6098C3904}" srcOrd="0" destOrd="0" presId="urn:microsoft.com/office/officeart/2005/8/layout/hierarchy1"/>
    <dgm:cxn modelId="{5EF57804-5322-4D97-A235-39F84DD0ABBB}" type="presParOf" srcId="{69375CC4-0009-47AE-A624-99551DE01730}" destId="{51CDE125-A27D-42C5-BD2A-D64D712EEE22}" srcOrd="1" destOrd="0" presId="urn:microsoft.com/office/officeart/2005/8/layout/hierarchy1"/>
    <dgm:cxn modelId="{21B06255-AAD3-48FE-9038-FDA30D80B151}" type="presParOf" srcId="{51CDE125-A27D-42C5-BD2A-D64D712EEE22}" destId="{37F74452-449C-4E33-8CFD-1C81D4847F33}" srcOrd="0" destOrd="0" presId="urn:microsoft.com/office/officeart/2005/8/layout/hierarchy1"/>
    <dgm:cxn modelId="{574A1FD0-EEFC-4885-B2A5-48DE6FD54B77}" type="presParOf" srcId="{37F74452-449C-4E33-8CFD-1C81D4847F33}" destId="{02468021-171D-4B14-A715-09695171202B}" srcOrd="0" destOrd="0" presId="urn:microsoft.com/office/officeart/2005/8/layout/hierarchy1"/>
    <dgm:cxn modelId="{0AC7BB39-EFA6-44A3-95AC-11635565EAB3}" type="presParOf" srcId="{37F74452-449C-4E33-8CFD-1C81D4847F33}" destId="{763AF670-0DE9-4C7D-BC35-5D18A6447FCD}" srcOrd="1" destOrd="0" presId="urn:microsoft.com/office/officeart/2005/8/layout/hierarchy1"/>
    <dgm:cxn modelId="{CBCD506E-D9A1-4207-8E58-DA3CE9799A27}" type="presParOf" srcId="{51CDE125-A27D-42C5-BD2A-D64D712EEE22}" destId="{F17C34D1-A3FC-4250-8667-7953D1279DFD}" srcOrd="1" destOrd="0" presId="urn:microsoft.com/office/officeart/2005/8/layout/hierarchy1"/>
    <dgm:cxn modelId="{A4FAE0E1-4C02-416D-B726-62C3B65CE70B}" type="presParOf" srcId="{F17C34D1-A3FC-4250-8667-7953D1279DFD}" destId="{EEAB9C97-BFFF-43B5-BA44-8DEBF53F5834}" srcOrd="0" destOrd="0" presId="urn:microsoft.com/office/officeart/2005/8/layout/hierarchy1"/>
    <dgm:cxn modelId="{E55E669D-A026-4AAE-912C-7FCDBFC4BD6E}" type="presParOf" srcId="{F17C34D1-A3FC-4250-8667-7953D1279DFD}" destId="{10EDF3B6-E963-4238-AAA7-0E7C0E3F3A3B}" srcOrd="1" destOrd="0" presId="urn:microsoft.com/office/officeart/2005/8/layout/hierarchy1"/>
    <dgm:cxn modelId="{3944A9F9-7B90-4C78-A261-C0A8D6574F75}" type="presParOf" srcId="{10EDF3B6-E963-4238-AAA7-0E7C0E3F3A3B}" destId="{F101D96D-7821-4874-8A97-E54FC8AA9FF2}" srcOrd="0" destOrd="0" presId="urn:microsoft.com/office/officeart/2005/8/layout/hierarchy1"/>
    <dgm:cxn modelId="{E978C555-E1F7-40D8-9CDB-BB3A084209EF}" type="presParOf" srcId="{F101D96D-7821-4874-8A97-E54FC8AA9FF2}" destId="{9295B1FA-56AB-4594-BDA4-948EFFF5CD2A}" srcOrd="0" destOrd="0" presId="urn:microsoft.com/office/officeart/2005/8/layout/hierarchy1"/>
    <dgm:cxn modelId="{06A968AC-8E7D-414D-AF1A-FF20286C138F}" type="presParOf" srcId="{F101D96D-7821-4874-8A97-E54FC8AA9FF2}" destId="{09ECA89B-B701-42E0-B06C-43EC5AB7D96D}" srcOrd="1" destOrd="0" presId="urn:microsoft.com/office/officeart/2005/8/layout/hierarchy1"/>
    <dgm:cxn modelId="{162F4142-7BEB-4843-8AF8-00484CD71971}" type="presParOf" srcId="{10EDF3B6-E963-4238-AAA7-0E7C0E3F3A3B}" destId="{B390F2A5-299E-4897-A75C-578CA3A41E9A}" srcOrd="1" destOrd="0" presId="urn:microsoft.com/office/officeart/2005/8/layout/hierarchy1"/>
    <dgm:cxn modelId="{B12C173A-8A60-4BDF-8539-1930C94BCC0F}" type="presParOf" srcId="{69375CC4-0009-47AE-A624-99551DE01730}" destId="{CB9168AD-BFC2-4527-954F-14BBA1F769CC}" srcOrd="2" destOrd="0" presId="urn:microsoft.com/office/officeart/2005/8/layout/hierarchy1"/>
    <dgm:cxn modelId="{8BB61A04-B2D0-4BBB-A4F0-729D4BFE97F4}" type="presParOf" srcId="{69375CC4-0009-47AE-A624-99551DE01730}" destId="{071EFA5D-8086-4C03-AEDB-F00FAC0E25A5}" srcOrd="3" destOrd="0" presId="urn:microsoft.com/office/officeart/2005/8/layout/hierarchy1"/>
    <dgm:cxn modelId="{10229E87-2A71-4B6E-A27A-EE971855A45D}" type="presParOf" srcId="{071EFA5D-8086-4C03-AEDB-F00FAC0E25A5}" destId="{34FA5D82-58DC-405F-A69F-2721196C683A}" srcOrd="0" destOrd="0" presId="urn:microsoft.com/office/officeart/2005/8/layout/hierarchy1"/>
    <dgm:cxn modelId="{6170E920-CC79-43CD-A1AC-6FADD95BB3BB}" type="presParOf" srcId="{34FA5D82-58DC-405F-A69F-2721196C683A}" destId="{0FF1AD1D-8025-4DF9-96F7-7CA7D91E80CA}" srcOrd="0" destOrd="0" presId="urn:microsoft.com/office/officeart/2005/8/layout/hierarchy1"/>
    <dgm:cxn modelId="{C9981AFD-CC8A-4BCD-AA1C-EB1107001253}" type="presParOf" srcId="{34FA5D82-58DC-405F-A69F-2721196C683A}" destId="{D04031D2-1051-4116-800F-7046B7C97BBF}" srcOrd="1" destOrd="0" presId="urn:microsoft.com/office/officeart/2005/8/layout/hierarchy1"/>
    <dgm:cxn modelId="{BF8798CF-EA32-45A2-8108-6DB153F1A005}" type="presParOf" srcId="{071EFA5D-8086-4C03-AEDB-F00FAC0E25A5}" destId="{A5475B08-5AA5-4E4F-BB8E-32D8D0534C34}" srcOrd="1" destOrd="0" presId="urn:microsoft.com/office/officeart/2005/8/layout/hierarchy1"/>
    <dgm:cxn modelId="{2F5AE1DD-7121-4A2C-BBB7-DFF0AB18E285}" type="presParOf" srcId="{69375CC4-0009-47AE-A624-99551DE01730}" destId="{F8B9A906-689C-408C-829A-DF44D9379616}" srcOrd="4" destOrd="0" presId="urn:microsoft.com/office/officeart/2005/8/layout/hierarchy1"/>
    <dgm:cxn modelId="{70DC3A24-08B7-40A8-BD43-AA5526C82239}" type="presParOf" srcId="{69375CC4-0009-47AE-A624-99551DE01730}" destId="{AA234942-DD85-4C74-ABC5-43CB53F99860}" srcOrd="5" destOrd="0" presId="urn:microsoft.com/office/officeart/2005/8/layout/hierarchy1"/>
    <dgm:cxn modelId="{2A76B393-1FF1-407C-9D2E-67879529E21B}" type="presParOf" srcId="{AA234942-DD85-4C74-ABC5-43CB53F99860}" destId="{CAB68872-BF67-4C39-9CD4-67CC161D3E20}" srcOrd="0" destOrd="0" presId="urn:microsoft.com/office/officeart/2005/8/layout/hierarchy1"/>
    <dgm:cxn modelId="{DB6F954B-7DCC-49AE-A5A5-2BF1474BFCFA}" type="presParOf" srcId="{CAB68872-BF67-4C39-9CD4-67CC161D3E20}" destId="{50F6AEB5-FE63-41B1-BA95-72D43C45B278}" srcOrd="0" destOrd="0" presId="urn:microsoft.com/office/officeart/2005/8/layout/hierarchy1"/>
    <dgm:cxn modelId="{AD0EDBA8-16FA-4504-88ED-1050F116BF1B}" type="presParOf" srcId="{CAB68872-BF67-4C39-9CD4-67CC161D3E20}" destId="{3F7CE24F-79E9-427D-904D-54178C519192}" srcOrd="1" destOrd="0" presId="urn:microsoft.com/office/officeart/2005/8/layout/hierarchy1"/>
    <dgm:cxn modelId="{4C1399BB-B8AB-44FB-A66D-9B49DD2CE354}" type="presParOf" srcId="{AA234942-DD85-4C74-ABC5-43CB53F99860}" destId="{754823B0-522B-4319-BEF8-BAEF0D6F0D61}" srcOrd="1" destOrd="0" presId="urn:microsoft.com/office/officeart/2005/8/layout/hierarchy1"/>
    <dgm:cxn modelId="{A94D1333-7C53-4DBB-B88A-24682E3CC12A}" type="presParOf" srcId="{754823B0-522B-4319-BEF8-BAEF0D6F0D61}" destId="{CB2BC442-E9D6-40EF-9C38-D8C54B12B038}" srcOrd="0" destOrd="0" presId="urn:microsoft.com/office/officeart/2005/8/layout/hierarchy1"/>
    <dgm:cxn modelId="{65D53C24-44A6-4114-8C76-456CCE10A73E}" type="presParOf" srcId="{754823B0-522B-4319-BEF8-BAEF0D6F0D61}" destId="{80D42823-32FD-4A59-9456-977FFE379CB0}" srcOrd="1" destOrd="0" presId="urn:microsoft.com/office/officeart/2005/8/layout/hierarchy1"/>
    <dgm:cxn modelId="{11BAD5C7-BA5C-45EA-A001-26B591869BEA}" type="presParOf" srcId="{80D42823-32FD-4A59-9456-977FFE379CB0}" destId="{FC41630D-77EE-403E-96C8-453837B07569}" srcOrd="0" destOrd="0" presId="urn:microsoft.com/office/officeart/2005/8/layout/hierarchy1"/>
    <dgm:cxn modelId="{15513598-6455-4968-BA7B-51A0AA9335CA}" type="presParOf" srcId="{FC41630D-77EE-403E-96C8-453837B07569}" destId="{96F8C7E9-D95F-43EB-BB40-F2AA0FAE2627}" srcOrd="0" destOrd="0" presId="urn:microsoft.com/office/officeart/2005/8/layout/hierarchy1"/>
    <dgm:cxn modelId="{32E70DDE-A54E-4AF3-94A7-9647ACF42208}" type="presParOf" srcId="{FC41630D-77EE-403E-96C8-453837B07569}" destId="{74A3AB15-6EBA-4FCF-B9CC-A59BB8A32714}" srcOrd="1" destOrd="0" presId="urn:microsoft.com/office/officeart/2005/8/layout/hierarchy1"/>
    <dgm:cxn modelId="{A6A7B7BD-6C08-4E0C-A237-C3D42309D38B}" type="presParOf" srcId="{80D42823-32FD-4A59-9456-977FFE379CB0}" destId="{2AF518D1-5D56-4D24-8A1C-ABD1BEE81E55}" srcOrd="1" destOrd="0" presId="urn:microsoft.com/office/officeart/2005/8/layout/hierarchy1"/>
    <dgm:cxn modelId="{70ABD261-E1B5-4A89-A055-821CEB0CA39D}" type="presParOf" srcId="{2AF518D1-5D56-4D24-8A1C-ABD1BEE81E55}" destId="{90406764-048B-4D86-94C9-0C2BE92F8EEB}" srcOrd="0" destOrd="0" presId="urn:microsoft.com/office/officeart/2005/8/layout/hierarchy1"/>
    <dgm:cxn modelId="{9270C807-955F-417B-8B58-C7ACE62488B1}" type="presParOf" srcId="{2AF518D1-5D56-4D24-8A1C-ABD1BEE81E55}" destId="{33C71A7D-A9C7-4A8C-9BEB-1C90B689F2FA}" srcOrd="1" destOrd="0" presId="urn:microsoft.com/office/officeart/2005/8/layout/hierarchy1"/>
    <dgm:cxn modelId="{0E194AC3-C716-453D-85B4-DA493F4D5FA1}" type="presParOf" srcId="{33C71A7D-A9C7-4A8C-9BEB-1C90B689F2FA}" destId="{AD3278F0-7EB8-44C6-89DA-AC6BCFBE3D19}" srcOrd="0" destOrd="0" presId="urn:microsoft.com/office/officeart/2005/8/layout/hierarchy1"/>
    <dgm:cxn modelId="{76657B52-4B25-4FC2-A296-C7486A73FDE1}" type="presParOf" srcId="{AD3278F0-7EB8-44C6-89DA-AC6BCFBE3D19}" destId="{E297B8ED-CCF1-436F-9641-36991D018C60}" srcOrd="0" destOrd="0" presId="urn:microsoft.com/office/officeart/2005/8/layout/hierarchy1"/>
    <dgm:cxn modelId="{67C93B97-01BB-49FE-960E-DF00FB591675}" type="presParOf" srcId="{AD3278F0-7EB8-44C6-89DA-AC6BCFBE3D19}" destId="{F0279832-667A-48EC-8AE9-3FE2686168B5}" srcOrd="1" destOrd="0" presId="urn:microsoft.com/office/officeart/2005/8/layout/hierarchy1"/>
    <dgm:cxn modelId="{E2DE32FA-A9F1-4FB0-B018-6B51DBE1CD7F}" type="presParOf" srcId="{33C71A7D-A9C7-4A8C-9BEB-1C90B689F2FA}" destId="{102BDC23-14BD-41ED-8DCA-A88858E71364}" srcOrd="1" destOrd="0" presId="urn:microsoft.com/office/officeart/2005/8/layout/hierarchy1"/>
    <dgm:cxn modelId="{11EE8030-55F0-4A12-96F6-63C38FF57B71}" type="presParOf" srcId="{102BDC23-14BD-41ED-8DCA-A88858E71364}" destId="{B0B21679-98D0-4AE9-ACAD-E5E18834F2FC}" srcOrd="0" destOrd="0" presId="urn:microsoft.com/office/officeart/2005/8/layout/hierarchy1"/>
    <dgm:cxn modelId="{E0E3ABDB-7B25-4267-AFA5-EF391F0608B8}" type="presParOf" srcId="{102BDC23-14BD-41ED-8DCA-A88858E71364}" destId="{1A453725-708D-4FC6-8E92-52BD5E4586B3}" srcOrd="1" destOrd="0" presId="urn:microsoft.com/office/officeart/2005/8/layout/hierarchy1"/>
    <dgm:cxn modelId="{288CB515-6EC3-464B-B045-40F908EE6579}" type="presParOf" srcId="{1A453725-708D-4FC6-8E92-52BD5E4586B3}" destId="{688B284E-7509-4EA2-A1E3-C3A195F3B441}" srcOrd="0" destOrd="0" presId="urn:microsoft.com/office/officeart/2005/8/layout/hierarchy1"/>
    <dgm:cxn modelId="{909BE053-2358-46F2-B052-F6F9B111CE4E}" type="presParOf" srcId="{688B284E-7509-4EA2-A1E3-C3A195F3B441}" destId="{CE6A5527-D255-4915-9E40-9E0B54ABBEBC}" srcOrd="0" destOrd="0" presId="urn:microsoft.com/office/officeart/2005/8/layout/hierarchy1"/>
    <dgm:cxn modelId="{30FF218C-BDC6-454E-B57D-4B8F82D9C946}" type="presParOf" srcId="{688B284E-7509-4EA2-A1E3-C3A195F3B441}" destId="{75851402-7D1D-4849-8291-6DE663F62C5E}" srcOrd="1" destOrd="0" presId="urn:microsoft.com/office/officeart/2005/8/layout/hierarchy1"/>
    <dgm:cxn modelId="{A1DC78EB-33ED-4E84-83FE-176B1572E232}" type="presParOf" srcId="{1A453725-708D-4FC6-8E92-52BD5E4586B3}" destId="{775D67BE-20C7-4B4E-88E4-A927A8C64FE7}" srcOrd="1" destOrd="0" presId="urn:microsoft.com/office/officeart/2005/8/layout/hierarchy1"/>
    <dgm:cxn modelId="{00044B60-5561-4A81-A4F9-95D222D0FB1C}" type="presParOf" srcId="{775D67BE-20C7-4B4E-88E4-A927A8C64FE7}" destId="{78497673-5FDE-4475-A5F1-6322CFB79800}" srcOrd="0" destOrd="0" presId="urn:microsoft.com/office/officeart/2005/8/layout/hierarchy1"/>
    <dgm:cxn modelId="{0EC6D9A4-B129-4461-896C-0A8533572087}" type="presParOf" srcId="{775D67BE-20C7-4B4E-88E4-A927A8C64FE7}" destId="{B8A32113-7380-4EB3-AB6E-E5099E3292E3}" srcOrd="1" destOrd="0" presId="urn:microsoft.com/office/officeart/2005/8/layout/hierarchy1"/>
    <dgm:cxn modelId="{D40FFDF6-BBF5-4269-9F1F-06381EC6B590}" type="presParOf" srcId="{B8A32113-7380-4EB3-AB6E-E5099E3292E3}" destId="{6FBF9219-A95B-4B02-9400-A02E24521304}" srcOrd="0" destOrd="0" presId="urn:microsoft.com/office/officeart/2005/8/layout/hierarchy1"/>
    <dgm:cxn modelId="{04728070-F4C8-4E39-ADC8-F5EEE06C59A6}" type="presParOf" srcId="{6FBF9219-A95B-4B02-9400-A02E24521304}" destId="{71388516-336C-4C4A-AFF0-622070AED854}" srcOrd="0" destOrd="0" presId="urn:microsoft.com/office/officeart/2005/8/layout/hierarchy1"/>
    <dgm:cxn modelId="{9AC22959-175C-4453-851B-75DD523EC0A2}" type="presParOf" srcId="{6FBF9219-A95B-4B02-9400-A02E24521304}" destId="{43909AF6-E02A-4D3E-96D5-7FAA73A1DFC1}" srcOrd="1" destOrd="0" presId="urn:microsoft.com/office/officeart/2005/8/layout/hierarchy1"/>
    <dgm:cxn modelId="{7CA0EEDB-B5B4-4469-AAB0-21B31DC77087}" type="presParOf" srcId="{B8A32113-7380-4EB3-AB6E-E5099E3292E3}" destId="{1082F4B6-101D-4A64-9790-C08CF8E0CC5A}" srcOrd="1" destOrd="0" presId="urn:microsoft.com/office/officeart/2005/8/layout/hierarchy1"/>
    <dgm:cxn modelId="{59F90E6B-C96B-44F2-920B-AD692D699F55}" type="presParOf" srcId="{102BDC23-14BD-41ED-8DCA-A88858E71364}" destId="{5B26E804-82F4-4F04-B470-EFF68CA5664E}" srcOrd="2" destOrd="0" presId="urn:microsoft.com/office/officeart/2005/8/layout/hierarchy1"/>
    <dgm:cxn modelId="{DD58CF58-7991-4EFA-8CE6-C9789F939EDB}" type="presParOf" srcId="{102BDC23-14BD-41ED-8DCA-A88858E71364}" destId="{C8046D14-534F-4432-8053-D0ABFEC9E62B}" srcOrd="3" destOrd="0" presId="urn:microsoft.com/office/officeart/2005/8/layout/hierarchy1"/>
    <dgm:cxn modelId="{EB60C5F7-44B4-4D6A-8341-209AC0B60BC3}" type="presParOf" srcId="{C8046D14-534F-4432-8053-D0ABFEC9E62B}" destId="{EBD178B0-D3CD-4F34-8B11-EAA8F152AA52}" srcOrd="0" destOrd="0" presId="urn:microsoft.com/office/officeart/2005/8/layout/hierarchy1"/>
    <dgm:cxn modelId="{9D66A2DB-ECEC-4DFA-9B51-DA5FE9B60D31}" type="presParOf" srcId="{EBD178B0-D3CD-4F34-8B11-EAA8F152AA52}" destId="{7F7948A7-6AAA-40C9-B950-38E7493D659B}" srcOrd="0" destOrd="0" presId="urn:microsoft.com/office/officeart/2005/8/layout/hierarchy1"/>
    <dgm:cxn modelId="{EEA880BA-D90C-4B61-B381-41B119F16A7F}" type="presParOf" srcId="{EBD178B0-D3CD-4F34-8B11-EAA8F152AA52}" destId="{5FC7770D-42B5-4C11-AD45-F000C6E20CB7}" srcOrd="1" destOrd="0" presId="urn:microsoft.com/office/officeart/2005/8/layout/hierarchy1"/>
    <dgm:cxn modelId="{F8F61631-55B2-4986-942F-DF65AC99FF81}" type="presParOf" srcId="{C8046D14-534F-4432-8053-D0ABFEC9E62B}" destId="{209E3CBD-EE31-4553-A550-F704DF8AD3D0}" srcOrd="1" destOrd="0" presId="urn:microsoft.com/office/officeart/2005/8/layout/hierarchy1"/>
    <dgm:cxn modelId="{E5DE3AFD-0AC1-4487-AF4E-E1B911C0BC2D}" type="presParOf" srcId="{102BDC23-14BD-41ED-8DCA-A88858E71364}" destId="{84DA129A-5778-4935-AA8D-E4818A9685A6}" srcOrd="4" destOrd="0" presId="urn:microsoft.com/office/officeart/2005/8/layout/hierarchy1"/>
    <dgm:cxn modelId="{A1408DFC-FA90-4FBD-9007-46805755E03E}" type="presParOf" srcId="{102BDC23-14BD-41ED-8DCA-A88858E71364}" destId="{5D80B324-044C-40D8-A4AE-0592C8C77AFB}" srcOrd="5" destOrd="0" presId="urn:microsoft.com/office/officeart/2005/8/layout/hierarchy1"/>
    <dgm:cxn modelId="{C1046076-3CB3-4514-A207-9F9D03688F58}" type="presParOf" srcId="{5D80B324-044C-40D8-A4AE-0592C8C77AFB}" destId="{834C4FE5-AF60-436A-A318-40F1980A165C}" srcOrd="0" destOrd="0" presId="urn:microsoft.com/office/officeart/2005/8/layout/hierarchy1"/>
    <dgm:cxn modelId="{ADF69699-6C87-4398-9F03-9BFA259405A6}" type="presParOf" srcId="{834C4FE5-AF60-436A-A318-40F1980A165C}" destId="{DC3C6946-95B8-4983-AE1D-7CBBE681DA9D}" srcOrd="0" destOrd="0" presId="urn:microsoft.com/office/officeart/2005/8/layout/hierarchy1"/>
    <dgm:cxn modelId="{17E3F940-7FAF-4BE0-B3C4-E06C37F6DD21}" type="presParOf" srcId="{834C4FE5-AF60-436A-A318-40F1980A165C}" destId="{94734216-4B12-41B4-A88D-19F90F6F680B}" srcOrd="1" destOrd="0" presId="urn:microsoft.com/office/officeart/2005/8/layout/hierarchy1"/>
    <dgm:cxn modelId="{EE280C0B-60FA-48DB-8D35-13E43699DE53}" type="presParOf" srcId="{5D80B324-044C-40D8-A4AE-0592C8C77AFB}" destId="{ADE565AA-DC04-4157-BE54-2EB7A9C73358}" srcOrd="1" destOrd="0" presId="urn:microsoft.com/office/officeart/2005/8/layout/hierarchy1"/>
    <dgm:cxn modelId="{E291A766-8981-4429-83A3-B09A731F62AF}" type="presParOf" srcId="{ADE565AA-DC04-4157-BE54-2EB7A9C73358}" destId="{5F284072-B641-49EC-BCAB-E275F83AC0A5}" srcOrd="0" destOrd="0" presId="urn:microsoft.com/office/officeart/2005/8/layout/hierarchy1"/>
    <dgm:cxn modelId="{89EED189-0EF5-43EF-BAAD-4079F18A6017}" type="presParOf" srcId="{ADE565AA-DC04-4157-BE54-2EB7A9C73358}" destId="{CCBF934C-D42D-4678-BC87-B5CB83FEE118}" srcOrd="1" destOrd="0" presId="urn:microsoft.com/office/officeart/2005/8/layout/hierarchy1"/>
    <dgm:cxn modelId="{DB4DAC22-EC34-4A30-B029-DECF5832757E}" type="presParOf" srcId="{CCBF934C-D42D-4678-BC87-B5CB83FEE118}" destId="{FEBEAC63-9A8C-4C6C-B67C-47B7EFE01369}" srcOrd="0" destOrd="0" presId="urn:microsoft.com/office/officeart/2005/8/layout/hierarchy1"/>
    <dgm:cxn modelId="{89D2CDFC-9435-4023-88FE-37CC1DAD1E0C}" type="presParOf" srcId="{FEBEAC63-9A8C-4C6C-B67C-47B7EFE01369}" destId="{2F5D7FC8-B643-41EB-87D5-6B1374ACF15A}" srcOrd="0" destOrd="0" presId="urn:microsoft.com/office/officeart/2005/8/layout/hierarchy1"/>
    <dgm:cxn modelId="{070724C8-8991-493C-9AF8-443DCC251955}" type="presParOf" srcId="{FEBEAC63-9A8C-4C6C-B67C-47B7EFE01369}" destId="{6AAD572E-3B76-4ACF-91D3-3D936886491C}" srcOrd="1" destOrd="0" presId="urn:microsoft.com/office/officeart/2005/8/layout/hierarchy1"/>
    <dgm:cxn modelId="{8530B2C7-AD10-411F-84F0-E9E415D857A8}" type="presParOf" srcId="{CCBF934C-D42D-4678-BC87-B5CB83FEE118}" destId="{F1BE6F39-5642-4DCC-AEE6-4B2770CDDA8F}" srcOrd="1" destOrd="0" presId="urn:microsoft.com/office/officeart/2005/8/layout/hierarchy1"/>
    <dgm:cxn modelId="{E5AE9FC1-56EB-47C4-B525-AB9687F6D62F}" type="presParOf" srcId="{F1BE6F39-5642-4DCC-AEE6-4B2770CDDA8F}" destId="{C1F1DE19-9675-40E8-AB2D-F30B8A00A3D5}" srcOrd="0" destOrd="0" presId="urn:microsoft.com/office/officeart/2005/8/layout/hierarchy1"/>
    <dgm:cxn modelId="{A523D2E3-C2FE-445A-B09B-5346BC33C74E}" type="presParOf" srcId="{F1BE6F39-5642-4DCC-AEE6-4B2770CDDA8F}" destId="{87228167-BE9B-4A72-94A7-6EF11E91696E}" srcOrd="1" destOrd="0" presId="urn:microsoft.com/office/officeart/2005/8/layout/hierarchy1"/>
    <dgm:cxn modelId="{D2339F5F-C5C9-4790-B7F4-FD43A6C27BB0}" type="presParOf" srcId="{87228167-BE9B-4A72-94A7-6EF11E91696E}" destId="{F8279F1B-911F-4ACF-AC3A-9A2851F36065}" srcOrd="0" destOrd="0" presId="urn:microsoft.com/office/officeart/2005/8/layout/hierarchy1"/>
    <dgm:cxn modelId="{D083B46C-0964-4A15-975B-A5BBA905A594}" type="presParOf" srcId="{F8279F1B-911F-4ACF-AC3A-9A2851F36065}" destId="{1F6AF96A-4086-4A63-9AF8-477E3CDDF432}" srcOrd="0" destOrd="0" presId="urn:microsoft.com/office/officeart/2005/8/layout/hierarchy1"/>
    <dgm:cxn modelId="{DEB5B2B3-A237-4C40-8E72-BD443524B2B7}" type="presParOf" srcId="{F8279F1B-911F-4ACF-AC3A-9A2851F36065}" destId="{3FC74EF7-0CB9-48F7-B90A-5C1D690189F2}" srcOrd="1" destOrd="0" presId="urn:microsoft.com/office/officeart/2005/8/layout/hierarchy1"/>
    <dgm:cxn modelId="{BD569BD9-4B56-4EBE-BE5C-1170F241CAC8}" type="presParOf" srcId="{87228167-BE9B-4A72-94A7-6EF11E91696E}" destId="{6DF73E62-657B-4867-8D78-980A6C83CA24}" srcOrd="1" destOrd="0" presId="urn:microsoft.com/office/officeart/2005/8/layout/hierarchy1"/>
    <dgm:cxn modelId="{2D9EAA29-E3E4-4B1D-8291-ECA1B4964C84}" type="presParOf" srcId="{6DF73E62-657B-4867-8D78-980A6C83CA24}" destId="{3D0A9616-DD74-4386-B709-1B8049D721CE}" srcOrd="0" destOrd="0" presId="urn:microsoft.com/office/officeart/2005/8/layout/hierarchy1"/>
    <dgm:cxn modelId="{D2E62806-F13B-4C5B-AECB-644F63A46F20}" type="presParOf" srcId="{6DF73E62-657B-4867-8D78-980A6C83CA24}" destId="{62B97062-66CC-411B-957A-A6CB80012DA5}" srcOrd="1" destOrd="0" presId="urn:microsoft.com/office/officeart/2005/8/layout/hierarchy1"/>
    <dgm:cxn modelId="{176B1059-B330-49FD-8E8B-750B84FE9D50}" type="presParOf" srcId="{62B97062-66CC-411B-957A-A6CB80012DA5}" destId="{5B72634A-1404-47DE-B223-7A5C2A9DF9F9}" srcOrd="0" destOrd="0" presId="urn:microsoft.com/office/officeart/2005/8/layout/hierarchy1"/>
    <dgm:cxn modelId="{9DE77516-CA31-448F-BC83-6F31678DFECF}" type="presParOf" srcId="{5B72634A-1404-47DE-B223-7A5C2A9DF9F9}" destId="{991404A5-2699-4850-BEAE-73B08A0793F9}" srcOrd="0" destOrd="0" presId="urn:microsoft.com/office/officeart/2005/8/layout/hierarchy1"/>
    <dgm:cxn modelId="{AB4D150A-4220-498D-8900-99C3F41C0D87}" type="presParOf" srcId="{5B72634A-1404-47DE-B223-7A5C2A9DF9F9}" destId="{3243FF9A-6992-448E-911F-2B7BBD13507C}" srcOrd="1" destOrd="0" presId="urn:microsoft.com/office/officeart/2005/8/layout/hierarchy1"/>
    <dgm:cxn modelId="{1DF19856-DFB8-4AC0-BAE1-FF2554894A74}" type="presParOf" srcId="{62B97062-66CC-411B-957A-A6CB80012DA5}" destId="{B993D24D-6FAD-42C9-B644-A520CFB134AF}" srcOrd="1" destOrd="0" presId="urn:microsoft.com/office/officeart/2005/8/layout/hierarchy1"/>
    <dgm:cxn modelId="{2FD47824-0C0C-47C7-9AEB-33732BB50443}" type="presParOf" srcId="{B993D24D-6FAD-42C9-B644-A520CFB134AF}" destId="{E9DAF987-79D5-4279-8842-072547DE000A}" srcOrd="0" destOrd="0" presId="urn:microsoft.com/office/officeart/2005/8/layout/hierarchy1"/>
    <dgm:cxn modelId="{8A822208-D848-44AE-8DB5-12400EC0C0BE}" type="presParOf" srcId="{B993D24D-6FAD-42C9-B644-A520CFB134AF}" destId="{0F7C9C46-E9B0-4B15-8044-B99E698EC9D4}" srcOrd="1" destOrd="0" presId="urn:microsoft.com/office/officeart/2005/8/layout/hierarchy1"/>
    <dgm:cxn modelId="{1AD3B87B-BC25-4F3A-8124-B427BA75188A}" type="presParOf" srcId="{0F7C9C46-E9B0-4B15-8044-B99E698EC9D4}" destId="{AD235E9A-ECEE-4849-A49A-165711A255E7}" srcOrd="0" destOrd="0" presId="urn:microsoft.com/office/officeart/2005/8/layout/hierarchy1"/>
    <dgm:cxn modelId="{89DB36C9-A64F-4540-B02A-CDA442F8CC6F}" type="presParOf" srcId="{AD235E9A-ECEE-4849-A49A-165711A255E7}" destId="{A57ACDAB-10B1-4AB7-AEF8-715C68DC14D5}" srcOrd="0" destOrd="0" presId="urn:microsoft.com/office/officeart/2005/8/layout/hierarchy1"/>
    <dgm:cxn modelId="{AB928E81-4DB8-4391-9A88-7B080CF4B795}" type="presParOf" srcId="{AD235E9A-ECEE-4849-A49A-165711A255E7}" destId="{C769DE76-8DA2-44CF-B609-91C0457CFA60}" srcOrd="1" destOrd="0" presId="urn:microsoft.com/office/officeart/2005/8/layout/hierarchy1"/>
    <dgm:cxn modelId="{6A2DC822-0217-4D3E-8143-FD6ABD9F0D00}" type="presParOf" srcId="{0F7C9C46-E9B0-4B15-8044-B99E698EC9D4}" destId="{6FB1C304-8C32-4768-AC50-C64244542761}" srcOrd="1" destOrd="0" presId="urn:microsoft.com/office/officeart/2005/8/layout/hierarchy1"/>
    <dgm:cxn modelId="{98E25307-68E5-42FF-AEB7-26C0BB806797}" type="presParOf" srcId="{6FB1C304-8C32-4768-AC50-C64244542761}" destId="{5DCAF87A-6428-4466-9455-F45DE072CCB1}" srcOrd="0" destOrd="0" presId="urn:microsoft.com/office/officeart/2005/8/layout/hierarchy1"/>
    <dgm:cxn modelId="{ED52E128-D093-4B69-A4DD-A645AFC9446E}" type="presParOf" srcId="{6FB1C304-8C32-4768-AC50-C64244542761}" destId="{6B920BF1-514B-4F42-AE95-21D782A0B754}" srcOrd="1" destOrd="0" presId="urn:microsoft.com/office/officeart/2005/8/layout/hierarchy1"/>
    <dgm:cxn modelId="{25386A45-DDB3-44BA-971D-36DBFA160363}" type="presParOf" srcId="{6B920BF1-514B-4F42-AE95-21D782A0B754}" destId="{D736E52C-978A-4D36-BB87-67B08518D41D}" srcOrd="0" destOrd="0" presId="urn:microsoft.com/office/officeart/2005/8/layout/hierarchy1"/>
    <dgm:cxn modelId="{85066BD9-AC01-4B02-97CE-C63D567911F6}" type="presParOf" srcId="{D736E52C-978A-4D36-BB87-67B08518D41D}" destId="{0C786125-C106-46C0-8884-49AEF507C266}" srcOrd="0" destOrd="0" presId="urn:microsoft.com/office/officeart/2005/8/layout/hierarchy1"/>
    <dgm:cxn modelId="{B9B69E13-B517-4B96-B166-AD3D336B239A}" type="presParOf" srcId="{D736E52C-978A-4D36-BB87-67B08518D41D}" destId="{562FA488-FEC9-4AB0-A11C-28A4E19757A7}" srcOrd="1" destOrd="0" presId="urn:microsoft.com/office/officeart/2005/8/layout/hierarchy1"/>
    <dgm:cxn modelId="{B245AA0A-BDCF-4C98-984E-1453B49FF8AC}" type="presParOf" srcId="{6B920BF1-514B-4F42-AE95-21D782A0B754}" destId="{009C3FE1-9DE3-45EB-9A69-492899199F03}" srcOrd="1" destOrd="0" presId="urn:microsoft.com/office/officeart/2005/8/layout/hierarchy1"/>
    <dgm:cxn modelId="{9164FE8A-109F-420B-A2E5-361A078E4194}" type="presParOf" srcId="{009C3FE1-9DE3-45EB-9A69-492899199F03}" destId="{86284478-2651-4101-B4BE-8DA40942E909}" srcOrd="0" destOrd="0" presId="urn:microsoft.com/office/officeart/2005/8/layout/hierarchy1"/>
    <dgm:cxn modelId="{9076FDD8-EA4E-4E27-A27A-6498F07C77B4}" type="presParOf" srcId="{009C3FE1-9DE3-45EB-9A69-492899199F03}" destId="{2CBC5E08-2C42-47E4-BC45-C5D466121404}" srcOrd="1" destOrd="0" presId="urn:microsoft.com/office/officeart/2005/8/layout/hierarchy1"/>
    <dgm:cxn modelId="{1CCBB020-33BB-4434-9489-3492FF474CBC}" type="presParOf" srcId="{2CBC5E08-2C42-47E4-BC45-C5D466121404}" destId="{D647A0E0-66BF-4C46-8097-42717589518E}" srcOrd="0" destOrd="0" presId="urn:microsoft.com/office/officeart/2005/8/layout/hierarchy1"/>
    <dgm:cxn modelId="{8DE5370E-3EF1-4C30-AE6E-77500DFFFA8C}" type="presParOf" srcId="{D647A0E0-66BF-4C46-8097-42717589518E}" destId="{FAE5DBF9-CEE1-4669-93A6-7182E8BAC3D8}" srcOrd="0" destOrd="0" presId="urn:microsoft.com/office/officeart/2005/8/layout/hierarchy1"/>
    <dgm:cxn modelId="{7929B3E0-6946-4E56-9B34-CE70D5939350}" type="presParOf" srcId="{D647A0E0-66BF-4C46-8097-42717589518E}" destId="{30C8E46F-17E0-4F8C-B227-3D6662EA0592}" srcOrd="1" destOrd="0" presId="urn:microsoft.com/office/officeart/2005/8/layout/hierarchy1"/>
    <dgm:cxn modelId="{09885AB1-60CD-493A-85F1-06CA46221233}" type="presParOf" srcId="{2CBC5E08-2C42-47E4-BC45-C5D466121404}" destId="{8A06AB84-E103-4D96-8238-2E890E8A78C9}" srcOrd="1" destOrd="0" presId="urn:microsoft.com/office/officeart/2005/8/layout/hierarchy1"/>
    <dgm:cxn modelId="{3384FC07-4E70-4A62-9404-B74F9632BC39}" type="presParOf" srcId="{8A06AB84-E103-4D96-8238-2E890E8A78C9}" destId="{E3EF1040-B3F8-4081-879E-1237D85A334D}" srcOrd="0" destOrd="0" presId="urn:microsoft.com/office/officeart/2005/8/layout/hierarchy1"/>
    <dgm:cxn modelId="{984D4F49-F830-4AA5-80C6-D424681F4BAE}" type="presParOf" srcId="{8A06AB84-E103-4D96-8238-2E890E8A78C9}" destId="{5CD79456-1512-4A9D-B797-64CCAFC04C60}" srcOrd="1" destOrd="0" presId="urn:microsoft.com/office/officeart/2005/8/layout/hierarchy1"/>
    <dgm:cxn modelId="{C6F7299D-91AA-48B0-B821-1A73D78EC398}" type="presParOf" srcId="{5CD79456-1512-4A9D-B797-64CCAFC04C60}" destId="{761CB771-B057-4CE4-8852-0E69CE3AB42F}" srcOrd="0" destOrd="0" presId="urn:microsoft.com/office/officeart/2005/8/layout/hierarchy1"/>
    <dgm:cxn modelId="{5A753F7F-E987-41AB-B71E-505994D93FE7}" type="presParOf" srcId="{761CB771-B057-4CE4-8852-0E69CE3AB42F}" destId="{924C13E9-BC54-47B5-8AE7-CE73C530CCE6}" srcOrd="0" destOrd="0" presId="urn:microsoft.com/office/officeart/2005/8/layout/hierarchy1"/>
    <dgm:cxn modelId="{FE577DE1-FE61-4F08-AC25-6436C03138DA}" type="presParOf" srcId="{761CB771-B057-4CE4-8852-0E69CE3AB42F}" destId="{870A4E0A-657B-477E-9B80-4A2976B40D15}" srcOrd="1" destOrd="0" presId="urn:microsoft.com/office/officeart/2005/8/layout/hierarchy1"/>
    <dgm:cxn modelId="{2D5ECB0A-2B02-4FEE-AD33-6C94F1727C05}" type="presParOf" srcId="{5CD79456-1512-4A9D-B797-64CCAFC04C60}" destId="{1CFF7354-A943-472D-8FE2-02116461E83C}" srcOrd="1" destOrd="0" presId="urn:microsoft.com/office/officeart/2005/8/layout/hierarchy1"/>
    <dgm:cxn modelId="{7FC12A71-D955-4177-9F42-99A769B001BE}" type="presParOf" srcId="{F1BE6F39-5642-4DCC-AEE6-4B2770CDDA8F}" destId="{8CA15302-03C1-4F3F-A43C-E6D8A5A71236}" srcOrd="2" destOrd="0" presId="urn:microsoft.com/office/officeart/2005/8/layout/hierarchy1"/>
    <dgm:cxn modelId="{D3E09332-111B-4150-AC0C-35E19E3F73F3}" type="presParOf" srcId="{F1BE6F39-5642-4DCC-AEE6-4B2770CDDA8F}" destId="{5F3BEC88-6FD9-41A0-BC9B-E80845959A58}" srcOrd="3" destOrd="0" presId="urn:microsoft.com/office/officeart/2005/8/layout/hierarchy1"/>
    <dgm:cxn modelId="{40DDA3C8-15C8-46EE-AFE8-0384FF07EC89}" type="presParOf" srcId="{5F3BEC88-6FD9-41A0-BC9B-E80845959A58}" destId="{42FC9011-E51D-4E15-BA54-59F93786D42D}" srcOrd="0" destOrd="0" presId="urn:microsoft.com/office/officeart/2005/8/layout/hierarchy1"/>
    <dgm:cxn modelId="{85F7FF49-B7B7-4113-BEBF-4BE3A10BF0EB}" type="presParOf" srcId="{42FC9011-E51D-4E15-BA54-59F93786D42D}" destId="{ACB0BD24-7E33-4C56-B754-7F1A260D696B}" srcOrd="0" destOrd="0" presId="urn:microsoft.com/office/officeart/2005/8/layout/hierarchy1"/>
    <dgm:cxn modelId="{CA158032-714F-469E-81B0-892CD5AEB49F}" type="presParOf" srcId="{42FC9011-E51D-4E15-BA54-59F93786D42D}" destId="{633E429F-AED3-4744-923A-3B4F09A6A987}" srcOrd="1" destOrd="0" presId="urn:microsoft.com/office/officeart/2005/8/layout/hierarchy1"/>
    <dgm:cxn modelId="{3AE8AAAB-1698-4897-89D3-D23C939EE5AC}" type="presParOf" srcId="{5F3BEC88-6FD9-41A0-BC9B-E80845959A58}" destId="{1DBACB83-3A2A-467C-96DB-E687A3A997CD}" srcOrd="1" destOrd="0" presId="urn:microsoft.com/office/officeart/2005/8/layout/hierarchy1"/>
    <dgm:cxn modelId="{62C9AE19-D92E-49A8-AB96-6D9A71A09663}" type="presParOf" srcId="{F1BE6F39-5642-4DCC-AEE6-4B2770CDDA8F}" destId="{3853C27C-68DA-414A-B6D4-242B99CEC96B}" srcOrd="4" destOrd="0" presId="urn:microsoft.com/office/officeart/2005/8/layout/hierarchy1"/>
    <dgm:cxn modelId="{D8F862AE-087F-4B86-904C-F025DCFB0A9B}" type="presParOf" srcId="{F1BE6F39-5642-4DCC-AEE6-4B2770CDDA8F}" destId="{80EBCADE-E8DC-4DC4-A9DD-9DFD799550A6}" srcOrd="5" destOrd="0" presId="urn:microsoft.com/office/officeart/2005/8/layout/hierarchy1"/>
    <dgm:cxn modelId="{B207BF15-AFDE-430D-8BBC-E46A0F6F7897}" type="presParOf" srcId="{80EBCADE-E8DC-4DC4-A9DD-9DFD799550A6}" destId="{D7C80D3C-B710-46E8-9A2A-2A2A650675D4}" srcOrd="0" destOrd="0" presId="urn:microsoft.com/office/officeart/2005/8/layout/hierarchy1"/>
    <dgm:cxn modelId="{F52E4C7C-CF59-4A5C-8F6D-CA680B0597BC}" type="presParOf" srcId="{D7C80D3C-B710-46E8-9A2A-2A2A650675D4}" destId="{3BC213B0-6323-49C5-906B-454C49FBF00B}" srcOrd="0" destOrd="0" presId="urn:microsoft.com/office/officeart/2005/8/layout/hierarchy1"/>
    <dgm:cxn modelId="{720AEB33-B80A-47F0-A863-C5473AF0ECE7}" type="presParOf" srcId="{D7C80D3C-B710-46E8-9A2A-2A2A650675D4}" destId="{D2E03293-9E07-4DA8-A080-28FBFDD20942}" srcOrd="1" destOrd="0" presId="urn:microsoft.com/office/officeart/2005/8/layout/hierarchy1"/>
    <dgm:cxn modelId="{EB20D64C-CDAE-4EEF-96AD-4CB7F932FFED}" type="presParOf" srcId="{80EBCADE-E8DC-4DC4-A9DD-9DFD799550A6}" destId="{81576734-D259-452E-B73A-C49951A1B226}" srcOrd="1" destOrd="0" presId="urn:microsoft.com/office/officeart/2005/8/layout/hierarchy1"/>
    <dgm:cxn modelId="{9FC294E1-A586-4AA7-96F4-94E2A2186A77}" type="presParOf" srcId="{81576734-D259-452E-B73A-C49951A1B226}" destId="{8680BEA3-87EC-4ECE-917A-7ACDE04DB21B}" srcOrd="0" destOrd="0" presId="urn:microsoft.com/office/officeart/2005/8/layout/hierarchy1"/>
    <dgm:cxn modelId="{91BDE5B8-7604-4728-AC44-8C0DA32F85D4}" type="presParOf" srcId="{81576734-D259-452E-B73A-C49951A1B226}" destId="{3D80CB26-C3C2-467E-ACC9-9D5B48575DAA}" srcOrd="1" destOrd="0" presId="urn:microsoft.com/office/officeart/2005/8/layout/hierarchy1"/>
    <dgm:cxn modelId="{6B604254-A8B2-4047-9981-BB9DE0436AF8}" type="presParOf" srcId="{3D80CB26-C3C2-467E-ACC9-9D5B48575DAA}" destId="{303C7802-149C-4137-B4BC-09F367923E3F}" srcOrd="0" destOrd="0" presId="urn:microsoft.com/office/officeart/2005/8/layout/hierarchy1"/>
    <dgm:cxn modelId="{0FD02ABF-81BE-4B4F-86AF-D4A8D3DDAE4A}" type="presParOf" srcId="{303C7802-149C-4137-B4BC-09F367923E3F}" destId="{45D57370-F897-4FD1-A797-3C901A57F742}" srcOrd="0" destOrd="0" presId="urn:microsoft.com/office/officeart/2005/8/layout/hierarchy1"/>
    <dgm:cxn modelId="{DB2C1916-918A-4F0B-A939-D79D53E0D83B}" type="presParOf" srcId="{303C7802-149C-4137-B4BC-09F367923E3F}" destId="{7728DC59-0838-4D6C-B918-7FE45F3AB4D6}" srcOrd="1" destOrd="0" presId="urn:microsoft.com/office/officeart/2005/8/layout/hierarchy1"/>
    <dgm:cxn modelId="{E884B208-AEFC-4828-BAD1-897B511979E1}" type="presParOf" srcId="{3D80CB26-C3C2-467E-ACC9-9D5B48575DAA}" destId="{FABA6E01-63B3-44D1-BD9E-114C86A78FF9}" srcOrd="1" destOrd="0" presId="urn:microsoft.com/office/officeart/2005/8/layout/hierarchy1"/>
    <dgm:cxn modelId="{802558AC-2D98-4903-AC72-5D0B4CDE57B0}" type="presParOf" srcId="{FABA6E01-63B3-44D1-BD9E-114C86A78FF9}" destId="{E340F979-4C19-450B-AB6C-128CF196F03B}" srcOrd="0" destOrd="0" presId="urn:microsoft.com/office/officeart/2005/8/layout/hierarchy1"/>
    <dgm:cxn modelId="{4C212A92-1D06-40F1-B98C-362FF1A2228E}" type="presParOf" srcId="{FABA6E01-63B3-44D1-BD9E-114C86A78FF9}" destId="{FE7CC364-285F-4A1E-B16C-A0D8C00173FF}" srcOrd="1" destOrd="0" presId="urn:microsoft.com/office/officeart/2005/8/layout/hierarchy1"/>
    <dgm:cxn modelId="{0DDE37E9-AE96-4AAD-94C0-668645DD77BD}" type="presParOf" srcId="{FE7CC364-285F-4A1E-B16C-A0D8C00173FF}" destId="{52C3C5AE-E155-41E7-9DC1-AED4F46A8AE7}" srcOrd="0" destOrd="0" presId="urn:microsoft.com/office/officeart/2005/8/layout/hierarchy1"/>
    <dgm:cxn modelId="{5E82B957-F58D-4431-B3AD-1421FDFCAB9E}" type="presParOf" srcId="{52C3C5AE-E155-41E7-9DC1-AED4F46A8AE7}" destId="{93B2B6C6-A5BB-4561-9762-110A40E04301}" srcOrd="0" destOrd="0" presId="urn:microsoft.com/office/officeart/2005/8/layout/hierarchy1"/>
    <dgm:cxn modelId="{3CC1A077-522A-4395-89E3-8AC1D2A787FF}" type="presParOf" srcId="{52C3C5AE-E155-41E7-9DC1-AED4F46A8AE7}" destId="{50962FD3-F544-4BB8-AC29-E51CB69C9CA0}" srcOrd="1" destOrd="0" presId="urn:microsoft.com/office/officeart/2005/8/layout/hierarchy1"/>
    <dgm:cxn modelId="{33D487D5-2231-47F0-8C13-631BA59FC5F8}" type="presParOf" srcId="{FE7CC364-285F-4A1E-B16C-A0D8C00173FF}" destId="{B333D7C6-EB12-48A2-8312-7BA2A2FE3304}" srcOrd="1" destOrd="0" presId="urn:microsoft.com/office/officeart/2005/8/layout/hierarchy1"/>
    <dgm:cxn modelId="{4B8AD271-D875-47A3-BA18-45561B7006B8}" type="presParOf" srcId="{B333D7C6-EB12-48A2-8312-7BA2A2FE3304}" destId="{2F628B5F-1254-4F5B-B6C2-758A240829F9}" srcOrd="0" destOrd="0" presId="urn:microsoft.com/office/officeart/2005/8/layout/hierarchy1"/>
    <dgm:cxn modelId="{9F35AD25-D98A-4248-A87E-FEDA139E522C}" type="presParOf" srcId="{B333D7C6-EB12-48A2-8312-7BA2A2FE3304}" destId="{33E70FF8-0216-499B-9227-AAB9F3508C39}" srcOrd="1" destOrd="0" presId="urn:microsoft.com/office/officeart/2005/8/layout/hierarchy1"/>
    <dgm:cxn modelId="{7F77710A-14BB-4DBC-AD52-77FA01BD240C}" type="presParOf" srcId="{33E70FF8-0216-499B-9227-AAB9F3508C39}" destId="{8F34A74D-F556-4D3C-9FEF-2685B6F3587C}" srcOrd="0" destOrd="0" presId="urn:microsoft.com/office/officeart/2005/8/layout/hierarchy1"/>
    <dgm:cxn modelId="{63094B61-1BAD-4E5B-9FA4-A8E4B1BBD4D0}" type="presParOf" srcId="{8F34A74D-F556-4D3C-9FEF-2685B6F3587C}" destId="{FFF4A4F1-9C41-419B-8753-0F47A37EC9FB}" srcOrd="0" destOrd="0" presId="urn:microsoft.com/office/officeart/2005/8/layout/hierarchy1"/>
    <dgm:cxn modelId="{1E16B036-73B8-41E9-A467-1294E948AD07}" type="presParOf" srcId="{8F34A74D-F556-4D3C-9FEF-2685B6F3587C}" destId="{7B55169D-5111-40E4-9C4A-0BF677EC49B7}" srcOrd="1" destOrd="0" presId="urn:microsoft.com/office/officeart/2005/8/layout/hierarchy1"/>
    <dgm:cxn modelId="{B504CA21-8152-491D-BF21-5F1453B4610B}" type="presParOf" srcId="{33E70FF8-0216-499B-9227-AAB9F3508C39}" destId="{14A12CB3-0F9B-4102-897A-FAE0FCCC2619}" srcOrd="1" destOrd="0" presId="urn:microsoft.com/office/officeart/2005/8/layout/hierarchy1"/>
    <dgm:cxn modelId="{5D674AA4-C75B-49FB-AB56-E26E3C8804A2}" type="presParOf" srcId="{14A12CB3-0F9B-4102-897A-FAE0FCCC2619}" destId="{6B6E6799-EE66-43D9-B1AF-92D887412574}" srcOrd="0" destOrd="0" presId="urn:microsoft.com/office/officeart/2005/8/layout/hierarchy1"/>
    <dgm:cxn modelId="{EFEA41FA-8CE6-4FC0-B204-864CEBF51BF6}" type="presParOf" srcId="{14A12CB3-0F9B-4102-897A-FAE0FCCC2619}" destId="{607342D2-5C50-46D1-9B50-76445762A7A0}" srcOrd="1" destOrd="0" presId="urn:microsoft.com/office/officeart/2005/8/layout/hierarchy1"/>
    <dgm:cxn modelId="{C7FCEFD7-0D4C-4811-BEFA-D61240D8D22E}" type="presParOf" srcId="{607342D2-5C50-46D1-9B50-76445762A7A0}" destId="{CB8A0C37-5A5E-4D78-ABBA-FF680D9D5A38}" srcOrd="0" destOrd="0" presId="urn:microsoft.com/office/officeart/2005/8/layout/hierarchy1"/>
    <dgm:cxn modelId="{261024E9-CC91-4407-B2EB-6821F9F1D594}" type="presParOf" srcId="{CB8A0C37-5A5E-4D78-ABBA-FF680D9D5A38}" destId="{4E5E1C73-EBE1-413D-9B34-C1C062B4FA84}" srcOrd="0" destOrd="0" presId="urn:microsoft.com/office/officeart/2005/8/layout/hierarchy1"/>
    <dgm:cxn modelId="{A6FB65ED-FE5B-4920-BC6F-6D235C41DB03}" type="presParOf" srcId="{CB8A0C37-5A5E-4D78-ABBA-FF680D9D5A38}" destId="{47BF051A-277C-4B80-9449-6E12392F2775}" srcOrd="1" destOrd="0" presId="urn:microsoft.com/office/officeart/2005/8/layout/hierarchy1"/>
    <dgm:cxn modelId="{826CC01C-B20A-42E4-9989-39E49E0AE18F}" type="presParOf" srcId="{607342D2-5C50-46D1-9B50-76445762A7A0}" destId="{94D9E983-DAAA-4A71-A397-FCCB82CDC545}" srcOrd="1" destOrd="0" presId="urn:microsoft.com/office/officeart/2005/8/layout/hierarchy1"/>
    <dgm:cxn modelId="{FAF11BD4-A333-480B-96AB-B263E0BFE06C}" type="presParOf" srcId="{102BDC23-14BD-41ED-8DCA-A88858E71364}" destId="{79BE1815-DEFE-4877-A3BE-FC3D53D6E789}" srcOrd="6" destOrd="0" presId="urn:microsoft.com/office/officeart/2005/8/layout/hierarchy1"/>
    <dgm:cxn modelId="{BDB75FCD-9050-4E99-B56C-93498A7F7374}" type="presParOf" srcId="{102BDC23-14BD-41ED-8DCA-A88858E71364}" destId="{890DF531-D182-4511-8738-D6EA4E2609B6}" srcOrd="7" destOrd="0" presId="urn:microsoft.com/office/officeart/2005/8/layout/hierarchy1"/>
    <dgm:cxn modelId="{FB992A67-55CE-4339-84DF-D3703E11EB4E}" type="presParOf" srcId="{890DF531-D182-4511-8738-D6EA4E2609B6}" destId="{346772EC-0FDC-4611-8EE7-CB7894D842B5}" srcOrd="0" destOrd="0" presId="urn:microsoft.com/office/officeart/2005/8/layout/hierarchy1"/>
    <dgm:cxn modelId="{00A0A952-104F-459A-9BF0-A6DF98441097}" type="presParOf" srcId="{346772EC-0FDC-4611-8EE7-CB7894D842B5}" destId="{860E7A54-51D2-4B9D-A71F-FDC4A72FB372}" srcOrd="0" destOrd="0" presId="urn:microsoft.com/office/officeart/2005/8/layout/hierarchy1"/>
    <dgm:cxn modelId="{23C229FE-DD63-4B87-A264-0122350B2F07}" type="presParOf" srcId="{346772EC-0FDC-4611-8EE7-CB7894D842B5}" destId="{DF4B788D-FC4E-4D6C-A9B7-A8A3BC383BCE}" srcOrd="1" destOrd="0" presId="urn:microsoft.com/office/officeart/2005/8/layout/hierarchy1"/>
    <dgm:cxn modelId="{B00BA60B-577C-4C8B-9540-3A00D62123AE}" type="presParOf" srcId="{890DF531-D182-4511-8738-D6EA4E2609B6}" destId="{14207B1E-2DFC-4F90-917C-2D8EB3B3169F}" srcOrd="1" destOrd="0" presId="urn:microsoft.com/office/officeart/2005/8/layout/hierarchy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778B56-E932-4953-AE73-9AD14AA938E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0EB3A3-B311-466C-AD76-A0C4CF210FAC}">
      <dgm:prSet phldrT="[Text]"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484A8FBC-DFD7-4FDB-9C25-40FC0CF76BAA}" type="parTrans" cxnId="{6E03CA2A-17AE-4EFC-8457-BA84F91D56CD}">
      <dgm:prSet/>
      <dgm:spPr/>
      <dgm:t>
        <a:bodyPr/>
        <a:lstStyle/>
        <a:p>
          <a:endParaRPr lang="en-US"/>
        </a:p>
      </dgm:t>
    </dgm:pt>
    <dgm:pt modelId="{98CAB671-5E9C-42CD-9D32-2AD96199E0E2}" type="sibTrans" cxnId="{6E03CA2A-17AE-4EFC-8457-BA84F91D56CD}">
      <dgm:prSet/>
      <dgm:spPr/>
      <dgm:t>
        <a:bodyPr/>
        <a:lstStyle/>
        <a:p>
          <a:endParaRPr lang="en-US"/>
        </a:p>
      </dgm:t>
    </dgm:pt>
    <dgm:pt modelId="{D7D86A06-2D92-43AC-B88A-FA77B3437C5C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7086E6D6-3B47-436B-BA17-B24F448C5FA1}" type="parTrans" cxnId="{A09EE3C3-0871-4756-A5C2-DD3BC10B7D00}">
      <dgm:prSet/>
      <dgm:spPr/>
      <dgm:t>
        <a:bodyPr/>
        <a:lstStyle/>
        <a:p>
          <a:endParaRPr lang="en-US"/>
        </a:p>
      </dgm:t>
    </dgm:pt>
    <dgm:pt modelId="{57F4D5C8-778A-45F7-B418-6E26CF9FC261}" type="sibTrans" cxnId="{A09EE3C3-0871-4756-A5C2-DD3BC10B7D00}">
      <dgm:prSet/>
      <dgm:spPr/>
      <dgm:t>
        <a:bodyPr/>
        <a:lstStyle/>
        <a:p>
          <a:endParaRPr lang="en-US"/>
        </a:p>
      </dgm:t>
    </dgm:pt>
    <dgm:pt modelId="{CD5E03CE-C4B5-4F33-96F4-1B7362C19097}">
      <dgm:prSet phldrT="[Text]"/>
      <dgm:spPr/>
      <dgm:t>
        <a:bodyPr/>
        <a:lstStyle/>
        <a:p>
          <a:r>
            <a:rPr lang="en-US" dirty="0" smtClean="0"/>
            <a:t>=</a:t>
          </a:r>
          <a:endParaRPr lang="en-US" dirty="0"/>
        </a:p>
      </dgm:t>
    </dgm:pt>
    <dgm:pt modelId="{A0A018D7-A3ED-4561-9804-355FD22500D2}" type="parTrans" cxnId="{809C5E99-527F-4BCD-A5A6-DD0828E9B706}">
      <dgm:prSet/>
      <dgm:spPr/>
      <dgm:t>
        <a:bodyPr/>
        <a:lstStyle/>
        <a:p>
          <a:endParaRPr lang="en-US"/>
        </a:p>
      </dgm:t>
    </dgm:pt>
    <dgm:pt modelId="{7A19779F-2817-491D-8B63-750834EB2E62}" type="sibTrans" cxnId="{809C5E99-527F-4BCD-A5A6-DD0828E9B706}">
      <dgm:prSet/>
      <dgm:spPr/>
      <dgm:t>
        <a:bodyPr/>
        <a:lstStyle/>
        <a:p>
          <a:endParaRPr lang="en-US"/>
        </a:p>
      </dgm:t>
    </dgm:pt>
    <dgm:pt modelId="{F881E78F-C88B-4926-889D-0A7CB4841284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5D81AA90-4BFB-4C30-B357-D54CACE2E8D3}" type="parTrans" cxnId="{5E156F62-0827-4FB3-948D-F8BEA7D3D7F9}">
      <dgm:prSet/>
      <dgm:spPr/>
      <dgm:t>
        <a:bodyPr/>
        <a:lstStyle/>
        <a:p>
          <a:endParaRPr lang="en-US"/>
        </a:p>
      </dgm:t>
    </dgm:pt>
    <dgm:pt modelId="{61DE44C2-B0AB-4BF5-8217-8868363385EB}" type="sibTrans" cxnId="{5E156F62-0827-4FB3-948D-F8BEA7D3D7F9}">
      <dgm:prSet/>
      <dgm:spPr/>
      <dgm:t>
        <a:bodyPr/>
        <a:lstStyle/>
        <a:p>
          <a:endParaRPr lang="en-US"/>
        </a:p>
      </dgm:t>
    </dgm:pt>
    <dgm:pt modelId="{16DDD6E2-ED7F-49C8-AD8F-4BD264E00210}">
      <dgm:prSet phldrT="[Text]"/>
      <dgm:spPr/>
      <dgm:t>
        <a:bodyPr/>
        <a:lstStyle/>
        <a:p>
          <a:r>
            <a:rPr lang="en-US" dirty="0" smtClean="0"/>
            <a:t>x</a:t>
          </a:r>
          <a:endParaRPr lang="en-US" dirty="0"/>
        </a:p>
      </dgm:t>
    </dgm:pt>
    <dgm:pt modelId="{14A7875F-0786-4CE9-B3C7-E9F62F259BEE}" type="parTrans" cxnId="{07DA5AD0-71C0-46AE-A4F1-5671E0780AFE}">
      <dgm:prSet/>
      <dgm:spPr/>
      <dgm:t>
        <a:bodyPr/>
        <a:lstStyle/>
        <a:p>
          <a:endParaRPr lang="en-US"/>
        </a:p>
      </dgm:t>
    </dgm:pt>
    <dgm:pt modelId="{4FEF61B7-1463-4857-8C57-ABE80E9621F9}" type="sibTrans" cxnId="{07DA5AD0-71C0-46AE-A4F1-5671E0780AFE}">
      <dgm:prSet/>
      <dgm:spPr/>
      <dgm:t>
        <a:bodyPr/>
        <a:lstStyle/>
        <a:p>
          <a:endParaRPr lang="en-US"/>
        </a:p>
      </dgm:t>
    </dgm:pt>
    <dgm:pt modelId="{BEE75955-29D5-449C-B244-AF76DDEF667D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8B02D3DC-DAC7-4AF4-851E-8DC7D29827A3}" type="parTrans" cxnId="{A3EA9A39-F158-4B24-A45D-1FA09F5B2103}">
      <dgm:prSet/>
      <dgm:spPr/>
      <dgm:t>
        <a:bodyPr/>
        <a:lstStyle/>
        <a:p>
          <a:endParaRPr lang="en-US"/>
        </a:p>
      </dgm:t>
    </dgm:pt>
    <dgm:pt modelId="{59350E03-E73C-4F33-A483-5C6107D10BA7}" type="sibTrans" cxnId="{A3EA9A39-F158-4B24-A45D-1FA09F5B2103}">
      <dgm:prSet/>
      <dgm:spPr/>
      <dgm:t>
        <a:bodyPr/>
        <a:lstStyle/>
        <a:p>
          <a:endParaRPr lang="en-US"/>
        </a:p>
      </dgm:t>
    </dgm:pt>
    <dgm:pt modelId="{0740CC2B-3990-48C3-BC4E-6BE2FC0A0EDB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D24D5372-69DF-4D6F-BA3C-2320BE54C22E}" type="parTrans" cxnId="{5C1D8C10-C468-4004-91CE-2329D57556B5}">
      <dgm:prSet/>
      <dgm:spPr/>
      <dgm:t>
        <a:bodyPr/>
        <a:lstStyle/>
        <a:p>
          <a:endParaRPr lang="en-US"/>
        </a:p>
      </dgm:t>
    </dgm:pt>
    <dgm:pt modelId="{1C92DF7D-26D0-4060-9834-5167F425BFAC}" type="sibTrans" cxnId="{5C1D8C10-C468-4004-91CE-2329D57556B5}">
      <dgm:prSet/>
      <dgm:spPr/>
      <dgm:t>
        <a:bodyPr/>
        <a:lstStyle/>
        <a:p>
          <a:endParaRPr lang="en-US"/>
        </a:p>
      </dgm:t>
    </dgm:pt>
    <dgm:pt modelId="{06B98DB4-3FA6-40FF-A85C-76BA2A60D6A7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4E12035D-8CAB-49C8-82AB-01951006D07C}" type="parTrans" cxnId="{E356051D-BEEC-4BC9-839C-1E3192E900D9}">
      <dgm:prSet/>
      <dgm:spPr/>
      <dgm:t>
        <a:bodyPr/>
        <a:lstStyle/>
        <a:p>
          <a:endParaRPr lang="en-US"/>
        </a:p>
      </dgm:t>
    </dgm:pt>
    <dgm:pt modelId="{243416B6-57E9-4618-9286-0CDF4299A013}" type="sibTrans" cxnId="{E356051D-BEEC-4BC9-839C-1E3192E900D9}">
      <dgm:prSet/>
      <dgm:spPr/>
      <dgm:t>
        <a:bodyPr/>
        <a:lstStyle/>
        <a:p>
          <a:endParaRPr lang="en-US"/>
        </a:p>
      </dgm:t>
    </dgm:pt>
    <dgm:pt modelId="{F563A771-CCE4-41FD-8597-ED1C5CD0916D}">
      <dgm:prSet phldrT="[Text]"/>
      <dgm:spPr/>
      <dgm:t>
        <a:bodyPr/>
        <a:lstStyle/>
        <a:p>
          <a:r>
            <a:rPr lang="en-US" dirty="0" smtClean="0"/>
            <a:t>(</a:t>
          </a:r>
          <a:endParaRPr lang="en-US" dirty="0"/>
        </a:p>
      </dgm:t>
    </dgm:pt>
    <dgm:pt modelId="{7872AFB3-01AD-4B96-875D-B9927DBAA79A}" type="parTrans" cxnId="{7D0CC490-D576-4291-B262-66EE23B7D9B8}">
      <dgm:prSet/>
      <dgm:spPr/>
      <dgm:t>
        <a:bodyPr/>
        <a:lstStyle/>
        <a:p>
          <a:endParaRPr lang="en-US"/>
        </a:p>
      </dgm:t>
    </dgm:pt>
    <dgm:pt modelId="{578C31F1-1F37-4DDC-9E55-7E44392AED8D}" type="sibTrans" cxnId="{7D0CC490-D576-4291-B262-66EE23B7D9B8}">
      <dgm:prSet/>
      <dgm:spPr/>
      <dgm:t>
        <a:bodyPr/>
        <a:lstStyle/>
        <a:p>
          <a:endParaRPr lang="en-US"/>
        </a:p>
      </dgm:t>
    </dgm:pt>
    <dgm:pt modelId="{148E3AE3-C8B3-4DF4-880D-199B4C73FCFE}">
      <dgm:prSet phldrT="[Text]"/>
      <dgm:spPr/>
      <dgm:t>
        <a:bodyPr/>
        <a:lstStyle/>
        <a:p>
          <a:r>
            <a:rPr lang="en-US" dirty="0" smtClean="0"/>
            <a:t>OAL</a:t>
          </a:r>
          <a:endParaRPr lang="en-US" dirty="0"/>
        </a:p>
      </dgm:t>
    </dgm:pt>
    <dgm:pt modelId="{0BCE6F7C-8680-4349-AC77-D1FFC2EF3B2A}" type="parTrans" cxnId="{73541A51-1AF0-43AE-939A-A050A66CDFD6}">
      <dgm:prSet/>
      <dgm:spPr/>
      <dgm:t>
        <a:bodyPr/>
        <a:lstStyle/>
        <a:p>
          <a:endParaRPr lang="en-US"/>
        </a:p>
      </dgm:t>
    </dgm:pt>
    <dgm:pt modelId="{581EB5CC-1681-46DE-A01B-955C6C838F40}" type="sibTrans" cxnId="{73541A51-1AF0-43AE-939A-A050A66CDFD6}">
      <dgm:prSet/>
      <dgm:spPr/>
      <dgm:t>
        <a:bodyPr/>
        <a:lstStyle/>
        <a:p>
          <a:endParaRPr lang="en-US"/>
        </a:p>
      </dgm:t>
    </dgm:pt>
    <dgm:pt modelId="{94E8EF17-13A1-4044-8A35-1E4341F09424}">
      <dgm:prSet phldrT="[Text]"/>
      <dgm:spPr/>
      <dgm:t>
        <a:bodyPr/>
        <a:lstStyle/>
        <a:p>
          <a:r>
            <a:rPr lang="en-US" dirty="0" smtClean="0"/>
            <a:t>)</a:t>
          </a:r>
          <a:endParaRPr lang="en-US" dirty="0"/>
        </a:p>
      </dgm:t>
    </dgm:pt>
    <dgm:pt modelId="{EE6F7157-A151-4B52-B530-6B5593D59870}" type="parTrans" cxnId="{0B72E227-8F22-4D6F-83D1-071BC4698ED0}">
      <dgm:prSet/>
      <dgm:spPr/>
      <dgm:t>
        <a:bodyPr/>
        <a:lstStyle/>
        <a:p>
          <a:endParaRPr lang="en-US"/>
        </a:p>
      </dgm:t>
    </dgm:pt>
    <dgm:pt modelId="{81A7B7A0-1FE6-46DA-86A4-250B1B117899}" type="sibTrans" cxnId="{0B72E227-8F22-4D6F-83D1-071BC4698ED0}">
      <dgm:prSet/>
      <dgm:spPr/>
      <dgm:t>
        <a:bodyPr/>
        <a:lstStyle/>
        <a:p>
          <a:endParaRPr lang="en-US"/>
        </a:p>
      </dgm:t>
    </dgm:pt>
    <dgm:pt modelId="{39437237-7F39-48A1-A08A-963B49D3E725}">
      <dgm:prSet phldrT="[Text]"/>
      <dgm:spPr/>
      <dgm:t>
        <a:bodyPr/>
        <a:lstStyle/>
        <a:p>
          <a:r>
            <a:rPr lang="en-US" dirty="0" err="1" smtClean="0"/>
            <a:t>foo</a:t>
          </a:r>
          <a:endParaRPr lang="en-US" dirty="0"/>
        </a:p>
      </dgm:t>
    </dgm:pt>
    <dgm:pt modelId="{5F60A71D-F026-454C-A693-349BB0F9CB2A}" type="parTrans" cxnId="{D8FBF062-E456-4374-AE12-B037A98E0B21}">
      <dgm:prSet/>
      <dgm:spPr/>
      <dgm:t>
        <a:bodyPr/>
        <a:lstStyle/>
        <a:p>
          <a:endParaRPr lang="en-US"/>
        </a:p>
      </dgm:t>
    </dgm:pt>
    <dgm:pt modelId="{52B9EDFD-63C6-44CA-A3DF-248D4BFED956}" type="sibTrans" cxnId="{D8FBF062-E456-4374-AE12-B037A98E0B21}">
      <dgm:prSet/>
      <dgm:spPr/>
      <dgm:t>
        <a:bodyPr/>
        <a:lstStyle/>
        <a:p>
          <a:endParaRPr lang="en-US"/>
        </a:p>
      </dgm:t>
    </dgm:pt>
    <dgm:pt modelId="{127DC803-D8F4-4469-A8D7-0D6F885658CA}">
      <dgm:prSet phldrT="[Text]"/>
      <dgm:spPr/>
      <dgm:t>
        <a:bodyPr/>
        <a:lstStyle/>
        <a:p>
          <a:r>
            <a:rPr lang="en-US" dirty="0" smtClean="0"/>
            <a:t>AL</a:t>
          </a:r>
          <a:endParaRPr lang="en-US" dirty="0"/>
        </a:p>
      </dgm:t>
    </dgm:pt>
    <dgm:pt modelId="{6F7F8B92-E00A-4A7B-9985-FAD09AD24856}" type="parTrans" cxnId="{5227C495-58EC-4FF5-A311-569CEBA84DEB}">
      <dgm:prSet/>
      <dgm:spPr/>
      <dgm:t>
        <a:bodyPr/>
        <a:lstStyle/>
        <a:p>
          <a:endParaRPr lang="en-US"/>
        </a:p>
      </dgm:t>
    </dgm:pt>
    <dgm:pt modelId="{119A69BC-C479-403D-9F2C-A1523706D252}" type="sibTrans" cxnId="{5227C495-58EC-4FF5-A311-569CEBA84DEB}">
      <dgm:prSet/>
      <dgm:spPr/>
      <dgm:t>
        <a:bodyPr/>
        <a:lstStyle/>
        <a:p>
          <a:endParaRPr lang="en-US"/>
        </a:p>
      </dgm:t>
    </dgm:pt>
    <dgm:pt modelId="{DA6ED07F-E41C-4CF6-9520-BF49816D82D9}">
      <dgm:prSet phldrT="[Text]"/>
      <dgm:spPr/>
      <dgm:t>
        <a:bodyPr/>
        <a:lstStyle/>
        <a:p>
          <a:r>
            <a:rPr lang="en-US" dirty="0" smtClean="0"/>
            <a:t>AL</a:t>
          </a:r>
          <a:endParaRPr lang="en-US" dirty="0"/>
        </a:p>
      </dgm:t>
    </dgm:pt>
    <dgm:pt modelId="{A15A68EF-DFE2-43E9-B74A-C12437312FFC}" type="parTrans" cxnId="{C107D522-4C2F-44ED-8FE5-CBEC2852B6A5}">
      <dgm:prSet/>
      <dgm:spPr/>
      <dgm:t>
        <a:bodyPr/>
        <a:lstStyle/>
        <a:p>
          <a:endParaRPr lang="en-US"/>
        </a:p>
      </dgm:t>
    </dgm:pt>
    <dgm:pt modelId="{BD963FA7-904B-4C15-8A76-9A986310667C}" type="sibTrans" cxnId="{C107D522-4C2F-44ED-8FE5-CBEC2852B6A5}">
      <dgm:prSet/>
      <dgm:spPr/>
      <dgm:t>
        <a:bodyPr/>
        <a:lstStyle/>
        <a:p>
          <a:endParaRPr lang="en-US"/>
        </a:p>
      </dgm:t>
    </dgm:pt>
    <dgm:pt modelId="{C2B49662-B909-4225-A1BE-3AD50CB5DC75}">
      <dgm:prSet phldrT="[Text]"/>
      <dgm:spPr/>
      <dgm:t>
        <a:bodyPr/>
        <a:lstStyle/>
        <a:p>
          <a:r>
            <a:rPr lang="en-US" dirty="0" smtClean="0"/>
            <a:t>,</a:t>
          </a:r>
          <a:endParaRPr lang="en-US" dirty="0"/>
        </a:p>
      </dgm:t>
    </dgm:pt>
    <dgm:pt modelId="{B4169C69-7049-4C3B-9DC5-DD7F8568D206}" type="parTrans" cxnId="{D368E3ED-8D81-48E1-AD65-27ACD3F03FD0}">
      <dgm:prSet/>
      <dgm:spPr/>
      <dgm:t>
        <a:bodyPr/>
        <a:lstStyle/>
        <a:p>
          <a:endParaRPr lang="en-US"/>
        </a:p>
      </dgm:t>
    </dgm:pt>
    <dgm:pt modelId="{41F7B414-7129-453D-BF5C-5DE11D736655}" type="sibTrans" cxnId="{D368E3ED-8D81-48E1-AD65-27ACD3F03FD0}">
      <dgm:prSet/>
      <dgm:spPr/>
      <dgm:t>
        <a:bodyPr/>
        <a:lstStyle/>
        <a:p>
          <a:endParaRPr lang="en-US"/>
        </a:p>
      </dgm:t>
    </dgm:pt>
    <dgm:pt modelId="{4438AEFC-2D22-408D-A268-03E10C737F5D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094075E7-930B-44E6-BC1D-95753C81C36D}" type="parTrans" cxnId="{E6FF7A76-281C-4618-9E71-94FA2ABE92AB}">
      <dgm:prSet/>
      <dgm:spPr/>
      <dgm:t>
        <a:bodyPr/>
        <a:lstStyle/>
        <a:p>
          <a:endParaRPr lang="en-US"/>
        </a:p>
      </dgm:t>
    </dgm:pt>
    <dgm:pt modelId="{D2D5E085-F328-4CEE-8BC2-C63B96BDE5D2}" type="sibTrans" cxnId="{E6FF7A76-281C-4618-9E71-94FA2ABE92AB}">
      <dgm:prSet/>
      <dgm:spPr/>
      <dgm:t>
        <a:bodyPr/>
        <a:lstStyle/>
        <a:p>
          <a:endParaRPr lang="en-US"/>
        </a:p>
      </dgm:t>
    </dgm:pt>
    <dgm:pt modelId="{A4ABE3BA-B804-45C3-8779-2758D7ED4114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3D2FF35F-9D47-4658-879A-45FAB141A960}" type="parTrans" cxnId="{C5770317-6CF5-4CDD-A297-94DDADCCF367}">
      <dgm:prSet/>
      <dgm:spPr/>
      <dgm:t>
        <a:bodyPr/>
        <a:lstStyle/>
        <a:p>
          <a:endParaRPr lang="en-US"/>
        </a:p>
      </dgm:t>
    </dgm:pt>
    <dgm:pt modelId="{FC47BA92-0DFE-44AB-B97F-D01566710D65}" type="sibTrans" cxnId="{C5770317-6CF5-4CDD-A297-94DDADCCF367}">
      <dgm:prSet/>
      <dgm:spPr/>
      <dgm:t>
        <a:bodyPr/>
        <a:lstStyle/>
        <a:p>
          <a:endParaRPr lang="en-US"/>
        </a:p>
      </dgm:t>
    </dgm:pt>
    <dgm:pt modelId="{F0724ED1-16BC-4070-BEC8-ACF44B6114D9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03113840-6C05-4F8E-BC15-053104D7EDA5}" type="parTrans" cxnId="{C4C6D540-15C3-4815-A226-97E5FF1B1297}">
      <dgm:prSet/>
      <dgm:spPr/>
      <dgm:t>
        <a:bodyPr/>
        <a:lstStyle/>
        <a:p>
          <a:endParaRPr lang="en-US"/>
        </a:p>
      </dgm:t>
    </dgm:pt>
    <dgm:pt modelId="{766263E3-41F1-439A-8939-CF818B29EB66}" type="sibTrans" cxnId="{C4C6D540-15C3-4815-A226-97E5FF1B1297}">
      <dgm:prSet/>
      <dgm:spPr/>
      <dgm:t>
        <a:bodyPr/>
        <a:lstStyle/>
        <a:p>
          <a:endParaRPr lang="en-US"/>
        </a:p>
      </dgm:t>
    </dgm:pt>
    <dgm:pt modelId="{80534D7C-1FAB-4EB7-9EAA-83F7AE8E4A09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0CC4DA64-C8BE-49FB-88BE-AFECEF125F36}" type="parTrans" cxnId="{7F7B82C6-864F-4871-AE90-2CD0A6BCC1F2}">
      <dgm:prSet/>
      <dgm:spPr/>
      <dgm:t>
        <a:bodyPr/>
        <a:lstStyle/>
        <a:p>
          <a:endParaRPr lang="en-US"/>
        </a:p>
      </dgm:t>
    </dgm:pt>
    <dgm:pt modelId="{47C0AF66-C868-4319-BA7E-6A5112452154}" type="sibTrans" cxnId="{7F7B82C6-864F-4871-AE90-2CD0A6BCC1F2}">
      <dgm:prSet/>
      <dgm:spPr/>
      <dgm:t>
        <a:bodyPr/>
        <a:lstStyle/>
        <a:p>
          <a:endParaRPr lang="en-US"/>
        </a:p>
      </dgm:t>
    </dgm:pt>
    <dgm:pt modelId="{83CCE480-3A7C-45B0-AB4B-09CA61FC12CC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6624CF98-5A34-4A7A-9C08-32E62E3ED1A1}" type="parTrans" cxnId="{346CF068-21C5-461F-B69C-7F06887FCCF6}">
      <dgm:prSet/>
      <dgm:spPr/>
      <dgm:t>
        <a:bodyPr/>
        <a:lstStyle/>
        <a:p>
          <a:endParaRPr lang="en-US"/>
        </a:p>
      </dgm:t>
    </dgm:pt>
    <dgm:pt modelId="{4FA9A5CA-F5E5-4D28-955F-06AB957F7103}" type="sibTrans" cxnId="{346CF068-21C5-461F-B69C-7F06887FCCF6}">
      <dgm:prSet/>
      <dgm:spPr/>
      <dgm:t>
        <a:bodyPr/>
        <a:lstStyle/>
        <a:p>
          <a:endParaRPr lang="en-US"/>
        </a:p>
      </dgm:t>
    </dgm:pt>
    <dgm:pt modelId="{F430E41B-4F19-4DE1-9ADF-545AF937CEEC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D6A2CA3E-3BE7-4815-AE39-52C72C421E01}" type="parTrans" cxnId="{D6813D9F-27A7-4D80-9542-D0F74D312718}">
      <dgm:prSet/>
      <dgm:spPr/>
      <dgm:t>
        <a:bodyPr/>
        <a:lstStyle/>
        <a:p>
          <a:endParaRPr lang="en-US"/>
        </a:p>
      </dgm:t>
    </dgm:pt>
    <dgm:pt modelId="{80A175CA-47A5-48EE-ACEA-965E138D3A1A}" type="sibTrans" cxnId="{D6813D9F-27A7-4D80-9542-D0F74D312718}">
      <dgm:prSet/>
      <dgm:spPr/>
      <dgm:t>
        <a:bodyPr/>
        <a:lstStyle/>
        <a:p>
          <a:endParaRPr lang="en-US"/>
        </a:p>
      </dgm:t>
    </dgm:pt>
    <dgm:pt modelId="{72DC57FA-5F6E-4D9B-A383-914796D05021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54BA7179-85BB-4FE0-97D4-D848B5695FAC}" type="parTrans" cxnId="{0D5F9697-5365-4EFB-85A9-5B5EDC00B8EA}">
      <dgm:prSet/>
      <dgm:spPr/>
      <dgm:t>
        <a:bodyPr/>
        <a:lstStyle/>
        <a:p>
          <a:endParaRPr lang="en-US"/>
        </a:p>
      </dgm:t>
    </dgm:pt>
    <dgm:pt modelId="{42A76062-CFE8-42CF-AFA1-2BABC63CC3F2}" type="sibTrans" cxnId="{0D5F9697-5365-4EFB-85A9-5B5EDC00B8EA}">
      <dgm:prSet/>
      <dgm:spPr/>
      <dgm:t>
        <a:bodyPr/>
        <a:lstStyle/>
        <a:p>
          <a:endParaRPr lang="en-US"/>
        </a:p>
      </dgm:t>
    </dgm:pt>
    <dgm:pt modelId="{3FC1977F-9297-4AE3-86F5-4EE239EC6925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342C5162-42B7-4DA9-BFF8-78C5A85E76C5}" type="parTrans" cxnId="{2FA8169A-66F2-46C3-884B-4FC727263C66}">
      <dgm:prSet/>
      <dgm:spPr/>
      <dgm:t>
        <a:bodyPr/>
        <a:lstStyle/>
        <a:p>
          <a:endParaRPr lang="en-US"/>
        </a:p>
      </dgm:t>
    </dgm:pt>
    <dgm:pt modelId="{5FF3D347-5D71-415A-A517-6DD83997F45D}" type="sibTrans" cxnId="{2FA8169A-66F2-46C3-884B-4FC727263C66}">
      <dgm:prSet/>
      <dgm:spPr/>
      <dgm:t>
        <a:bodyPr/>
        <a:lstStyle/>
        <a:p>
          <a:endParaRPr lang="en-US"/>
        </a:p>
      </dgm:t>
    </dgm:pt>
    <dgm:pt modelId="{AA84F8FA-C0FA-4BE8-8F6D-065632207F8A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847EED6D-A2E8-458A-9640-A3C1FA5BDE5B}" type="parTrans" cxnId="{39DC4906-568F-4F83-8786-48B9BDD535CC}">
      <dgm:prSet/>
      <dgm:spPr/>
      <dgm:t>
        <a:bodyPr/>
        <a:lstStyle/>
        <a:p>
          <a:endParaRPr lang="en-US"/>
        </a:p>
      </dgm:t>
    </dgm:pt>
    <dgm:pt modelId="{9A24052A-3853-40CD-8493-73F0D4B3732E}" type="sibTrans" cxnId="{39DC4906-568F-4F83-8786-48B9BDD535CC}">
      <dgm:prSet/>
      <dgm:spPr/>
      <dgm:t>
        <a:bodyPr/>
        <a:lstStyle/>
        <a:p>
          <a:endParaRPr lang="en-US"/>
        </a:p>
      </dgm:t>
    </dgm:pt>
    <dgm:pt modelId="{D733D0DE-94F7-4D27-8B53-B30B4ADDD2C7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D0E3DA06-D1D5-4948-B3BA-E96FC587CD7F}" type="parTrans" cxnId="{469D887B-BD81-411C-914A-E3E0C947CD27}">
      <dgm:prSet/>
      <dgm:spPr/>
      <dgm:t>
        <a:bodyPr/>
        <a:lstStyle/>
        <a:p>
          <a:endParaRPr lang="en-US"/>
        </a:p>
      </dgm:t>
    </dgm:pt>
    <dgm:pt modelId="{EF774029-ED13-4FEB-BC96-DBE3320269D8}" type="sibTrans" cxnId="{469D887B-BD81-411C-914A-E3E0C947CD27}">
      <dgm:prSet/>
      <dgm:spPr/>
      <dgm:t>
        <a:bodyPr/>
        <a:lstStyle/>
        <a:p>
          <a:endParaRPr lang="en-US"/>
        </a:p>
      </dgm:t>
    </dgm:pt>
    <dgm:pt modelId="{CB8D02E0-4C71-4311-9394-C4C9B41D056E}">
      <dgm:prSet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CE2A0A17-DBF3-4417-B86B-2E84676578B4}" type="parTrans" cxnId="{C7E98A20-3664-4790-B084-3C5D48ED7944}">
      <dgm:prSet/>
      <dgm:spPr/>
    </dgm:pt>
    <dgm:pt modelId="{66960669-F56D-44DF-AD33-445A2DF27677}" type="sibTrans" cxnId="{C7E98A20-3664-4790-B084-3C5D48ED7944}">
      <dgm:prSet/>
      <dgm:spPr/>
    </dgm:pt>
    <dgm:pt modelId="{4E007084-143D-47FF-B8F7-6B4D108FA21D}">
      <dgm:prSet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F712E1AC-0BE4-4A30-841A-2430A2AB2F6C}" type="parTrans" cxnId="{F91AB075-F07C-4DE6-85B5-B89F9A01D6F9}">
      <dgm:prSet/>
      <dgm:spPr/>
    </dgm:pt>
    <dgm:pt modelId="{79CE3149-E706-4CDB-9E8F-15A31B3B1D5F}" type="sibTrans" cxnId="{F91AB075-F07C-4DE6-85B5-B89F9A01D6F9}">
      <dgm:prSet/>
      <dgm:spPr/>
    </dgm:pt>
    <dgm:pt modelId="{7950ADAF-3A63-42D0-9F15-35B33F74E8C7}">
      <dgm:prSet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37F1BD31-BA4E-46E4-87D8-7CF3D4CC773B}" type="parTrans" cxnId="{091D524D-1B91-4550-BD59-81D731EA3ACE}">
      <dgm:prSet/>
      <dgm:spPr/>
    </dgm:pt>
    <dgm:pt modelId="{72E27904-336E-42D3-A952-9C257F878F0E}" type="sibTrans" cxnId="{091D524D-1B91-4550-BD59-81D731EA3ACE}">
      <dgm:prSet/>
      <dgm:spPr/>
    </dgm:pt>
    <dgm:pt modelId="{A4657E86-D7C4-4F40-A3CF-AEEC35C303A2}">
      <dgm:prSet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AD75A345-E29A-46D9-A4B3-CC3375540B75}" type="parTrans" cxnId="{7C68A4E3-5B55-4CDB-AFF1-940B5E968BCC}">
      <dgm:prSet/>
      <dgm:spPr/>
    </dgm:pt>
    <dgm:pt modelId="{29DD90C1-33B9-405A-8A83-C857D63B3893}" type="sibTrans" cxnId="{7C68A4E3-5B55-4CDB-AFF1-940B5E968BCC}">
      <dgm:prSet/>
      <dgm:spPr/>
    </dgm:pt>
    <dgm:pt modelId="{141E87E7-D4DD-4C9D-91B4-C26356A59C58}" type="pres">
      <dgm:prSet presAssocID="{3F778B56-E932-4953-AE73-9AD14AA938E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C01BE24-A4D6-4AB3-B8D5-C2158A0554AD}" type="pres">
      <dgm:prSet presAssocID="{CD0EB3A3-B311-466C-AD76-A0C4CF210FAC}" presName="hierRoot1" presStyleCnt="0"/>
      <dgm:spPr/>
    </dgm:pt>
    <dgm:pt modelId="{58A3B214-8636-4111-8893-AD9257BC38EC}" type="pres">
      <dgm:prSet presAssocID="{CD0EB3A3-B311-466C-AD76-A0C4CF210FAC}" presName="composite" presStyleCnt="0"/>
      <dgm:spPr/>
    </dgm:pt>
    <dgm:pt modelId="{6D80086E-9836-4C41-A4CB-86D489D814E2}" type="pres">
      <dgm:prSet presAssocID="{CD0EB3A3-B311-466C-AD76-A0C4CF210FAC}" presName="background" presStyleLbl="node0" presStyleIdx="0" presStyleCnt="1"/>
      <dgm:spPr/>
    </dgm:pt>
    <dgm:pt modelId="{A8DE2E9D-77D7-4E22-ABCE-4EB5BA180C30}" type="pres">
      <dgm:prSet presAssocID="{CD0EB3A3-B311-466C-AD76-A0C4CF210FA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375CC4-0009-47AE-A624-99551DE01730}" type="pres">
      <dgm:prSet presAssocID="{CD0EB3A3-B311-466C-AD76-A0C4CF210FAC}" presName="hierChild2" presStyleCnt="0"/>
      <dgm:spPr/>
    </dgm:pt>
    <dgm:pt modelId="{AFB32483-272A-4B94-B045-B0E6098C3904}" type="pres">
      <dgm:prSet presAssocID="{7086E6D6-3B47-436B-BA17-B24F448C5FA1}" presName="Name10" presStyleLbl="parChTrans1D2" presStyleIdx="0" presStyleCnt="4"/>
      <dgm:spPr/>
      <dgm:t>
        <a:bodyPr/>
        <a:lstStyle/>
        <a:p>
          <a:endParaRPr lang="en-US"/>
        </a:p>
      </dgm:t>
    </dgm:pt>
    <dgm:pt modelId="{51CDE125-A27D-42C5-BD2A-D64D712EEE22}" type="pres">
      <dgm:prSet presAssocID="{D7D86A06-2D92-43AC-B88A-FA77B3437C5C}" presName="hierRoot2" presStyleCnt="0"/>
      <dgm:spPr/>
    </dgm:pt>
    <dgm:pt modelId="{37F74452-449C-4E33-8CFD-1C81D4847F33}" type="pres">
      <dgm:prSet presAssocID="{D7D86A06-2D92-43AC-B88A-FA77B3437C5C}" presName="composite2" presStyleCnt="0"/>
      <dgm:spPr/>
    </dgm:pt>
    <dgm:pt modelId="{02468021-171D-4B14-A715-09695171202B}" type="pres">
      <dgm:prSet presAssocID="{D7D86A06-2D92-43AC-B88A-FA77B3437C5C}" presName="background2" presStyleLbl="node2" presStyleIdx="0" presStyleCnt="4"/>
      <dgm:spPr/>
    </dgm:pt>
    <dgm:pt modelId="{763AF670-0DE9-4C7D-BC35-5D18A6447FCD}" type="pres">
      <dgm:prSet presAssocID="{D7D86A06-2D92-43AC-B88A-FA77B3437C5C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7C34D1-A3FC-4250-8667-7953D1279DFD}" type="pres">
      <dgm:prSet presAssocID="{D7D86A06-2D92-43AC-B88A-FA77B3437C5C}" presName="hierChild3" presStyleCnt="0"/>
      <dgm:spPr/>
    </dgm:pt>
    <dgm:pt modelId="{EEAB9C97-BFFF-43B5-BA44-8DEBF53F5834}" type="pres">
      <dgm:prSet presAssocID="{14A7875F-0786-4CE9-B3C7-E9F62F259BEE}" presName="Name17" presStyleLbl="parChTrans1D3" presStyleIdx="0" presStyleCnt="2"/>
      <dgm:spPr/>
      <dgm:t>
        <a:bodyPr/>
        <a:lstStyle/>
        <a:p>
          <a:endParaRPr lang="en-US"/>
        </a:p>
      </dgm:t>
    </dgm:pt>
    <dgm:pt modelId="{10EDF3B6-E963-4238-AAA7-0E7C0E3F3A3B}" type="pres">
      <dgm:prSet presAssocID="{16DDD6E2-ED7F-49C8-AD8F-4BD264E00210}" presName="hierRoot3" presStyleCnt="0"/>
      <dgm:spPr/>
    </dgm:pt>
    <dgm:pt modelId="{F101D96D-7821-4874-8A97-E54FC8AA9FF2}" type="pres">
      <dgm:prSet presAssocID="{16DDD6E2-ED7F-49C8-AD8F-4BD264E00210}" presName="composite3" presStyleCnt="0"/>
      <dgm:spPr/>
    </dgm:pt>
    <dgm:pt modelId="{9295B1FA-56AB-4594-BDA4-948EFFF5CD2A}" type="pres">
      <dgm:prSet presAssocID="{16DDD6E2-ED7F-49C8-AD8F-4BD264E00210}" presName="background3" presStyleLbl="node3" presStyleIdx="0" presStyleCnt="2"/>
      <dgm:spPr/>
    </dgm:pt>
    <dgm:pt modelId="{09ECA89B-B701-42E0-B06C-43EC5AB7D96D}" type="pres">
      <dgm:prSet presAssocID="{16DDD6E2-ED7F-49C8-AD8F-4BD264E00210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90F2A5-299E-4897-A75C-578CA3A41E9A}" type="pres">
      <dgm:prSet presAssocID="{16DDD6E2-ED7F-49C8-AD8F-4BD264E00210}" presName="hierChild4" presStyleCnt="0"/>
      <dgm:spPr/>
    </dgm:pt>
    <dgm:pt modelId="{CB9168AD-BFC2-4527-954F-14BBA1F769CC}" type="pres">
      <dgm:prSet presAssocID="{A0A018D7-A3ED-4561-9804-355FD22500D2}" presName="Name10" presStyleLbl="parChTrans1D2" presStyleIdx="1" presStyleCnt="4"/>
      <dgm:spPr/>
      <dgm:t>
        <a:bodyPr/>
        <a:lstStyle/>
        <a:p>
          <a:endParaRPr lang="en-US"/>
        </a:p>
      </dgm:t>
    </dgm:pt>
    <dgm:pt modelId="{071EFA5D-8086-4C03-AEDB-F00FAC0E25A5}" type="pres">
      <dgm:prSet presAssocID="{CD5E03CE-C4B5-4F33-96F4-1B7362C19097}" presName="hierRoot2" presStyleCnt="0"/>
      <dgm:spPr/>
    </dgm:pt>
    <dgm:pt modelId="{34FA5D82-58DC-405F-A69F-2721196C683A}" type="pres">
      <dgm:prSet presAssocID="{CD5E03CE-C4B5-4F33-96F4-1B7362C19097}" presName="composite2" presStyleCnt="0"/>
      <dgm:spPr/>
    </dgm:pt>
    <dgm:pt modelId="{0FF1AD1D-8025-4DF9-96F7-7CA7D91E80CA}" type="pres">
      <dgm:prSet presAssocID="{CD5E03CE-C4B5-4F33-96F4-1B7362C19097}" presName="background2" presStyleLbl="node2" presStyleIdx="1" presStyleCnt="4"/>
      <dgm:spPr/>
    </dgm:pt>
    <dgm:pt modelId="{D04031D2-1051-4116-800F-7046B7C97BBF}" type="pres">
      <dgm:prSet presAssocID="{CD5E03CE-C4B5-4F33-96F4-1B7362C19097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475B08-5AA5-4E4F-BB8E-32D8D0534C34}" type="pres">
      <dgm:prSet presAssocID="{CD5E03CE-C4B5-4F33-96F4-1B7362C19097}" presName="hierChild3" presStyleCnt="0"/>
      <dgm:spPr/>
    </dgm:pt>
    <dgm:pt modelId="{F8B9A906-689C-408C-829A-DF44D9379616}" type="pres">
      <dgm:prSet presAssocID="{5D81AA90-4BFB-4C30-B357-D54CACE2E8D3}" presName="Name10" presStyleLbl="parChTrans1D2" presStyleIdx="2" presStyleCnt="4"/>
      <dgm:spPr/>
      <dgm:t>
        <a:bodyPr/>
        <a:lstStyle/>
        <a:p>
          <a:endParaRPr lang="en-US"/>
        </a:p>
      </dgm:t>
    </dgm:pt>
    <dgm:pt modelId="{AA234942-DD85-4C74-ABC5-43CB53F99860}" type="pres">
      <dgm:prSet presAssocID="{F881E78F-C88B-4926-889D-0A7CB4841284}" presName="hierRoot2" presStyleCnt="0"/>
      <dgm:spPr/>
    </dgm:pt>
    <dgm:pt modelId="{CAB68872-BF67-4C39-9CD4-67CC161D3E20}" type="pres">
      <dgm:prSet presAssocID="{F881E78F-C88B-4926-889D-0A7CB4841284}" presName="composite2" presStyleCnt="0"/>
      <dgm:spPr/>
    </dgm:pt>
    <dgm:pt modelId="{50F6AEB5-FE63-41B1-BA95-72D43C45B278}" type="pres">
      <dgm:prSet presAssocID="{F881E78F-C88B-4926-889D-0A7CB4841284}" presName="background2" presStyleLbl="node2" presStyleIdx="2" presStyleCnt="4"/>
      <dgm:spPr/>
    </dgm:pt>
    <dgm:pt modelId="{3F7CE24F-79E9-427D-904D-54178C519192}" type="pres">
      <dgm:prSet presAssocID="{F881E78F-C88B-4926-889D-0A7CB4841284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4823B0-522B-4319-BEF8-BAEF0D6F0D61}" type="pres">
      <dgm:prSet presAssocID="{F881E78F-C88B-4926-889D-0A7CB4841284}" presName="hierChild3" presStyleCnt="0"/>
      <dgm:spPr/>
    </dgm:pt>
    <dgm:pt modelId="{CB2BC442-E9D6-40EF-9C38-D8C54B12B038}" type="pres">
      <dgm:prSet presAssocID="{8B02D3DC-DAC7-4AF4-851E-8DC7D29827A3}" presName="Name17" presStyleLbl="parChTrans1D3" presStyleIdx="1" presStyleCnt="2"/>
      <dgm:spPr/>
      <dgm:t>
        <a:bodyPr/>
        <a:lstStyle/>
        <a:p>
          <a:endParaRPr lang="en-US"/>
        </a:p>
      </dgm:t>
    </dgm:pt>
    <dgm:pt modelId="{80D42823-32FD-4A59-9456-977FFE379CB0}" type="pres">
      <dgm:prSet presAssocID="{BEE75955-29D5-449C-B244-AF76DDEF667D}" presName="hierRoot3" presStyleCnt="0"/>
      <dgm:spPr/>
    </dgm:pt>
    <dgm:pt modelId="{FC41630D-77EE-403E-96C8-453837B07569}" type="pres">
      <dgm:prSet presAssocID="{BEE75955-29D5-449C-B244-AF76DDEF667D}" presName="composite3" presStyleCnt="0"/>
      <dgm:spPr/>
    </dgm:pt>
    <dgm:pt modelId="{96F8C7E9-D95F-43EB-BB40-F2AA0FAE2627}" type="pres">
      <dgm:prSet presAssocID="{BEE75955-29D5-449C-B244-AF76DDEF667D}" presName="background3" presStyleLbl="node3" presStyleIdx="1" presStyleCnt="2"/>
      <dgm:spPr/>
    </dgm:pt>
    <dgm:pt modelId="{74A3AB15-6EBA-4FCF-B9CC-A59BB8A32714}" type="pres">
      <dgm:prSet presAssocID="{BEE75955-29D5-449C-B244-AF76DDEF667D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F518D1-5D56-4D24-8A1C-ABD1BEE81E55}" type="pres">
      <dgm:prSet presAssocID="{BEE75955-29D5-449C-B244-AF76DDEF667D}" presName="hierChild4" presStyleCnt="0"/>
      <dgm:spPr/>
    </dgm:pt>
    <dgm:pt modelId="{90406764-048B-4D86-94C9-0C2BE92F8EEB}" type="pres">
      <dgm:prSet presAssocID="{D24D5372-69DF-4D6F-BA3C-2320BE54C22E}" presName="Name23" presStyleLbl="parChTrans1D4" presStyleIdx="0" presStyleCnt="22"/>
      <dgm:spPr/>
      <dgm:t>
        <a:bodyPr/>
        <a:lstStyle/>
        <a:p>
          <a:endParaRPr lang="en-US"/>
        </a:p>
      </dgm:t>
    </dgm:pt>
    <dgm:pt modelId="{33C71A7D-A9C7-4A8C-9BEB-1C90B689F2FA}" type="pres">
      <dgm:prSet presAssocID="{0740CC2B-3990-48C3-BC4E-6BE2FC0A0EDB}" presName="hierRoot4" presStyleCnt="0"/>
      <dgm:spPr/>
    </dgm:pt>
    <dgm:pt modelId="{AD3278F0-7EB8-44C6-89DA-AC6BCFBE3D19}" type="pres">
      <dgm:prSet presAssocID="{0740CC2B-3990-48C3-BC4E-6BE2FC0A0EDB}" presName="composite4" presStyleCnt="0"/>
      <dgm:spPr/>
    </dgm:pt>
    <dgm:pt modelId="{E297B8ED-CCF1-436F-9641-36991D018C60}" type="pres">
      <dgm:prSet presAssocID="{0740CC2B-3990-48C3-BC4E-6BE2FC0A0EDB}" presName="background4" presStyleLbl="node4" presStyleIdx="0" presStyleCnt="22"/>
      <dgm:spPr/>
    </dgm:pt>
    <dgm:pt modelId="{F0279832-667A-48EC-8AE9-3FE2686168B5}" type="pres">
      <dgm:prSet presAssocID="{0740CC2B-3990-48C3-BC4E-6BE2FC0A0EDB}" presName="text4" presStyleLbl="fgAcc4" presStyleIdx="0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2BDC23-14BD-41ED-8DCA-A88858E71364}" type="pres">
      <dgm:prSet presAssocID="{0740CC2B-3990-48C3-BC4E-6BE2FC0A0EDB}" presName="hierChild5" presStyleCnt="0"/>
      <dgm:spPr/>
    </dgm:pt>
    <dgm:pt modelId="{B0B21679-98D0-4AE9-ACAD-E5E18834F2FC}" type="pres">
      <dgm:prSet presAssocID="{4E12035D-8CAB-49C8-82AB-01951006D07C}" presName="Name23" presStyleLbl="parChTrans1D4" presStyleIdx="1" presStyleCnt="22"/>
      <dgm:spPr/>
      <dgm:t>
        <a:bodyPr/>
        <a:lstStyle/>
        <a:p>
          <a:endParaRPr lang="en-US"/>
        </a:p>
      </dgm:t>
    </dgm:pt>
    <dgm:pt modelId="{1A453725-708D-4FC6-8E92-52BD5E4586B3}" type="pres">
      <dgm:prSet presAssocID="{06B98DB4-3FA6-40FF-A85C-76BA2A60D6A7}" presName="hierRoot4" presStyleCnt="0"/>
      <dgm:spPr/>
    </dgm:pt>
    <dgm:pt modelId="{688B284E-7509-4EA2-A1E3-C3A195F3B441}" type="pres">
      <dgm:prSet presAssocID="{06B98DB4-3FA6-40FF-A85C-76BA2A60D6A7}" presName="composite4" presStyleCnt="0"/>
      <dgm:spPr/>
    </dgm:pt>
    <dgm:pt modelId="{CE6A5527-D255-4915-9E40-9E0B54ABBEBC}" type="pres">
      <dgm:prSet presAssocID="{06B98DB4-3FA6-40FF-A85C-76BA2A60D6A7}" presName="background4" presStyleLbl="node4" presStyleIdx="1" presStyleCnt="22"/>
      <dgm:spPr/>
    </dgm:pt>
    <dgm:pt modelId="{75851402-7D1D-4849-8291-6DE663F62C5E}" type="pres">
      <dgm:prSet presAssocID="{06B98DB4-3FA6-40FF-A85C-76BA2A60D6A7}" presName="text4" presStyleLbl="fgAcc4" presStyleIdx="1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5D67BE-20C7-4B4E-88E4-A927A8C64FE7}" type="pres">
      <dgm:prSet presAssocID="{06B98DB4-3FA6-40FF-A85C-76BA2A60D6A7}" presName="hierChild5" presStyleCnt="0"/>
      <dgm:spPr/>
    </dgm:pt>
    <dgm:pt modelId="{78497673-5FDE-4475-A5F1-6322CFB79800}" type="pres">
      <dgm:prSet presAssocID="{5F60A71D-F026-454C-A693-349BB0F9CB2A}" presName="Name23" presStyleLbl="parChTrans1D4" presStyleIdx="2" presStyleCnt="22"/>
      <dgm:spPr/>
      <dgm:t>
        <a:bodyPr/>
        <a:lstStyle/>
        <a:p>
          <a:endParaRPr lang="en-US"/>
        </a:p>
      </dgm:t>
    </dgm:pt>
    <dgm:pt modelId="{B8A32113-7380-4EB3-AB6E-E5099E3292E3}" type="pres">
      <dgm:prSet presAssocID="{39437237-7F39-48A1-A08A-963B49D3E725}" presName="hierRoot4" presStyleCnt="0"/>
      <dgm:spPr/>
    </dgm:pt>
    <dgm:pt modelId="{6FBF9219-A95B-4B02-9400-A02E24521304}" type="pres">
      <dgm:prSet presAssocID="{39437237-7F39-48A1-A08A-963B49D3E725}" presName="composite4" presStyleCnt="0"/>
      <dgm:spPr/>
    </dgm:pt>
    <dgm:pt modelId="{71388516-336C-4C4A-AFF0-622070AED854}" type="pres">
      <dgm:prSet presAssocID="{39437237-7F39-48A1-A08A-963B49D3E725}" presName="background4" presStyleLbl="node4" presStyleIdx="2" presStyleCnt="22"/>
      <dgm:spPr/>
    </dgm:pt>
    <dgm:pt modelId="{43909AF6-E02A-4D3E-96D5-7FAA73A1DFC1}" type="pres">
      <dgm:prSet presAssocID="{39437237-7F39-48A1-A08A-963B49D3E725}" presName="text4" presStyleLbl="fgAcc4" presStyleIdx="2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82F4B6-101D-4A64-9790-C08CF8E0CC5A}" type="pres">
      <dgm:prSet presAssocID="{39437237-7F39-48A1-A08A-963B49D3E725}" presName="hierChild5" presStyleCnt="0"/>
      <dgm:spPr/>
    </dgm:pt>
    <dgm:pt modelId="{5B26E804-82F4-4F04-B470-EFF68CA5664E}" type="pres">
      <dgm:prSet presAssocID="{7872AFB3-01AD-4B96-875D-B9927DBAA79A}" presName="Name23" presStyleLbl="parChTrans1D4" presStyleIdx="3" presStyleCnt="22"/>
      <dgm:spPr/>
      <dgm:t>
        <a:bodyPr/>
        <a:lstStyle/>
        <a:p>
          <a:endParaRPr lang="en-US"/>
        </a:p>
      </dgm:t>
    </dgm:pt>
    <dgm:pt modelId="{C8046D14-534F-4432-8053-D0ABFEC9E62B}" type="pres">
      <dgm:prSet presAssocID="{F563A771-CCE4-41FD-8597-ED1C5CD0916D}" presName="hierRoot4" presStyleCnt="0"/>
      <dgm:spPr/>
    </dgm:pt>
    <dgm:pt modelId="{EBD178B0-D3CD-4F34-8B11-EAA8F152AA52}" type="pres">
      <dgm:prSet presAssocID="{F563A771-CCE4-41FD-8597-ED1C5CD0916D}" presName="composite4" presStyleCnt="0"/>
      <dgm:spPr/>
    </dgm:pt>
    <dgm:pt modelId="{7F7948A7-6AAA-40C9-B950-38E7493D659B}" type="pres">
      <dgm:prSet presAssocID="{F563A771-CCE4-41FD-8597-ED1C5CD0916D}" presName="background4" presStyleLbl="node4" presStyleIdx="3" presStyleCnt="22"/>
      <dgm:spPr/>
    </dgm:pt>
    <dgm:pt modelId="{5FC7770D-42B5-4C11-AD45-F000C6E20CB7}" type="pres">
      <dgm:prSet presAssocID="{F563A771-CCE4-41FD-8597-ED1C5CD0916D}" presName="text4" presStyleLbl="fgAcc4" presStyleIdx="3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9E3CBD-EE31-4553-A550-F704DF8AD3D0}" type="pres">
      <dgm:prSet presAssocID="{F563A771-CCE4-41FD-8597-ED1C5CD0916D}" presName="hierChild5" presStyleCnt="0"/>
      <dgm:spPr/>
    </dgm:pt>
    <dgm:pt modelId="{84DA129A-5778-4935-AA8D-E4818A9685A6}" type="pres">
      <dgm:prSet presAssocID="{0BCE6F7C-8680-4349-AC77-D1FFC2EF3B2A}" presName="Name23" presStyleLbl="parChTrans1D4" presStyleIdx="4" presStyleCnt="22"/>
      <dgm:spPr/>
      <dgm:t>
        <a:bodyPr/>
        <a:lstStyle/>
        <a:p>
          <a:endParaRPr lang="en-US"/>
        </a:p>
      </dgm:t>
    </dgm:pt>
    <dgm:pt modelId="{5D80B324-044C-40D8-A4AE-0592C8C77AFB}" type="pres">
      <dgm:prSet presAssocID="{148E3AE3-C8B3-4DF4-880D-199B4C73FCFE}" presName="hierRoot4" presStyleCnt="0"/>
      <dgm:spPr/>
    </dgm:pt>
    <dgm:pt modelId="{834C4FE5-AF60-436A-A318-40F1980A165C}" type="pres">
      <dgm:prSet presAssocID="{148E3AE3-C8B3-4DF4-880D-199B4C73FCFE}" presName="composite4" presStyleCnt="0"/>
      <dgm:spPr/>
    </dgm:pt>
    <dgm:pt modelId="{DC3C6946-95B8-4983-AE1D-7CBBE681DA9D}" type="pres">
      <dgm:prSet presAssocID="{148E3AE3-C8B3-4DF4-880D-199B4C73FCFE}" presName="background4" presStyleLbl="node4" presStyleIdx="4" presStyleCnt="22"/>
      <dgm:spPr/>
    </dgm:pt>
    <dgm:pt modelId="{94734216-4B12-41B4-A88D-19F90F6F680B}" type="pres">
      <dgm:prSet presAssocID="{148E3AE3-C8B3-4DF4-880D-199B4C73FCFE}" presName="text4" presStyleLbl="fgAcc4" presStyleIdx="4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E565AA-DC04-4157-BE54-2EB7A9C73358}" type="pres">
      <dgm:prSet presAssocID="{148E3AE3-C8B3-4DF4-880D-199B4C73FCFE}" presName="hierChild5" presStyleCnt="0"/>
      <dgm:spPr/>
    </dgm:pt>
    <dgm:pt modelId="{5F284072-B641-49EC-BCAB-E275F83AC0A5}" type="pres">
      <dgm:prSet presAssocID="{6F7F8B92-E00A-4A7B-9985-FAD09AD24856}" presName="Name23" presStyleLbl="parChTrans1D4" presStyleIdx="5" presStyleCnt="22"/>
      <dgm:spPr/>
      <dgm:t>
        <a:bodyPr/>
        <a:lstStyle/>
        <a:p>
          <a:endParaRPr lang="en-US"/>
        </a:p>
      </dgm:t>
    </dgm:pt>
    <dgm:pt modelId="{CCBF934C-D42D-4678-BC87-B5CB83FEE118}" type="pres">
      <dgm:prSet presAssocID="{127DC803-D8F4-4469-A8D7-0D6F885658CA}" presName="hierRoot4" presStyleCnt="0"/>
      <dgm:spPr/>
    </dgm:pt>
    <dgm:pt modelId="{FEBEAC63-9A8C-4C6C-B67C-47B7EFE01369}" type="pres">
      <dgm:prSet presAssocID="{127DC803-D8F4-4469-A8D7-0D6F885658CA}" presName="composite4" presStyleCnt="0"/>
      <dgm:spPr/>
    </dgm:pt>
    <dgm:pt modelId="{2F5D7FC8-B643-41EB-87D5-6B1374ACF15A}" type="pres">
      <dgm:prSet presAssocID="{127DC803-D8F4-4469-A8D7-0D6F885658CA}" presName="background4" presStyleLbl="node4" presStyleIdx="5" presStyleCnt="22"/>
      <dgm:spPr/>
    </dgm:pt>
    <dgm:pt modelId="{6AAD572E-3B76-4ACF-91D3-3D936886491C}" type="pres">
      <dgm:prSet presAssocID="{127DC803-D8F4-4469-A8D7-0D6F885658CA}" presName="text4" presStyleLbl="fgAcc4" presStyleIdx="5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BE6F39-5642-4DCC-AEE6-4B2770CDDA8F}" type="pres">
      <dgm:prSet presAssocID="{127DC803-D8F4-4469-A8D7-0D6F885658CA}" presName="hierChild5" presStyleCnt="0"/>
      <dgm:spPr/>
    </dgm:pt>
    <dgm:pt modelId="{C1F1DE19-9675-40E8-AB2D-F30B8A00A3D5}" type="pres">
      <dgm:prSet presAssocID="{A15A68EF-DFE2-43E9-B74A-C12437312FFC}" presName="Name23" presStyleLbl="parChTrans1D4" presStyleIdx="6" presStyleCnt="22"/>
      <dgm:spPr/>
      <dgm:t>
        <a:bodyPr/>
        <a:lstStyle/>
        <a:p>
          <a:endParaRPr lang="en-US"/>
        </a:p>
      </dgm:t>
    </dgm:pt>
    <dgm:pt modelId="{87228167-BE9B-4A72-94A7-6EF11E91696E}" type="pres">
      <dgm:prSet presAssocID="{DA6ED07F-E41C-4CF6-9520-BF49816D82D9}" presName="hierRoot4" presStyleCnt="0"/>
      <dgm:spPr/>
    </dgm:pt>
    <dgm:pt modelId="{F8279F1B-911F-4ACF-AC3A-9A2851F36065}" type="pres">
      <dgm:prSet presAssocID="{DA6ED07F-E41C-4CF6-9520-BF49816D82D9}" presName="composite4" presStyleCnt="0"/>
      <dgm:spPr/>
    </dgm:pt>
    <dgm:pt modelId="{1F6AF96A-4086-4A63-9AF8-477E3CDDF432}" type="pres">
      <dgm:prSet presAssocID="{DA6ED07F-E41C-4CF6-9520-BF49816D82D9}" presName="background4" presStyleLbl="node4" presStyleIdx="6" presStyleCnt="22"/>
      <dgm:spPr/>
    </dgm:pt>
    <dgm:pt modelId="{3FC74EF7-0CB9-48F7-B90A-5C1D690189F2}" type="pres">
      <dgm:prSet presAssocID="{DA6ED07F-E41C-4CF6-9520-BF49816D82D9}" presName="text4" presStyleLbl="fgAcc4" presStyleIdx="6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F73E62-657B-4867-8D78-980A6C83CA24}" type="pres">
      <dgm:prSet presAssocID="{DA6ED07F-E41C-4CF6-9520-BF49816D82D9}" presName="hierChild5" presStyleCnt="0"/>
      <dgm:spPr/>
    </dgm:pt>
    <dgm:pt modelId="{3D0A9616-DD74-4386-B709-1B8049D721CE}" type="pres">
      <dgm:prSet presAssocID="{3D2FF35F-9D47-4658-879A-45FAB141A960}" presName="Name23" presStyleLbl="parChTrans1D4" presStyleIdx="7" presStyleCnt="22"/>
      <dgm:spPr/>
      <dgm:t>
        <a:bodyPr/>
        <a:lstStyle/>
        <a:p>
          <a:endParaRPr lang="en-US"/>
        </a:p>
      </dgm:t>
    </dgm:pt>
    <dgm:pt modelId="{62B97062-66CC-411B-957A-A6CB80012DA5}" type="pres">
      <dgm:prSet presAssocID="{A4ABE3BA-B804-45C3-8779-2758D7ED4114}" presName="hierRoot4" presStyleCnt="0"/>
      <dgm:spPr/>
    </dgm:pt>
    <dgm:pt modelId="{5B72634A-1404-47DE-B223-7A5C2A9DF9F9}" type="pres">
      <dgm:prSet presAssocID="{A4ABE3BA-B804-45C3-8779-2758D7ED4114}" presName="composite4" presStyleCnt="0"/>
      <dgm:spPr/>
    </dgm:pt>
    <dgm:pt modelId="{991404A5-2699-4850-BEAE-73B08A0793F9}" type="pres">
      <dgm:prSet presAssocID="{A4ABE3BA-B804-45C3-8779-2758D7ED4114}" presName="background4" presStyleLbl="node4" presStyleIdx="7" presStyleCnt="22"/>
      <dgm:spPr/>
    </dgm:pt>
    <dgm:pt modelId="{3243FF9A-6992-448E-911F-2B7BBD13507C}" type="pres">
      <dgm:prSet presAssocID="{A4ABE3BA-B804-45C3-8779-2758D7ED4114}" presName="text4" presStyleLbl="fgAcc4" presStyleIdx="7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93D24D-6FAD-42C9-B644-A520CFB134AF}" type="pres">
      <dgm:prSet presAssocID="{A4ABE3BA-B804-45C3-8779-2758D7ED4114}" presName="hierChild5" presStyleCnt="0"/>
      <dgm:spPr/>
    </dgm:pt>
    <dgm:pt modelId="{E9DAF987-79D5-4279-8842-072547DE000A}" type="pres">
      <dgm:prSet presAssocID="{03113840-6C05-4F8E-BC15-053104D7EDA5}" presName="Name23" presStyleLbl="parChTrans1D4" presStyleIdx="8" presStyleCnt="22"/>
      <dgm:spPr/>
      <dgm:t>
        <a:bodyPr/>
        <a:lstStyle/>
        <a:p>
          <a:endParaRPr lang="en-US"/>
        </a:p>
      </dgm:t>
    </dgm:pt>
    <dgm:pt modelId="{0F7C9C46-E9B0-4B15-8044-B99E698EC9D4}" type="pres">
      <dgm:prSet presAssocID="{F0724ED1-16BC-4070-BEC8-ACF44B6114D9}" presName="hierRoot4" presStyleCnt="0"/>
      <dgm:spPr/>
    </dgm:pt>
    <dgm:pt modelId="{AD235E9A-ECEE-4849-A49A-165711A255E7}" type="pres">
      <dgm:prSet presAssocID="{F0724ED1-16BC-4070-BEC8-ACF44B6114D9}" presName="composite4" presStyleCnt="0"/>
      <dgm:spPr/>
    </dgm:pt>
    <dgm:pt modelId="{A57ACDAB-10B1-4AB7-AEF8-715C68DC14D5}" type="pres">
      <dgm:prSet presAssocID="{F0724ED1-16BC-4070-BEC8-ACF44B6114D9}" presName="background4" presStyleLbl="node4" presStyleIdx="8" presStyleCnt="22"/>
      <dgm:spPr/>
    </dgm:pt>
    <dgm:pt modelId="{C769DE76-8DA2-44CF-B609-91C0457CFA60}" type="pres">
      <dgm:prSet presAssocID="{F0724ED1-16BC-4070-BEC8-ACF44B6114D9}" presName="text4" presStyleLbl="fgAcc4" presStyleIdx="8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B1C304-8C32-4768-AC50-C64244542761}" type="pres">
      <dgm:prSet presAssocID="{F0724ED1-16BC-4070-BEC8-ACF44B6114D9}" presName="hierChild5" presStyleCnt="0"/>
      <dgm:spPr/>
    </dgm:pt>
    <dgm:pt modelId="{5DCAF87A-6428-4466-9455-F45DE072CCB1}" type="pres">
      <dgm:prSet presAssocID="{0CC4DA64-C8BE-49FB-88BE-AFECEF125F36}" presName="Name23" presStyleLbl="parChTrans1D4" presStyleIdx="9" presStyleCnt="22"/>
      <dgm:spPr/>
      <dgm:t>
        <a:bodyPr/>
        <a:lstStyle/>
        <a:p>
          <a:endParaRPr lang="en-US"/>
        </a:p>
      </dgm:t>
    </dgm:pt>
    <dgm:pt modelId="{6B920BF1-514B-4F42-AE95-21D782A0B754}" type="pres">
      <dgm:prSet presAssocID="{80534D7C-1FAB-4EB7-9EAA-83F7AE8E4A09}" presName="hierRoot4" presStyleCnt="0"/>
      <dgm:spPr/>
    </dgm:pt>
    <dgm:pt modelId="{D736E52C-978A-4D36-BB87-67B08518D41D}" type="pres">
      <dgm:prSet presAssocID="{80534D7C-1FAB-4EB7-9EAA-83F7AE8E4A09}" presName="composite4" presStyleCnt="0"/>
      <dgm:spPr/>
    </dgm:pt>
    <dgm:pt modelId="{0C786125-C106-46C0-8884-49AEF507C266}" type="pres">
      <dgm:prSet presAssocID="{80534D7C-1FAB-4EB7-9EAA-83F7AE8E4A09}" presName="background4" presStyleLbl="node4" presStyleIdx="9" presStyleCnt="22"/>
      <dgm:spPr/>
    </dgm:pt>
    <dgm:pt modelId="{562FA488-FEC9-4AB0-A11C-28A4E19757A7}" type="pres">
      <dgm:prSet presAssocID="{80534D7C-1FAB-4EB7-9EAA-83F7AE8E4A09}" presName="text4" presStyleLbl="fgAcc4" presStyleIdx="9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9C3FE1-9DE3-45EB-9A69-492899199F03}" type="pres">
      <dgm:prSet presAssocID="{80534D7C-1FAB-4EB7-9EAA-83F7AE8E4A09}" presName="hierChild5" presStyleCnt="0"/>
      <dgm:spPr/>
    </dgm:pt>
    <dgm:pt modelId="{86284478-2651-4101-B4BE-8DA40942E909}" type="pres">
      <dgm:prSet presAssocID="{6624CF98-5A34-4A7A-9C08-32E62E3ED1A1}" presName="Name23" presStyleLbl="parChTrans1D4" presStyleIdx="10" presStyleCnt="22"/>
      <dgm:spPr/>
      <dgm:t>
        <a:bodyPr/>
        <a:lstStyle/>
        <a:p>
          <a:endParaRPr lang="en-US"/>
        </a:p>
      </dgm:t>
    </dgm:pt>
    <dgm:pt modelId="{2CBC5E08-2C42-47E4-BC45-C5D466121404}" type="pres">
      <dgm:prSet presAssocID="{83CCE480-3A7C-45B0-AB4B-09CA61FC12CC}" presName="hierRoot4" presStyleCnt="0"/>
      <dgm:spPr/>
    </dgm:pt>
    <dgm:pt modelId="{D647A0E0-66BF-4C46-8097-42717589518E}" type="pres">
      <dgm:prSet presAssocID="{83CCE480-3A7C-45B0-AB4B-09CA61FC12CC}" presName="composite4" presStyleCnt="0"/>
      <dgm:spPr/>
    </dgm:pt>
    <dgm:pt modelId="{FAE5DBF9-CEE1-4669-93A6-7182E8BAC3D8}" type="pres">
      <dgm:prSet presAssocID="{83CCE480-3A7C-45B0-AB4B-09CA61FC12CC}" presName="background4" presStyleLbl="node4" presStyleIdx="10" presStyleCnt="22"/>
      <dgm:spPr/>
    </dgm:pt>
    <dgm:pt modelId="{30C8E46F-17E0-4F8C-B227-3D6662EA0592}" type="pres">
      <dgm:prSet presAssocID="{83CCE480-3A7C-45B0-AB4B-09CA61FC12CC}" presName="text4" presStyleLbl="fgAcc4" presStyleIdx="10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06AB84-E103-4D96-8238-2E890E8A78C9}" type="pres">
      <dgm:prSet presAssocID="{83CCE480-3A7C-45B0-AB4B-09CA61FC12CC}" presName="hierChild5" presStyleCnt="0"/>
      <dgm:spPr/>
    </dgm:pt>
    <dgm:pt modelId="{E3EF1040-B3F8-4081-879E-1237D85A334D}" type="pres">
      <dgm:prSet presAssocID="{D6A2CA3E-3BE7-4815-AE39-52C72C421E01}" presName="Name23" presStyleLbl="parChTrans1D4" presStyleIdx="11" presStyleCnt="22"/>
      <dgm:spPr/>
      <dgm:t>
        <a:bodyPr/>
        <a:lstStyle/>
        <a:p>
          <a:endParaRPr lang="en-US"/>
        </a:p>
      </dgm:t>
    </dgm:pt>
    <dgm:pt modelId="{5CD79456-1512-4A9D-B797-64CCAFC04C60}" type="pres">
      <dgm:prSet presAssocID="{F430E41B-4F19-4DE1-9ADF-545AF937CEEC}" presName="hierRoot4" presStyleCnt="0"/>
      <dgm:spPr/>
    </dgm:pt>
    <dgm:pt modelId="{761CB771-B057-4CE4-8852-0E69CE3AB42F}" type="pres">
      <dgm:prSet presAssocID="{F430E41B-4F19-4DE1-9ADF-545AF937CEEC}" presName="composite4" presStyleCnt="0"/>
      <dgm:spPr/>
    </dgm:pt>
    <dgm:pt modelId="{924C13E9-BC54-47B5-8AE7-CE73C530CCE6}" type="pres">
      <dgm:prSet presAssocID="{F430E41B-4F19-4DE1-9ADF-545AF937CEEC}" presName="background4" presStyleLbl="node4" presStyleIdx="11" presStyleCnt="22"/>
      <dgm:spPr/>
    </dgm:pt>
    <dgm:pt modelId="{870A4E0A-657B-477E-9B80-4A2976B40D15}" type="pres">
      <dgm:prSet presAssocID="{F430E41B-4F19-4DE1-9ADF-545AF937CEEC}" presName="text4" presStyleLbl="fgAcc4" presStyleIdx="11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FF7354-A943-472D-8FE2-02116461E83C}" type="pres">
      <dgm:prSet presAssocID="{F430E41B-4F19-4DE1-9ADF-545AF937CEEC}" presName="hierChild5" presStyleCnt="0"/>
      <dgm:spPr/>
    </dgm:pt>
    <dgm:pt modelId="{72C1C794-866A-43D8-9D43-04F3BB765F08}" type="pres">
      <dgm:prSet presAssocID="{AD75A345-E29A-46D9-A4B3-CC3375540B75}" presName="Name23" presStyleLbl="parChTrans1D4" presStyleIdx="12" presStyleCnt="22"/>
      <dgm:spPr/>
    </dgm:pt>
    <dgm:pt modelId="{589E58A7-568C-4F38-96B4-075C234B11AC}" type="pres">
      <dgm:prSet presAssocID="{A4657E86-D7C4-4F40-A3CF-AEEC35C303A2}" presName="hierRoot4" presStyleCnt="0"/>
      <dgm:spPr/>
    </dgm:pt>
    <dgm:pt modelId="{A654B7C3-4D62-41AA-85EE-A7D1DD881608}" type="pres">
      <dgm:prSet presAssocID="{A4657E86-D7C4-4F40-A3CF-AEEC35C303A2}" presName="composite4" presStyleCnt="0"/>
      <dgm:spPr/>
    </dgm:pt>
    <dgm:pt modelId="{3E5B8BAB-443D-46F0-A468-4D37E75F1B24}" type="pres">
      <dgm:prSet presAssocID="{A4657E86-D7C4-4F40-A3CF-AEEC35C303A2}" presName="background4" presStyleLbl="node4" presStyleIdx="12" presStyleCnt="22"/>
      <dgm:spPr/>
    </dgm:pt>
    <dgm:pt modelId="{FEA9B057-6804-40F8-9FA5-5FD89E151BAB}" type="pres">
      <dgm:prSet presAssocID="{A4657E86-D7C4-4F40-A3CF-AEEC35C303A2}" presName="text4" presStyleLbl="fgAcc4" presStyleIdx="12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52938A-140E-4A23-916B-C28D51B7C3FA}" type="pres">
      <dgm:prSet presAssocID="{A4657E86-D7C4-4F40-A3CF-AEEC35C303A2}" presName="hierChild5" presStyleCnt="0"/>
      <dgm:spPr/>
    </dgm:pt>
    <dgm:pt modelId="{8CA15302-03C1-4F3F-A43C-E6D8A5A71236}" type="pres">
      <dgm:prSet presAssocID="{B4169C69-7049-4C3B-9DC5-DD7F8568D206}" presName="Name23" presStyleLbl="parChTrans1D4" presStyleIdx="13" presStyleCnt="22"/>
      <dgm:spPr/>
      <dgm:t>
        <a:bodyPr/>
        <a:lstStyle/>
        <a:p>
          <a:endParaRPr lang="en-US"/>
        </a:p>
      </dgm:t>
    </dgm:pt>
    <dgm:pt modelId="{5F3BEC88-6FD9-41A0-BC9B-E80845959A58}" type="pres">
      <dgm:prSet presAssocID="{C2B49662-B909-4225-A1BE-3AD50CB5DC75}" presName="hierRoot4" presStyleCnt="0"/>
      <dgm:spPr/>
    </dgm:pt>
    <dgm:pt modelId="{42FC9011-E51D-4E15-BA54-59F93786D42D}" type="pres">
      <dgm:prSet presAssocID="{C2B49662-B909-4225-A1BE-3AD50CB5DC75}" presName="composite4" presStyleCnt="0"/>
      <dgm:spPr/>
    </dgm:pt>
    <dgm:pt modelId="{ACB0BD24-7E33-4C56-B754-7F1A260D696B}" type="pres">
      <dgm:prSet presAssocID="{C2B49662-B909-4225-A1BE-3AD50CB5DC75}" presName="background4" presStyleLbl="node4" presStyleIdx="13" presStyleCnt="22"/>
      <dgm:spPr/>
    </dgm:pt>
    <dgm:pt modelId="{633E429F-AED3-4744-923A-3B4F09A6A987}" type="pres">
      <dgm:prSet presAssocID="{C2B49662-B909-4225-A1BE-3AD50CB5DC75}" presName="text4" presStyleLbl="fgAcc4" presStyleIdx="13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BACB83-3A2A-467C-96DB-E687A3A997CD}" type="pres">
      <dgm:prSet presAssocID="{C2B49662-B909-4225-A1BE-3AD50CB5DC75}" presName="hierChild5" presStyleCnt="0"/>
      <dgm:spPr/>
    </dgm:pt>
    <dgm:pt modelId="{3853C27C-68DA-414A-B6D4-242B99CEC96B}" type="pres">
      <dgm:prSet presAssocID="{094075E7-930B-44E6-BC1D-95753C81C36D}" presName="Name23" presStyleLbl="parChTrans1D4" presStyleIdx="14" presStyleCnt="22"/>
      <dgm:spPr/>
      <dgm:t>
        <a:bodyPr/>
        <a:lstStyle/>
        <a:p>
          <a:endParaRPr lang="en-US"/>
        </a:p>
      </dgm:t>
    </dgm:pt>
    <dgm:pt modelId="{80EBCADE-E8DC-4DC4-A9DD-9DFD799550A6}" type="pres">
      <dgm:prSet presAssocID="{4438AEFC-2D22-408D-A268-03E10C737F5D}" presName="hierRoot4" presStyleCnt="0"/>
      <dgm:spPr/>
    </dgm:pt>
    <dgm:pt modelId="{D7C80D3C-B710-46E8-9A2A-2A2A650675D4}" type="pres">
      <dgm:prSet presAssocID="{4438AEFC-2D22-408D-A268-03E10C737F5D}" presName="composite4" presStyleCnt="0"/>
      <dgm:spPr/>
    </dgm:pt>
    <dgm:pt modelId="{3BC213B0-6323-49C5-906B-454C49FBF00B}" type="pres">
      <dgm:prSet presAssocID="{4438AEFC-2D22-408D-A268-03E10C737F5D}" presName="background4" presStyleLbl="node4" presStyleIdx="14" presStyleCnt="22"/>
      <dgm:spPr/>
    </dgm:pt>
    <dgm:pt modelId="{D2E03293-9E07-4DA8-A080-28FBFDD20942}" type="pres">
      <dgm:prSet presAssocID="{4438AEFC-2D22-408D-A268-03E10C737F5D}" presName="text4" presStyleLbl="fgAcc4" presStyleIdx="14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576734-D259-452E-B73A-C49951A1B226}" type="pres">
      <dgm:prSet presAssocID="{4438AEFC-2D22-408D-A268-03E10C737F5D}" presName="hierChild5" presStyleCnt="0"/>
      <dgm:spPr/>
    </dgm:pt>
    <dgm:pt modelId="{8680BEA3-87EC-4ECE-917A-7ACDE04DB21B}" type="pres">
      <dgm:prSet presAssocID="{54BA7179-85BB-4FE0-97D4-D848B5695FAC}" presName="Name23" presStyleLbl="parChTrans1D4" presStyleIdx="15" presStyleCnt="22"/>
      <dgm:spPr/>
      <dgm:t>
        <a:bodyPr/>
        <a:lstStyle/>
        <a:p>
          <a:endParaRPr lang="en-US"/>
        </a:p>
      </dgm:t>
    </dgm:pt>
    <dgm:pt modelId="{3D80CB26-C3C2-467E-ACC9-9D5B48575DAA}" type="pres">
      <dgm:prSet presAssocID="{72DC57FA-5F6E-4D9B-A383-914796D05021}" presName="hierRoot4" presStyleCnt="0"/>
      <dgm:spPr/>
    </dgm:pt>
    <dgm:pt modelId="{303C7802-149C-4137-B4BC-09F367923E3F}" type="pres">
      <dgm:prSet presAssocID="{72DC57FA-5F6E-4D9B-A383-914796D05021}" presName="composite4" presStyleCnt="0"/>
      <dgm:spPr/>
    </dgm:pt>
    <dgm:pt modelId="{45D57370-F897-4FD1-A797-3C901A57F742}" type="pres">
      <dgm:prSet presAssocID="{72DC57FA-5F6E-4D9B-A383-914796D05021}" presName="background4" presStyleLbl="node4" presStyleIdx="15" presStyleCnt="22"/>
      <dgm:spPr/>
    </dgm:pt>
    <dgm:pt modelId="{7728DC59-0838-4D6C-B918-7FE45F3AB4D6}" type="pres">
      <dgm:prSet presAssocID="{72DC57FA-5F6E-4D9B-A383-914796D05021}" presName="text4" presStyleLbl="fgAcc4" presStyleIdx="15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BA6E01-63B3-44D1-BD9E-114C86A78FF9}" type="pres">
      <dgm:prSet presAssocID="{72DC57FA-5F6E-4D9B-A383-914796D05021}" presName="hierChild5" presStyleCnt="0"/>
      <dgm:spPr/>
    </dgm:pt>
    <dgm:pt modelId="{E340F979-4C19-450B-AB6C-128CF196F03B}" type="pres">
      <dgm:prSet presAssocID="{342C5162-42B7-4DA9-BFF8-78C5A85E76C5}" presName="Name23" presStyleLbl="parChTrans1D4" presStyleIdx="16" presStyleCnt="22"/>
      <dgm:spPr/>
      <dgm:t>
        <a:bodyPr/>
        <a:lstStyle/>
        <a:p>
          <a:endParaRPr lang="en-US"/>
        </a:p>
      </dgm:t>
    </dgm:pt>
    <dgm:pt modelId="{FE7CC364-285F-4A1E-B16C-A0D8C00173FF}" type="pres">
      <dgm:prSet presAssocID="{3FC1977F-9297-4AE3-86F5-4EE239EC6925}" presName="hierRoot4" presStyleCnt="0"/>
      <dgm:spPr/>
    </dgm:pt>
    <dgm:pt modelId="{52C3C5AE-E155-41E7-9DC1-AED4F46A8AE7}" type="pres">
      <dgm:prSet presAssocID="{3FC1977F-9297-4AE3-86F5-4EE239EC6925}" presName="composite4" presStyleCnt="0"/>
      <dgm:spPr/>
    </dgm:pt>
    <dgm:pt modelId="{93B2B6C6-A5BB-4561-9762-110A40E04301}" type="pres">
      <dgm:prSet presAssocID="{3FC1977F-9297-4AE3-86F5-4EE239EC6925}" presName="background4" presStyleLbl="node4" presStyleIdx="16" presStyleCnt="22"/>
      <dgm:spPr/>
    </dgm:pt>
    <dgm:pt modelId="{50962FD3-F544-4BB8-AC29-E51CB69C9CA0}" type="pres">
      <dgm:prSet presAssocID="{3FC1977F-9297-4AE3-86F5-4EE239EC6925}" presName="text4" presStyleLbl="fgAcc4" presStyleIdx="16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33D7C6-EB12-48A2-8312-7BA2A2FE3304}" type="pres">
      <dgm:prSet presAssocID="{3FC1977F-9297-4AE3-86F5-4EE239EC6925}" presName="hierChild5" presStyleCnt="0"/>
      <dgm:spPr/>
    </dgm:pt>
    <dgm:pt modelId="{2F628B5F-1254-4F5B-B6C2-758A240829F9}" type="pres">
      <dgm:prSet presAssocID="{847EED6D-A2E8-458A-9640-A3C1FA5BDE5B}" presName="Name23" presStyleLbl="parChTrans1D4" presStyleIdx="17" presStyleCnt="22"/>
      <dgm:spPr/>
      <dgm:t>
        <a:bodyPr/>
        <a:lstStyle/>
        <a:p>
          <a:endParaRPr lang="en-US"/>
        </a:p>
      </dgm:t>
    </dgm:pt>
    <dgm:pt modelId="{33E70FF8-0216-499B-9227-AAB9F3508C39}" type="pres">
      <dgm:prSet presAssocID="{AA84F8FA-C0FA-4BE8-8F6D-065632207F8A}" presName="hierRoot4" presStyleCnt="0"/>
      <dgm:spPr/>
    </dgm:pt>
    <dgm:pt modelId="{8F34A74D-F556-4D3C-9FEF-2685B6F3587C}" type="pres">
      <dgm:prSet presAssocID="{AA84F8FA-C0FA-4BE8-8F6D-065632207F8A}" presName="composite4" presStyleCnt="0"/>
      <dgm:spPr/>
    </dgm:pt>
    <dgm:pt modelId="{FFF4A4F1-9C41-419B-8753-0F47A37EC9FB}" type="pres">
      <dgm:prSet presAssocID="{AA84F8FA-C0FA-4BE8-8F6D-065632207F8A}" presName="background4" presStyleLbl="node4" presStyleIdx="17" presStyleCnt="22"/>
      <dgm:spPr/>
    </dgm:pt>
    <dgm:pt modelId="{7B55169D-5111-40E4-9C4A-0BF677EC49B7}" type="pres">
      <dgm:prSet presAssocID="{AA84F8FA-C0FA-4BE8-8F6D-065632207F8A}" presName="text4" presStyleLbl="fgAcc4" presStyleIdx="17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12CB3-0F9B-4102-897A-FAE0FCCC2619}" type="pres">
      <dgm:prSet presAssocID="{AA84F8FA-C0FA-4BE8-8F6D-065632207F8A}" presName="hierChild5" presStyleCnt="0"/>
      <dgm:spPr/>
    </dgm:pt>
    <dgm:pt modelId="{6B6E6799-EE66-43D9-B1AF-92D887412574}" type="pres">
      <dgm:prSet presAssocID="{D0E3DA06-D1D5-4948-B3BA-E96FC587CD7F}" presName="Name23" presStyleLbl="parChTrans1D4" presStyleIdx="18" presStyleCnt="22"/>
      <dgm:spPr/>
      <dgm:t>
        <a:bodyPr/>
        <a:lstStyle/>
        <a:p>
          <a:endParaRPr lang="en-US"/>
        </a:p>
      </dgm:t>
    </dgm:pt>
    <dgm:pt modelId="{607342D2-5C50-46D1-9B50-76445762A7A0}" type="pres">
      <dgm:prSet presAssocID="{D733D0DE-94F7-4D27-8B53-B30B4ADDD2C7}" presName="hierRoot4" presStyleCnt="0"/>
      <dgm:spPr/>
    </dgm:pt>
    <dgm:pt modelId="{CB8A0C37-5A5E-4D78-ABBA-FF680D9D5A38}" type="pres">
      <dgm:prSet presAssocID="{D733D0DE-94F7-4D27-8B53-B30B4ADDD2C7}" presName="composite4" presStyleCnt="0"/>
      <dgm:spPr/>
    </dgm:pt>
    <dgm:pt modelId="{4E5E1C73-EBE1-413D-9B34-C1C062B4FA84}" type="pres">
      <dgm:prSet presAssocID="{D733D0DE-94F7-4D27-8B53-B30B4ADDD2C7}" presName="background4" presStyleLbl="node4" presStyleIdx="18" presStyleCnt="22"/>
      <dgm:spPr/>
    </dgm:pt>
    <dgm:pt modelId="{47BF051A-277C-4B80-9449-6E12392F2775}" type="pres">
      <dgm:prSet presAssocID="{D733D0DE-94F7-4D27-8B53-B30B4ADDD2C7}" presName="text4" presStyleLbl="fgAcc4" presStyleIdx="18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D9E983-DAAA-4A71-A397-FCCB82CDC545}" type="pres">
      <dgm:prSet presAssocID="{D733D0DE-94F7-4D27-8B53-B30B4ADDD2C7}" presName="hierChild5" presStyleCnt="0"/>
      <dgm:spPr/>
    </dgm:pt>
    <dgm:pt modelId="{9965188B-5DC6-41BD-8BA3-D33DE3C47CDB}" type="pres">
      <dgm:prSet presAssocID="{CE2A0A17-DBF3-4417-B86B-2E84676578B4}" presName="Name23" presStyleLbl="parChTrans1D4" presStyleIdx="19" presStyleCnt="22"/>
      <dgm:spPr/>
    </dgm:pt>
    <dgm:pt modelId="{46CEBACC-0FE9-48A2-8F2A-E0D9CFCF374C}" type="pres">
      <dgm:prSet presAssocID="{CB8D02E0-4C71-4311-9394-C4C9B41D056E}" presName="hierRoot4" presStyleCnt="0"/>
      <dgm:spPr/>
    </dgm:pt>
    <dgm:pt modelId="{4448380D-3AD8-459B-A69C-135CD409FC00}" type="pres">
      <dgm:prSet presAssocID="{CB8D02E0-4C71-4311-9394-C4C9B41D056E}" presName="composite4" presStyleCnt="0"/>
      <dgm:spPr/>
    </dgm:pt>
    <dgm:pt modelId="{893D40FF-8B42-40E9-AF7E-2BADE331CEDC}" type="pres">
      <dgm:prSet presAssocID="{CB8D02E0-4C71-4311-9394-C4C9B41D056E}" presName="background4" presStyleLbl="node4" presStyleIdx="19" presStyleCnt="22"/>
      <dgm:spPr/>
    </dgm:pt>
    <dgm:pt modelId="{D6586ABC-2A82-4D7D-87EC-503D242ED6DE}" type="pres">
      <dgm:prSet presAssocID="{CB8D02E0-4C71-4311-9394-C4C9B41D056E}" presName="text4" presStyleLbl="fgAcc4" presStyleIdx="19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6CA02C-AD55-4A17-BAC0-22A82472D7DE}" type="pres">
      <dgm:prSet presAssocID="{CB8D02E0-4C71-4311-9394-C4C9B41D056E}" presName="hierChild5" presStyleCnt="0"/>
      <dgm:spPr/>
    </dgm:pt>
    <dgm:pt modelId="{79BE1815-DEFE-4877-A3BE-FC3D53D6E789}" type="pres">
      <dgm:prSet presAssocID="{EE6F7157-A151-4B52-B530-6B5593D59870}" presName="Name23" presStyleLbl="parChTrans1D4" presStyleIdx="20" presStyleCnt="22"/>
      <dgm:spPr/>
      <dgm:t>
        <a:bodyPr/>
        <a:lstStyle/>
        <a:p>
          <a:endParaRPr lang="en-US"/>
        </a:p>
      </dgm:t>
    </dgm:pt>
    <dgm:pt modelId="{890DF531-D182-4511-8738-D6EA4E2609B6}" type="pres">
      <dgm:prSet presAssocID="{94E8EF17-13A1-4044-8A35-1E4341F09424}" presName="hierRoot4" presStyleCnt="0"/>
      <dgm:spPr/>
    </dgm:pt>
    <dgm:pt modelId="{346772EC-0FDC-4611-8EE7-CB7894D842B5}" type="pres">
      <dgm:prSet presAssocID="{94E8EF17-13A1-4044-8A35-1E4341F09424}" presName="composite4" presStyleCnt="0"/>
      <dgm:spPr/>
    </dgm:pt>
    <dgm:pt modelId="{860E7A54-51D2-4B9D-A71F-FDC4A72FB372}" type="pres">
      <dgm:prSet presAssocID="{94E8EF17-13A1-4044-8A35-1E4341F09424}" presName="background4" presStyleLbl="node4" presStyleIdx="20" presStyleCnt="22"/>
      <dgm:spPr/>
    </dgm:pt>
    <dgm:pt modelId="{DF4B788D-FC4E-4D6C-A9B7-A8A3BC383BCE}" type="pres">
      <dgm:prSet presAssocID="{94E8EF17-13A1-4044-8A35-1E4341F09424}" presName="text4" presStyleLbl="fgAcc4" presStyleIdx="20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207B1E-2DFC-4F90-917C-2D8EB3B3169F}" type="pres">
      <dgm:prSet presAssocID="{94E8EF17-13A1-4044-8A35-1E4341F09424}" presName="hierChild5" presStyleCnt="0"/>
      <dgm:spPr/>
    </dgm:pt>
    <dgm:pt modelId="{1BF68A25-355D-49AD-BF35-3602D8E63D51}" type="pres">
      <dgm:prSet presAssocID="{37F1BD31-BA4E-46E4-87D8-7CF3D4CC773B}" presName="Name23" presStyleLbl="parChTrans1D4" presStyleIdx="21" presStyleCnt="22"/>
      <dgm:spPr/>
    </dgm:pt>
    <dgm:pt modelId="{53A27554-C605-491F-A2F6-D1AD5D000062}" type="pres">
      <dgm:prSet presAssocID="{7950ADAF-3A63-42D0-9F15-35B33F74E8C7}" presName="hierRoot4" presStyleCnt="0"/>
      <dgm:spPr/>
    </dgm:pt>
    <dgm:pt modelId="{9837A2C1-1F78-476B-BB3A-C1606D602A11}" type="pres">
      <dgm:prSet presAssocID="{7950ADAF-3A63-42D0-9F15-35B33F74E8C7}" presName="composite4" presStyleCnt="0"/>
      <dgm:spPr/>
    </dgm:pt>
    <dgm:pt modelId="{D2961B58-7CBB-45E1-9163-27786028C37F}" type="pres">
      <dgm:prSet presAssocID="{7950ADAF-3A63-42D0-9F15-35B33F74E8C7}" presName="background4" presStyleLbl="node4" presStyleIdx="21" presStyleCnt="22"/>
      <dgm:spPr/>
    </dgm:pt>
    <dgm:pt modelId="{63EEC3E8-4035-4728-886C-04699909B5F6}" type="pres">
      <dgm:prSet presAssocID="{7950ADAF-3A63-42D0-9F15-35B33F74E8C7}" presName="text4" presStyleLbl="fgAcc4" presStyleIdx="21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076C54-A9EF-4385-8266-24C08C3DBE57}" type="pres">
      <dgm:prSet presAssocID="{7950ADAF-3A63-42D0-9F15-35B33F74E8C7}" presName="hierChild5" presStyleCnt="0"/>
      <dgm:spPr/>
    </dgm:pt>
    <dgm:pt modelId="{2F80620E-7A52-4D4F-8558-BD0076D2EEF8}" type="pres">
      <dgm:prSet presAssocID="{F712E1AC-0BE4-4A30-841A-2430A2AB2F6C}" presName="Name10" presStyleLbl="parChTrans1D2" presStyleIdx="3" presStyleCnt="4"/>
      <dgm:spPr/>
    </dgm:pt>
    <dgm:pt modelId="{43819D91-8D80-4DDA-85DD-C4C9CA69706E}" type="pres">
      <dgm:prSet presAssocID="{4E007084-143D-47FF-B8F7-6B4D108FA21D}" presName="hierRoot2" presStyleCnt="0"/>
      <dgm:spPr/>
    </dgm:pt>
    <dgm:pt modelId="{EE65D3E4-9AFB-4E68-A867-C6280B2C251E}" type="pres">
      <dgm:prSet presAssocID="{4E007084-143D-47FF-B8F7-6B4D108FA21D}" presName="composite2" presStyleCnt="0"/>
      <dgm:spPr/>
    </dgm:pt>
    <dgm:pt modelId="{39CC8308-2A53-4312-8EA6-6695F4DC259D}" type="pres">
      <dgm:prSet presAssocID="{4E007084-143D-47FF-B8F7-6B4D108FA21D}" presName="background2" presStyleLbl="node2" presStyleIdx="3" presStyleCnt="4"/>
      <dgm:spPr/>
    </dgm:pt>
    <dgm:pt modelId="{115FD560-4C17-48F5-BC3E-3B517E1141A0}" type="pres">
      <dgm:prSet presAssocID="{4E007084-143D-47FF-B8F7-6B4D108FA21D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327C1B-2E8A-4B9F-9F7D-24563F7D6C0A}" type="pres">
      <dgm:prSet presAssocID="{4E007084-143D-47FF-B8F7-6B4D108FA21D}" presName="hierChild3" presStyleCnt="0"/>
      <dgm:spPr/>
    </dgm:pt>
  </dgm:ptLst>
  <dgm:cxnLst>
    <dgm:cxn modelId="{D8FBF062-E456-4374-AE12-B037A98E0B21}" srcId="{06B98DB4-3FA6-40FF-A85C-76BA2A60D6A7}" destId="{39437237-7F39-48A1-A08A-963B49D3E725}" srcOrd="0" destOrd="0" parTransId="{5F60A71D-F026-454C-A693-349BB0F9CB2A}" sibTransId="{52B9EDFD-63C6-44CA-A3DF-248D4BFED956}"/>
    <dgm:cxn modelId="{5440B8E2-D2D8-4DC8-BE4C-7619F4549B03}" type="presOf" srcId="{EE6F7157-A151-4B52-B530-6B5593D59870}" destId="{79BE1815-DEFE-4877-A3BE-FC3D53D6E789}" srcOrd="0" destOrd="0" presId="urn:microsoft.com/office/officeart/2005/8/layout/hierarchy1"/>
    <dgm:cxn modelId="{4DD540F9-4B7C-4D4D-9E1E-0623320C0EB2}" type="presOf" srcId="{847EED6D-A2E8-458A-9640-A3C1FA5BDE5B}" destId="{2F628B5F-1254-4F5B-B6C2-758A240829F9}" srcOrd="0" destOrd="0" presId="urn:microsoft.com/office/officeart/2005/8/layout/hierarchy1"/>
    <dgm:cxn modelId="{C2E1FA68-1673-4320-8706-58AA758BAAF4}" type="presOf" srcId="{CD5E03CE-C4B5-4F33-96F4-1B7362C19097}" destId="{D04031D2-1051-4116-800F-7046B7C97BBF}" srcOrd="0" destOrd="0" presId="urn:microsoft.com/office/officeart/2005/8/layout/hierarchy1"/>
    <dgm:cxn modelId="{AD784E9F-8653-4EC8-AC57-0556D876FE0C}" type="presOf" srcId="{3FC1977F-9297-4AE3-86F5-4EE239EC6925}" destId="{50962FD3-F544-4BB8-AC29-E51CB69C9CA0}" srcOrd="0" destOrd="0" presId="urn:microsoft.com/office/officeart/2005/8/layout/hierarchy1"/>
    <dgm:cxn modelId="{A354CDE7-14C0-43FD-A7DA-82E56F09A683}" type="presOf" srcId="{D733D0DE-94F7-4D27-8B53-B30B4ADDD2C7}" destId="{47BF051A-277C-4B80-9449-6E12392F2775}" srcOrd="0" destOrd="0" presId="urn:microsoft.com/office/officeart/2005/8/layout/hierarchy1"/>
    <dgm:cxn modelId="{BACB26FF-F936-4E4D-8C07-0FB3374D58EF}" type="presOf" srcId="{F430E41B-4F19-4DE1-9ADF-545AF937CEEC}" destId="{870A4E0A-657B-477E-9B80-4A2976B40D15}" srcOrd="0" destOrd="0" presId="urn:microsoft.com/office/officeart/2005/8/layout/hierarchy1"/>
    <dgm:cxn modelId="{C107D522-4C2F-44ED-8FE5-CBEC2852B6A5}" srcId="{127DC803-D8F4-4469-A8D7-0D6F885658CA}" destId="{DA6ED07F-E41C-4CF6-9520-BF49816D82D9}" srcOrd="0" destOrd="0" parTransId="{A15A68EF-DFE2-43E9-B74A-C12437312FFC}" sibTransId="{BD963FA7-904B-4C15-8A76-9A986310667C}"/>
    <dgm:cxn modelId="{2FA8169A-66F2-46C3-884B-4FC727263C66}" srcId="{72DC57FA-5F6E-4D9B-A383-914796D05021}" destId="{3FC1977F-9297-4AE3-86F5-4EE239EC6925}" srcOrd="0" destOrd="0" parTransId="{342C5162-42B7-4DA9-BFF8-78C5A85E76C5}" sibTransId="{5FF3D347-5D71-415A-A517-6DD83997F45D}"/>
    <dgm:cxn modelId="{A8C5E004-A90D-4A6D-9F64-21A5B616193C}" type="presOf" srcId="{A15A68EF-DFE2-43E9-B74A-C12437312FFC}" destId="{C1F1DE19-9675-40E8-AB2D-F30B8A00A3D5}" srcOrd="0" destOrd="0" presId="urn:microsoft.com/office/officeart/2005/8/layout/hierarchy1"/>
    <dgm:cxn modelId="{07DA5AD0-71C0-46AE-A4F1-5671E0780AFE}" srcId="{D7D86A06-2D92-43AC-B88A-FA77B3437C5C}" destId="{16DDD6E2-ED7F-49C8-AD8F-4BD264E00210}" srcOrd="0" destOrd="0" parTransId="{14A7875F-0786-4CE9-B3C7-E9F62F259BEE}" sibTransId="{4FEF61B7-1463-4857-8C57-ABE80E9621F9}"/>
    <dgm:cxn modelId="{FF2486EA-7B86-4304-B3ED-8F00472B369A}" type="presOf" srcId="{37F1BD31-BA4E-46E4-87D8-7CF3D4CC773B}" destId="{1BF68A25-355D-49AD-BF35-3602D8E63D51}" srcOrd="0" destOrd="0" presId="urn:microsoft.com/office/officeart/2005/8/layout/hierarchy1"/>
    <dgm:cxn modelId="{955F6652-ACF4-4F7C-AE10-A161EFAFBF42}" type="presOf" srcId="{14A7875F-0786-4CE9-B3C7-E9F62F259BEE}" destId="{EEAB9C97-BFFF-43B5-BA44-8DEBF53F5834}" srcOrd="0" destOrd="0" presId="urn:microsoft.com/office/officeart/2005/8/layout/hierarchy1"/>
    <dgm:cxn modelId="{C4C6D540-15C3-4815-A226-97E5FF1B1297}" srcId="{A4ABE3BA-B804-45C3-8779-2758D7ED4114}" destId="{F0724ED1-16BC-4070-BEC8-ACF44B6114D9}" srcOrd="0" destOrd="0" parTransId="{03113840-6C05-4F8E-BC15-053104D7EDA5}" sibTransId="{766263E3-41F1-439A-8939-CF818B29EB66}"/>
    <dgm:cxn modelId="{5227C495-58EC-4FF5-A311-569CEBA84DEB}" srcId="{148E3AE3-C8B3-4DF4-880D-199B4C73FCFE}" destId="{127DC803-D8F4-4469-A8D7-0D6F885658CA}" srcOrd="0" destOrd="0" parTransId="{6F7F8B92-E00A-4A7B-9985-FAD09AD24856}" sibTransId="{119A69BC-C479-403D-9F2C-A1523706D252}"/>
    <dgm:cxn modelId="{EAAFB3F6-0FB5-4FD8-A6C2-E5227570C66A}" type="presOf" srcId="{A4657E86-D7C4-4F40-A3CF-AEEC35C303A2}" destId="{FEA9B057-6804-40F8-9FA5-5FD89E151BAB}" srcOrd="0" destOrd="0" presId="urn:microsoft.com/office/officeart/2005/8/layout/hierarchy1"/>
    <dgm:cxn modelId="{DDCC1F76-4CAE-470A-9AE8-31347C4E059E}" type="presOf" srcId="{5F60A71D-F026-454C-A693-349BB0F9CB2A}" destId="{78497673-5FDE-4475-A5F1-6322CFB79800}" srcOrd="0" destOrd="0" presId="urn:microsoft.com/office/officeart/2005/8/layout/hierarchy1"/>
    <dgm:cxn modelId="{F0CF6C8F-A7FA-4136-B804-75971FDB6AED}" type="presOf" srcId="{54BA7179-85BB-4FE0-97D4-D848B5695FAC}" destId="{8680BEA3-87EC-4ECE-917A-7ACDE04DB21B}" srcOrd="0" destOrd="0" presId="urn:microsoft.com/office/officeart/2005/8/layout/hierarchy1"/>
    <dgm:cxn modelId="{91758D20-BABA-4FBE-B888-73CFC8BD70CD}" type="presOf" srcId="{80534D7C-1FAB-4EB7-9EAA-83F7AE8E4A09}" destId="{562FA488-FEC9-4AB0-A11C-28A4E19757A7}" srcOrd="0" destOrd="0" presId="urn:microsoft.com/office/officeart/2005/8/layout/hierarchy1"/>
    <dgm:cxn modelId="{EA913EB5-476E-4CF7-9AB0-7F0A35B25BDA}" type="presOf" srcId="{0740CC2B-3990-48C3-BC4E-6BE2FC0A0EDB}" destId="{F0279832-667A-48EC-8AE9-3FE2686168B5}" srcOrd="0" destOrd="0" presId="urn:microsoft.com/office/officeart/2005/8/layout/hierarchy1"/>
    <dgm:cxn modelId="{C4944764-67C3-43D8-80AB-B172022EC6BE}" type="presOf" srcId="{D0E3DA06-D1D5-4948-B3BA-E96FC587CD7F}" destId="{6B6E6799-EE66-43D9-B1AF-92D887412574}" srcOrd="0" destOrd="0" presId="urn:microsoft.com/office/officeart/2005/8/layout/hierarchy1"/>
    <dgm:cxn modelId="{B5F42D71-34D6-45A1-9EC4-E717590138B7}" type="presOf" srcId="{D24D5372-69DF-4D6F-BA3C-2320BE54C22E}" destId="{90406764-048B-4D86-94C9-0C2BE92F8EEB}" srcOrd="0" destOrd="0" presId="urn:microsoft.com/office/officeart/2005/8/layout/hierarchy1"/>
    <dgm:cxn modelId="{CBEE5725-A751-4608-B22E-E03254729CD4}" type="presOf" srcId="{7872AFB3-01AD-4B96-875D-B9927DBAA79A}" destId="{5B26E804-82F4-4F04-B470-EFF68CA5664E}" srcOrd="0" destOrd="0" presId="urn:microsoft.com/office/officeart/2005/8/layout/hierarchy1"/>
    <dgm:cxn modelId="{BABD0661-CD77-4B60-9A6E-81FFD7481681}" type="presOf" srcId="{A0A018D7-A3ED-4561-9804-355FD22500D2}" destId="{CB9168AD-BFC2-4527-954F-14BBA1F769CC}" srcOrd="0" destOrd="0" presId="urn:microsoft.com/office/officeart/2005/8/layout/hierarchy1"/>
    <dgm:cxn modelId="{4F17C041-A45F-4F58-9396-3A3082DDC489}" type="presOf" srcId="{94E8EF17-13A1-4044-8A35-1E4341F09424}" destId="{DF4B788D-FC4E-4D6C-A9B7-A8A3BC383BCE}" srcOrd="0" destOrd="0" presId="urn:microsoft.com/office/officeart/2005/8/layout/hierarchy1"/>
    <dgm:cxn modelId="{71F23835-0782-4BD8-BDF6-483272EBAACC}" type="presOf" srcId="{A4ABE3BA-B804-45C3-8779-2758D7ED4114}" destId="{3243FF9A-6992-448E-911F-2B7BBD13507C}" srcOrd="0" destOrd="0" presId="urn:microsoft.com/office/officeart/2005/8/layout/hierarchy1"/>
    <dgm:cxn modelId="{69431300-9D02-4991-9430-012817DA127A}" type="presOf" srcId="{4E007084-143D-47FF-B8F7-6B4D108FA21D}" destId="{115FD560-4C17-48F5-BC3E-3B517E1141A0}" srcOrd="0" destOrd="0" presId="urn:microsoft.com/office/officeart/2005/8/layout/hierarchy1"/>
    <dgm:cxn modelId="{71DFED4D-4DA2-4F08-B5C3-5D807B8D4D2B}" type="presOf" srcId="{127DC803-D8F4-4469-A8D7-0D6F885658CA}" destId="{6AAD572E-3B76-4ACF-91D3-3D936886491C}" srcOrd="0" destOrd="0" presId="urn:microsoft.com/office/officeart/2005/8/layout/hierarchy1"/>
    <dgm:cxn modelId="{AB8FE001-8B7D-416C-AC6D-BFA8E24BBB4C}" type="presOf" srcId="{342C5162-42B7-4DA9-BFF8-78C5A85E76C5}" destId="{E340F979-4C19-450B-AB6C-128CF196F03B}" srcOrd="0" destOrd="0" presId="urn:microsoft.com/office/officeart/2005/8/layout/hierarchy1"/>
    <dgm:cxn modelId="{0D5F9697-5365-4EFB-85A9-5B5EDC00B8EA}" srcId="{4438AEFC-2D22-408D-A268-03E10C737F5D}" destId="{72DC57FA-5F6E-4D9B-A383-914796D05021}" srcOrd="0" destOrd="0" parTransId="{54BA7179-85BB-4FE0-97D4-D848B5695FAC}" sibTransId="{42A76062-CFE8-42CF-AFA1-2BABC63CC3F2}"/>
    <dgm:cxn modelId="{809C5E99-527F-4BCD-A5A6-DD0828E9B706}" srcId="{CD0EB3A3-B311-466C-AD76-A0C4CF210FAC}" destId="{CD5E03CE-C4B5-4F33-96F4-1B7362C19097}" srcOrd="1" destOrd="0" parTransId="{A0A018D7-A3ED-4561-9804-355FD22500D2}" sibTransId="{7A19779F-2817-491D-8B63-750834EB2E62}"/>
    <dgm:cxn modelId="{964D0FBF-282D-4DE3-B158-6926A4CD9571}" type="presOf" srcId="{CD0EB3A3-B311-466C-AD76-A0C4CF210FAC}" destId="{A8DE2E9D-77D7-4E22-ABCE-4EB5BA180C30}" srcOrd="0" destOrd="0" presId="urn:microsoft.com/office/officeart/2005/8/layout/hierarchy1"/>
    <dgm:cxn modelId="{6E03CA2A-17AE-4EFC-8457-BA84F91D56CD}" srcId="{3F778B56-E932-4953-AE73-9AD14AA938E2}" destId="{CD0EB3A3-B311-466C-AD76-A0C4CF210FAC}" srcOrd="0" destOrd="0" parTransId="{484A8FBC-DFD7-4FDB-9C25-40FC0CF76BAA}" sibTransId="{98CAB671-5E9C-42CD-9D32-2AD96199E0E2}"/>
    <dgm:cxn modelId="{E6FF7A76-281C-4618-9E71-94FA2ABE92AB}" srcId="{127DC803-D8F4-4469-A8D7-0D6F885658CA}" destId="{4438AEFC-2D22-408D-A268-03E10C737F5D}" srcOrd="2" destOrd="0" parTransId="{094075E7-930B-44E6-BC1D-95753C81C36D}" sibTransId="{D2D5E085-F328-4CEE-8BC2-C63B96BDE5D2}"/>
    <dgm:cxn modelId="{E7DDD5D3-7528-4576-B3F2-EC2132AE7D6F}" type="presOf" srcId="{AD75A345-E29A-46D9-A4B3-CC3375540B75}" destId="{72C1C794-866A-43D8-9D43-04F3BB765F08}" srcOrd="0" destOrd="0" presId="urn:microsoft.com/office/officeart/2005/8/layout/hierarchy1"/>
    <dgm:cxn modelId="{5C1D8C10-C468-4004-91CE-2329D57556B5}" srcId="{BEE75955-29D5-449C-B244-AF76DDEF667D}" destId="{0740CC2B-3990-48C3-BC4E-6BE2FC0A0EDB}" srcOrd="0" destOrd="0" parTransId="{D24D5372-69DF-4D6F-BA3C-2320BE54C22E}" sibTransId="{1C92DF7D-26D0-4060-9834-5167F425BFAC}"/>
    <dgm:cxn modelId="{B236F690-7C1E-41BD-AF23-5D41FDC96FF5}" type="presOf" srcId="{DA6ED07F-E41C-4CF6-9520-BF49816D82D9}" destId="{3FC74EF7-0CB9-48F7-B90A-5C1D690189F2}" srcOrd="0" destOrd="0" presId="urn:microsoft.com/office/officeart/2005/8/layout/hierarchy1"/>
    <dgm:cxn modelId="{C5770317-6CF5-4CDD-A297-94DDADCCF367}" srcId="{DA6ED07F-E41C-4CF6-9520-BF49816D82D9}" destId="{A4ABE3BA-B804-45C3-8779-2758D7ED4114}" srcOrd="0" destOrd="0" parTransId="{3D2FF35F-9D47-4658-879A-45FAB141A960}" sibTransId="{FC47BA92-0DFE-44AB-B97F-D01566710D65}"/>
    <dgm:cxn modelId="{0B72E227-8F22-4D6F-83D1-071BC4698ED0}" srcId="{0740CC2B-3990-48C3-BC4E-6BE2FC0A0EDB}" destId="{94E8EF17-13A1-4044-8A35-1E4341F09424}" srcOrd="3" destOrd="0" parTransId="{EE6F7157-A151-4B52-B530-6B5593D59870}" sibTransId="{81A7B7A0-1FE6-46DA-86A4-250B1B117899}"/>
    <dgm:cxn modelId="{173C8C7E-5213-48C7-BCFC-D134D2FD0853}" type="presOf" srcId="{D7D86A06-2D92-43AC-B88A-FA77B3437C5C}" destId="{763AF670-0DE9-4C7D-BC35-5D18A6447FCD}" srcOrd="0" destOrd="0" presId="urn:microsoft.com/office/officeart/2005/8/layout/hierarchy1"/>
    <dgm:cxn modelId="{A09EE3C3-0871-4756-A5C2-DD3BC10B7D00}" srcId="{CD0EB3A3-B311-466C-AD76-A0C4CF210FAC}" destId="{D7D86A06-2D92-43AC-B88A-FA77B3437C5C}" srcOrd="0" destOrd="0" parTransId="{7086E6D6-3B47-436B-BA17-B24F448C5FA1}" sibTransId="{57F4D5C8-778A-45F7-B418-6E26CF9FC261}"/>
    <dgm:cxn modelId="{AB4A79D1-AAEA-4AD0-9B4A-2D7CFA492357}" type="presOf" srcId="{4438AEFC-2D22-408D-A268-03E10C737F5D}" destId="{D2E03293-9E07-4DA8-A080-28FBFDD20942}" srcOrd="0" destOrd="0" presId="urn:microsoft.com/office/officeart/2005/8/layout/hierarchy1"/>
    <dgm:cxn modelId="{D6813D9F-27A7-4D80-9542-D0F74D312718}" srcId="{83CCE480-3A7C-45B0-AB4B-09CA61FC12CC}" destId="{F430E41B-4F19-4DE1-9ADF-545AF937CEEC}" srcOrd="0" destOrd="0" parTransId="{D6A2CA3E-3BE7-4815-AE39-52C72C421E01}" sibTransId="{80A175CA-47A5-48EE-ACEA-965E138D3A1A}"/>
    <dgm:cxn modelId="{73541A51-1AF0-43AE-939A-A050A66CDFD6}" srcId="{0740CC2B-3990-48C3-BC4E-6BE2FC0A0EDB}" destId="{148E3AE3-C8B3-4DF4-880D-199B4C73FCFE}" srcOrd="2" destOrd="0" parTransId="{0BCE6F7C-8680-4349-AC77-D1FFC2EF3B2A}" sibTransId="{581EB5CC-1681-46DE-A01B-955C6C838F40}"/>
    <dgm:cxn modelId="{4BF616AF-550A-4698-B430-36578C363796}" type="presOf" srcId="{C2B49662-B909-4225-A1BE-3AD50CB5DC75}" destId="{633E429F-AED3-4744-923A-3B4F09A6A987}" srcOrd="0" destOrd="0" presId="urn:microsoft.com/office/officeart/2005/8/layout/hierarchy1"/>
    <dgm:cxn modelId="{F91AB075-F07C-4DE6-85B5-B89F9A01D6F9}" srcId="{CD0EB3A3-B311-466C-AD76-A0C4CF210FAC}" destId="{4E007084-143D-47FF-B8F7-6B4D108FA21D}" srcOrd="3" destOrd="0" parTransId="{F712E1AC-0BE4-4A30-841A-2430A2AB2F6C}" sibTransId="{79CE3149-E706-4CDB-9E8F-15A31B3B1D5F}"/>
    <dgm:cxn modelId="{5E156F62-0827-4FB3-948D-F8BEA7D3D7F9}" srcId="{CD0EB3A3-B311-466C-AD76-A0C4CF210FAC}" destId="{F881E78F-C88B-4926-889D-0A7CB4841284}" srcOrd="2" destOrd="0" parTransId="{5D81AA90-4BFB-4C30-B357-D54CACE2E8D3}" sibTransId="{61DE44C2-B0AB-4BF5-8217-8868363385EB}"/>
    <dgm:cxn modelId="{1644BB80-1785-4406-B8A1-66B1DF432B0A}" type="presOf" srcId="{AA84F8FA-C0FA-4BE8-8F6D-065632207F8A}" destId="{7B55169D-5111-40E4-9C4A-0BF677EC49B7}" srcOrd="0" destOrd="0" presId="urn:microsoft.com/office/officeart/2005/8/layout/hierarchy1"/>
    <dgm:cxn modelId="{091D524D-1B91-4550-BD59-81D731EA3ACE}" srcId="{0740CC2B-3990-48C3-BC4E-6BE2FC0A0EDB}" destId="{7950ADAF-3A63-42D0-9F15-35B33F74E8C7}" srcOrd="4" destOrd="0" parTransId="{37F1BD31-BA4E-46E4-87D8-7CF3D4CC773B}" sibTransId="{72E27904-336E-42D3-A952-9C257F878F0E}"/>
    <dgm:cxn modelId="{7D0CC490-D576-4291-B262-66EE23B7D9B8}" srcId="{0740CC2B-3990-48C3-BC4E-6BE2FC0A0EDB}" destId="{F563A771-CCE4-41FD-8597-ED1C5CD0916D}" srcOrd="1" destOrd="0" parTransId="{7872AFB3-01AD-4B96-875D-B9927DBAA79A}" sibTransId="{578C31F1-1F37-4DDC-9E55-7E44392AED8D}"/>
    <dgm:cxn modelId="{6C1AF6D0-0140-4B3D-AD72-8FAA08FB8B37}" type="presOf" srcId="{5D81AA90-4BFB-4C30-B357-D54CACE2E8D3}" destId="{F8B9A906-689C-408C-829A-DF44D9379616}" srcOrd="0" destOrd="0" presId="urn:microsoft.com/office/officeart/2005/8/layout/hierarchy1"/>
    <dgm:cxn modelId="{6875D73F-47A0-4ECB-A220-F95E793B0661}" type="presOf" srcId="{0CC4DA64-C8BE-49FB-88BE-AFECEF125F36}" destId="{5DCAF87A-6428-4466-9455-F45DE072CCB1}" srcOrd="0" destOrd="0" presId="urn:microsoft.com/office/officeart/2005/8/layout/hierarchy1"/>
    <dgm:cxn modelId="{241A5A8B-9D37-43B1-B30C-C43F56A46F34}" type="presOf" srcId="{CE2A0A17-DBF3-4417-B86B-2E84676578B4}" destId="{9965188B-5DC6-41BD-8BA3-D33DE3C47CDB}" srcOrd="0" destOrd="0" presId="urn:microsoft.com/office/officeart/2005/8/layout/hierarchy1"/>
    <dgm:cxn modelId="{D368E3ED-8D81-48E1-AD65-27ACD3F03FD0}" srcId="{127DC803-D8F4-4469-A8D7-0D6F885658CA}" destId="{C2B49662-B909-4225-A1BE-3AD50CB5DC75}" srcOrd="1" destOrd="0" parTransId="{B4169C69-7049-4C3B-9DC5-DD7F8568D206}" sibTransId="{41F7B414-7129-453D-BF5C-5DE11D736655}"/>
    <dgm:cxn modelId="{D366C115-B209-42FF-AFCD-3099459D4988}" type="presOf" srcId="{8B02D3DC-DAC7-4AF4-851E-8DC7D29827A3}" destId="{CB2BC442-E9D6-40EF-9C38-D8C54B12B038}" srcOrd="0" destOrd="0" presId="urn:microsoft.com/office/officeart/2005/8/layout/hierarchy1"/>
    <dgm:cxn modelId="{FAEA5EE1-8A68-4266-A399-973E595777E0}" type="presOf" srcId="{0BCE6F7C-8680-4349-AC77-D1FFC2EF3B2A}" destId="{84DA129A-5778-4935-AA8D-E4818A9685A6}" srcOrd="0" destOrd="0" presId="urn:microsoft.com/office/officeart/2005/8/layout/hierarchy1"/>
    <dgm:cxn modelId="{BADC1221-A4CA-4418-AF33-ABB302D5E685}" type="presOf" srcId="{7950ADAF-3A63-42D0-9F15-35B33F74E8C7}" destId="{63EEC3E8-4035-4728-886C-04699909B5F6}" srcOrd="0" destOrd="0" presId="urn:microsoft.com/office/officeart/2005/8/layout/hierarchy1"/>
    <dgm:cxn modelId="{93D6BF4D-C9E3-48FF-902C-EB730D9EA0EE}" type="presOf" srcId="{F0724ED1-16BC-4070-BEC8-ACF44B6114D9}" destId="{C769DE76-8DA2-44CF-B609-91C0457CFA60}" srcOrd="0" destOrd="0" presId="urn:microsoft.com/office/officeart/2005/8/layout/hierarchy1"/>
    <dgm:cxn modelId="{EA919E07-1923-43D2-B6A6-21D7D64737FD}" type="presOf" srcId="{6624CF98-5A34-4A7A-9C08-32E62E3ED1A1}" destId="{86284478-2651-4101-B4BE-8DA40942E909}" srcOrd="0" destOrd="0" presId="urn:microsoft.com/office/officeart/2005/8/layout/hierarchy1"/>
    <dgm:cxn modelId="{704C4054-A29A-47B9-BF95-4C95D918B093}" type="presOf" srcId="{F712E1AC-0BE4-4A30-841A-2430A2AB2F6C}" destId="{2F80620E-7A52-4D4F-8558-BD0076D2EEF8}" srcOrd="0" destOrd="0" presId="urn:microsoft.com/office/officeart/2005/8/layout/hierarchy1"/>
    <dgm:cxn modelId="{46625707-F47B-49F7-8FFE-1DDC77BFD4C4}" type="presOf" srcId="{CB8D02E0-4C71-4311-9394-C4C9B41D056E}" destId="{D6586ABC-2A82-4D7D-87EC-503D242ED6DE}" srcOrd="0" destOrd="0" presId="urn:microsoft.com/office/officeart/2005/8/layout/hierarchy1"/>
    <dgm:cxn modelId="{7C68A4E3-5B55-4CDB-AFF1-940B5E968BCC}" srcId="{DA6ED07F-E41C-4CF6-9520-BF49816D82D9}" destId="{A4657E86-D7C4-4F40-A3CF-AEEC35C303A2}" srcOrd="1" destOrd="0" parTransId="{AD75A345-E29A-46D9-A4B3-CC3375540B75}" sibTransId="{29DD90C1-33B9-405A-8A83-C857D63B3893}"/>
    <dgm:cxn modelId="{BA7958A7-31E6-4C34-A737-6BF8F876379C}" type="presOf" srcId="{06B98DB4-3FA6-40FF-A85C-76BA2A60D6A7}" destId="{75851402-7D1D-4849-8291-6DE663F62C5E}" srcOrd="0" destOrd="0" presId="urn:microsoft.com/office/officeart/2005/8/layout/hierarchy1"/>
    <dgm:cxn modelId="{C7E98A20-3664-4790-B084-3C5D48ED7944}" srcId="{127DC803-D8F4-4469-A8D7-0D6F885658CA}" destId="{CB8D02E0-4C71-4311-9394-C4C9B41D056E}" srcOrd="3" destOrd="0" parTransId="{CE2A0A17-DBF3-4417-B86B-2E84676578B4}" sibTransId="{66960669-F56D-44DF-AD33-445A2DF27677}"/>
    <dgm:cxn modelId="{296138FC-1AB4-49D2-ACC6-683F1CA52B93}" type="presOf" srcId="{F881E78F-C88B-4926-889D-0A7CB4841284}" destId="{3F7CE24F-79E9-427D-904D-54178C519192}" srcOrd="0" destOrd="0" presId="urn:microsoft.com/office/officeart/2005/8/layout/hierarchy1"/>
    <dgm:cxn modelId="{89E1B819-0777-4C44-8B21-2949C46EC925}" type="presOf" srcId="{7086E6D6-3B47-436B-BA17-B24F448C5FA1}" destId="{AFB32483-272A-4B94-B045-B0E6098C3904}" srcOrd="0" destOrd="0" presId="urn:microsoft.com/office/officeart/2005/8/layout/hierarchy1"/>
    <dgm:cxn modelId="{44EE7AB4-F37B-4BAF-A52B-857AAC2DAE03}" type="presOf" srcId="{F563A771-CCE4-41FD-8597-ED1C5CD0916D}" destId="{5FC7770D-42B5-4C11-AD45-F000C6E20CB7}" srcOrd="0" destOrd="0" presId="urn:microsoft.com/office/officeart/2005/8/layout/hierarchy1"/>
    <dgm:cxn modelId="{90827DF7-6F25-47F7-97D1-D4AD9833967D}" type="presOf" srcId="{4E12035D-8CAB-49C8-82AB-01951006D07C}" destId="{B0B21679-98D0-4AE9-ACAD-E5E18834F2FC}" srcOrd="0" destOrd="0" presId="urn:microsoft.com/office/officeart/2005/8/layout/hierarchy1"/>
    <dgm:cxn modelId="{8350D87D-F0B8-42FE-817E-3E106631EECD}" type="presOf" srcId="{03113840-6C05-4F8E-BC15-053104D7EDA5}" destId="{E9DAF987-79D5-4279-8842-072547DE000A}" srcOrd="0" destOrd="0" presId="urn:microsoft.com/office/officeart/2005/8/layout/hierarchy1"/>
    <dgm:cxn modelId="{D97CD83A-D37D-4DB1-B48D-0B200D10EA41}" type="presOf" srcId="{3D2FF35F-9D47-4658-879A-45FAB141A960}" destId="{3D0A9616-DD74-4386-B709-1B8049D721CE}" srcOrd="0" destOrd="0" presId="urn:microsoft.com/office/officeart/2005/8/layout/hierarchy1"/>
    <dgm:cxn modelId="{A3EA9A39-F158-4B24-A45D-1FA09F5B2103}" srcId="{F881E78F-C88B-4926-889D-0A7CB4841284}" destId="{BEE75955-29D5-449C-B244-AF76DDEF667D}" srcOrd="0" destOrd="0" parTransId="{8B02D3DC-DAC7-4AF4-851E-8DC7D29827A3}" sibTransId="{59350E03-E73C-4F33-A483-5C6107D10BA7}"/>
    <dgm:cxn modelId="{39DC4906-568F-4F83-8786-48B9BDD535CC}" srcId="{3FC1977F-9297-4AE3-86F5-4EE239EC6925}" destId="{AA84F8FA-C0FA-4BE8-8F6D-065632207F8A}" srcOrd="0" destOrd="0" parTransId="{847EED6D-A2E8-458A-9640-A3C1FA5BDE5B}" sibTransId="{9A24052A-3853-40CD-8493-73F0D4B3732E}"/>
    <dgm:cxn modelId="{699DDC83-4675-4DAD-9D28-D73F8BD3C15E}" type="presOf" srcId="{B4169C69-7049-4C3B-9DC5-DD7F8568D206}" destId="{8CA15302-03C1-4F3F-A43C-E6D8A5A71236}" srcOrd="0" destOrd="0" presId="urn:microsoft.com/office/officeart/2005/8/layout/hierarchy1"/>
    <dgm:cxn modelId="{3932D5B3-BB7E-4A8D-9252-3B9219640A6C}" type="presOf" srcId="{72DC57FA-5F6E-4D9B-A383-914796D05021}" destId="{7728DC59-0838-4D6C-B918-7FE45F3AB4D6}" srcOrd="0" destOrd="0" presId="urn:microsoft.com/office/officeart/2005/8/layout/hierarchy1"/>
    <dgm:cxn modelId="{469D887B-BD81-411C-914A-E3E0C947CD27}" srcId="{AA84F8FA-C0FA-4BE8-8F6D-065632207F8A}" destId="{D733D0DE-94F7-4D27-8B53-B30B4ADDD2C7}" srcOrd="0" destOrd="0" parTransId="{D0E3DA06-D1D5-4948-B3BA-E96FC587CD7F}" sibTransId="{EF774029-ED13-4FEB-BC96-DBE3320269D8}"/>
    <dgm:cxn modelId="{0373BD31-11C4-4EA2-9C23-902CCCEE7FBE}" type="presOf" srcId="{16DDD6E2-ED7F-49C8-AD8F-4BD264E00210}" destId="{09ECA89B-B701-42E0-B06C-43EC5AB7D96D}" srcOrd="0" destOrd="0" presId="urn:microsoft.com/office/officeart/2005/8/layout/hierarchy1"/>
    <dgm:cxn modelId="{5158DBE9-E562-40A8-A76E-F2D846016A87}" type="presOf" srcId="{D6A2CA3E-3BE7-4815-AE39-52C72C421E01}" destId="{E3EF1040-B3F8-4081-879E-1237D85A334D}" srcOrd="0" destOrd="0" presId="urn:microsoft.com/office/officeart/2005/8/layout/hierarchy1"/>
    <dgm:cxn modelId="{E3AED9CD-767C-4461-BA28-CF7E7C9610AD}" type="presOf" srcId="{3F778B56-E932-4953-AE73-9AD14AA938E2}" destId="{141E87E7-D4DD-4C9D-91B4-C26356A59C58}" srcOrd="0" destOrd="0" presId="urn:microsoft.com/office/officeart/2005/8/layout/hierarchy1"/>
    <dgm:cxn modelId="{217434C0-DBC6-4FDE-A92F-0841E384A112}" type="presOf" srcId="{148E3AE3-C8B3-4DF4-880D-199B4C73FCFE}" destId="{94734216-4B12-41B4-A88D-19F90F6F680B}" srcOrd="0" destOrd="0" presId="urn:microsoft.com/office/officeart/2005/8/layout/hierarchy1"/>
    <dgm:cxn modelId="{346CF068-21C5-461F-B69C-7F06887FCCF6}" srcId="{80534D7C-1FAB-4EB7-9EAA-83F7AE8E4A09}" destId="{83CCE480-3A7C-45B0-AB4B-09CA61FC12CC}" srcOrd="0" destOrd="0" parTransId="{6624CF98-5A34-4A7A-9C08-32E62E3ED1A1}" sibTransId="{4FA9A5CA-F5E5-4D28-955F-06AB957F7103}"/>
    <dgm:cxn modelId="{E356051D-BEEC-4BC9-839C-1E3192E900D9}" srcId="{0740CC2B-3990-48C3-BC4E-6BE2FC0A0EDB}" destId="{06B98DB4-3FA6-40FF-A85C-76BA2A60D6A7}" srcOrd="0" destOrd="0" parTransId="{4E12035D-8CAB-49C8-82AB-01951006D07C}" sibTransId="{243416B6-57E9-4618-9286-0CDF4299A013}"/>
    <dgm:cxn modelId="{83ED5E25-8661-4716-A981-D56AE5159B4F}" type="presOf" srcId="{BEE75955-29D5-449C-B244-AF76DDEF667D}" destId="{74A3AB15-6EBA-4FCF-B9CC-A59BB8A32714}" srcOrd="0" destOrd="0" presId="urn:microsoft.com/office/officeart/2005/8/layout/hierarchy1"/>
    <dgm:cxn modelId="{6329B1D2-4A64-45CE-89E6-3A2490AC7C5E}" type="presOf" srcId="{39437237-7F39-48A1-A08A-963B49D3E725}" destId="{43909AF6-E02A-4D3E-96D5-7FAA73A1DFC1}" srcOrd="0" destOrd="0" presId="urn:microsoft.com/office/officeart/2005/8/layout/hierarchy1"/>
    <dgm:cxn modelId="{F8B5291F-63D8-4A9B-8AA7-777649DF2F0F}" type="presOf" srcId="{6F7F8B92-E00A-4A7B-9985-FAD09AD24856}" destId="{5F284072-B641-49EC-BCAB-E275F83AC0A5}" srcOrd="0" destOrd="0" presId="urn:microsoft.com/office/officeart/2005/8/layout/hierarchy1"/>
    <dgm:cxn modelId="{B8689124-0746-42B1-8128-76581FEB893A}" type="presOf" srcId="{094075E7-930B-44E6-BC1D-95753C81C36D}" destId="{3853C27C-68DA-414A-B6D4-242B99CEC96B}" srcOrd="0" destOrd="0" presId="urn:microsoft.com/office/officeart/2005/8/layout/hierarchy1"/>
    <dgm:cxn modelId="{3E077810-BA4F-4D76-A8E6-C027DBB07A11}" type="presOf" srcId="{83CCE480-3A7C-45B0-AB4B-09CA61FC12CC}" destId="{30C8E46F-17E0-4F8C-B227-3D6662EA0592}" srcOrd="0" destOrd="0" presId="urn:microsoft.com/office/officeart/2005/8/layout/hierarchy1"/>
    <dgm:cxn modelId="{7F7B82C6-864F-4871-AE90-2CD0A6BCC1F2}" srcId="{F0724ED1-16BC-4070-BEC8-ACF44B6114D9}" destId="{80534D7C-1FAB-4EB7-9EAA-83F7AE8E4A09}" srcOrd="0" destOrd="0" parTransId="{0CC4DA64-C8BE-49FB-88BE-AFECEF125F36}" sibTransId="{47C0AF66-C868-4319-BA7E-6A5112452154}"/>
    <dgm:cxn modelId="{651E5CE3-C81E-4426-A28F-BFB8ADA1D3D6}" type="presParOf" srcId="{141E87E7-D4DD-4C9D-91B4-C26356A59C58}" destId="{BC01BE24-A4D6-4AB3-B8D5-C2158A0554AD}" srcOrd="0" destOrd="0" presId="urn:microsoft.com/office/officeart/2005/8/layout/hierarchy1"/>
    <dgm:cxn modelId="{04A1EDBD-6588-4D15-AA27-A1BD3D934966}" type="presParOf" srcId="{BC01BE24-A4D6-4AB3-B8D5-C2158A0554AD}" destId="{58A3B214-8636-4111-8893-AD9257BC38EC}" srcOrd="0" destOrd="0" presId="urn:microsoft.com/office/officeart/2005/8/layout/hierarchy1"/>
    <dgm:cxn modelId="{6F392AFD-0987-428A-8F27-DED2A1CA5411}" type="presParOf" srcId="{58A3B214-8636-4111-8893-AD9257BC38EC}" destId="{6D80086E-9836-4C41-A4CB-86D489D814E2}" srcOrd="0" destOrd="0" presId="urn:microsoft.com/office/officeart/2005/8/layout/hierarchy1"/>
    <dgm:cxn modelId="{E546FC95-57DB-415A-9D4B-DD1D29FE6E23}" type="presParOf" srcId="{58A3B214-8636-4111-8893-AD9257BC38EC}" destId="{A8DE2E9D-77D7-4E22-ABCE-4EB5BA180C30}" srcOrd="1" destOrd="0" presId="urn:microsoft.com/office/officeart/2005/8/layout/hierarchy1"/>
    <dgm:cxn modelId="{6680F666-05AE-4006-91B1-D7DEBB7C0433}" type="presParOf" srcId="{BC01BE24-A4D6-4AB3-B8D5-C2158A0554AD}" destId="{69375CC4-0009-47AE-A624-99551DE01730}" srcOrd="1" destOrd="0" presId="urn:microsoft.com/office/officeart/2005/8/layout/hierarchy1"/>
    <dgm:cxn modelId="{1A1A824C-0175-46BF-8806-4B64B71AAD2F}" type="presParOf" srcId="{69375CC4-0009-47AE-A624-99551DE01730}" destId="{AFB32483-272A-4B94-B045-B0E6098C3904}" srcOrd="0" destOrd="0" presId="urn:microsoft.com/office/officeart/2005/8/layout/hierarchy1"/>
    <dgm:cxn modelId="{2903D0A6-A0A8-4FB7-8524-3E39954B5F5F}" type="presParOf" srcId="{69375CC4-0009-47AE-A624-99551DE01730}" destId="{51CDE125-A27D-42C5-BD2A-D64D712EEE22}" srcOrd="1" destOrd="0" presId="urn:microsoft.com/office/officeart/2005/8/layout/hierarchy1"/>
    <dgm:cxn modelId="{F1D4C516-5201-4DAE-904A-5F234B1772E2}" type="presParOf" srcId="{51CDE125-A27D-42C5-BD2A-D64D712EEE22}" destId="{37F74452-449C-4E33-8CFD-1C81D4847F33}" srcOrd="0" destOrd="0" presId="urn:microsoft.com/office/officeart/2005/8/layout/hierarchy1"/>
    <dgm:cxn modelId="{FBCE86A4-3FE2-4D5F-87D4-6C90631E9431}" type="presParOf" srcId="{37F74452-449C-4E33-8CFD-1C81D4847F33}" destId="{02468021-171D-4B14-A715-09695171202B}" srcOrd="0" destOrd="0" presId="urn:microsoft.com/office/officeart/2005/8/layout/hierarchy1"/>
    <dgm:cxn modelId="{46CF4B3D-6BBC-4F07-8E8E-CA22CDCC4F5A}" type="presParOf" srcId="{37F74452-449C-4E33-8CFD-1C81D4847F33}" destId="{763AF670-0DE9-4C7D-BC35-5D18A6447FCD}" srcOrd="1" destOrd="0" presId="urn:microsoft.com/office/officeart/2005/8/layout/hierarchy1"/>
    <dgm:cxn modelId="{37344188-5E59-42A7-9BC2-1D0E9511F5A2}" type="presParOf" srcId="{51CDE125-A27D-42C5-BD2A-D64D712EEE22}" destId="{F17C34D1-A3FC-4250-8667-7953D1279DFD}" srcOrd="1" destOrd="0" presId="urn:microsoft.com/office/officeart/2005/8/layout/hierarchy1"/>
    <dgm:cxn modelId="{183ED06E-9AED-4B58-9AC7-BD55D673CB27}" type="presParOf" srcId="{F17C34D1-A3FC-4250-8667-7953D1279DFD}" destId="{EEAB9C97-BFFF-43B5-BA44-8DEBF53F5834}" srcOrd="0" destOrd="0" presId="urn:microsoft.com/office/officeart/2005/8/layout/hierarchy1"/>
    <dgm:cxn modelId="{C8F7163E-F004-4FD5-AAF8-5331E8EC64C0}" type="presParOf" srcId="{F17C34D1-A3FC-4250-8667-7953D1279DFD}" destId="{10EDF3B6-E963-4238-AAA7-0E7C0E3F3A3B}" srcOrd="1" destOrd="0" presId="urn:microsoft.com/office/officeart/2005/8/layout/hierarchy1"/>
    <dgm:cxn modelId="{0E19CF71-334C-446C-B4AA-ACF975F7673C}" type="presParOf" srcId="{10EDF3B6-E963-4238-AAA7-0E7C0E3F3A3B}" destId="{F101D96D-7821-4874-8A97-E54FC8AA9FF2}" srcOrd="0" destOrd="0" presId="urn:microsoft.com/office/officeart/2005/8/layout/hierarchy1"/>
    <dgm:cxn modelId="{78685A7A-1BA9-46FF-8B59-A7F8B2046435}" type="presParOf" srcId="{F101D96D-7821-4874-8A97-E54FC8AA9FF2}" destId="{9295B1FA-56AB-4594-BDA4-948EFFF5CD2A}" srcOrd="0" destOrd="0" presId="urn:microsoft.com/office/officeart/2005/8/layout/hierarchy1"/>
    <dgm:cxn modelId="{6D56B127-9FBC-43AF-9EDB-5C1C207EA4C8}" type="presParOf" srcId="{F101D96D-7821-4874-8A97-E54FC8AA9FF2}" destId="{09ECA89B-B701-42E0-B06C-43EC5AB7D96D}" srcOrd="1" destOrd="0" presId="urn:microsoft.com/office/officeart/2005/8/layout/hierarchy1"/>
    <dgm:cxn modelId="{404EF4AC-19DE-45B4-BDCF-72385BD4DE04}" type="presParOf" srcId="{10EDF3B6-E963-4238-AAA7-0E7C0E3F3A3B}" destId="{B390F2A5-299E-4897-A75C-578CA3A41E9A}" srcOrd="1" destOrd="0" presId="urn:microsoft.com/office/officeart/2005/8/layout/hierarchy1"/>
    <dgm:cxn modelId="{403ACA14-18EF-4A5E-A1F2-363EA98ACBC3}" type="presParOf" srcId="{69375CC4-0009-47AE-A624-99551DE01730}" destId="{CB9168AD-BFC2-4527-954F-14BBA1F769CC}" srcOrd="2" destOrd="0" presId="urn:microsoft.com/office/officeart/2005/8/layout/hierarchy1"/>
    <dgm:cxn modelId="{936B6611-B39E-404D-BFDE-63F40E8A6D31}" type="presParOf" srcId="{69375CC4-0009-47AE-A624-99551DE01730}" destId="{071EFA5D-8086-4C03-AEDB-F00FAC0E25A5}" srcOrd="3" destOrd="0" presId="urn:microsoft.com/office/officeart/2005/8/layout/hierarchy1"/>
    <dgm:cxn modelId="{4686EA9A-CF11-4201-8376-50D461F44EC7}" type="presParOf" srcId="{071EFA5D-8086-4C03-AEDB-F00FAC0E25A5}" destId="{34FA5D82-58DC-405F-A69F-2721196C683A}" srcOrd="0" destOrd="0" presId="urn:microsoft.com/office/officeart/2005/8/layout/hierarchy1"/>
    <dgm:cxn modelId="{D6772716-AD62-40B9-91CC-035CF0B42443}" type="presParOf" srcId="{34FA5D82-58DC-405F-A69F-2721196C683A}" destId="{0FF1AD1D-8025-4DF9-96F7-7CA7D91E80CA}" srcOrd="0" destOrd="0" presId="urn:microsoft.com/office/officeart/2005/8/layout/hierarchy1"/>
    <dgm:cxn modelId="{0DF47D68-E67C-4CBF-ABB5-C5B4E11F6663}" type="presParOf" srcId="{34FA5D82-58DC-405F-A69F-2721196C683A}" destId="{D04031D2-1051-4116-800F-7046B7C97BBF}" srcOrd="1" destOrd="0" presId="urn:microsoft.com/office/officeart/2005/8/layout/hierarchy1"/>
    <dgm:cxn modelId="{8A59E31D-2D72-457C-8E1C-257D04814845}" type="presParOf" srcId="{071EFA5D-8086-4C03-AEDB-F00FAC0E25A5}" destId="{A5475B08-5AA5-4E4F-BB8E-32D8D0534C34}" srcOrd="1" destOrd="0" presId="urn:microsoft.com/office/officeart/2005/8/layout/hierarchy1"/>
    <dgm:cxn modelId="{AAEED4D5-909F-4E11-962B-42B1341D0B1C}" type="presParOf" srcId="{69375CC4-0009-47AE-A624-99551DE01730}" destId="{F8B9A906-689C-408C-829A-DF44D9379616}" srcOrd="4" destOrd="0" presId="urn:microsoft.com/office/officeart/2005/8/layout/hierarchy1"/>
    <dgm:cxn modelId="{7E56B3D2-20CB-48F0-A7C8-CE9B965D2194}" type="presParOf" srcId="{69375CC4-0009-47AE-A624-99551DE01730}" destId="{AA234942-DD85-4C74-ABC5-43CB53F99860}" srcOrd="5" destOrd="0" presId="urn:microsoft.com/office/officeart/2005/8/layout/hierarchy1"/>
    <dgm:cxn modelId="{C4FE7B28-39AC-49D0-9416-08FBAF9EF397}" type="presParOf" srcId="{AA234942-DD85-4C74-ABC5-43CB53F99860}" destId="{CAB68872-BF67-4C39-9CD4-67CC161D3E20}" srcOrd="0" destOrd="0" presId="urn:microsoft.com/office/officeart/2005/8/layout/hierarchy1"/>
    <dgm:cxn modelId="{6CCC9B90-1C02-483A-B70C-92C324EFBB50}" type="presParOf" srcId="{CAB68872-BF67-4C39-9CD4-67CC161D3E20}" destId="{50F6AEB5-FE63-41B1-BA95-72D43C45B278}" srcOrd="0" destOrd="0" presId="urn:microsoft.com/office/officeart/2005/8/layout/hierarchy1"/>
    <dgm:cxn modelId="{DC49DA5F-FE00-4B24-BD74-C88D5A2AF750}" type="presParOf" srcId="{CAB68872-BF67-4C39-9CD4-67CC161D3E20}" destId="{3F7CE24F-79E9-427D-904D-54178C519192}" srcOrd="1" destOrd="0" presId="urn:microsoft.com/office/officeart/2005/8/layout/hierarchy1"/>
    <dgm:cxn modelId="{8446011D-1595-442D-B749-223CBB66144F}" type="presParOf" srcId="{AA234942-DD85-4C74-ABC5-43CB53F99860}" destId="{754823B0-522B-4319-BEF8-BAEF0D6F0D61}" srcOrd="1" destOrd="0" presId="urn:microsoft.com/office/officeart/2005/8/layout/hierarchy1"/>
    <dgm:cxn modelId="{93F3F74A-FF35-4B0D-8521-628CBC9AFFBC}" type="presParOf" srcId="{754823B0-522B-4319-BEF8-BAEF0D6F0D61}" destId="{CB2BC442-E9D6-40EF-9C38-D8C54B12B038}" srcOrd="0" destOrd="0" presId="urn:microsoft.com/office/officeart/2005/8/layout/hierarchy1"/>
    <dgm:cxn modelId="{6D953842-518E-411A-8BA7-28C3D9A9F903}" type="presParOf" srcId="{754823B0-522B-4319-BEF8-BAEF0D6F0D61}" destId="{80D42823-32FD-4A59-9456-977FFE379CB0}" srcOrd="1" destOrd="0" presId="urn:microsoft.com/office/officeart/2005/8/layout/hierarchy1"/>
    <dgm:cxn modelId="{5A725600-4B4C-43F5-9A81-9851F881DA06}" type="presParOf" srcId="{80D42823-32FD-4A59-9456-977FFE379CB0}" destId="{FC41630D-77EE-403E-96C8-453837B07569}" srcOrd="0" destOrd="0" presId="urn:microsoft.com/office/officeart/2005/8/layout/hierarchy1"/>
    <dgm:cxn modelId="{F63F2926-8189-4AD3-90EF-6EBFB6850594}" type="presParOf" srcId="{FC41630D-77EE-403E-96C8-453837B07569}" destId="{96F8C7E9-D95F-43EB-BB40-F2AA0FAE2627}" srcOrd="0" destOrd="0" presId="urn:microsoft.com/office/officeart/2005/8/layout/hierarchy1"/>
    <dgm:cxn modelId="{C5F90D2F-0DF9-4DD4-8A64-7D7C383F284E}" type="presParOf" srcId="{FC41630D-77EE-403E-96C8-453837B07569}" destId="{74A3AB15-6EBA-4FCF-B9CC-A59BB8A32714}" srcOrd="1" destOrd="0" presId="urn:microsoft.com/office/officeart/2005/8/layout/hierarchy1"/>
    <dgm:cxn modelId="{0A8AD4C9-AF3C-4B22-99E2-CB0C892446DD}" type="presParOf" srcId="{80D42823-32FD-4A59-9456-977FFE379CB0}" destId="{2AF518D1-5D56-4D24-8A1C-ABD1BEE81E55}" srcOrd="1" destOrd="0" presId="urn:microsoft.com/office/officeart/2005/8/layout/hierarchy1"/>
    <dgm:cxn modelId="{DEBDBEC6-7BF2-48D1-A36B-7E0605468068}" type="presParOf" srcId="{2AF518D1-5D56-4D24-8A1C-ABD1BEE81E55}" destId="{90406764-048B-4D86-94C9-0C2BE92F8EEB}" srcOrd="0" destOrd="0" presId="urn:microsoft.com/office/officeart/2005/8/layout/hierarchy1"/>
    <dgm:cxn modelId="{2EC0E75D-D751-4D8A-B6AA-6E809B117561}" type="presParOf" srcId="{2AF518D1-5D56-4D24-8A1C-ABD1BEE81E55}" destId="{33C71A7D-A9C7-4A8C-9BEB-1C90B689F2FA}" srcOrd="1" destOrd="0" presId="urn:microsoft.com/office/officeart/2005/8/layout/hierarchy1"/>
    <dgm:cxn modelId="{E17FAECE-0D2A-4A74-8D36-E903A6199E46}" type="presParOf" srcId="{33C71A7D-A9C7-4A8C-9BEB-1C90B689F2FA}" destId="{AD3278F0-7EB8-44C6-89DA-AC6BCFBE3D19}" srcOrd="0" destOrd="0" presId="urn:microsoft.com/office/officeart/2005/8/layout/hierarchy1"/>
    <dgm:cxn modelId="{396AF610-40C8-477C-8EC5-77E7CDDB79D5}" type="presParOf" srcId="{AD3278F0-7EB8-44C6-89DA-AC6BCFBE3D19}" destId="{E297B8ED-CCF1-436F-9641-36991D018C60}" srcOrd="0" destOrd="0" presId="urn:microsoft.com/office/officeart/2005/8/layout/hierarchy1"/>
    <dgm:cxn modelId="{7E7ACCD6-BED3-4C78-BE6E-34F92A4DEDCD}" type="presParOf" srcId="{AD3278F0-7EB8-44C6-89DA-AC6BCFBE3D19}" destId="{F0279832-667A-48EC-8AE9-3FE2686168B5}" srcOrd="1" destOrd="0" presId="urn:microsoft.com/office/officeart/2005/8/layout/hierarchy1"/>
    <dgm:cxn modelId="{D6B8FD30-6664-49A2-A5A5-F712FD30861C}" type="presParOf" srcId="{33C71A7D-A9C7-4A8C-9BEB-1C90B689F2FA}" destId="{102BDC23-14BD-41ED-8DCA-A88858E71364}" srcOrd="1" destOrd="0" presId="urn:microsoft.com/office/officeart/2005/8/layout/hierarchy1"/>
    <dgm:cxn modelId="{42D9E642-E51F-47BA-9300-A2E768418B20}" type="presParOf" srcId="{102BDC23-14BD-41ED-8DCA-A88858E71364}" destId="{B0B21679-98D0-4AE9-ACAD-E5E18834F2FC}" srcOrd="0" destOrd="0" presId="urn:microsoft.com/office/officeart/2005/8/layout/hierarchy1"/>
    <dgm:cxn modelId="{88205CE7-94A8-4D55-85BF-4173A3AF46A7}" type="presParOf" srcId="{102BDC23-14BD-41ED-8DCA-A88858E71364}" destId="{1A453725-708D-4FC6-8E92-52BD5E4586B3}" srcOrd="1" destOrd="0" presId="urn:microsoft.com/office/officeart/2005/8/layout/hierarchy1"/>
    <dgm:cxn modelId="{0D4DCD6E-104B-4075-A319-7E6AFFA49191}" type="presParOf" srcId="{1A453725-708D-4FC6-8E92-52BD5E4586B3}" destId="{688B284E-7509-4EA2-A1E3-C3A195F3B441}" srcOrd="0" destOrd="0" presId="urn:microsoft.com/office/officeart/2005/8/layout/hierarchy1"/>
    <dgm:cxn modelId="{4E8B32EF-B12A-4BA8-95B5-85575495C838}" type="presParOf" srcId="{688B284E-7509-4EA2-A1E3-C3A195F3B441}" destId="{CE6A5527-D255-4915-9E40-9E0B54ABBEBC}" srcOrd="0" destOrd="0" presId="urn:microsoft.com/office/officeart/2005/8/layout/hierarchy1"/>
    <dgm:cxn modelId="{FD2242CC-F9BE-407F-B04B-BF2F15315B79}" type="presParOf" srcId="{688B284E-7509-4EA2-A1E3-C3A195F3B441}" destId="{75851402-7D1D-4849-8291-6DE663F62C5E}" srcOrd="1" destOrd="0" presId="urn:microsoft.com/office/officeart/2005/8/layout/hierarchy1"/>
    <dgm:cxn modelId="{8698A4CE-EE1B-45C3-8B26-4ACD5BB83852}" type="presParOf" srcId="{1A453725-708D-4FC6-8E92-52BD5E4586B3}" destId="{775D67BE-20C7-4B4E-88E4-A927A8C64FE7}" srcOrd="1" destOrd="0" presId="urn:microsoft.com/office/officeart/2005/8/layout/hierarchy1"/>
    <dgm:cxn modelId="{F0A5196C-4519-489F-833B-60589165DD32}" type="presParOf" srcId="{775D67BE-20C7-4B4E-88E4-A927A8C64FE7}" destId="{78497673-5FDE-4475-A5F1-6322CFB79800}" srcOrd="0" destOrd="0" presId="urn:microsoft.com/office/officeart/2005/8/layout/hierarchy1"/>
    <dgm:cxn modelId="{C900BA2B-FD46-4656-911F-C936C617FFE4}" type="presParOf" srcId="{775D67BE-20C7-4B4E-88E4-A927A8C64FE7}" destId="{B8A32113-7380-4EB3-AB6E-E5099E3292E3}" srcOrd="1" destOrd="0" presId="urn:microsoft.com/office/officeart/2005/8/layout/hierarchy1"/>
    <dgm:cxn modelId="{005A62C4-0FF2-40B7-8761-5365DD436FCF}" type="presParOf" srcId="{B8A32113-7380-4EB3-AB6E-E5099E3292E3}" destId="{6FBF9219-A95B-4B02-9400-A02E24521304}" srcOrd="0" destOrd="0" presId="urn:microsoft.com/office/officeart/2005/8/layout/hierarchy1"/>
    <dgm:cxn modelId="{EE1E0E0D-7D30-432E-9242-5B36D6C460BC}" type="presParOf" srcId="{6FBF9219-A95B-4B02-9400-A02E24521304}" destId="{71388516-336C-4C4A-AFF0-622070AED854}" srcOrd="0" destOrd="0" presId="urn:microsoft.com/office/officeart/2005/8/layout/hierarchy1"/>
    <dgm:cxn modelId="{93D9ACF5-13A1-4924-B1C5-CB295F1F722C}" type="presParOf" srcId="{6FBF9219-A95B-4B02-9400-A02E24521304}" destId="{43909AF6-E02A-4D3E-96D5-7FAA73A1DFC1}" srcOrd="1" destOrd="0" presId="urn:microsoft.com/office/officeart/2005/8/layout/hierarchy1"/>
    <dgm:cxn modelId="{43901887-FCE0-4CC8-B32D-C73FB0C00E31}" type="presParOf" srcId="{B8A32113-7380-4EB3-AB6E-E5099E3292E3}" destId="{1082F4B6-101D-4A64-9790-C08CF8E0CC5A}" srcOrd="1" destOrd="0" presId="urn:microsoft.com/office/officeart/2005/8/layout/hierarchy1"/>
    <dgm:cxn modelId="{7CFF1AFF-BFD9-4589-A028-E48CD4E6B224}" type="presParOf" srcId="{102BDC23-14BD-41ED-8DCA-A88858E71364}" destId="{5B26E804-82F4-4F04-B470-EFF68CA5664E}" srcOrd="2" destOrd="0" presId="urn:microsoft.com/office/officeart/2005/8/layout/hierarchy1"/>
    <dgm:cxn modelId="{DF943692-11C8-48F6-B19A-A7CD848A10BE}" type="presParOf" srcId="{102BDC23-14BD-41ED-8DCA-A88858E71364}" destId="{C8046D14-534F-4432-8053-D0ABFEC9E62B}" srcOrd="3" destOrd="0" presId="urn:microsoft.com/office/officeart/2005/8/layout/hierarchy1"/>
    <dgm:cxn modelId="{7AFE8BE8-1275-49B3-AFB2-7264CC3C59B4}" type="presParOf" srcId="{C8046D14-534F-4432-8053-D0ABFEC9E62B}" destId="{EBD178B0-D3CD-4F34-8B11-EAA8F152AA52}" srcOrd="0" destOrd="0" presId="urn:microsoft.com/office/officeart/2005/8/layout/hierarchy1"/>
    <dgm:cxn modelId="{290B06D9-4AC6-4EA7-9F17-9E4C2C4F461A}" type="presParOf" srcId="{EBD178B0-D3CD-4F34-8B11-EAA8F152AA52}" destId="{7F7948A7-6AAA-40C9-B950-38E7493D659B}" srcOrd="0" destOrd="0" presId="urn:microsoft.com/office/officeart/2005/8/layout/hierarchy1"/>
    <dgm:cxn modelId="{9604824D-4F27-48E8-A256-2F097615AB3C}" type="presParOf" srcId="{EBD178B0-D3CD-4F34-8B11-EAA8F152AA52}" destId="{5FC7770D-42B5-4C11-AD45-F000C6E20CB7}" srcOrd="1" destOrd="0" presId="urn:microsoft.com/office/officeart/2005/8/layout/hierarchy1"/>
    <dgm:cxn modelId="{E3E658D0-4315-4936-92D4-2729E9C24018}" type="presParOf" srcId="{C8046D14-534F-4432-8053-D0ABFEC9E62B}" destId="{209E3CBD-EE31-4553-A550-F704DF8AD3D0}" srcOrd="1" destOrd="0" presId="urn:microsoft.com/office/officeart/2005/8/layout/hierarchy1"/>
    <dgm:cxn modelId="{56A5ECED-ABAF-4A1C-AEB8-8DB8C0F31330}" type="presParOf" srcId="{102BDC23-14BD-41ED-8DCA-A88858E71364}" destId="{84DA129A-5778-4935-AA8D-E4818A9685A6}" srcOrd="4" destOrd="0" presId="urn:microsoft.com/office/officeart/2005/8/layout/hierarchy1"/>
    <dgm:cxn modelId="{EF98B6DC-B8C3-434E-8716-D68B8922EDF5}" type="presParOf" srcId="{102BDC23-14BD-41ED-8DCA-A88858E71364}" destId="{5D80B324-044C-40D8-A4AE-0592C8C77AFB}" srcOrd="5" destOrd="0" presId="urn:microsoft.com/office/officeart/2005/8/layout/hierarchy1"/>
    <dgm:cxn modelId="{0E756C27-5952-4091-9BCE-CF83D43336C1}" type="presParOf" srcId="{5D80B324-044C-40D8-A4AE-0592C8C77AFB}" destId="{834C4FE5-AF60-436A-A318-40F1980A165C}" srcOrd="0" destOrd="0" presId="urn:microsoft.com/office/officeart/2005/8/layout/hierarchy1"/>
    <dgm:cxn modelId="{EF6AF56A-8C48-424F-83C7-45B90E28C91E}" type="presParOf" srcId="{834C4FE5-AF60-436A-A318-40F1980A165C}" destId="{DC3C6946-95B8-4983-AE1D-7CBBE681DA9D}" srcOrd="0" destOrd="0" presId="urn:microsoft.com/office/officeart/2005/8/layout/hierarchy1"/>
    <dgm:cxn modelId="{6D7FD41B-28C4-4F3A-8FE6-57C904FE774E}" type="presParOf" srcId="{834C4FE5-AF60-436A-A318-40F1980A165C}" destId="{94734216-4B12-41B4-A88D-19F90F6F680B}" srcOrd="1" destOrd="0" presId="urn:microsoft.com/office/officeart/2005/8/layout/hierarchy1"/>
    <dgm:cxn modelId="{4A0A7A0F-8E78-413C-8C21-E4E85CF58B16}" type="presParOf" srcId="{5D80B324-044C-40D8-A4AE-0592C8C77AFB}" destId="{ADE565AA-DC04-4157-BE54-2EB7A9C73358}" srcOrd="1" destOrd="0" presId="urn:microsoft.com/office/officeart/2005/8/layout/hierarchy1"/>
    <dgm:cxn modelId="{F49861AE-0700-4DB8-9CF4-269C962920C4}" type="presParOf" srcId="{ADE565AA-DC04-4157-BE54-2EB7A9C73358}" destId="{5F284072-B641-49EC-BCAB-E275F83AC0A5}" srcOrd="0" destOrd="0" presId="urn:microsoft.com/office/officeart/2005/8/layout/hierarchy1"/>
    <dgm:cxn modelId="{EC6F01DE-CC70-46A3-8242-1122BFBA527E}" type="presParOf" srcId="{ADE565AA-DC04-4157-BE54-2EB7A9C73358}" destId="{CCBF934C-D42D-4678-BC87-B5CB83FEE118}" srcOrd="1" destOrd="0" presId="urn:microsoft.com/office/officeart/2005/8/layout/hierarchy1"/>
    <dgm:cxn modelId="{E97F269E-51F7-4FD4-B709-3BD32641031F}" type="presParOf" srcId="{CCBF934C-D42D-4678-BC87-B5CB83FEE118}" destId="{FEBEAC63-9A8C-4C6C-B67C-47B7EFE01369}" srcOrd="0" destOrd="0" presId="urn:microsoft.com/office/officeart/2005/8/layout/hierarchy1"/>
    <dgm:cxn modelId="{936BCD8A-5801-4992-B7C3-030AB8C19072}" type="presParOf" srcId="{FEBEAC63-9A8C-4C6C-B67C-47B7EFE01369}" destId="{2F5D7FC8-B643-41EB-87D5-6B1374ACF15A}" srcOrd="0" destOrd="0" presId="urn:microsoft.com/office/officeart/2005/8/layout/hierarchy1"/>
    <dgm:cxn modelId="{D3526A88-C6C8-430C-8E4C-D1CF75A2E831}" type="presParOf" srcId="{FEBEAC63-9A8C-4C6C-B67C-47B7EFE01369}" destId="{6AAD572E-3B76-4ACF-91D3-3D936886491C}" srcOrd="1" destOrd="0" presId="urn:microsoft.com/office/officeart/2005/8/layout/hierarchy1"/>
    <dgm:cxn modelId="{3E0FE718-C57B-4A3E-922F-333A8683F215}" type="presParOf" srcId="{CCBF934C-D42D-4678-BC87-B5CB83FEE118}" destId="{F1BE6F39-5642-4DCC-AEE6-4B2770CDDA8F}" srcOrd="1" destOrd="0" presId="urn:microsoft.com/office/officeart/2005/8/layout/hierarchy1"/>
    <dgm:cxn modelId="{BDB75A52-60D9-4311-B61A-B3706D69F428}" type="presParOf" srcId="{F1BE6F39-5642-4DCC-AEE6-4B2770CDDA8F}" destId="{C1F1DE19-9675-40E8-AB2D-F30B8A00A3D5}" srcOrd="0" destOrd="0" presId="urn:microsoft.com/office/officeart/2005/8/layout/hierarchy1"/>
    <dgm:cxn modelId="{DB32E586-5860-47CE-B622-7DD021A8B431}" type="presParOf" srcId="{F1BE6F39-5642-4DCC-AEE6-4B2770CDDA8F}" destId="{87228167-BE9B-4A72-94A7-6EF11E91696E}" srcOrd="1" destOrd="0" presId="urn:microsoft.com/office/officeart/2005/8/layout/hierarchy1"/>
    <dgm:cxn modelId="{C0127901-7314-4CDF-B8F4-A23AC391952C}" type="presParOf" srcId="{87228167-BE9B-4A72-94A7-6EF11E91696E}" destId="{F8279F1B-911F-4ACF-AC3A-9A2851F36065}" srcOrd="0" destOrd="0" presId="urn:microsoft.com/office/officeart/2005/8/layout/hierarchy1"/>
    <dgm:cxn modelId="{2BF1E703-D7E1-424B-9CFE-DDDA78272EF1}" type="presParOf" srcId="{F8279F1B-911F-4ACF-AC3A-9A2851F36065}" destId="{1F6AF96A-4086-4A63-9AF8-477E3CDDF432}" srcOrd="0" destOrd="0" presId="urn:microsoft.com/office/officeart/2005/8/layout/hierarchy1"/>
    <dgm:cxn modelId="{F7B562EF-7C45-4DC6-9A07-53234DA92F19}" type="presParOf" srcId="{F8279F1B-911F-4ACF-AC3A-9A2851F36065}" destId="{3FC74EF7-0CB9-48F7-B90A-5C1D690189F2}" srcOrd="1" destOrd="0" presId="urn:microsoft.com/office/officeart/2005/8/layout/hierarchy1"/>
    <dgm:cxn modelId="{DC017691-C781-4604-B69D-5746E56D896B}" type="presParOf" srcId="{87228167-BE9B-4A72-94A7-6EF11E91696E}" destId="{6DF73E62-657B-4867-8D78-980A6C83CA24}" srcOrd="1" destOrd="0" presId="urn:microsoft.com/office/officeart/2005/8/layout/hierarchy1"/>
    <dgm:cxn modelId="{DDFA5D80-61F9-4AFB-BC82-738AE3A509E5}" type="presParOf" srcId="{6DF73E62-657B-4867-8D78-980A6C83CA24}" destId="{3D0A9616-DD74-4386-B709-1B8049D721CE}" srcOrd="0" destOrd="0" presId="urn:microsoft.com/office/officeart/2005/8/layout/hierarchy1"/>
    <dgm:cxn modelId="{FBEE77FC-D69B-4086-8C6C-DE05759D071D}" type="presParOf" srcId="{6DF73E62-657B-4867-8D78-980A6C83CA24}" destId="{62B97062-66CC-411B-957A-A6CB80012DA5}" srcOrd="1" destOrd="0" presId="urn:microsoft.com/office/officeart/2005/8/layout/hierarchy1"/>
    <dgm:cxn modelId="{72C7C2AA-243F-4B1B-95F8-1B9CFBD29E8A}" type="presParOf" srcId="{62B97062-66CC-411B-957A-A6CB80012DA5}" destId="{5B72634A-1404-47DE-B223-7A5C2A9DF9F9}" srcOrd="0" destOrd="0" presId="urn:microsoft.com/office/officeart/2005/8/layout/hierarchy1"/>
    <dgm:cxn modelId="{F669ACC3-B479-46A5-9D09-A05A90FDC17A}" type="presParOf" srcId="{5B72634A-1404-47DE-B223-7A5C2A9DF9F9}" destId="{991404A5-2699-4850-BEAE-73B08A0793F9}" srcOrd="0" destOrd="0" presId="urn:microsoft.com/office/officeart/2005/8/layout/hierarchy1"/>
    <dgm:cxn modelId="{53BA49DF-B8E7-402B-819B-7A9F0B84984E}" type="presParOf" srcId="{5B72634A-1404-47DE-B223-7A5C2A9DF9F9}" destId="{3243FF9A-6992-448E-911F-2B7BBD13507C}" srcOrd="1" destOrd="0" presId="urn:microsoft.com/office/officeart/2005/8/layout/hierarchy1"/>
    <dgm:cxn modelId="{AAE2034E-EF6B-49AB-A50B-5743E00A2871}" type="presParOf" srcId="{62B97062-66CC-411B-957A-A6CB80012DA5}" destId="{B993D24D-6FAD-42C9-B644-A520CFB134AF}" srcOrd="1" destOrd="0" presId="urn:microsoft.com/office/officeart/2005/8/layout/hierarchy1"/>
    <dgm:cxn modelId="{5C8ACBF9-48DA-41EA-A511-E69D6F8636F8}" type="presParOf" srcId="{B993D24D-6FAD-42C9-B644-A520CFB134AF}" destId="{E9DAF987-79D5-4279-8842-072547DE000A}" srcOrd="0" destOrd="0" presId="urn:microsoft.com/office/officeart/2005/8/layout/hierarchy1"/>
    <dgm:cxn modelId="{36202B62-2082-47C5-AB7E-720F9DDCB111}" type="presParOf" srcId="{B993D24D-6FAD-42C9-B644-A520CFB134AF}" destId="{0F7C9C46-E9B0-4B15-8044-B99E698EC9D4}" srcOrd="1" destOrd="0" presId="urn:microsoft.com/office/officeart/2005/8/layout/hierarchy1"/>
    <dgm:cxn modelId="{EF66FBFD-B79B-4A4F-9BCD-D371311F5462}" type="presParOf" srcId="{0F7C9C46-E9B0-4B15-8044-B99E698EC9D4}" destId="{AD235E9A-ECEE-4849-A49A-165711A255E7}" srcOrd="0" destOrd="0" presId="urn:microsoft.com/office/officeart/2005/8/layout/hierarchy1"/>
    <dgm:cxn modelId="{497E1C43-1577-4C00-82B3-5CE93A7DD306}" type="presParOf" srcId="{AD235E9A-ECEE-4849-A49A-165711A255E7}" destId="{A57ACDAB-10B1-4AB7-AEF8-715C68DC14D5}" srcOrd="0" destOrd="0" presId="urn:microsoft.com/office/officeart/2005/8/layout/hierarchy1"/>
    <dgm:cxn modelId="{75B3F574-ADAE-47BE-A1D5-0C58502F9DA4}" type="presParOf" srcId="{AD235E9A-ECEE-4849-A49A-165711A255E7}" destId="{C769DE76-8DA2-44CF-B609-91C0457CFA60}" srcOrd="1" destOrd="0" presId="urn:microsoft.com/office/officeart/2005/8/layout/hierarchy1"/>
    <dgm:cxn modelId="{D49E0028-016A-4DE3-A8BC-7F7F2844C3F5}" type="presParOf" srcId="{0F7C9C46-E9B0-4B15-8044-B99E698EC9D4}" destId="{6FB1C304-8C32-4768-AC50-C64244542761}" srcOrd="1" destOrd="0" presId="urn:microsoft.com/office/officeart/2005/8/layout/hierarchy1"/>
    <dgm:cxn modelId="{88952B5E-8BC7-4707-B1B8-5F4C59F703D2}" type="presParOf" srcId="{6FB1C304-8C32-4768-AC50-C64244542761}" destId="{5DCAF87A-6428-4466-9455-F45DE072CCB1}" srcOrd="0" destOrd="0" presId="urn:microsoft.com/office/officeart/2005/8/layout/hierarchy1"/>
    <dgm:cxn modelId="{61796234-3180-49B4-86D7-88EEA2D5AE33}" type="presParOf" srcId="{6FB1C304-8C32-4768-AC50-C64244542761}" destId="{6B920BF1-514B-4F42-AE95-21D782A0B754}" srcOrd="1" destOrd="0" presId="urn:microsoft.com/office/officeart/2005/8/layout/hierarchy1"/>
    <dgm:cxn modelId="{CA458AE3-B783-4FDC-8287-1494C0AACB2D}" type="presParOf" srcId="{6B920BF1-514B-4F42-AE95-21D782A0B754}" destId="{D736E52C-978A-4D36-BB87-67B08518D41D}" srcOrd="0" destOrd="0" presId="urn:microsoft.com/office/officeart/2005/8/layout/hierarchy1"/>
    <dgm:cxn modelId="{71C89C24-0379-4C90-BAB7-10B7F250B69D}" type="presParOf" srcId="{D736E52C-978A-4D36-BB87-67B08518D41D}" destId="{0C786125-C106-46C0-8884-49AEF507C266}" srcOrd="0" destOrd="0" presId="urn:microsoft.com/office/officeart/2005/8/layout/hierarchy1"/>
    <dgm:cxn modelId="{EFE54BD9-DE0B-4B1B-A006-3CA7A2704917}" type="presParOf" srcId="{D736E52C-978A-4D36-BB87-67B08518D41D}" destId="{562FA488-FEC9-4AB0-A11C-28A4E19757A7}" srcOrd="1" destOrd="0" presId="urn:microsoft.com/office/officeart/2005/8/layout/hierarchy1"/>
    <dgm:cxn modelId="{FC90BE29-359D-424A-8DBD-6D869838BD45}" type="presParOf" srcId="{6B920BF1-514B-4F42-AE95-21D782A0B754}" destId="{009C3FE1-9DE3-45EB-9A69-492899199F03}" srcOrd="1" destOrd="0" presId="urn:microsoft.com/office/officeart/2005/8/layout/hierarchy1"/>
    <dgm:cxn modelId="{F0BF965E-E665-4A9A-A1C2-00DEF5E2617A}" type="presParOf" srcId="{009C3FE1-9DE3-45EB-9A69-492899199F03}" destId="{86284478-2651-4101-B4BE-8DA40942E909}" srcOrd="0" destOrd="0" presId="urn:microsoft.com/office/officeart/2005/8/layout/hierarchy1"/>
    <dgm:cxn modelId="{2C5D4954-5B54-47C6-9D9D-8617B00F3271}" type="presParOf" srcId="{009C3FE1-9DE3-45EB-9A69-492899199F03}" destId="{2CBC5E08-2C42-47E4-BC45-C5D466121404}" srcOrd="1" destOrd="0" presId="urn:microsoft.com/office/officeart/2005/8/layout/hierarchy1"/>
    <dgm:cxn modelId="{5126B6D1-1425-4B50-9DC0-4C2744342D7C}" type="presParOf" srcId="{2CBC5E08-2C42-47E4-BC45-C5D466121404}" destId="{D647A0E0-66BF-4C46-8097-42717589518E}" srcOrd="0" destOrd="0" presId="urn:microsoft.com/office/officeart/2005/8/layout/hierarchy1"/>
    <dgm:cxn modelId="{F82C97A6-FFA9-4841-9853-7498D20A9AA5}" type="presParOf" srcId="{D647A0E0-66BF-4C46-8097-42717589518E}" destId="{FAE5DBF9-CEE1-4669-93A6-7182E8BAC3D8}" srcOrd="0" destOrd="0" presId="urn:microsoft.com/office/officeart/2005/8/layout/hierarchy1"/>
    <dgm:cxn modelId="{7AEDA2A2-1EF0-4BA2-BB24-883C223C0297}" type="presParOf" srcId="{D647A0E0-66BF-4C46-8097-42717589518E}" destId="{30C8E46F-17E0-4F8C-B227-3D6662EA0592}" srcOrd="1" destOrd="0" presId="urn:microsoft.com/office/officeart/2005/8/layout/hierarchy1"/>
    <dgm:cxn modelId="{8831AA38-8431-4279-9731-AC3613CF5DF0}" type="presParOf" srcId="{2CBC5E08-2C42-47E4-BC45-C5D466121404}" destId="{8A06AB84-E103-4D96-8238-2E890E8A78C9}" srcOrd="1" destOrd="0" presId="urn:microsoft.com/office/officeart/2005/8/layout/hierarchy1"/>
    <dgm:cxn modelId="{B7BFCD7F-5D30-4E5A-8F0B-4DC8110F2AE8}" type="presParOf" srcId="{8A06AB84-E103-4D96-8238-2E890E8A78C9}" destId="{E3EF1040-B3F8-4081-879E-1237D85A334D}" srcOrd="0" destOrd="0" presId="urn:microsoft.com/office/officeart/2005/8/layout/hierarchy1"/>
    <dgm:cxn modelId="{256BF1B4-CF97-47D6-B011-F49FB5789458}" type="presParOf" srcId="{8A06AB84-E103-4D96-8238-2E890E8A78C9}" destId="{5CD79456-1512-4A9D-B797-64CCAFC04C60}" srcOrd="1" destOrd="0" presId="urn:microsoft.com/office/officeart/2005/8/layout/hierarchy1"/>
    <dgm:cxn modelId="{30C35834-E5BF-4FCB-AA16-4BF0E0911E0F}" type="presParOf" srcId="{5CD79456-1512-4A9D-B797-64CCAFC04C60}" destId="{761CB771-B057-4CE4-8852-0E69CE3AB42F}" srcOrd="0" destOrd="0" presId="urn:microsoft.com/office/officeart/2005/8/layout/hierarchy1"/>
    <dgm:cxn modelId="{349ADD99-5515-4FF6-9311-2E373E036DB8}" type="presParOf" srcId="{761CB771-B057-4CE4-8852-0E69CE3AB42F}" destId="{924C13E9-BC54-47B5-8AE7-CE73C530CCE6}" srcOrd="0" destOrd="0" presId="urn:microsoft.com/office/officeart/2005/8/layout/hierarchy1"/>
    <dgm:cxn modelId="{1B1D4D79-8D5D-4342-9082-DD562726C9B5}" type="presParOf" srcId="{761CB771-B057-4CE4-8852-0E69CE3AB42F}" destId="{870A4E0A-657B-477E-9B80-4A2976B40D15}" srcOrd="1" destOrd="0" presId="urn:microsoft.com/office/officeart/2005/8/layout/hierarchy1"/>
    <dgm:cxn modelId="{BB4CC57E-71D7-45CF-A1F9-736D6E2F4631}" type="presParOf" srcId="{5CD79456-1512-4A9D-B797-64CCAFC04C60}" destId="{1CFF7354-A943-472D-8FE2-02116461E83C}" srcOrd="1" destOrd="0" presId="urn:microsoft.com/office/officeart/2005/8/layout/hierarchy1"/>
    <dgm:cxn modelId="{6CCC26EA-8053-4C0D-A302-51E178E55911}" type="presParOf" srcId="{6DF73E62-657B-4867-8D78-980A6C83CA24}" destId="{72C1C794-866A-43D8-9D43-04F3BB765F08}" srcOrd="2" destOrd="0" presId="urn:microsoft.com/office/officeart/2005/8/layout/hierarchy1"/>
    <dgm:cxn modelId="{4331E655-EF62-4506-AC45-87B086B4A78C}" type="presParOf" srcId="{6DF73E62-657B-4867-8D78-980A6C83CA24}" destId="{589E58A7-568C-4F38-96B4-075C234B11AC}" srcOrd="3" destOrd="0" presId="urn:microsoft.com/office/officeart/2005/8/layout/hierarchy1"/>
    <dgm:cxn modelId="{276DD159-2A4F-47C3-B160-D36B97D500FD}" type="presParOf" srcId="{589E58A7-568C-4F38-96B4-075C234B11AC}" destId="{A654B7C3-4D62-41AA-85EE-A7D1DD881608}" srcOrd="0" destOrd="0" presId="urn:microsoft.com/office/officeart/2005/8/layout/hierarchy1"/>
    <dgm:cxn modelId="{BCD3BCC6-81B0-48B9-9A67-01F8CA7067D9}" type="presParOf" srcId="{A654B7C3-4D62-41AA-85EE-A7D1DD881608}" destId="{3E5B8BAB-443D-46F0-A468-4D37E75F1B24}" srcOrd="0" destOrd="0" presId="urn:microsoft.com/office/officeart/2005/8/layout/hierarchy1"/>
    <dgm:cxn modelId="{E4619F9E-1C7C-4438-BBF0-FCEB3648EEE8}" type="presParOf" srcId="{A654B7C3-4D62-41AA-85EE-A7D1DD881608}" destId="{FEA9B057-6804-40F8-9FA5-5FD89E151BAB}" srcOrd="1" destOrd="0" presId="urn:microsoft.com/office/officeart/2005/8/layout/hierarchy1"/>
    <dgm:cxn modelId="{7E2E2419-6EC0-4F3E-8474-50A0C773206E}" type="presParOf" srcId="{589E58A7-568C-4F38-96B4-075C234B11AC}" destId="{2652938A-140E-4A23-916B-C28D51B7C3FA}" srcOrd="1" destOrd="0" presId="urn:microsoft.com/office/officeart/2005/8/layout/hierarchy1"/>
    <dgm:cxn modelId="{A93D7C7B-F563-461D-86E7-6EFBC454B192}" type="presParOf" srcId="{F1BE6F39-5642-4DCC-AEE6-4B2770CDDA8F}" destId="{8CA15302-03C1-4F3F-A43C-E6D8A5A71236}" srcOrd="2" destOrd="0" presId="urn:microsoft.com/office/officeart/2005/8/layout/hierarchy1"/>
    <dgm:cxn modelId="{67E17822-EF04-497F-AE5A-3079A9F4B639}" type="presParOf" srcId="{F1BE6F39-5642-4DCC-AEE6-4B2770CDDA8F}" destId="{5F3BEC88-6FD9-41A0-BC9B-E80845959A58}" srcOrd="3" destOrd="0" presId="urn:microsoft.com/office/officeart/2005/8/layout/hierarchy1"/>
    <dgm:cxn modelId="{AB6862BB-2B33-4ABE-A284-9D8BACEC6C08}" type="presParOf" srcId="{5F3BEC88-6FD9-41A0-BC9B-E80845959A58}" destId="{42FC9011-E51D-4E15-BA54-59F93786D42D}" srcOrd="0" destOrd="0" presId="urn:microsoft.com/office/officeart/2005/8/layout/hierarchy1"/>
    <dgm:cxn modelId="{ECBD4F92-0373-46B8-82C4-F8ACEB782383}" type="presParOf" srcId="{42FC9011-E51D-4E15-BA54-59F93786D42D}" destId="{ACB0BD24-7E33-4C56-B754-7F1A260D696B}" srcOrd="0" destOrd="0" presId="urn:microsoft.com/office/officeart/2005/8/layout/hierarchy1"/>
    <dgm:cxn modelId="{694F4848-8AE2-457F-8722-7D7952D2BB57}" type="presParOf" srcId="{42FC9011-E51D-4E15-BA54-59F93786D42D}" destId="{633E429F-AED3-4744-923A-3B4F09A6A987}" srcOrd="1" destOrd="0" presId="urn:microsoft.com/office/officeart/2005/8/layout/hierarchy1"/>
    <dgm:cxn modelId="{69D07F32-6564-4F50-97A6-C13446FE34CE}" type="presParOf" srcId="{5F3BEC88-6FD9-41A0-BC9B-E80845959A58}" destId="{1DBACB83-3A2A-467C-96DB-E687A3A997CD}" srcOrd="1" destOrd="0" presId="urn:microsoft.com/office/officeart/2005/8/layout/hierarchy1"/>
    <dgm:cxn modelId="{4ABF8045-D426-4D37-9467-BD236DE6E805}" type="presParOf" srcId="{F1BE6F39-5642-4DCC-AEE6-4B2770CDDA8F}" destId="{3853C27C-68DA-414A-B6D4-242B99CEC96B}" srcOrd="4" destOrd="0" presId="urn:microsoft.com/office/officeart/2005/8/layout/hierarchy1"/>
    <dgm:cxn modelId="{23D192F1-1E73-41AD-B8E2-54C320B534A4}" type="presParOf" srcId="{F1BE6F39-5642-4DCC-AEE6-4B2770CDDA8F}" destId="{80EBCADE-E8DC-4DC4-A9DD-9DFD799550A6}" srcOrd="5" destOrd="0" presId="urn:microsoft.com/office/officeart/2005/8/layout/hierarchy1"/>
    <dgm:cxn modelId="{39DCA8D0-F38A-42D2-B83A-659C6C491FC2}" type="presParOf" srcId="{80EBCADE-E8DC-4DC4-A9DD-9DFD799550A6}" destId="{D7C80D3C-B710-46E8-9A2A-2A2A650675D4}" srcOrd="0" destOrd="0" presId="urn:microsoft.com/office/officeart/2005/8/layout/hierarchy1"/>
    <dgm:cxn modelId="{072A6BAA-FAC8-4489-AFB1-A87033D2B1E3}" type="presParOf" srcId="{D7C80D3C-B710-46E8-9A2A-2A2A650675D4}" destId="{3BC213B0-6323-49C5-906B-454C49FBF00B}" srcOrd="0" destOrd="0" presId="urn:microsoft.com/office/officeart/2005/8/layout/hierarchy1"/>
    <dgm:cxn modelId="{E1781449-76C9-4773-9F4D-6BFAB9EC0796}" type="presParOf" srcId="{D7C80D3C-B710-46E8-9A2A-2A2A650675D4}" destId="{D2E03293-9E07-4DA8-A080-28FBFDD20942}" srcOrd="1" destOrd="0" presId="urn:microsoft.com/office/officeart/2005/8/layout/hierarchy1"/>
    <dgm:cxn modelId="{AE8B58A7-DD4E-47D2-9993-F61426687AD7}" type="presParOf" srcId="{80EBCADE-E8DC-4DC4-A9DD-9DFD799550A6}" destId="{81576734-D259-452E-B73A-C49951A1B226}" srcOrd="1" destOrd="0" presId="urn:microsoft.com/office/officeart/2005/8/layout/hierarchy1"/>
    <dgm:cxn modelId="{2FDA95DD-203C-413A-A160-75C2CB4F027A}" type="presParOf" srcId="{81576734-D259-452E-B73A-C49951A1B226}" destId="{8680BEA3-87EC-4ECE-917A-7ACDE04DB21B}" srcOrd="0" destOrd="0" presId="urn:microsoft.com/office/officeart/2005/8/layout/hierarchy1"/>
    <dgm:cxn modelId="{88686794-EEBE-4BA2-A6FF-B78870E1BAF2}" type="presParOf" srcId="{81576734-D259-452E-B73A-C49951A1B226}" destId="{3D80CB26-C3C2-467E-ACC9-9D5B48575DAA}" srcOrd="1" destOrd="0" presId="urn:microsoft.com/office/officeart/2005/8/layout/hierarchy1"/>
    <dgm:cxn modelId="{5A14D7E7-E80E-4FDD-A34D-BE30F82F8AE1}" type="presParOf" srcId="{3D80CB26-C3C2-467E-ACC9-9D5B48575DAA}" destId="{303C7802-149C-4137-B4BC-09F367923E3F}" srcOrd="0" destOrd="0" presId="urn:microsoft.com/office/officeart/2005/8/layout/hierarchy1"/>
    <dgm:cxn modelId="{083306DA-DDC4-4C44-9D4C-915D509B8CF6}" type="presParOf" srcId="{303C7802-149C-4137-B4BC-09F367923E3F}" destId="{45D57370-F897-4FD1-A797-3C901A57F742}" srcOrd="0" destOrd="0" presId="urn:microsoft.com/office/officeart/2005/8/layout/hierarchy1"/>
    <dgm:cxn modelId="{5D2235CC-521D-4CA6-A4A8-BD8B12B9E29A}" type="presParOf" srcId="{303C7802-149C-4137-B4BC-09F367923E3F}" destId="{7728DC59-0838-4D6C-B918-7FE45F3AB4D6}" srcOrd="1" destOrd="0" presId="urn:microsoft.com/office/officeart/2005/8/layout/hierarchy1"/>
    <dgm:cxn modelId="{3C25A039-DF84-4709-AA15-D94BDBEEE8D7}" type="presParOf" srcId="{3D80CB26-C3C2-467E-ACC9-9D5B48575DAA}" destId="{FABA6E01-63B3-44D1-BD9E-114C86A78FF9}" srcOrd="1" destOrd="0" presId="urn:microsoft.com/office/officeart/2005/8/layout/hierarchy1"/>
    <dgm:cxn modelId="{4F96C2BC-4A37-4E55-8A51-1BF3B5F0DA43}" type="presParOf" srcId="{FABA6E01-63B3-44D1-BD9E-114C86A78FF9}" destId="{E340F979-4C19-450B-AB6C-128CF196F03B}" srcOrd="0" destOrd="0" presId="urn:microsoft.com/office/officeart/2005/8/layout/hierarchy1"/>
    <dgm:cxn modelId="{1CD8070A-DEC7-4D8B-9DE7-D7EADFDF20D9}" type="presParOf" srcId="{FABA6E01-63B3-44D1-BD9E-114C86A78FF9}" destId="{FE7CC364-285F-4A1E-B16C-A0D8C00173FF}" srcOrd="1" destOrd="0" presId="urn:microsoft.com/office/officeart/2005/8/layout/hierarchy1"/>
    <dgm:cxn modelId="{6EDC0F17-5FFC-4795-B2AA-2E056D41FDFD}" type="presParOf" srcId="{FE7CC364-285F-4A1E-B16C-A0D8C00173FF}" destId="{52C3C5AE-E155-41E7-9DC1-AED4F46A8AE7}" srcOrd="0" destOrd="0" presId="urn:microsoft.com/office/officeart/2005/8/layout/hierarchy1"/>
    <dgm:cxn modelId="{7A54C47E-7FD7-4FAC-9392-27C96219F6B7}" type="presParOf" srcId="{52C3C5AE-E155-41E7-9DC1-AED4F46A8AE7}" destId="{93B2B6C6-A5BB-4561-9762-110A40E04301}" srcOrd="0" destOrd="0" presId="urn:microsoft.com/office/officeart/2005/8/layout/hierarchy1"/>
    <dgm:cxn modelId="{17FF50D7-4C55-4DA4-98DF-362415CA987F}" type="presParOf" srcId="{52C3C5AE-E155-41E7-9DC1-AED4F46A8AE7}" destId="{50962FD3-F544-4BB8-AC29-E51CB69C9CA0}" srcOrd="1" destOrd="0" presId="urn:microsoft.com/office/officeart/2005/8/layout/hierarchy1"/>
    <dgm:cxn modelId="{A22CD5ED-3E69-4867-B9A0-700E493F6C50}" type="presParOf" srcId="{FE7CC364-285F-4A1E-B16C-A0D8C00173FF}" destId="{B333D7C6-EB12-48A2-8312-7BA2A2FE3304}" srcOrd="1" destOrd="0" presId="urn:microsoft.com/office/officeart/2005/8/layout/hierarchy1"/>
    <dgm:cxn modelId="{665874A9-D5DE-43D4-9D86-7EADDA2A7018}" type="presParOf" srcId="{B333D7C6-EB12-48A2-8312-7BA2A2FE3304}" destId="{2F628B5F-1254-4F5B-B6C2-758A240829F9}" srcOrd="0" destOrd="0" presId="urn:microsoft.com/office/officeart/2005/8/layout/hierarchy1"/>
    <dgm:cxn modelId="{9094CAF2-97C2-4D91-A29A-C98FB0B9C1EB}" type="presParOf" srcId="{B333D7C6-EB12-48A2-8312-7BA2A2FE3304}" destId="{33E70FF8-0216-499B-9227-AAB9F3508C39}" srcOrd="1" destOrd="0" presId="urn:microsoft.com/office/officeart/2005/8/layout/hierarchy1"/>
    <dgm:cxn modelId="{1D6EEBBA-019F-4381-A32E-F350F3554605}" type="presParOf" srcId="{33E70FF8-0216-499B-9227-AAB9F3508C39}" destId="{8F34A74D-F556-4D3C-9FEF-2685B6F3587C}" srcOrd="0" destOrd="0" presId="urn:microsoft.com/office/officeart/2005/8/layout/hierarchy1"/>
    <dgm:cxn modelId="{C830265C-8744-479B-AEA3-2B95C096936A}" type="presParOf" srcId="{8F34A74D-F556-4D3C-9FEF-2685B6F3587C}" destId="{FFF4A4F1-9C41-419B-8753-0F47A37EC9FB}" srcOrd="0" destOrd="0" presId="urn:microsoft.com/office/officeart/2005/8/layout/hierarchy1"/>
    <dgm:cxn modelId="{0048719E-F667-4D34-B19E-A0AA74094492}" type="presParOf" srcId="{8F34A74D-F556-4D3C-9FEF-2685B6F3587C}" destId="{7B55169D-5111-40E4-9C4A-0BF677EC49B7}" srcOrd="1" destOrd="0" presId="urn:microsoft.com/office/officeart/2005/8/layout/hierarchy1"/>
    <dgm:cxn modelId="{27B088DF-FC06-4D12-A0FF-B71B058E472B}" type="presParOf" srcId="{33E70FF8-0216-499B-9227-AAB9F3508C39}" destId="{14A12CB3-0F9B-4102-897A-FAE0FCCC2619}" srcOrd="1" destOrd="0" presId="urn:microsoft.com/office/officeart/2005/8/layout/hierarchy1"/>
    <dgm:cxn modelId="{7A07A2C9-544E-4D91-B28D-C70645738573}" type="presParOf" srcId="{14A12CB3-0F9B-4102-897A-FAE0FCCC2619}" destId="{6B6E6799-EE66-43D9-B1AF-92D887412574}" srcOrd="0" destOrd="0" presId="urn:microsoft.com/office/officeart/2005/8/layout/hierarchy1"/>
    <dgm:cxn modelId="{376E4BE7-4FE3-4149-A38C-BA6CD53CFAFF}" type="presParOf" srcId="{14A12CB3-0F9B-4102-897A-FAE0FCCC2619}" destId="{607342D2-5C50-46D1-9B50-76445762A7A0}" srcOrd="1" destOrd="0" presId="urn:microsoft.com/office/officeart/2005/8/layout/hierarchy1"/>
    <dgm:cxn modelId="{AC272FD0-C199-4D38-817A-449BB6E82913}" type="presParOf" srcId="{607342D2-5C50-46D1-9B50-76445762A7A0}" destId="{CB8A0C37-5A5E-4D78-ABBA-FF680D9D5A38}" srcOrd="0" destOrd="0" presId="urn:microsoft.com/office/officeart/2005/8/layout/hierarchy1"/>
    <dgm:cxn modelId="{6AE95E4E-EFBA-4A0A-95EE-BCDCB5469156}" type="presParOf" srcId="{CB8A0C37-5A5E-4D78-ABBA-FF680D9D5A38}" destId="{4E5E1C73-EBE1-413D-9B34-C1C062B4FA84}" srcOrd="0" destOrd="0" presId="urn:microsoft.com/office/officeart/2005/8/layout/hierarchy1"/>
    <dgm:cxn modelId="{BBA8E782-34CF-44A1-A813-C0D8F146C230}" type="presParOf" srcId="{CB8A0C37-5A5E-4D78-ABBA-FF680D9D5A38}" destId="{47BF051A-277C-4B80-9449-6E12392F2775}" srcOrd="1" destOrd="0" presId="urn:microsoft.com/office/officeart/2005/8/layout/hierarchy1"/>
    <dgm:cxn modelId="{73AF9AAC-412A-445E-8593-508929E3A7AF}" type="presParOf" srcId="{607342D2-5C50-46D1-9B50-76445762A7A0}" destId="{94D9E983-DAAA-4A71-A397-FCCB82CDC545}" srcOrd="1" destOrd="0" presId="urn:microsoft.com/office/officeart/2005/8/layout/hierarchy1"/>
    <dgm:cxn modelId="{3D15A5C0-52C5-409D-B25C-B3DDC23E72ED}" type="presParOf" srcId="{F1BE6F39-5642-4DCC-AEE6-4B2770CDDA8F}" destId="{9965188B-5DC6-41BD-8BA3-D33DE3C47CDB}" srcOrd="6" destOrd="0" presId="urn:microsoft.com/office/officeart/2005/8/layout/hierarchy1"/>
    <dgm:cxn modelId="{B4BDF6AB-A566-43E6-9B8E-07E83D20407E}" type="presParOf" srcId="{F1BE6F39-5642-4DCC-AEE6-4B2770CDDA8F}" destId="{46CEBACC-0FE9-48A2-8F2A-E0D9CFCF374C}" srcOrd="7" destOrd="0" presId="urn:microsoft.com/office/officeart/2005/8/layout/hierarchy1"/>
    <dgm:cxn modelId="{EE95E640-A1F9-4258-8A32-6EEF58C7282C}" type="presParOf" srcId="{46CEBACC-0FE9-48A2-8F2A-E0D9CFCF374C}" destId="{4448380D-3AD8-459B-A69C-135CD409FC00}" srcOrd="0" destOrd="0" presId="urn:microsoft.com/office/officeart/2005/8/layout/hierarchy1"/>
    <dgm:cxn modelId="{EA2B58EE-7A56-4CC3-8EB8-2FF408371DB4}" type="presParOf" srcId="{4448380D-3AD8-459B-A69C-135CD409FC00}" destId="{893D40FF-8B42-40E9-AF7E-2BADE331CEDC}" srcOrd="0" destOrd="0" presId="urn:microsoft.com/office/officeart/2005/8/layout/hierarchy1"/>
    <dgm:cxn modelId="{55BC8873-B8F5-43C5-9ABB-839344204F2D}" type="presParOf" srcId="{4448380D-3AD8-459B-A69C-135CD409FC00}" destId="{D6586ABC-2A82-4D7D-87EC-503D242ED6DE}" srcOrd="1" destOrd="0" presId="urn:microsoft.com/office/officeart/2005/8/layout/hierarchy1"/>
    <dgm:cxn modelId="{4DF11977-072D-4BC0-B31B-6E5349AC18F8}" type="presParOf" srcId="{46CEBACC-0FE9-48A2-8F2A-E0D9CFCF374C}" destId="{4F6CA02C-AD55-4A17-BAC0-22A82472D7DE}" srcOrd="1" destOrd="0" presId="urn:microsoft.com/office/officeart/2005/8/layout/hierarchy1"/>
    <dgm:cxn modelId="{A5B41F42-9351-41FB-AA0D-B335689E81CD}" type="presParOf" srcId="{102BDC23-14BD-41ED-8DCA-A88858E71364}" destId="{79BE1815-DEFE-4877-A3BE-FC3D53D6E789}" srcOrd="6" destOrd="0" presId="urn:microsoft.com/office/officeart/2005/8/layout/hierarchy1"/>
    <dgm:cxn modelId="{E140773A-72FC-430D-9E49-EB4AB20393B0}" type="presParOf" srcId="{102BDC23-14BD-41ED-8DCA-A88858E71364}" destId="{890DF531-D182-4511-8738-D6EA4E2609B6}" srcOrd="7" destOrd="0" presId="urn:microsoft.com/office/officeart/2005/8/layout/hierarchy1"/>
    <dgm:cxn modelId="{D9ACEF63-387B-45A6-A680-078804FF26DA}" type="presParOf" srcId="{890DF531-D182-4511-8738-D6EA4E2609B6}" destId="{346772EC-0FDC-4611-8EE7-CB7894D842B5}" srcOrd="0" destOrd="0" presId="urn:microsoft.com/office/officeart/2005/8/layout/hierarchy1"/>
    <dgm:cxn modelId="{B3D749F2-2F1C-4580-9BB5-D21FBE700BD5}" type="presParOf" srcId="{346772EC-0FDC-4611-8EE7-CB7894D842B5}" destId="{860E7A54-51D2-4B9D-A71F-FDC4A72FB372}" srcOrd="0" destOrd="0" presId="urn:microsoft.com/office/officeart/2005/8/layout/hierarchy1"/>
    <dgm:cxn modelId="{A0BB5442-3ACB-4FC3-978B-941FDB139639}" type="presParOf" srcId="{346772EC-0FDC-4611-8EE7-CB7894D842B5}" destId="{DF4B788D-FC4E-4D6C-A9B7-A8A3BC383BCE}" srcOrd="1" destOrd="0" presId="urn:microsoft.com/office/officeart/2005/8/layout/hierarchy1"/>
    <dgm:cxn modelId="{89AC3B64-C6B2-404D-98CA-EE3EEAE8DA38}" type="presParOf" srcId="{890DF531-D182-4511-8738-D6EA4E2609B6}" destId="{14207B1E-2DFC-4F90-917C-2D8EB3B3169F}" srcOrd="1" destOrd="0" presId="urn:microsoft.com/office/officeart/2005/8/layout/hierarchy1"/>
    <dgm:cxn modelId="{00455786-16AD-46E6-BEF5-AEDDBEF29DFF}" type="presParOf" srcId="{102BDC23-14BD-41ED-8DCA-A88858E71364}" destId="{1BF68A25-355D-49AD-BF35-3602D8E63D51}" srcOrd="8" destOrd="0" presId="urn:microsoft.com/office/officeart/2005/8/layout/hierarchy1"/>
    <dgm:cxn modelId="{B3BB2A81-ED9A-444F-8FFA-BF21E8AA4305}" type="presParOf" srcId="{102BDC23-14BD-41ED-8DCA-A88858E71364}" destId="{53A27554-C605-491F-A2F6-D1AD5D000062}" srcOrd="9" destOrd="0" presId="urn:microsoft.com/office/officeart/2005/8/layout/hierarchy1"/>
    <dgm:cxn modelId="{50633ECF-81C5-4827-B096-86D86D25534F}" type="presParOf" srcId="{53A27554-C605-491F-A2F6-D1AD5D000062}" destId="{9837A2C1-1F78-476B-BB3A-C1606D602A11}" srcOrd="0" destOrd="0" presId="urn:microsoft.com/office/officeart/2005/8/layout/hierarchy1"/>
    <dgm:cxn modelId="{E769E61E-4121-46D6-9E63-6204246AC5FB}" type="presParOf" srcId="{9837A2C1-1F78-476B-BB3A-C1606D602A11}" destId="{D2961B58-7CBB-45E1-9163-27786028C37F}" srcOrd="0" destOrd="0" presId="urn:microsoft.com/office/officeart/2005/8/layout/hierarchy1"/>
    <dgm:cxn modelId="{3E5E22DE-1D94-4B25-B761-4C8D7CCC68D6}" type="presParOf" srcId="{9837A2C1-1F78-476B-BB3A-C1606D602A11}" destId="{63EEC3E8-4035-4728-886C-04699909B5F6}" srcOrd="1" destOrd="0" presId="urn:microsoft.com/office/officeart/2005/8/layout/hierarchy1"/>
    <dgm:cxn modelId="{6AA3FA09-F5F1-49FD-B7D9-25DD6D8AF5B1}" type="presParOf" srcId="{53A27554-C605-491F-A2F6-D1AD5D000062}" destId="{A9076C54-A9EF-4385-8266-24C08C3DBE57}" srcOrd="1" destOrd="0" presId="urn:microsoft.com/office/officeart/2005/8/layout/hierarchy1"/>
    <dgm:cxn modelId="{BEE432EF-5FA8-468D-A4A8-7BBF040432C5}" type="presParOf" srcId="{69375CC4-0009-47AE-A624-99551DE01730}" destId="{2F80620E-7A52-4D4F-8558-BD0076D2EEF8}" srcOrd="6" destOrd="0" presId="urn:microsoft.com/office/officeart/2005/8/layout/hierarchy1"/>
    <dgm:cxn modelId="{E4E3D5B0-50B1-495A-9529-1D69DD64C403}" type="presParOf" srcId="{69375CC4-0009-47AE-A624-99551DE01730}" destId="{43819D91-8D80-4DDA-85DD-C4C9CA69706E}" srcOrd="7" destOrd="0" presId="urn:microsoft.com/office/officeart/2005/8/layout/hierarchy1"/>
    <dgm:cxn modelId="{87E1CDC5-7928-44C1-83DF-7DF1EF7B7F40}" type="presParOf" srcId="{43819D91-8D80-4DDA-85DD-C4C9CA69706E}" destId="{EE65D3E4-9AFB-4E68-A867-C6280B2C251E}" srcOrd="0" destOrd="0" presId="urn:microsoft.com/office/officeart/2005/8/layout/hierarchy1"/>
    <dgm:cxn modelId="{081E448A-80CA-4DCE-B29B-72F99B2D1F49}" type="presParOf" srcId="{EE65D3E4-9AFB-4E68-A867-C6280B2C251E}" destId="{39CC8308-2A53-4312-8EA6-6695F4DC259D}" srcOrd="0" destOrd="0" presId="urn:microsoft.com/office/officeart/2005/8/layout/hierarchy1"/>
    <dgm:cxn modelId="{36A9B45F-5574-475A-9DAF-AD7DB1E785D8}" type="presParOf" srcId="{EE65D3E4-9AFB-4E68-A867-C6280B2C251E}" destId="{115FD560-4C17-48F5-BC3E-3B517E1141A0}" srcOrd="1" destOrd="0" presId="urn:microsoft.com/office/officeart/2005/8/layout/hierarchy1"/>
    <dgm:cxn modelId="{1AD597DB-2C7B-4760-AE2C-E643241F947E}" type="presParOf" srcId="{43819D91-8D80-4DDA-85DD-C4C9CA69706E}" destId="{8B327C1B-2E8A-4B9F-9F7D-24563F7D6C0A}" srcOrd="1" destOrd="0" presId="urn:microsoft.com/office/officeart/2005/8/layout/hierarchy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778B56-E932-4953-AE73-9AD14AA938E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0EB3A3-B311-466C-AD76-A0C4CF210FAC}">
      <dgm:prSet phldrT="[Text]"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484A8FBC-DFD7-4FDB-9C25-40FC0CF76BAA}" type="parTrans" cxnId="{6E03CA2A-17AE-4EFC-8457-BA84F91D56CD}">
      <dgm:prSet/>
      <dgm:spPr/>
      <dgm:t>
        <a:bodyPr/>
        <a:lstStyle/>
        <a:p>
          <a:endParaRPr lang="en-US"/>
        </a:p>
      </dgm:t>
    </dgm:pt>
    <dgm:pt modelId="{98CAB671-5E9C-42CD-9D32-2AD96199E0E2}" type="sibTrans" cxnId="{6E03CA2A-17AE-4EFC-8457-BA84F91D56CD}">
      <dgm:prSet/>
      <dgm:spPr/>
      <dgm:t>
        <a:bodyPr/>
        <a:lstStyle/>
        <a:p>
          <a:endParaRPr lang="en-US"/>
        </a:p>
      </dgm:t>
    </dgm:pt>
    <dgm:pt modelId="{D7D86A06-2D92-43AC-B88A-FA77B3437C5C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7086E6D6-3B47-436B-BA17-B24F448C5FA1}" type="parTrans" cxnId="{A09EE3C3-0871-4756-A5C2-DD3BC10B7D00}">
      <dgm:prSet/>
      <dgm:spPr/>
      <dgm:t>
        <a:bodyPr/>
        <a:lstStyle/>
        <a:p>
          <a:endParaRPr lang="en-US"/>
        </a:p>
      </dgm:t>
    </dgm:pt>
    <dgm:pt modelId="{57F4D5C8-778A-45F7-B418-6E26CF9FC261}" type="sibTrans" cxnId="{A09EE3C3-0871-4756-A5C2-DD3BC10B7D00}">
      <dgm:prSet/>
      <dgm:spPr/>
      <dgm:t>
        <a:bodyPr/>
        <a:lstStyle/>
        <a:p>
          <a:endParaRPr lang="en-US"/>
        </a:p>
      </dgm:t>
    </dgm:pt>
    <dgm:pt modelId="{CD5E03CE-C4B5-4F33-96F4-1B7362C19097}">
      <dgm:prSet phldrT="[Text]"/>
      <dgm:spPr/>
      <dgm:t>
        <a:bodyPr/>
        <a:lstStyle/>
        <a:p>
          <a:r>
            <a:rPr lang="en-US" dirty="0" smtClean="0"/>
            <a:t>=</a:t>
          </a:r>
          <a:endParaRPr lang="en-US" dirty="0"/>
        </a:p>
      </dgm:t>
    </dgm:pt>
    <dgm:pt modelId="{A0A018D7-A3ED-4561-9804-355FD22500D2}" type="parTrans" cxnId="{809C5E99-527F-4BCD-A5A6-DD0828E9B706}">
      <dgm:prSet/>
      <dgm:spPr/>
      <dgm:t>
        <a:bodyPr/>
        <a:lstStyle/>
        <a:p>
          <a:endParaRPr lang="en-US"/>
        </a:p>
      </dgm:t>
    </dgm:pt>
    <dgm:pt modelId="{7A19779F-2817-491D-8B63-750834EB2E62}" type="sibTrans" cxnId="{809C5E99-527F-4BCD-A5A6-DD0828E9B706}">
      <dgm:prSet/>
      <dgm:spPr/>
      <dgm:t>
        <a:bodyPr/>
        <a:lstStyle/>
        <a:p>
          <a:endParaRPr lang="en-US"/>
        </a:p>
      </dgm:t>
    </dgm:pt>
    <dgm:pt modelId="{F881E78F-C88B-4926-889D-0A7CB4841284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5D81AA90-4BFB-4C30-B357-D54CACE2E8D3}" type="parTrans" cxnId="{5E156F62-0827-4FB3-948D-F8BEA7D3D7F9}">
      <dgm:prSet/>
      <dgm:spPr/>
      <dgm:t>
        <a:bodyPr/>
        <a:lstStyle/>
        <a:p>
          <a:endParaRPr lang="en-US"/>
        </a:p>
      </dgm:t>
    </dgm:pt>
    <dgm:pt modelId="{61DE44C2-B0AB-4BF5-8217-8868363385EB}" type="sibTrans" cxnId="{5E156F62-0827-4FB3-948D-F8BEA7D3D7F9}">
      <dgm:prSet/>
      <dgm:spPr/>
      <dgm:t>
        <a:bodyPr/>
        <a:lstStyle/>
        <a:p>
          <a:endParaRPr lang="en-US"/>
        </a:p>
      </dgm:t>
    </dgm:pt>
    <dgm:pt modelId="{16DDD6E2-ED7F-49C8-AD8F-4BD264E00210}">
      <dgm:prSet phldrT="[Text]"/>
      <dgm:spPr/>
      <dgm:t>
        <a:bodyPr/>
        <a:lstStyle/>
        <a:p>
          <a:r>
            <a:rPr lang="en-US" dirty="0" smtClean="0"/>
            <a:t>x</a:t>
          </a:r>
          <a:endParaRPr lang="en-US" dirty="0"/>
        </a:p>
      </dgm:t>
    </dgm:pt>
    <dgm:pt modelId="{14A7875F-0786-4CE9-B3C7-E9F62F259BEE}" type="parTrans" cxnId="{07DA5AD0-71C0-46AE-A4F1-5671E0780AFE}">
      <dgm:prSet/>
      <dgm:spPr/>
      <dgm:t>
        <a:bodyPr/>
        <a:lstStyle/>
        <a:p>
          <a:endParaRPr lang="en-US"/>
        </a:p>
      </dgm:t>
    </dgm:pt>
    <dgm:pt modelId="{4FEF61B7-1463-4857-8C57-ABE80E9621F9}" type="sibTrans" cxnId="{07DA5AD0-71C0-46AE-A4F1-5671E0780AFE}">
      <dgm:prSet/>
      <dgm:spPr/>
      <dgm:t>
        <a:bodyPr/>
        <a:lstStyle/>
        <a:p>
          <a:endParaRPr lang="en-US"/>
        </a:p>
      </dgm:t>
    </dgm:pt>
    <dgm:pt modelId="{BEE75955-29D5-449C-B244-AF76DDEF667D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8B02D3DC-DAC7-4AF4-851E-8DC7D29827A3}" type="parTrans" cxnId="{A3EA9A39-F158-4B24-A45D-1FA09F5B2103}">
      <dgm:prSet/>
      <dgm:spPr/>
      <dgm:t>
        <a:bodyPr/>
        <a:lstStyle/>
        <a:p>
          <a:endParaRPr lang="en-US"/>
        </a:p>
      </dgm:t>
    </dgm:pt>
    <dgm:pt modelId="{59350E03-E73C-4F33-A483-5C6107D10BA7}" type="sibTrans" cxnId="{A3EA9A39-F158-4B24-A45D-1FA09F5B2103}">
      <dgm:prSet/>
      <dgm:spPr/>
      <dgm:t>
        <a:bodyPr/>
        <a:lstStyle/>
        <a:p>
          <a:endParaRPr lang="en-US"/>
        </a:p>
      </dgm:t>
    </dgm:pt>
    <dgm:pt modelId="{0740CC2B-3990-48C3-BC4E-6BE2FC0A0EDB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D24D5372-69DF-4D6F-BA3C-2320BE54C22E}" type="parTrans" cxnId="{5C1D8C10-C468-4004-91CE-2329D57556B5}">
      <dgm:prSet/>
      <dgm:spPr/>
      <dgm:t>
        <a:bodyPr/>
        <a:lstStyle/>
        <a:p>
          <a:endParaRPr lang="en-US"/>
        </a:p>
      </dgm:t>
    </dgm:pt>
    <dgm:pt modelId="{1C92DF7D-26D0-4060-9834-5167F425BFAC}" type="sibTrans" cxnId="{5C1D8C10-C468-4004-91CE-2329D57556B5}">
      <dgm:prSet/>
      <dgm:spPr/>
      <dgm:t>
        <a:bodyPr/>
        <a:lstStyle/>
        <a:p>
          <a:endParaRPr lang="en-US"/>
        </a:p>
      </dgm:t>
    </dgm:pt>
    <dgm:pt modelId="{06B98DB4-3FA6-40FF-A85C-76BA2A60D6A7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4E12035D-8CAB-49C8-82AB-01951006D07C}" type="parTrans" cxnId="{E356051D-BEEC-4BC9-839C-1E3192E900D9}">
      <dgm:prSet/>
      <dgm:spPr/>
      <dgm:t>
        <a:bodyPr/>
        <a:lstStyle/>
        <a:p>
          <a:endParaRPr lang="en-US"/>
        </a:p>
      </dgm:t>
    </dgm:pt>
    <dgm:pt modelId="{243416B6-57E9-4618-9286-0CDF4299A013}" type="sibTrans" cxnId="{E356051D-BEEC-4BC9-839C-1E3192E900D9}">
      <dgm:prSet/>
      <dgm:spPr/>
      <dgm:t>
        <a:bodyPr/>
        <a:lstStyle/>
        <a:p>
          <a:endParaRPr lang="en-US"/>
        </a:p>
      </dgm:t>
    </dgm:pt>
    <dgm:pt modelId="{F563A771-CCE4-41FD-8597-ED1C5CD0916D}">
      <dgm:prSet phldrT="[Text]"/>
      <dgm:spPr/>
      <dgm:t>
        <a:bodyPr/>
        <a:lstStyle/>
        <a:p>
          <a:r>
            <a:rPr lang="en-US" dirty="0" smtClean="0"/>
            <a:t>(</a:t>
          </a:r>
          <a:endParaRPr lang="en-US" dirty="0"/>
        </a:p>
      </dgm:t>
    </dgm:pt>
    <dgm:pt modelId="{7872AFB3-01AD-4B96-875D-B9927DBAA79A}" type="parTrans" cxnId="{7D0CC490-D576-4291-B262-66EE23B7D9B8}">
      <dgm:prSet/>
      <dgm:spPr/>
      <dgm:t>
        <a:bodyPr/>
        <a:lstStyle/>
        <a:p>
          <a:endParaRPr lang="en-US"/>
        </a:p>
      </dgm:t>
    </dgm:pt>
    <dgm:pt modelId="{578C31F1-1F37-4DDC-9E55-7E44392AED8D}" type="sibTrans" cxnId="{7D0CC490-D576-4291-B262-66EE23B7D9B8}">
      <dgm:prSet/>
      <dgm:spPr/>
      <dgm:t>
        <a:bodyPr/>
        <a:lstStyle/>
        <a:p>
          <a:endParaRPr lang="en-US"/>
        </a:p>
      </dgm:t>
    </dgm:pt>
    <dgm:pt modelId="{148E3AE3-C8B3-4DF4-880D-199B4C73FCFE}">
      <dgm:prSet phldrT="[Text]"/>
      <dgm:spPr/>
      <dgm:t>
        <a:bodyPr/>
        <a:lstStyle/>
        <a:p>
          <a:r>
            <a:rPr lang="en-US" dirty="0" smtClean="0"/>
            <a:t>OAL</a:t>
          </a:r>
          <a:endParaRPr lang="en-US" dirty="0"/>
        </a:p>
      </dgm:t>
    </dgm:pt>
    <dgm:pt modelId="{0BCE6F7C-8680-4349-AC77-D1FFC2EF3B2A}" type="parTrans" cxnId="{73541A51-1AF0-43AE-939A-A050A66CDFD6}">
      <dgm:prSet/>
      <dgm:spPr/>
      <dgm:t>
        <a:bodyPr/>
        <a:lstStyle/>
        <a:p>
          <a:endParaRPr lang="en-US"/>
        </a:p>
      </dgm:t>
    </dgm:pt>
    <dgm:pt modelId="{581EB5CC-1681-46DE-A01B-955C6C838F40}" type="sibTrans" cxnId="{73541A51-1AF0-43AE-939A-A050A66CDFD6}">
      <dgm:prSet/>
      <dgm:spPr/>
      <dgm:t>
        <a:bodyPr/>
        <a:lstStyle/>
        <a:p>
          <a:endParaRPr lang="en-US"/>
        </a:p>
      </dgm:t>
    </dgm:pt>
    <dgm:pt modelId="{94E8EF17-13A1-4044-8A35-1E4341F09424}">
      <dgm:prSet phldrT="[Text]"/>
      <dgm:spPr/>
      <dgm:t>
        <a:bodyPr/>
        <a:lstStyle/>
        <a:p>
          <a:r>
            <a:rPr lang="en-US" dirty="0" smtClean="0"/>
            <a:t>)</a:t>
          </a:r>
          <a:endParaRPr lang="en-US" dirty="0"/>
        </a:p>
      </dgm:t>
    </dgm:pt>
    <dgm:pt modelId="{EE6F7157-A151-4B52-B530-6B5593D59870}" type="parTrans" cxnId="{0B72E227-8F22-4D6F-83D1-071BC4698ED0}">
      <dgm:prSet/>
      <dgm:spPr/>
      <dgm:t>
        <a:bodyPr/>
        <a:lstStyle/>
        <a:p>
          <a:endParaRPr lang="en-US"/>
        </a:p>
      </dgm:t>
    </dgm:pt>
    <dgm:pt modelId="{81A7B7A0-1FE6-46DA-86A4-250B1B117899}" type="sibTrans" cxnId="{0B72E227-8F22-4D6F-83D1-071BC4698ED0}">
      <dgm:prSet/>
      <dgm:spPr/>
      <dgm:t>
        <a:bodyPr/>
        <a:lstStyle/>
        <a:p>
          <a:endParaRPr lang="en-US"/>
        </a:p>
      </dgm:t>
    </dgm:pt>
    <dgm:pt modelId="{39437237-7F39-48A1-A08A-963B49D3E725}">
      <dgm:prSet phldrT="[Text]"/>
      <dgm:spPr/>
      <dgm:t>
        <a:bodyPr/>
        <a:lstStyle/>
        <a:p>
          <a:r>
            <a:rPr lang="en-US" dirty="0" err="1" smtClean="0"/>
            <a:t>foo</a:t>
          </a:r>
          <a:endParaRPr lang="en-US" dirty="0"/>
        </a:p>
      </dgm:t>
    </dgm:pt>
    <dgm:pt modelId="{5F60A71D-F026-454C-A693-349BB0F9CB2A}" type="parTrans" cxnId="{D8FBF062-E456-4374-AE12-B037A98E0B21}">
      <dgm:prSet/>
      <dgm:spPr/>
      <dgm:t>
        <a:bodyPr/>
        <a:lstStyle/>
        <a:p>
          <a:endParaRPr lang="en-US"/>
        </a:p>
      </dgm:t>
    </dgm:pt>
    <dgm:pt modelId="{52B9EDFD-63C6-44CA-A3DF-248D4BFED956}" type="sibTrans" cxnId="{D8FBF062-E456-4374-AE12-B037A98E0B21}">
      <dgm:prSet/>
      <dgm:spPr/>
      <dgm:t>
        <a:bodyPr/>
        <a:lstStyle/>
        <a:p>
          <a:endParaRPr lang="en-US"/>
        </a:p>
      </dgm:t>
    </dgm:pt>
    <dgm:pt modelId="{127DC803-D8F4-4469-A8D7-0D6F885658CA}">
      <dgm:prSet phldrT="[Text]"/>
      <dgm:spPr/>
      <dgm:t>
        <a:bodyPr/>
        <a:lstStyle/>
        <a:p>
          <a:r>
            <a:rPr lang="en-US" dirty="0" smtClean="0"/>
            <a:t>AL</a:t>
          </a:r>
          <a:endParaRPr lang="en-US" dirty="0"/>
        </a:p>
      </dgm:t>
    </dgm:pt>
    <dgm:pt modelId="{6F7F8B92-E00A-4A7B-9985-FAD09AD24856}" type="parTrans" cxnId="{5227C495-58EC-4FF5-A311-569CEBA84DEB}">
      <dgm:prSet/>
      <dgm:spPr/>
      <dgm:t>
        <a:bodyPr/>
        <a:lstStyle/>
        <a:p>
          <a:endParaRPr lang="en-US"/>
        </a:p>
      </dgm:t>
    </dgm:pt>
    <dgm:pt modelId="{119A69BC-C479-403D-9F2C-A1523706D252}" type="sibTrans" cxnId="{5227C495-58EC-4FF5-A311-569CEBA84DEB}">
      <dgm:prSet/>
      <dgm:spPr/>
      <dgm:t>
        <a:bodyPr/>
        <a:lstStyle/>
        <a:p>
          <a:endParaRPr lang="en-US"/>
        </a:p>
      </dgm:t>
    </dgm:pt>
    <dgm:pt modelId="{DA6ED07F-E41C-4CF6-9520-BF49816D82D9}">
      <dgm:prSet phldrT="[Text]"/>
      <dgm:spPr/>
      <dgm:t>
        <a:bodyPr/>
        <a:lstStyle/>
        <a:p>
          <a:r>
            <a:rPr lang="en-US" dirty="0" smtClean="0"/>
            <a:t>AL</a:t>
          </a:r>
          <a:endParaRPr lang="en-US" dirty="0"/>
        </a:p>
      </dgm:t>
    </dgm:pt>
    <dgm:pt modelId="{A15A68EF-DFE2-43E9-B74A-C12437312FFC}" type="parTrans" cxnId="{C107D522-4C2F-44ED-8FE5-CBEC2852B6A5}">
      <dgm:prSet/>
      <dgm:spPr/>
      <dgm:t>
        <a:bodyPr/>
        <a:lstStyle/>
        <a:p>
          <a:endParaRPr lang="en-US"/>
        </a:p>
      </dgm:t>
    </dgm:pt>
    <dgm:pt modelId="{BD963FA7-904B-4C15-8A76-9A986310667C}" type="sibTrans" cxnId="{C107D522-4C2F-44ED-8FE5-CBEC2852B6A5}">
      <dgm:prSet/>
      <dgm:spPr/>
      <dgm:t>
        <a:bodyPr/>
        <a:lstStyle/>
        <a:p>
          <a:endParaRPr lang="en-US"/>
        </a:p>
      </dgm:t>
    </dgm:pt>
    <dgm:pt modelId="{C2B49662-B909-4225-A1BE-3AD50CB5DC75}">
      <dgm:prSet phldrT="[Text]"/>
      <dgm:spPr/>
      <dgm:t>
        <a:bodyPr/>
        <a:lstStyle/>
        <a:p>
          <a:r>
            <a:rPr lang="en-US" dirty="0" smtClean="0"/>
            <a:t>,</a:t>
          </a:r>
          <a:endParaRPr lang="en-US" dirty="0"/>
        </a:p>
      </dgm:t>
    </dgm:pt>
    <dgm:pt modelId="{B4169C69-7049-4C3B-9DC5-DD7F8568D206}" type="parTrans" cxnId="{D368E3ED-8D81-48E1-AD65-27ACD3F03FD0}">
      <dgm:prSet/>
      <dgm:spPr/>
      <dgm:t>
        <a:bodyPr/>
        <a:lstStyle/>
        <a:p>
          <a:endParaRPr lang="en-US"/>
        </a:p>
      </dgm:t>
    </dgm:pt>
    <dgm:pt modelId="{41F7B414-7129-453D-BF5C-5DE11D736655}" type="sibTrans" cxnId="{D368E3ED-8D81-48E1-AD65-27ACD3F03FD0}">
      <dgm:prSet/>
      <dgm:spPr/>
      <dgm:t>
        <a:bodyPr/>
        <a:lstStyle/>
        <a:p>
          <a:endParaRPr lang="en-US"/>
        </a:p>
      </dgm:t>
    </dgm:pt>
    <dgm:pt modelId="{4438AEFC-2D22-408D-A268-03E10C737F5D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094075E7-930B-44E6-BC1D-95753C81C36D}" type="parTrans" cxnId="{E6FF7A76-281C-4618-9E71-94FA2ABE92AB}">
      <dgm:prSet/>
      <dgm:spPr/>
      <dgm:t>
        <a:bodyPr/>
        <a:lstStyle/>
        <a:p>
          <a:endParaRPr lang="en-US"/>
        </a:p>
      </dgm:t>
    </dgm:pt>
    <dgm:pt modelId="{D2D5E085-F328-4CEE-8BC2-C63B96BDE5D2}" type="sibTrans" cxnId="{E6FF7A76-281C-4618-9E71-94FA2ABE92AB}">
      <dgm:prSet/>
      <dgm:spPr/>
      <dgm:t>
        <a:bodyPr/>
        <a:lstStyle/>
        <a:p>
          <a:endParaRPr lang="en-US"/>
        </a:p>
      </dgm:t>
    </dgm:pt>
    <dgm:pt modelId="{A4ABE3BA-B804-45C3-8779-2758D7ED4114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3D2FF35F-9D47-4658-879A-45FAB141A960}" type="parTrans" cxnId="{C5770317-6CF5-4CDD-A297-94DDADCCF367}">
      <dgm:prSet/>
      <dgm:spPr/>
      <dgm:t>
        <a:bodyPr/>
        <a:lstStyle/>
        <a:p>
          <a:endParaRPr lang="en-US"/>
        </a:p>
      </dgm:t>
    </dgm:pt>
    <dgm:pt modelId="{FC47BA92-0DFE-44AB-B97F-D01566710D65}" type="sibTrans" cxnId="{C5770317-6CF5-4CDD-A297-94DDADCCF367}">
      <dgm:prSet/>
      <dgm:spPr/>
      <dgm:t>
        <a:bodyPr/>
        <a:lstStyle/>
        <a:p>
          <a:endParaRPr lang="en-US"/>
        </a:p>
      </dgm:t>
    </dgm:pt>
    <dgm:pt modelId="{F0724ED1-16BC-4070-BEC8-ACF44B6114D9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03113840-6C05-4F8E-BC15-053104D7EDA5}" type="parTrans" cxnId="{C4C6D540-15C3-4815-A226-97E5FF1B1297}">
      <dgm:prSet/>
      <dgm:spPr/>
      <dgm:t>
        <a:bodyPr/>
        <a:lstStyle/>
        <a:p>
          <a:endParaRPr lang="en-US"/>
        </a:p>
      </dgm:t>
    </dgm:pt>
    <dgm:pt modelId="{766263E3-41F1-439A-8939-CF818B29EB66}" type="sibTrans" cxnId="{C4C6D540-15C3-4815-A226-97E5FF1B1297}">
      <dgm:prSet/>
      <dgm:spPr/>
      <dgm:t>
        <a:bodyPr/>
        <a:lstStyle/>
        <a:p>
          <a:endParaRPr lang="en-US"/>
        </a:p>
      </dgm:t>
    </dgm:pt>
    <dgm:pt modelId="{80534D7C-1FAB-4EB7-9EAA-83F7AE8E4A09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0CC4DA64-C8BE-49FB-88BE-AFECEF125F36}" type="parTrans" cxnId="{7F7B82C6-864F-4871-AE90-2CD0A6BCC1F2}">
      <dgm:prSet/>
      <dgm:spPr/>
      <dgm:t>
        <a:bodyPr/>
        <a:lstStyle/>
        <a:p>
          <a:endParaRPr lang="en-US"/>
        </a:p>
      </dgm:t>
    </dgm:pt>
    <dgm:pt modelId="{47C0AF66-C868-4319-BA7E-6A5112452154}" type="sibTrans" cxnId="{7F7B82C6-864F-4871-AE90-2CD0A6BCC1F2}">
      <dgm:prSet/>
      <dgm:spPr/>
      <dgm:t>
        <a:bodyPr/>
        <a:lstStyle/>
        <a:p>
          <a:endParaRPr lang="en-US"/>
        </a:p>
      </dgm:t>
    </dgm:pt>
    <dgm:pt modelId="{83CCE480-3A7C-45B0-AB4B-09CA61FC12CC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6624CF98-5A34-4A7A-9C08-32E62E3ED1A1}" type="parTrans" cxnId="{346CF068-21C5-461F-B69C-7F06887FCCF6}">
      <dgm:prSet/>
      <dgm:spPr/>
      <dgm:t>
        <a:bodyPr/>
        <a:lstStyle/>
        <a:p>
          <a:endParaRPr lang="en-US"/>
        </a:p>
      </dgm:t>
    </dgm:pt>
    <dgm:pt modelId="{4FA9A5CA-F5E5-4D28-955F-06AB957F7103}" type="sibTrans" cxnId="{346CF068-21C5-461F-B69C-7F06887FCCF6}">
      <dgm:prSet/>
      <dgm:spPr/>
      <dgm:t>
        <a:bodyPr/>
        <a:lstStyle/>
        <a:p>
          <a:endParaRPr lang="en-US"/>
        </a:p>
      </dgm:t>
    </dgm:pt>
    <dgm:pt modelId="{F430E41B-4F19-4DE1-9ADF-545AF937CEEC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D6A2CA3E-3BE7-4815-AE39-52C72C421E01}" type="parTrans" cxnId="{D6813D9F-27A7-4D80-9542-D0F74D312718}">
      <dgm:prSet/>
      <dgm:spPr/>
      <dgm:t>
        <a:bodyPr/>
        <a:lstStyle/>
        <a:p>
          <a:endParaRPr lang="en-US"/>
        </a:p>
      </dgm:t>
    </dgm:pt>
    <dgm:pt modelId="{80A175CA-47A5-48EE-ACEA-965E138D3A1A}" type="sibTrans" cxnId="{D6813D9F-27A7-4D80-9542-D0F74D312718}">
      <dgm:prSet/>
      <dgm:spPr/>
      <dgm:t>
        <a:bodyPr/>
        <a:lstStyle/>
        <a:p>
          <a:endParaRPr lang="en-US"/>
        </a:p>
      </dgm:t>
    </dgm:pt>
    <dgm:pt modelId="{72DC57FA-5F6E-4D9B-A383-914796D05021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54BA7179-85BB-4FE0-97D4-D848B5695FAC}" type="parTrans" cxnId="{0D5F9697-5365-4EFB-85A9-5B5EDC00B8EA}">
      <dgm:prSet/>
      <dgm:spPr/>
      <dgm:t>
        <a:bodyPr/>
        <a:lstStyle/>
        <a:p>
          <a:endParaRPr lang="en-US"/>
        </a:p>
      </dgm:t>
    </dgm:pt>
    <dgm:pt modelId="{42A76062-CFE8-42CF-AFA1-2BABC63CC3F2}" type="sibTrans" cxnId="{0D5F9697-5365-4EFB-85A9-5B5EDC00B8EA}">
      <dgm:prSet/>
      <dgm:spPr/>
      <dgm:t>
        <a:bodyPr/>
        <a:lstStyle/>
        <a:p>
          <a:endParaRPr lang="en-US"/>
        </a:p>
      </dgm:t>
    </dgm:pt>
    <dgm:pt modelId="{3FC1977F-9297-4AE3-86F5-4EE239EC6925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342C5162-42B7-4DA9-BFF8-78C5A85E76C5}" type="parTrans" cxnId="{2FA8169A-66F2-46C3-884B-4FC727263C66}">
      <dgm:prSet/>
      <dgm:spPr/>
      <dgm:t>
        <a:bodyPr/>
        <a:lstStyle/>
        <a:p>
          <a:endParaRPr lang="en-US"/>
        </a:p>
      </dgm:t>
    </dgm:pt>
    <dgm:pt modelId="{5FF3D347-5D71-415A-A517-6DD83997F45D}" type="sibTrans" cxnId="{2FA8169A-66F2-46C3-884B-4FC727263C66}">
      <dgm:prSet/>
      <dgm:spPr/>
      <dgm:t>
        <a:bodyPr/>
        <a:lstStyle/>
        <a:p>
          <a:endParaRPr lang="en-US"/>
        </a:p>
      </dgm:t>
    </dgm:pt>
    <dgm:pt modelId="{AA84F8FA-C0FA-4BE8-8F6D-065632207F8A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847EED6D-A2E8-458A-9640-A3C1FA5BDE5B}" type="parTrans" cxnId="{39DC4906-568F-4F83-8786-48B9BDD535CC}">
      <dgm:prSet/>
      <dgm:spPr/>
      <dgm:t>
        <a:bodyPr/>
        <a:lstStyle/>
        <a:p>
          <a:endParaRPr lang="en-US"/>
        </a:p>
      </dgm:t>
    </dgm:pt>
    <dgm:pt modelId="{9A24052A-3853-40CD-8493-73F0D4B3732E}" type="sibTrans" cxnId="{39DC4906-568F-4F83-8786-48B9BDD535CC}">
      <dgm:prSet/>
      <dgm:spPr/>
      <dgm:t>
        <a:bodyPr/>
        <a:lstStyle/>
        <a:p>
          <a:endParaRPr lang="en-US"/>
        </a:p>
      </dgm:t>
    </dgm:pt>
    <dgm:pt modelId="{D733D0DE-94F7-4D27-8B53-B30B4ADDD2C7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D0E3DA06-D1D5-4948-B3BA-E96FC587CD7F}" type="parTrans" cxnId="{469D887B-BD81-411C-914A-E3E0C947CD27}">
      <dgm:prSet/>
      <dgm:spPr/>
      <dgm:t>
        <a:bodyPr/>
        <a:lstStyle/>
        <a:p>
          <a:endParaRPr lang="en-US"/>
        </a:p>
      </dgm:t>
    </dgm:pt>
    <dgm:pt modelId="{EF774029-ED13-4FEB-BC96-DBE3320269D8}" type="sibTrans" cxnId="{469D887B-BD81-411C-914A-E3E0C947CD27}">
      <dgm:prSet/>
      <dgm:spPr/>
      <dgm:t>
        <a:bodyPr/>
        <a:lstStyle/>
        <a:p>
          <a:endParaRPr lang="en-US"/>
        </a:p>
      </dgm:t>
    </dgm:pt>
    <dgm:pt modelId="{1FABEE1A-0045-4D54-B8D4-C929654A6133}">
      <dgm:prSet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06EF8CDE-F4AD-4D15-B745-C460ABEE2A93}" type="parTrans" cxnId="{E4D3398B-188B-48E7-A88B-D21F6B533F31}">
      <dgm:prSet/>
      <dgm:spPr/>
      <dgm:t>
        <a:bodyPr/>
        <a:lstStyle/>
        <a:p>
          <a:endParaRPr lang="en-US"/>
        </a:p>
      </dgm:t>
    </dgm:pt>
    <dgm:pt modelId="{6206CF4F-1AA8-470B-B015-93D08D5D32D9}" type="sibTrans" cxnId="{E4D3398B-188B-48E7-A88B-D21F6B533F31}">
      <dgm:prSet/>
      <dgm:spPr/>
      <dgm:t>
        <a:bodyPr/>
        <a:lstStyle/>
        <a:p>
          <a:endParaRPr lang="en-US"/>
        </a:p>
      </dgm:t>
    </dgm:pt>
    <dgm:pt modelId="{CB8D02E0-4C71-4311-9394-C4C9B41D056E}">
      <dgm:prSet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CE2A0A17-DBF3-4417-B86B-2E84676578B4}" type="parTrans" cxnId="{C7E98A20-3664-4790-B084-3C5D48ED7944}">
      <dgm:prSet/>
      <dgm:spPr/>
      <dgm:t>
        <a:bodyPr/>
        <a:lstStyle/>
        <a:p>
          <a:endParaRPr lang="en-US"/>
        </a:p>
      </dgm:t>
    </dgm:pt>
    <dgm:pt modelId="{66960669-F56D-44DF-AD33-445A2DF27677}" type="sibTrans" cxnId="{C7E98A20-3664-4790-B084-3C5D48ED7944}">
      <dgm:prSet/>
      <dgm:spPr/>
      <dgm:t>
        <a:bodyPr/>
        <a:lstStyle/>
        <a:p>
          <a:endParaRPr lang="en-US"/>
        </a:p>
      </dgm:t>
    </dgm:pt>
    <dgm:pt modelId="{4E007084-143D-47FF-B8F7-6B4D108FA21D}">
      <dgm:prSet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F712E1AC-0BE4-4A30-841A-2430A2AB2F6C}" type="parTrans" cxnId="{F91AB075-F07C-4DE6-85B5-B89F9A01D6F9}">
      <dgm:prSet/>
      <dgm:spPr/>
      <dgm:t>
        <a:bodyPr/>
        <a:lstStyle/>
        <a:p>
          <a:endParaRPr lang="en-US"/>
        </a:p>
      </dgm:t>
    </dgm:pt>
    <dgm:pt modelId="{79CE3149-E706-4CDB-9E8F-15A31B3B1D5F}" type="sibTrans" cxnId="{F91AB075-F07C-4DE6-85B5-B89F9A01D6F9}">
      <dgm:prSet/>
      <dgm:spPr/>
      <dgm:t>
        <a:bodyPr/>
        <a:lstStyle/>
        <a:p>
          <a:endParaRPr lang="en-US"/>
        </a:p>
      </dgm:t>
    </dgm:pt>
    <dgm:pt modelId="{7950ADAF-3A63-42D0-9F15-35B33F74E8C7}">
      <dgm:prSet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37F1BD31-BA4E-46E4-87D8-7CF3D4CC773B}" type="parTrans" cxnId="{091D524D-1B91-4550-BD59-81D731EA3ACE}">
      <dgm:prSet/>
      <dgm:spPr/>
      <dgm:t>
        <a:bodyPr/>
        <a:lstStyle/>
        <a:p>
          <a:endParaRPr lang="en-US"/>
        </a:p>
      </dgm:t>
    </dgm:pt>
    <dgm:pt modelId="{72E27904-336E-42D3-A952-9C257F878F0E}" type="sibTrans" cxnId="{091D524D-1B91-4550-BD59-81D731EA3ACE}">
      <dgm:prSet/>
      <dgm:spPr/>
      <dgm:t>
        <a:bodyPr/>
        <a:lstStyle/>
        <a:p>
          <a:endParaRPr lang="en-US"/>
        </a:p>
      </dgm:t>
    </dgm:pt>
    <dgm:pt modelId="{141E87E7-D4DD-4C9D-91B4-C26356A59C58}" type="pres">
      <dgm:prSet presAssocID="{3F778B56-E932-4953-AE73-9AD14AA938E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C01BE24-A4D6-4AB3-B8D5-C2158A0554AD}" type="pres">
      <dgm:prSet presAssocID="{CD0EB3A3-B311-466C-AD76-A0C4CF210FAC}" presName="hierRoot1" presStyleCnt="0"/>
      <dgm:spPr/>
    </dgm:pt>
    <dgm:pt modelId="{58A3B214-8636-4111-8893-AD9257BC38EC}" type="pres">
      <dgm:prSet presAssocID="{CD0EB3A3-B311-466C-AD76-A0C4CF210FAC}" presName="composite" presStyleCnt="0"/>
      <dgm:spPr/>
    </dgm:pt>
    <dgm:pt modelId="{6D80086E-9836-4C41-A4CB-86D489D814E2}" type="pres">
      <dgm:prSet presAssocID="{CD0EB3A3-B311-466C-AD76-A0C4CF210FAC}" presName="background" presStyleLbl="node0" presStyleIdx="0" presStyleCnt="1"/>
      <dgm:spPr/>
    </dgm:pt>
    <dgm:pt modelId="{A8DE2E9D-77D7-4E22-ABCE-4EB5BA180C30}" type="pres">
      <dgm:prSet presAssocID="{CD0EB3A3-B311-466C-AD76-A0C4CF210FA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375CC4-0009-47AE-A624-99551DE01730}" type="pres">
      <dgm:prSet presAssocID="{CD0EB3A3-B311-466C-AD76-A0C4CF210FAC}" presName="hierChild2" presStyleCnt="0"/>
      <dgm:spPr/>
    </dgm:pt>
    <dgm:pt modelId="{AFB32483-272A-4B94-B045-B0E6098C3904}" type="pres">
      <dgm:prSet presAssocID="{7086E6D6-3B47-436B-BA17-B24F448C5FA1}" presName="Name10" presStyleLbl="parChTrans1D2" presStyleIdx="0" presStyleCnt="4"/>
      <dgm:spPr/>
      <dgm:t>
        <a:bodyPr/>
        <a:lstStyle/>
        <a:p>
          <a:endParaRPr lang="en-US"/>
        </a:p>
      </dgm:t>
    </dgm:pt>
    <dgm:pt modelId="{51CDE125-A27D-42C5-BD2A-D64D712EEE22}" type="pres">
      <dgm:prSet presAssocID="{D7D86A06-2D92-43AC-B88A-FA77B3437C5C}" presName="hierRoot2" presStyleCnt="0"/>
      <dgm:spPr/>
    </dgm:pt>
    <dgm:pt modelId="{37F74452-449C-4E33-8CFD-1C81D4847F33}" type="pres">
      <dgm:prSet presAssocID="{D7D86A06-2D92-43AC-B88A-FA77B3437C5C}" presName="composite2" presStyleCnt="0"/>
      <dgm:spPr/>
    </dgm:pt>
    <dgm:pt modelId="{02468021-171D-4B14-A715-09695171202B}" type="pres">
      <dgm:prSet presAssocID="{D7D86A06-2D92-43AC-B88A-FA77B3437C5C}" presName="background2" presStyleLbl="node2" presStyleIdx="0" presStyleCnt="4"/>
      <dgm:spPr/>
    </dgm:pt>
    <dgm:pt modelId="{763AF670-0DE9-4C7D-BC35-5D18A6447FCD}" type="pres">
      <dgm:prSet presAssocID="{D7D86A06-2D92-43AC-B88A-FA77B3437C5C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7C34D1-A3FC-4250-8667-7953D1279DFD}" type="pres">
      <dgm:prSet presAssocID="{D7D86A06-2D92-43AC-B88A-FA77B3437C5C}" presName="hierChild3" presStyleCnt="0"/>
      <dgm:spPr/>
    </dgm:pt>
    <dgm:pt modelId="{EEAB9C97-BFFF-43B5-BA44-8DEBF53F5834}" type="pres">
      <dgm:prSet presAssocID="{14A7875F-0786-4CE9-B3C7-E9F62F259BEE}" presName="Name17" presStyleLbl="parChTrans1D3" presStyleIdx="0" presStyleCnt="2"/>
      <dgm:spPr/>
      <dgm:t>
        <a:bodyPr/>
        <a:lstStyle/>
        <a:p>
          <a:endParaRPr lang="en-US"/>
        </a:p>
      </dgm:t>
    </dgm:pt>
    <dgm:pt modelId="{10EDF3B6-E963-4238-AAA7-0E7C0E3F3A3B}" type="pres">
      <dgm:prSet presAssocID="{16DDD6E2-ED7F-49C8-AD8F-4BD264E00210}" presName="hierRoot3" presStyleCnt="0"/>
      <dgm:spPr/>
    </dgm:pt>
    <dgm:pt modelId="{F101D96D-7821-4874-8A97-E54FC8AA9FF2}" type="pres">
      <dgm:prSet presAssocID="{16DDD6E2-ED7F-49C8-AD8F-4BD264E00210}" presName="composite3" presStyleCnt="0"/>
      <dgm:spPr/>
    </dgm:pt>
    <dgm:pt modelId="{9295B1FA-56AB-4594-BDA4-948EFFF5CD2A}" type="pres">
      <dgm:prSet presAssocID="{16DDD6E2-ED7F-49C8-AD8F-4BD264E00210}" presName="background3" presStyleLbl="node3" presStyleIdx="0" presStyleCnt="2"/>
      <dgm:spPr/>
    </dgm:pt>
    <dgm:pt modelId="{09ECA89B-B701-42E0-B06C-43EC5AB7D96D}" type="pres">
      <dgm:prSet presAssocID="{16DDD6E2-ED7F-49C8-AD8F-4BD264E00210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90F2A5-299E-4897-A75C-578CA3A41E9A}" type="pres">
      <dgm:prSet presAssocID="{16DDD6E2-ED7F-49C8-AD8F-4BD264E00210}" presName="hierChild4" presStyleCnt="0"/>
      <dgm:spPr/>
    </dgm:pt>
    <dgm:pt modelId="{CB9168AD-BFC2-4527-954F-14BBA1F769CC}" type="pres">
      <dgm:prSet presAssocID="{A0A018D7-A3ED-4561-9804-355FD22500D2}" presName="Name10" presStyleLbl="parChTrans1D2" presStyleIdx="1" presStyleCnt="4"/>
      <dgm:spPr/>
      <dgm:t>
        <a:bodyPr/>
        <a:lstStyle/>
        <a:p>
          <a:endParaRPr lang="en-US"/>
        </a:p>
      </dgm:t>
    </dgm:pt>
    <dgm:pt modelId="{071EFA5D-8086-4C03-AEDB-F00FAC0E25A5}" type="pres">
      <dgm:prSet presAssocID="{CD5E03CE-C4B5-4F33-96F4-1B7362C19097}" presName="hierRoot2" presStyleCnt="0"/>
      <dgm:spPr/>
    </dgm:pt>
    <dgm:pt modelId="{34FA5D82-58DC-405F-A69F-2721196C683A}" type="pres">
      <dgm:prSet presAssocID="{CD5E03CE-C4B5-4F33-96F4-1B7362C19097}" presName="composite2" presStyleCnt="0"/>
      <dgm:spPr/>
    </dgm:pt>
    <dgm:pt modelId="{0FF1AD1D-8025-4DF9-96F7-7CA7D91E80CA}" type="pres">
      <dgm:prSet presAssocID="{CD5E03CE-C4B5-4F33-96F4-1B7362C19097}" presName="background2" presStyleLbl="node2" presStyleIdx="1" presStyleCnt="4"/>
      <dgm:spPr/>
    </dgm:pt>
    <dgm:pt modelId="{D04031D2-1051-4116-800F-7046B7C97BBF}" type="pres">
      <dgm:prSet presAssocID="{CD5E03CE-C4B5-4F33-96F4-1B7362C19097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475B08-5AA5-4E4F-BB8E-32D8D0534C34}" type="pres">
      <dgm:prSet presAssocID="{CD5E03CE-C4B5-4F33-96F4-1B7362C19097}" presName="hierChild3" presStyleCnt="0"/>
      <dgm:spPr/>
    </dgm:pt>
    <dgm:pt modelId="{F8B9A906-689C-408C-829A-DF44D9379616}" type="pres">
      <dgm:prSet presAssocID="{5D81AA90-4BFB-4C30-B357-D54CACE2E8D3}" presName="Name10" presStyleLbl="parChTrans1D2" presStyleIdx="2" presStyleCnt="4"/>
      <dgm:spPr/>
      <dgm:t>
        <a:bodyPr/>
        <a:lstStyle/>
        <a:p>
          <a:endParaRPr lang="en-US"/>
        </a:p>
      </dgm:t>
    </dgm:pt>
    <dgm:pt modelId="{AA234942-DD85-4C74-ABC5-43CB53F99860}" type="pres">
      <dgm:prSet presAssocID="{F881E78F-C88B-4926-889D-0A7CB4841284}" presName="hierRoot2" presStyleCnt="0"/>
      <dgm:spPr/>
    </dgm:pt>
    <dgm:pt modelId="{CAB68872-BF67-4C39-9CD4-67CC161D3E20}" type="pres">
      <dgm:prSet presAssocID="{F881E78F-C88B-4926-889D-0A7CB4841284}" presName="composite2" presStyleCnt="0"/>
      <dgm:spPr/>
    </dgm:pt>
    <dgm:pt modelId="{50F6AEB5-FE63-41B1-BA95-72D43C45B278}" type="pres">
      <dgm:prSet presAssocID="{F881E78F-C88B-4926-889D-0A7CB4841284}" presName="background2" presStyleLbl="node2" presStyleIdx="2" presStyleCnt="4"/>
      <dgm:spPr/>
    </dgm:pt>
    <dgm:pt modelId="{3F7CE24F-79E9-427D-904D-54178C519192}" type="pres">
      <dgm:prSet presAssocID="{F881E78F-C88B-4926-889D-0A7CB4841284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4823B0-522B-4319-BEF8-BAEF0D6F0D61}" type="pres">
      <dgm:prSet presAssocID="{F881E78F-C88B-4926-889D-0A7CB4841284}" presName="hierChild3" presStyleCnt="0"/>
      <dgm:spPr/>
    </dgm:pt>
    <dgm:pt modelId="{CB2BC442-E9D6-40EF-9C38-D8C54B12B038}" type="pres">
      <dgm:prSet presAssocID="{8B02D3DC-DAC7-4AF4-851E-8DC7D29827A3}" presName="Name17" presStyleLbl="parChTrans1D3" presStyleIdx="1" presStyleCnt="2"/>
      <dgm:spPr/>
      <dgm:t>
        <a:bodyPr/>
        <a:lstStyle/>
        <a:p>
          <a:endParaRPr lang="en-US"/>
        </a:p>
      </dgm:t>
    </dgm:pt>
    <dgm:pt modelId="{80D42823-32FD-4A59-9456-977FFE379CB0}" type="pres">
      <dgm:prSet presAssocID="{BEE75955-29D5-449C-B244-AF76DDEF667D}" presName="hierRoot3" presStyleCnt="0"/>
      <dgm:spPr/>
    </dgm:pt>
    <dgm:pt modelId="{FC41630D-77EE-403E-96C8-453837B07569}" type="pres">
      <dgm:prSet presAssocID="{BEE75955-29D5-449C-B244-AF76DDEF667D}" presName="composite3" presStyleCnt="0"/>
      <dgm:spPr/>
    </dgm:pt>
    <dgm:pt modelId="{96F8C7E9-D95F-43EB-BB40-F2AA0FAE2627}" type="pres">
      <dgm:prSet presAssocID="{BEE75955-29D5-449C-B244-AF76DDEF667D}" presName="background3" presStyleLbl="node3" presStyleIdx="1" presStyleCnt="2"/>
      <dgm:spPr/>
    </dgm:pt>
    <dgm:pt modelId="{74A3AB15-6EBA-4FCF-B9CC-A59BB8A32714}" type="pres">
      <dgm:prSet presAssocID="{BEE75955-29D5-449C-B244-AF76DDEF667D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F518D1-5D56-4D24-8A1C-ABD1BEE81E55}" type="pres">
      <dgm:prSet presAssocID="{BEE75955-29D5-449C-B244-AF76DDEF667D}" presName="hierChild4" presStyleCnt="0"/>
      <dgm:spPr/>
    </dgm:pt>
    <dgm:pt modelId="{90406764-048B-4D86-94C9-0C2BE92F8EEB}" type="pres">
      <dgm:prSet presAssocID="{D24D5372-69DF-4D6F-BA3C-2320BE54C22E}" presName="Name23" presStyleLbl="parChTrans1D4" presStyleIdx="0" presStyleCnt="22"/>
      <dgm:spPr/>
      <dgm:t>
        <a:bodyPr/>
        <a:lstStyle/>
        <a:p>
          <a:endParaRPr lang="en-US"/>
        </a:p>
      </dgm:t>
    </dgm:pt>
    <dgm:pt modelId="{33C71A7D-A9C7-4A8C-9BEB-1C90B689F2FA}" type="pres">
      <dgm:prSet presAssocID="{0740CC2B-3990-48C3-BC4E-6BE2FC0A0EDB}" presName="hierRoot4" presStyleCnt="0"/>
      <dgm:spPr/>
    </dgm:pt>
    <dgm:pt modelId="{AD3278F0-7EB8-44C6-89DA-AC6BCFBE3D19}" type="pres">
      <dgm:prSet presAssocID="{0740CC2B-3990-48C3-BC4E-6BE2FC0A0EDB}" presName="composite4" presStyleCnt="0"/>
      <dgm:spPr/>
    </dgm:pt>
    <dgm:pt modelId="{E297B8ED-CCF1-436F-9641-36991D018C60}" type="pres">
      <dgm:prSet presAssocID="{0740CC2B-3990-48C3-BC4E-6BE2FC0A0EDB}" presName="background4" presStyleLbl="node4" presStyleIdx="0" presStyleCnt="22"/>
      <dgm:spPr/>
    </dgm:pt>
    <dgm:pt modelId="{F0279832-667A-48EC-8AE9-3FE2686168B5}" type="pres">
      <dgm:prSet presAssocID="{0740CC2B-3990-48C3-BC4E-6BE2FC0A0EDB}" presName="text4" presStyleLbl="fgAcc4" presStyleIdx="0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2BDC23-14BD-41ED-8DCA-A88858E71364}" type="pres">
      <dgm:prSet presAssocID="{0740CC2B-3990-48C3-BC4E-6BE2FC0A0EDB}" presName="hierChild5" presStyleCnt="0"/>
      <dgm:spPr/>
    </dgm:pt>
    <dgm:pt modelId="{B0B21679-98D0-4AE9-ACAD-E5E18834F2FC}" type="pres">
      <dgm:prSet presAssocID="{4E12035D-8CAB-49C8-82AB-01951006D07C}" presName="Name23" presStyleLbl="parChTrans1D4" presStyleIdx="1" presStyleCnt="22"/>
      <dgm:spPr/>
      <dgm:t>
        <a:bodyPr/>
        <a:lstStyle/>
        <a:p>
          <a:endParaRPr lang="en-US"/>
        </a:p>
      </dgm:t>
    </dgm:pt>
    <dgm:pt modelId="{1A453725-708D-4FC6-8E92-52BD5E4586B3}" type="pres">
      <dgm:prSet presAssocID="{06B98DB4-3FA6-40FF-A85C-76BA2A60D6A7}" presName="hierRoot4" presStyleCnt="0"/>
      <dgm:spPr/>
    </dgm:pt>
    <dgm:pt modelId="{688B284E-7509-4EA2-A1E3-C3A195F3B441}" type="pres">
      <dgm:prSet presAssocID="{06B98DB4-3FA6-40FF-A85C-76BA2A60D6A7}" presName="composite4" presStyleCnt="0"/>
      <dgm:spPr/>
    </dgm:pt>
    <dgm:pt modelId="{CE6A5527-D255-4915-9E40-9E0B54ABBEBC}" type="pres">
      <dgm:prSet presAssocID="{06B98DB4-3FA6-40FF-A85C-76BA2A60D6A7}" presName="background4" presStyleLbl="node4" presStyleIdx="1" presStyleCnt="22"/>
      <dgm:spPr/>
    </dgm:pt>
    <dgm:pt modelId="{75851402-7D1D-4849-8291-6DE663F62C5E}" type="pres">
      <dgm:prSet presAssocID="{06B98DB4-3FA6-40FF-A85C-76BA2A60D6A7}" presName="text4" presStyleLbl="fgAcc4" presStyleIdx="1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5D67BE-20C7-4B4E-88E4-A927A8C64FE7}" type="pres">
      <dgm:prSet presAssocID="{06B98DB4-3FA6-40FF-A85C-76BA2A60D6A7}" presName="hierChild5" presStyleCnt="0"/>
      <dgm:spPr/>
    </dgm:pt>
    <dgm:pt modelId="{78497673-5FDE-4475-A5F1-6322CFB79800}" type="pres">
      <dgm:prSet presAssocID="{5F60A71D-F026-454C-A693-349BB0F9CB2A}" presName="Name23" presStyleLbl="parChTrans1D4" presStyleIdx="2" presStyleCnt="22"/>
      <dgm:spPr/>
      <dgm:t>
        <a:bodyPr/>
        <a:lstStyle/>
        <a:p>
          <a:endParaRPr lang="en-US"/>
        </a:p>
      </dgm:t>
    </dgm:pt>
    <dgm:pt modelId="{B8A32113-7380-4EB3-AB6E-E5099E3292E3}" type="pres">
      <dgm:prSet presAssocID="{39437237-7F39-48A1-A08A-963B49D3E725}" presName="hierRoot4" presStyleCnt="0"/>
      <dgm:spPr/>
    </dgm:pt>
    <dgm:pt modelId="{6FBF9219-A95B-4B02-9400-A02E24521304}" type="pres">
      <dgm:prSet presAssocID="{39437237-7F39-48A1-A08A-963B49D3E725}" presName="composite4" presStyleCnt="0"/>
      <dgm:spPr/>
    </dgm:pt>
    <dgm:pt modelId="{71388516-336C-4C4A-AFF0-622070AED854}" type="pres">
      <dgm:prSet presAssocID="{39437237-7F39-48A1-A08A-963B49D3E725}" presName="background4" presStyleLbl="node4" presStyleIdx="2" presStyleCnt="22"/>
      <dgm:spPr/>
    </dgm:pt>
    <dgm:pt modelId="{43909AF6-E02A-4D3E-96D5-7FAA73A1DFC1}" type="pres">
      <dgm:prSet presAssocID="{39437237-7F39-48A1-A08A-963B49D3E725}" presName="text4" presStyleLbl="fgAcc4" presStyleIdx="2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82F4B6-101D-4A64-9790-C08CF8E0CC5A}" type="pres">
      <dgm:prSet presAssocID="{39437237-7F39-48A1-A08A-963B49D3E725}" presName="hierChild5" presStyleCnt="0"/>
      <dgm:spPr/>
    </dgm:pt>
    <dgm:pt modelId="{5B26E804-82F4-4F04-B470-EFF68CA5664E}" type="pres">
      <dgm:prSet presAssocID="{7872AFB3-01AD-4B96-875D-B9927DBAA79A}" presName="Name23" presStyleLbl="parChTrans1D4" presStyleIdx="3" presStyleCnt="22"/>
      <dgm:spPr/>
      <dgm:t>
        <a:bodyPr/>
        <a:lstStyle/>
        <a:p>
          <a:endParaRPr lang="en-US"/>
        </a:p>
      </dgm:t>
    </dgm:pt>
    <dgm:pt modelId="{C8046D14-534F-4432-8053-D0ABFEC9E62B}" type="pres">
      <dgm:prSet presAssocID="{F563A771-CCE4-41FD-8597-ED1C5CD0916D}" presName="hierRoot4" presStyleCnt="0"/>
      <dgm:spPr/>
    </dgm:pt>
    <dgm:pt modelId="{EBD178B0-D3CD-4F34-8B11-EAA8F152AA52}" type="pres">
      <dgm:prSet presAssocID="{F563A771-CCE4-41FD-8597-ED1C5CD0916D}" presName="composite4" presStyleCnt="0"/>
      <dgm:spPr/>
    </dgm:pt>
    <dgm:pt modelId="{7F7948A7-6AAA-40C9-B950-38E7493D659B}" type="pres">
      <dgm:prSet presAssocID="{F563A771-CCE4-41FD-8597-ED1C5CD0916D}" presName="background4" presStyleLbl="node4" presStyleIdx="3" presStyleCnt="22"/>
      <dgm:spPr/>
    </dgm:pt>
    <dgm:pt modelId="{5FC7770D-42B5-4C11-AD45-F000C6E20CB7}" type="pres">
      <dgm:prSet presAssocID="{F563A771-CCE4-41FD-8597-ED1C5CD0916D}" presName="text4" presStyleLbl="fgAcc4" presStyleIdx="3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9E3CBD-EE31-4553-A550-F704DF8AD3D0}" type="pres">
      <dgm:prSet presAssocID="{F563A771-CCE4-41FD-8597-ED1C5CD0916D}" presName="hierChild5" presStyleCnt="0"/>
      <dgm:spPr/>
    </dgm:pt>
    <dgm:pt modelId="{84DA129A-5778-4935-AA8D-E4818A9685A6}" type="pres">
      <dgm:prSet presAssocID="{0BCE6F7C-8680-4349-AC77-D1FFC2EF3B2A}" presName="Name23" presStyleLbl="parChTrans1D4" presStyleIdx="4" presStyleCnt="22"/>
      <dgm:spPr/>
      <dgm:t>
        <a:bodyPr/>
        <a:lstStyle/>
        <a:p>
          <a:endParaRPr lang="en-US"/>
        </a:p>
      </dgm:t>
    </dgm:pt>
    <dgm:pt modelId="{5D80B324-044C-40D8-A4AE-0592C8C77AFB}" type="pres">
      <dgm:prSet presAssocID="{148E3AE3-C8B3-4DF4-880D-199B4C73FCFE}" presName="hierRoot4" presStyleCnt="0"/>
      <dgm:spPr/>
    </dgm:pt>
    <dgm:pt modelId="{834C4FE5-AF60-436A-A318-40F1980A165C}" type="pres">
      <dgm:prSet presAssocID="{148E3AE3-C8B3-4DF4-880D-199B4C73FCFE}" presName="composite4" presStyleCnt="0"/>
      <dgm:spPr/>
    </dgm:pt>
    <dgm:pt modelId="{DC3C6946-95B8-4983-AE1D-7CBBE681DA9D}" type="pres">
      <dgm:prSet presAssocID="{148E3AE3-C8B3-4DF4-880D-199B4C73FCFE}" presName="background4" presStyleLbl="node4" presStyleIdx="4" presStyleCnt="22"/>
      <dgm:spPr/>
    </dgm:pt>
    <dgm:pt modelId="{94734216-4B12-41B4-A88D-19F90F6F680B}" type="pres">
      <dgm:prSet presAssocID="{148E3AE3-C8B3-4DF4-880D-199B4C73FCFE}" presName="text4" presStyleLbl="fgAcc4" presStyleIdx="4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E565AA-DC04-4157-BE54-2EB7A9C73358}" type="pres">
      <dgm:prSet presAssocID="{148E3AE3-C8B3-4DF4-880D-199B4C73FCFE}" presName="hierChild5" presStyleCnt="0"/>
      <dgm:spPr/>
    </dgm:pt>
    <dgm:pt modelId="{5F284072-B641-49EC-BCAB-E275F83AC0A5}" type="pres">
      <dgm:prSet presAssocID="{6F7F8B92-E00A-4A7B-9985-FAD09AD24856}" presName="Name23" presStyleLbl="parChTrans1D4" presStyleIdx="5" presStyleCnt="22"/>
      <dgm:spPr/>
      <dgm:t>
        <a:bodyPr/>
        <a:lstStyle/>
        <a:p>
          <a:endParaRPr lang="en-US"/>
        </a:p>
      </dgm:t>
    </dgm:pt>
    <dgm:pt modelId="{CCBF934C-D42D-4678-BC87-B5CB83FEE118}" type="pres">
      <dgm:prSet presAssocID="{127DC803-D8F4-4469-A8D7-0D6F885658CA}" presName="hierRoot4" presStyleCnt="0"/>
      <dgm:spPr/>
    </dgm:pt>
    <dgm:pt modelId="{FEBEAC63-9A8C-4C6C-B67C-47B7EFE01369}" type="pres">
      <dgm:prSet presAssocID="{127DC803-D8F4-4469-A8D7-0D6F885658CA}" presName="composite4" presStyleCnt="0"/>
      <dgm:spPr/>
    </dgm:pt>
    <dgm:pt modelId="{2F5D7FC8-B643-41EB-87D5-6B1374ACF15A}" type="pres">
      <dgm:prSet presAssocID="{127DC803-D8F4-4469-A8D7-0D6F885658CA}" presName="background4" presStyleLbl="node4" presStyleIdx="5" presStyleCnt="22"/>
      <dgm:spPr/>
    </dgm:pt>
    <dgm:pt modelId="{6AAD572E-3B76-4ACF-91D3-3D936886491C}" type="pres">
      <dgm:prSet presAssocID="{127DC803-D8F4-4469-A8D7-0D6F885658CA}" presName="text4" presStyleLbl="fgAcc4" presStyleIdx="5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BE6F39-5642-4DCC-AEE6-4B2770CDDA8F}" type="pres">
      <dgm:prSet presAssocID="{127DC803-D8F4-4469-A8D7-0D6F885658CA}" presName="hierChild5" presStyleCnt="0"/>
      <dgm:spPr/>
    </dgm:pt>
    <dgm:pt modelId="{C1F1DE19-9675-40E8-AB2D-F30B8A00A3D5}" type="pres">
      <dgm:prSet presAssocID="{A15A68EF-DFE2-43E9-B74A-C12437312FFC}" presName="Name23" presStyleLbl="parChTrans1D4" presStyleIdx="6" presStyleCnt="22"/>
      <dgm:spPr/>
      <dgm:t>
        <a:bodyPr/>
        <a:lstStyle/>
        <a:p>
          <a:endParaRPr lang="en-US"/>
        </a:p>
      </dgm:t>
    </dgm:pt>
    <dgm:pt modelId="{87228167-BE9B-4A72-94A7-6EF11E91696E}" type="pres">
      <dgm:prSet presAssocID="{DA6ED07F-E41C-4CF6-9520-BF49816D82D9}" presName="hierRoot4" presStyleCnt="0"/>
      <dgm:spPr/>
    </dgm:pt>
    <dgm:pt modelId="{F8279F1B-911F-4ACF-AC3A-9A2851F36065}" type="pres">
      <dgm:prSet presAssocID="{DA6ED07F-E41C-4CF6-9520-BF49816D82D9}" presName="composite4" presStyleCnt="0"/>
      <dgm:spPr/>
    </dgm:pt>
    <dgm:pt modelId="{1F6AF96A-4086-4A63-9AF8-477E3CDDF432}" type="pres">
      <dgm:prSet presAssocID="{DA6ED07F-E41C-4CF6-9520-BF49816D82D9}" presName="background4" presStyleLbl="node4" presStyleIdx="6" presStyleCnt="22"/>
      <dgm:spPr/>
    </dgm:pt>
    <dgm:pt modelId="{3FC74EF7-0CB9-48F7-B90A-5C1D690189F2}" type="pres">
      <dgm:prSet presAssocID="{DA6ED07F-E41C-4CF6-9520-BF49816D82D9}" presName="text4" presStyleLbl="fgAcc4" presStyleIdx="6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F73E62-657B-4867-8D78-980A6C83CA24}" type="pres">
      <dgm:prSet presAssocID="{DA6ED07F-E41C-4CF6-9520-BF49816D82D9}" presName="hierChild5" presStyleCnt="0"/>
      <dgm:spPr/>
    </dgm:pt>
    <dgm:pt modelId="{3D0A9616-DD74-4386-B709-1B8049D721CE}" type="pres">
      <dgm:prSet presAssocID="{3D2FF35F-9D47-4658-879A-45FAB141A960}" presName="Name23" presStyleLbl="parChTrans1D4" presStyleIdx="7" presStyleCnt="22"/>
      <dgm:spPr/>
      <dgm:t>
        <a:bodyPr/>
        <a:lstStyle/>
        <a:p>
          <a:endParaRPr lang="en-US"/>
        </a:p>
      </dgm:t>
    </dgm:pt>
    <dgm:pt modelId="{62B97062-66CC-411B-957A-A6CB80012DA5}" type="pres">
      <dgm:prSet presAssocID="{A4ABE3BA-B804-45C3-8779-2758D7ED4114}" presName="hierRoot4" presStyleCnt="0"/>
      <dgm:spPr/>
    </dgm:pt>
    <dgm:pt modelId="{5B72634A-1404-47DE-B223-7A5C2A9DF9F9}" type="pres">
      <dgm:prSet presAssocID="{A4ABE3BA-B804-45C3-8779-2758D7ED4114}" presName="composite4" presStyleCnt="0"/>
      <dgm:spPr/>
    </dgm:pt>
    <dgm:pt modelId="{991404A5-2699-4850-BEAE-73B08A0793F9}" type="pres">
      <dgm:prSet presAssocID="{A4ABE3BA-B804-45C3-8779-2758D7ED4114}" presName="background4" presStyleLbl="node4" presStyleIdx="7" presStyleCnt="22"/>
      <dgm:spPr/>
    </dgm:pt>
    <dgm:pt modelId="{3243FF9A-6992-448E-911F-2B7BBD13507C}" type="pres">
      <dgm:prSet presAssocID="{A4ABE3BA-B804-45C3-8779-2758D7ED4114}" presName="text4" presStyleLbl="fgAcc4" presStyleIdx="7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93D24D-6FAD-42C9-B644-A520CFB134AF}" type="pres">
      <dgm:prSet presAssocID="{A4ABE3BA-B804-45C3-8779-2758D7ED4114}" presName="hierChild5" presStyleCnt="0"/>
      <dgm:spPr/>
    </dgm:pt>
    <dgm:pt modelId="{E9DAF987-79D5-4279-8842-072547DE000A}" type="pres">
      <dgm:prSet presAssocID="{03113840-6C05-4F8E-BC15-053104D7EDA5}" presName="Name23" presStyleLbl="parChTrans1D4" presStyleIdx="8" presStyleCnt="22"/>
      <dgm:spPr/>
      <dgm:t>
        <a:bodyPr/>
        <a:lstStyle/>
        <a:p>
          <a:endParaRPr lang="en-US"/>
        </a:p>
      </dgm:t>
    </dgm:pt>
    <dgm:pt modelId="{0F7C9C46-E9B0-4B15-8044-B99E698EC9D4}" type="pres">
      <dgm:prSet presAssocID="{F0724ED1-16BC-4070-BEC8-ACF44B6114D9}" presName="hierRoot4" presStyleCnt="0"/>
      <dgm:spPr/>
    </dgm:pt>
    <dgm:pt modelId="{AD235E9A-ECEE-4849-A49A-165711A255E7}" type="pres">
      <dgm:prSet presAssocID="{F0724ED1-16BC-4070-BEC8-ACF44B6114D9}" presName="composite4" presStyleCnt="0"/>
      <dgm:spPr/>
    </dgm:pt>
    <dgm:pt modelId="{A57ACDAB-10B1-4AB7-AEF8-715C68DC14D5}" type="pres">
      <dgm:prSet presAssocID="{F0724ED1-16BC-4070-BEC8-ACF44B6114D9}" presName="background4" presStyleLbl="node4" presStyleIdx="8" presStyleCnt="22"/>
      <dgm:spPr/>
    </dgm:pt>
    <dgm:pt modelId="{C769DE76-8DA2-44CF-B609-91C0457CFA60}" type="pres">
      <dgm:prSet presAssocID="{F0724ED1-16BC-4070-BEC8-ACF44B6114D9}" presName="text4" presStyleLbl="fgAcc4" presStyleIdx="8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B1C304-8C32-4768-AC50-C64244542761}" type="pres">
      <dgm:prSet presAssocID="{F0724ED1-16BC-4070-BEC8-ACF44B6114D9}" presName="hierChild5" presStyleCnt="0"/>
      <dgm:spPr/>
    </dgm:pt>
    <dgm:pt modelId="{5DCAF87A-6428-4466-9455-F45DE072CCB1}" type="pres">
      <dgm:prSet presAssocID="{0CC4DA64-C8BE-49FB-88BE-AFECEF125F36}" presName="Name23" presStyleLbl="parChTrans1D4" presStyleIdx="9" presStyleCnt="22"/>
      <dgm:spPr/>
      <dgm:t>
        <a:bodyPr/>
        <a:lstStyle/>
        <a:p>
          <a:endParaRPr lang="en-US"/>
        </a:p>
      </dgm:t>
    </dgm:pt>
    <dgm:pt modelId="{6B920BF1-514B-4F42-AE95-21D782A0B754}" type="pres">
      <dgm:prSet presAssocID="{80534D7C-1FAB-4EB7-9EAA-83F7AE8E4A09}" presName="hierRoot4" presStyleCnt="0"/>
      <dgm:spPr/>
    </dgm:pt>
    <dgm:pt modelId="{D736E52C-978A-4D36-BB87-67B08518D41D}" type="pres">
      <dgm:prSet presAssocID="{80534D7C-1FAB-4EB7-9EAA-83F7AE8E4A09}" presName="composite4" presStyleCnt="0"/>
      <dgm:spPr/>
    </dgm:pt>
    <dgm:pt modelId="{0C786125-C106-46C0-8884-49AEF507C266}" type="pres">
      <dgm:prSet presAssocID="{80534D7C-1FAB-4EB7-9EAA-83F7AE8E4A09}" presName="background4" presStyleLbl="node4" presStyleIdx="9" presStyleCnt="22"/>
      <dgm:spPr/>
    </dgm:pt>
    <dgm:pt modelId="{562FA488-FEC9-4AB0-A11C-28A4E19757A7}" type="pres">
      <dgm:prSet presAssocID="{80534D7C-1FAB-4EB7-9EAA-83F7AE8E4A09}" presName="text4" presStyleLbl="fgAcc4" presStyleIdx="9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9C3FE1-9DE3-45EB-9A69-492899199F03}" type="pres">
      <dgm:prSet presAssocID="{80534D7C-1FAB-4EB7-9EAA-83F7AE8E4A09}" presName="hierChild5" presStyleCnt="0"/>
      <dgm:spPr/>
    </dgm:pt>
    <dgm:pt modelId="{86284478-2651-4101-B4BE-8DA40942E909}" type="pres">
      <dgm:prSet presAssocID="{6624CF98-5A34-4A7A-9C08-32E62E3ED1A1}" presName="Name23" presStyleLbl="parChTrans1D4" presStyleIdx="10" presStyleCnt="22"/>
      <dgm:spPr/>
      <dgm:t>
        <a:bodyPr/>
        <a:lstStyle/>
        <a:p>
          <a:endParaRPr lang="en-US"/>
        </a:p>
      </dgm:t>
    </dgm:pt>
    <dgm:pt modelId="{2CBC5E08-2C42-47E4-BC45-C5D466121404}" type="pres">
      <dgm:prSet presAssocID="{83CCE480-3A7C-45B0-AB4B-09CA61FC12CC}" presName="hierRoot4" presStyleCnt="0"/>
      <dgm:spPr/>
    </dgm:pt>
    <dgm:pt modelId="{D647A0E0-66BF-4C46-8097-42717589518E}" type="pres">
      <dgm:prSet presAssocID="{83CCE480-3A7C-45B0-AB4B-09CA61FC12CC}" presName="composite4" presStyleCnt="0"/>
      <dgm:spPr/>
    </dgm:pt>
    <dgm:pt modelId="{FAE5DBF9-CEE1-4669-93A6-7182E8BAC3D8}" type="pres">
      <dgm:prSet presAssocID="{83CCE480-3A7C-45B0-AB4B-09CA61FC12CC}" presName="background4" presStyleLbl="node4" presStyleIdx="10" presStyleCnt="22"/>
      <dgm:spPr/>
    </dgm:pt>
    <dgm:pt modelId="{30C8E46F-17E0-4F8C-B227-3D6662EA0592}" type="pres">
      <dgm:prSet presAssocID="{83CCE480-3A7C-45B0-AB4B-09CA61FC12CC}" presName="text4" presStyleLbl="fgAcc4" presStyleIdx="10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06AB84-E103-4D96-8238-2E890E8A78C9}" type="pres">
      <dgm:prSet presAssocID="{83CCE480-3A7C-45B0-AB4B-09CA61FC12CC}" presName="hierChild5" presStyleCnt="0"/>
      <dgm:spPr/>
    </dgm:pt>
    <dgm:pt modelId="{E3EF1040-B3F8-4081-879E-1237D85A334D}" type="pres">
      <dgm:prSet presAssocID="{D6A2CA3E-3BE7-4815-AE39-52C72C421E01}" presName="Name23" presStyleLbl="parChTrans1D4" presStyleIdx="11" presStyleCnt="22"/>
      <dgm:spPr/>
      <dgm:t>
        <a:bodyPr/>
        <a:lstStyle/>
        <a:p>
          <a:endParaRPr lang="en-US"/>
        </a:p>
      </dgm:t>
    </dgm:pt>
    <dgm:pt modelId="{5CD79456-1512-4A9D-B797-64CCAFC04C60}" type="pres">
      <dgm:prSet presAssocID="{F430E41B-4F19-4DE1-9ADF-545AF937CEEC}" presName="hierRoot4" presStyleCnt="0"/>
      <dgm:spPr/>
    </dgm:pt>
    <dgm:pt modelId="{761CB771-B057-4CE4-8852-0E69CE3AB42F}" type="pres">
      <dgm:prSet presAssocID="{F430E41B-4F19-4DE1-9ADF-545AF937CEEC}" presName="composite4" presStyleCnt="0"/>
      <dgm:spPr/>
    </dgm:pt>
    <dgm:pt modelId="{924C13E9-BC54-47B5-8AE7-CE73C530CCE6}" type="pres">
      <dgm:prSet presAssocID="{F430E41B-4F19-4DE1-9ADF-545AF937CEEC}" presName="background4" presStyleLbl="node4" presStyleIdx="11" presStyleCnt="22"/>
      <dgm:spPr/>
    </dgm:pt>
    <dgm:pt modelId="{870A4E0A-657B-477E-9B80-4A2976B40D15}" type="pres">
      <dgm:prSet presAssocID="{F430E41B-4F19-4DE1-9ADF-545AF937CEEC}" presName="text4" presStyleLbl="fgAcc4" presStyleIdx="11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FF7354-A943-472D-8FE2-02116461E83C}" type="pres">
      <dgm:prSet presAssocID="{F430E41B-4F19-4DE1-9ADF-545AF937CEEC}" presName="hierChild5" presStyleCnt="0"/>
      <dgm:spPr/>
    </dgm:pt>
    <dgm:pt modelId="{52FD99AB-AE15-4373-BBFE-2C8D5BBC11F4}" type="pres">
      <dgm:prSet presAssocID="{06EF8CDE-F4AD-4D15-B745-C460ABEE2A93}" presName="Name23" presStyleLbl="parChTrans1D4" presStyleIdx="12" presStyleCnt="22"/>
      <dgm:spPr/>
      <dgm:t>
        <a:bodyPr/>
        <a:lstStyle/>
        <a:p>
          <a:endParaRPr lang="en-US"/>
        </a:p>
      </dgm:t>
    </dgm:pt>
    <dgm:pt modelId="{58763E3F-ED90-4387-B632-AD5168819555}" type="pres">
      <dgm:prSet presAssocID="{1FABEE1A-0045-4D54-B8D4-C929654A6133}" presName="hierRoot4" presStyleCnt="0"/>
      <dgm:spPr/>
    </dgm:pt>
    <dgm:pt modelId="{81F19DA6-059C-4ADD-B3D6-63712374DAA9}" type="pres">
      <dgm:prSet presAssocID="{1FABEE1A-0045-4D54-B8D4-C929654A6133}" presName="composite4" presStyleCnt="0"/>
      <dgm:spPr/>
    </dgm:pt>
    <dgm:pt modelId="{16646138-E790-4DEB-A5B6-002F7891386A}" type="pres">
      <dgm:prSet presAssocID="{1FABEE1A-0045-4D54-B8D4-C929654A6133}" presName="background4" presStyleLbl="node4" presStyleIdx="12" presStyleCnt="22"/>
      <dgm:spPr/>
    </dgm:pt>
    <dgm:pt modelId="{809356DD-B412-4B63-A69C-D5443052D112}" type="pres">
      <dgm:prSet presAssocID="{1FABEE1A-0045-4D54-B8D4-C929654A6133}" presName="text4" presStyleLbl="fgAcc4" presStyleIdx="12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140DDB-F37C-4F32-A5E2-20A82BAE34EA}" type="pres">
      <dgm:prSet presAssocID="{1FABEE1A-0045-4D54-B8D4-C929654A6133}" presName="hierChild5" presStyleCnt="0"/>
      <dgm:spPr/>
    </dgm:pt>
    <dgm:pt modelId="{8CA15302-03C1-4F3F-A43C-E6D8A5A71236}" type="pres">
      <dgm:prSet presAssocID="{B4169C69-7049-4C3B-9DC5-DD7F8568D206}" presName="Name23" presStyleLbl="parChTrans1D4" presStyleIdx="13" presStyleCnt="22"/>
      <dgm:spPr/>
      <dgm:t>
        <a:bodyPr/>
        <a:lstStyle/>
        <a:p>
          <a:endParaRPr lang="en-US"/>
        </a:p>
      </dgm:t>
    </dgm:pt>
    <dgm:pt modelId="{5F3BEC88-6FD9-41A0-BC9B-E80845959A58}" type="pres">
      <dgm:prSet presAssocID="{C2B49662-B909-4225-A1BE-3AD50CB5DC75}" presName="hierRoot4" presStyleCnt="0"/>
      <dgm:spPr/>
    </dgm:pt>
    <dgm:pt modelId="{42FC9011-E51D-4E15-BA54-59F93786D42D}" type="pres">
      <dgm:prSet presAssocID="{C2B49662-B909-4225-A1BE-3AD50CB5DC75}" presName="composite4" presStyleCnt="0"/>
      <dgm:spPr/>
    </dgm:pt>
    <dgm:pt modelId="{ACB0BD24-7E33-4C56-B754-7F1A260D696B}" type="pres">
      <dgm:prSet presAssocID="{C2B49662-B909-4225-A1BE-3AD50CB5DC75}" presName="background4" presStyleLbl="node4" presStyleIdx="13" presStyleCnt="22"/>
      <dgm:spPr/>
    </dgm:pt>
    <dgm:pt modelId="{633E429F-AED3-4744-923A-3B4F09A6A987}" type="pres">
      <dgm:prSet presAssocID="{C2B49662-B909-4225-A1BE-3AD50CB5DC75}" presName="text4" presStyleLbl="fgAcc4" presStyleIdx="13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BACB83-3A2A-467C-96DB-E687A3A997CD}" type="pres">
      <dgm:prSet presAssocID="{C2B49662-B909-4225-A1BE-3AD50CB5DC75}" presName="hierChild5" presStyleCnt="0"/>
      <dgm:spPr/>
    </dgm:pt>
    <dgm:pt modelId="{3853C27C-68DA-414A-B6D4-242B99CEC96B}" type="pres">
      <dgm:prSet presAssocID="{094075E7-930B-44E6-BC1D-95753C81C36D}" presName="Name23" presStyleLbl="parChTrans1D4" presStyleIdx="14" presStyleCnt="22"/>
      <dgm:spPr/>
      <dgm:t>
        <a:bodyPr/>
        <a:lstStyle/>
        <a:p>
          <a:endParaRPr lang="en-US"/>
        </a:p>
      </dgm:t>
    </dgm:pt>
    <dgm:pt modelId="{80EBCADE-E8DC-4DC4-A9DD-9DFD799550A6}" type="pres">
      <dgm:prSet presAssocID="{4438AEFC-2D22-408D-A268-03E10C737F5D}" presName="hierRoot4" presStyleCnt="0"/>
      <dgm:spPr/>
    </dgm:pt>
    <dgm:pt modelId="{D7C80D3C-B710-46E8-9A2A-2A2A650675D4}" type="pres">
      <dgm:prSet presAssocID="{4438AEFC-2D22-408D-A268-03E10C737F5D}" presName="composite4" presStyleCnt="0"/>
      <dgm:spPr/>
    </dgm:pt>
    <dgm:pt modelId="{3BC213B0-6323-49C5-906B-454C49FBF00B}" type="pres">
      <dgm:prSet presAssocID="{4438AEFC-2D22-408D-A268-03E10C737F5D}" presName="background4" presStyleLbl="node4" presStyleIdx="14" presStyleCnt="22"/>
      <dgm:spPr/>
    </dgm:pt>
    <dgm:pt modelId="{D2E03293-9E07-4DA8-A080-28FBFDD20942}" type="pres">
      <dgm:prSet presAssocID="{4438AEFC-2D22-408D-A268-03E10C737F5D}" presName="text4" presStyleLbl="fgAcc4" presStyleIdx="14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576734-D259-452E-B73A-C49951A1B226}" type="pres">
      <dgm:prSet presAssocID="{4438AEFC-2D22-408D-A268-03E10C737F5D}" presName="hierChild5" presStyleCnt="0"/>
      <dgm:spPr/>
    </dgm:pt>
    <dgm:pt modelId="{8680BEA3-87EC-4ECE-917A-7ACDE04DB21B}" type="pres">
      <dgm:prSet presAssocID="{54BA7179-85BB-4FE0-97D4-D848B5695FAC}" presName="Name23" presStyleLbl="parChTrans1D4" presStyleIdx="15" presStyleCnt="22"/>
      <dgm:spPr/>
      <dgm:t>
        <a:bodyPr/>
        <a:lstStyle/>
        <a:p>
          <a:endParaRPr lang="en-US"/>
        </a:p>
      </dgm:t>
    </dgm:pt>
    <dgm:pt modelId="{3D80CB26-C3C2-467E-ACC9-9D5B48575DAA}" type="pres">
      <dgm:prSet presAssocID="{72DC57FA-5F6E-4D9B-A383-914796D05021}" presName="hierRoot4" presStyleCnt="0"/>
      <dgm:spPr/>
    </dgm:pt>
    <dgm:pt modelId="{303C7802-149C-4137-B4BC-09F367923E3F}" type="pres">
      <dgm:prSet presAssocID="{72DC57FA-5F6E-4D9B-A383-914796D05021}" presName="composite4" presStyleCnt="0"/>
      <dgm:spPr/>
    </dgm:pt>
    <dgm:pt modelId="{45D57370-F897-4FD1-A797-3C901A57F742}" type="pres">
      <dgm:prSet presAssocID="{72DC57FA-5F6E-4D9B-A383-914796D05021}" presName="background4" presStyleLbl="node4" presStyleIdx="15" presStyleCnt="22"/>
      <dgm:spPr/>
    </dgm:pt>
    <dgm:pt modelId="{7728DC59-0838-4D6C-B918-7FE45F3AB4D6}" type="pres">
      <dgm:prSet presAssocID="{72DC57FA-5F6E-4D9B-A383-914796D05021}" presName="text4" presStyleLbl="fgAcc4" presStyleIdx="15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BA6E01-63B3-44D1-BD9E-114C86A78FF9}" type="pres">
      <dgm:prSet presAssocID="{72DC57FA-5F6E-4D9B-A383-914796D05021}" presName="hierChild5" presStyleCnt="0"/>
      <dgm:spPr/>
    </dgm:pt>
    <dgm:pt modelId="{E340F979-4C19-450B-AB6C-128CF196F03B}" type="pres">
      <dgm:prSet presAssocID="{342C5162-42B7-4DA9-BFF8-78C5A85E76C5}" presName="Name23" presStyleLbl="parChTrans1D4" presStyleIdx="16" presStyleCnt="22"/>
      <dgm:spPr/>
      <dgm:t>
        <a:bodyPr/>
        <a:lstStyle/>
        <a:p>
          <a:endParaRPr lang="en-US"/>
        </a:p>
      </dgm:t>
    </dgm:pt>
    <dgm:pt modelId="{FE7CC364-285F-4A1E-B16C-A0D8C00173FF}" type="pres">
      <dgm:prSet presAssocID="{3FC1977F-9297-4AE3-86F5-4EE239EC6925}" presName="hierRoot4" presStyleCnt="0"/>
      <dgm:spPr/>
    </dgm:pt>
    <dgm:pt modelId="{52C3C5AE-E155-41E7-9DC1-AED4F46A8AE7}" type="pres">
      <dgm:prSet presAssocID="{3FC1977F-9297-4AE3-86F5-4EE239EC6925}" presName="composite4" presStyleCnt="0"/>
      <dgm:spPr/>
    </dgm:pt>
    <dgm:pt modelId="{93B2B6C6-A5BB-4561-9762-110A40E04301}" type="pres">
      <dgm:prSet presAssocID="{3FC1977F-9297-4AE3-86F5-4EE239EC6925}" presName="background4" presStyleLbl="node4" presStyleIdx="16" presStyleCnt="22"/>
      <dgm:spPr/>
    </dgm:pt>
    <dgm:pt modelId="{50962FD3-F544-4BB8-AC29-E51CB69C9CA0}" type="pres">
      <dgm:prSet presAssocID="{3FC1977F-9297-4AE3-86F5-4EE239EC6925}" presName="text4" presStyleLbl="fgAcc4" presStyleIdx="16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33D7C6-EB12-48A2-8312-7BA2A2FE3304}" type="pres">
      <dgm:prSet presAssocID="{3FC1977F-9297-4AE3-86F5-4EE239EC6925}" presName="hierChild5" presStyleCnt="0"/>
      <dgm:spPr/>
    </dgm:pt>
    <dgm:pt modelId="{2F628B5F-1254-4F5B-B6C2-758A240829F9}" type="pres">
      <dgm:prSet presAssocID="{847EED6D-A2E8-458A-9640-A3C1FA5BDE5B}" presName="Name23" presStyleLbl="parChTrans1D4" presStyleIdx="17" presStyleCnt="22"/>
      <dgm:spPr/>
      <dgm:t>
        <a:bodyPr/>
        <a:lstStyle/>
        <a:p>
          <a:endParaRPr lang="en-US"/>
        </a:p>
      </dgm:t>
    </dgm:pt>
    <dgm:pt modelId="{33E70FF8-0216-499B-9227-AAB9F3508C39}" type="pres">
      <dgm:prSet presAssocID="{AA84F8FA-C0FA-4BE8-8F6D-065632207F8A}" presName="hierRoot4" presStyleCnt="0"/>
      <dgm:spPr/>
    </dgm:pt>
    <dgm:pt modelId="{8F34A74D-F556-4D3C-9FEF-2685B6F3587C}" type="pres">
      <dgm:prSet presAssocID="{AA84F8FA-C0FA-4BE8-8F6D-065632207F8A}" presName="composite4" presStyleCnt="0"/>
      <dgm:spPr/>
    </dgm:pt>
    <dgm:pt modelId="{FFF4A4F1-9C41-419B-8753-0F47A37EC9FB}" type="pres">
      <dgm:prSet presAssocID="{AA84F8FA-C0FA-4BE8-8F6D-065632207F8A}" presName="background4" presStyleLbl="node4" presStyleIdx="17" presStyleCnt="22"/>
      <dgm:spPr/>
    </dgm:pt>
    <dgm:pt modelId="{7B55169D-5111-40E4-9C4A-0BF677EC49B7}" type="pres">
      <dgm:prSet presAssocID="{AA84F8FA-C0FA-4BE8-8F6D-065632207F8A}" presName="text4" presStyleLbl="fgAcc4" presStyleIdx="17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12CB3-0F9B-4102-897A-FAE0FCCC2619}" type="pres">
      <dgm:prSet presAssocID="{AA84F8FA-C0FA-4BE8-8F6D-065632207F8A}" presName="hierChild5" presStyleCnt="0"/>
      <dgm:spPr/>
    </dgm:pt>
    <dgm:pt modelId="{6B6E6799-EE66-43D9-B1AF-92D887412574}" type="pres">
      <dgm:prSet presAssocID="{D0E3DA06-D1D5-4948-B3BA-E96FC587CD7F}" presName="Name23" presStyleLbl="parChTrans1D4" presStyleIdx="18" presStyleCnt="22"/>
      <dgm:spPr/>
      <dgm:t>
        <a:bodyPr/>
        <a:lstStyle/>
        <a:p>
          <a:endParaRPr lang="en-US"/>
        </a:p>
      </dgm:t>
    </dgm:pt>
    <dgm:pt modelId="{607342D2-5C50-46D1-9B50-76445762A7A0}" type="pres">
      <dgm:prSet presAssocID="{D733D0DE-94F7-4D27-8B53-B30B4ADDD2C7}" presName="hierRoot4" presStyleCnt="0"/>
      <dgm:spPr/>
    </dgm:pt>
    <dgm:pt modelId="{CB8A0C37-5A5E-4D78-ABBA-FF680D9D5A38}" type="pres">
      <dgm:prSet presAssocID="{D733D0DE-94F7-4D27-8B53-B30B4ADDD2C7}" presName="composite4" presStyleCnt="0"/>
      <dgm:spPr/>
    </dgm:pt>
    <dgm:pt modelId="{4E5E1C73-EBE1-413D-9B34-C1C062B4FA84}" type="pres">
      <dgm:prSet presAssocID="{D733D0DE-94F7-4D27-8B53-B30B4ADDD2C7}" presName="background4" presStyleLbl="node4" presStyleIdx="18" presStyleCnt="22"/>
      <dgm:spPr/>
    </dgm:pt>
    <dgm:pt modelId="{47BF051A-277C-4B80-9449-6E12392F2775}" type="pres">
      <dgm:prSet presAssocID="{D733D0DE-94F7-4D27-8B53-B30B4ADDD2C7}" presName="text4" presStyleLbl="fgAcc4" presStyleIdx="18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D9E983-DAAA-4A71-A397-FCCB82CDC545}" type="pres">
      <dgm:prSet presAssocID="{D733D0DE-94F7-4D27-8B53-B30B4ADDD2C7}" presName="hierChild5" presStyleCnt="0"/>
      <dgm:spPr/>
    </dgm:pt>
    <dgm:pt modelId="{9965188B-5DC6-41BD-8BA3-D33DE3C47CDB}" type="pres">
      <dgm:prSet presAssocID="{CE2A0A17-DBF3-4417-B86B-2E84676578B4}" presName="Name23" presStyleLbl="parChTrans1D4" presStyleIdx="19" presStyleCnt="22"/>
      <dgm:spPr/>
      <dgm:t>
        <a:bodyPr/>
        <a:lstStyle/>
        <a:p>
          <a:endParaRPr lang="en-US"/>
        </a:p>
      </dgm:t>
    </dgm:pt>
    <dgm:pt modelId="{46CEBACC-0FE9-48A2-8F2A-E0D9CFCF374C}" type="pres">
      <dgm:prSet presAssocID="{CB8D02E0-4C71-4311-9394-C4C9B41D056E}" presName="hierRoot4" presStyleCnt="0"/>
      <dgm:spPr/>
    </dgm:pt>
    <dgm:pt modelId="{4448380D-3AD8-459B-A69C-135CD409FC00}" type="pres">
      <dgm:prSet presAssocID="{CB8D02E0-4C71-4311-9394-C4C9B41D056E}" presName="composite4" presStyleCnt="0"/>
      <dgm:spPr/>
    </dgm:pt>
    <dgm:pt modelId="{893D40FF-8B42-40E9-AF7E-2BADE331CEDC}" type="pres">
      <dgm:prSet presAssocID="{CB8D02E0-4C71-4311-9394-C4C9B41D056E}" presName="background4" presStyleLbl="node4" presStyleIdx="19" presStyleCnt="22"/>
      <dgm:spPr/>
    </dgm:pt>
    <dgm:pt modelId="{D6586ABC-2A82-4D7D-87EC-503D242ED6DE}" type="pres">
      <dgm:prSet presAssocID="{CB8D02E0-4C71-4311-9394-C4C9B41D056E}" presName="text4" presStyleLbl="fgAcc4" presStyleIdx="19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6CA02C-AD55-4A17-BAC0-22A82472D7DE}" type="pres">
      <dgm:prSet presAssocID="{CB8D02E0-4C71-4311-9394-C4C9B41D056E}" presName="hierChild5" presStyleCnt="0"/>
      <dgm:spPr/>
    </dgm:pt>
    <dgm:pt modelId="{79BE1815-DEFE-4877-A3BE-FC3D53D6E789}" type="pres">
      <dgm:prSet presAssocID="{EE6F7157-A151-4B52-B530-6B5593D59870}" presName="Name23" presStyleLbl="parChTrans1D4" presStyleIdx="20" presStyleCnt="22"/>
      <dgm:spPr/>
      <dgm:t>
        <a:bodyPr/>
        <a:lstStyle/>
        <a:p>
          <a:endParaRPr lang="en-US"/>
        </a:p>
      </dgm:t>
    </dgm:pt>
    <dgm:pt modelId="{890DF531-D182-4511-8738-D6EA4E2609B6}" type="pres">
      <dgm:prSet presAssocID="{94E8EF17-13A1-4044-8A35-1E4341F09424}" presName="hierRoot4" presStyleCnt="0"/>
      <dgm:spPr/>
    </dgm:pt>
    <dgm:pt modelId="{346772EC-0FDC-4611-8EE7-CB7894D842B5}" type="pres">
      <dgm:prSet presAssocID="{94E8EF17-13A1-4044-8A35-1E4341F09424}" presName="composite4" presStyleCnt="0"/>
      <dgm:spPr/>
    </dgm:pt>
    <dgm:pt modelId="{860E7A54-51D2-4B9D-A71F-FDC4A72FB372}" type="pres">
      <dgm:prSet presAssocID="{94E8EF17-13A1-4044-8A35-1E4341F09424}" presName="background4" presStyleLbl="node4" presStyleIdx="20" presStyleCnt="22"/>
      <dgm:spPr/>
    </dgm:pt>
    <dgm:pt modelId="{DF4B788D-FC4E-4D6C-A9B7-A8A3BC383BCE}" type="pres">
      <dgm:prSet presAssocID="{94E8EF17-13A1-4044-8A35-1E4341F09424}" presName="text4" presStyleLbl="fgAcc4" presStyleIdx="20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207B1E-2DFC-4F90-917C-2D8EB3B3169F}" type="pres">
      <dgm:prSet presAssocID="{94E8EF17-13A1-4044-8A35-1E4341F09424}" presName="hierChild5" presStyleCnt="0"/>
      <dgm:spPr/>
    </dgm:pt>
    <dgm:pt modelId="{1BF68A25-355D-49AD-BF35-3602D8E63D51}" type="pres">
      <dgm:prSet presAssocID="{37F1BD31-BA4E-46E4-87D8-7CF3D4CC773B}" presName="Name23" presStyleLbl="parChTrans1D4" presStyleIdx="21" presStyleCnt="22"/>
      <dgm:spPr/>
      <dgm:t>
        <a:bodyPr/>
        <a:lstStyle/>
        <a:p>
          <a:endParaRPr lang="en-US"/>
        </a:p>
      </dgm:t>
    </dgm:pt>
    <dgm:pt modelId="{53A27554-C605-491F-A2F6-D1AD5D000062}" type="pres">
      <dgm:prSet presAssocID="{7950ADAF-3A63-42D0-9F15-35B33F74E8C7}" presName="hierRoot4" presStyleCnt="0"/>
      <dgm:spPr/>
    </dgm:pt>
    <dgm:pt modelId="{9837A2C1-1F78-476B-BB3A-C1606D602A11}" type="pres">
      <dgm:prSet presAssocID="{7950ADAF-3A63-42D0-9F15-35B33F74E8C7}" presName="composite4" presStyleCnt="0"/>
      <dgm:spPr/>
    </dgm:pt>
    <dgm:pt modelId="{D2961B58-7CBB-45E1-9163-27786028C37F}" type="pres">
      <dgm:prSet presAssocID="{7950ADAF-3A63-42D0-9F15-35B33F74E8C7}" presName="background4" presStyleLbl="node4" presStyleIdx="21" presStyleCnt="22"/>
      <dgm:spPr/>
    </dgm:pt>
    <dgm:pt modelId="{63EEC3E8-4035-4728-886C-04699909B5F6}" type="pres">
      <dgm:prSet presAssocID="{7950ADAF-3A63-42D0-9F15-35B33F74E8C7}" presName="text4" presStyleLbl="fgAcc4" presStyleIdx="21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076C54-A9EF-4385-8266-24C08C3DBE57}" type="pres">
      <dgm:prSet presAssocID="{7950ADAF-3A63-42D0-9F15-35B33F74E8C7}" presName="hierChild5" presStyleCnt="0"/>
      <dgm:spPr/>
    </dgm:pt>
    <dgm:pt modelId="{2F80620E-7A52-4D4F-8558-BD0076D2EEF8}" type="pres">
      <dgm:prSet presAssocID="{F712E1AC-0BE4-4A30-841A-2430A2AB2F6C}" presName="Name10" presStyleLbl="parChTrans1D2" presStyleIdx="3" presStyleCnt="4"/>
      <dgm:spPr/>
      <dgm:t>
        <a:bodyPr/>
        <a:lstStyle/>
        <a:p>
          <a:endParaRPr lang="en-US"/>
        </a:p>
      </dgm:t>
    </dgm:pt>
    <dgm:pt modelId="{43819D91-8D80-4DDA-85DD-C4C9CA69706E}" type="pres">
      <dgm:prSet presAssocID="{4E007084-143D-47FF-B8F7-6B4D108FA21D}" presName="hierRoot2" presStyleCnt="0"/>
      <dgm:spPr/>
    </dgm:pt>
    <dgm:pt modelId="{EE65D3E4-9AFB-4E68-A867-C6280B2C251E}" type="pres">
      <dgm:prSet presAssocID="{4E007084-143D-47FF-B8F7-6B4D108FA21D}" presName="composite2" presStyleCnt="0"/>
      <dgm:spPr/>
    </dgm:pt>
    <dgm:pt modelId="{39CC8308-2A53-4312-8EA6-6695F4DC259D}" type="pres">
      <dgm:prSet presAssocID="{4E007084-143D-47FF-B8F7-6B4D108FA21D}" presName="background2" presStyleLbl="node2" presStyleIdx="3" presStyleCnt="4"/>
      <dgm:spPr/>
    </dgm:pt>
    <dgm:pt modelId="{115FD560-4C17-48F5-BC3E-3B517E1141A0}" type="pres">
      <dgm:prSet presAssocID="{4E007084-143D-47FF-B8F7-6B4D108FA21D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327C1B-2E8A-4B9F-9F7D-24563F7D6C0A}" type="pres">
      <dgm:prSet presAssocID="{4E007084-143D-47FF-B8F7-6B4D108FA21D}" presName="hierChild3" presStyleCnt="0"/>
      <dgm:spPr/>
    </dgm:pt>
  </dgm:ptLst>
  <dgm:cxnLst>
    <dgm:cxn modelId="{A49F5960-52C5-492B-ACEE-2C3DCA11B934}" type="presOf" srcId="{1FABEE1A-0045-4D54-B8D4-C929654A6133}" destId="{809356DD-B412-4B63-A69C-D5443052D112}" srcOrd="0" destOrd="0" presId="urn:microsoft.com/office/officeart/2005/8/layout/hierarchy1"/>
    <dgm:cxn modelId="{05316746-C44F-49E5-AA43-0C3BBEB30EAC}" type="presOf" srcId="{CB8D02E0-4C71-4311-9394-C4C9B41D056E}" destId="{D6586ABC-2A82-4D7D-87EC-503D242ED6DE}" srcOrd="0" destOrd="0" presId="urn:microsoft.com/office/officeart/2005/8/layout/hierarchy1"/>
    <dgm:cxn modelId="{E89273D5-7FFF-499C-99CF-C1B8EBFF4031}" type="presOf" srcId="{F563A771-CCE4-41FD-8597-ED1C5CD0916D}" destId="{5FC7770D-42B5-4C11-AD45-F000C6E20CB7}" srcOrd="0" destOrd="0" presId="urn:microsoft.com/office/officeart/2005/8/layout/hierarchy1"/>
    <dgm:cxn modelId="{4D9C29E7-AA5D-4193-88BA-E70953679FF8}" type="presOf" srcId="{8B02D3DC-DAC7-4AF4-851E-8DC7D29827A3}" destId="{CB2BC442-E9D6-40EF-9C38-D8C54B12B038}" srcOrd="0" destOrd="0" presId="urn:microsoft.com/office/officeart/2005/8/layout/hierarchy1"/>
    <dgm:cxn modelId="{D6813D9F-27A7-4D80-9542-D0F74D312718}" srcId="{83CCE480-3A7C-45B0-AB4B-09CA61FC12CC}" destId="{F430E41B-4F19-4DE1-9ADF-545AF937CEEC}" srcOrd="0" destOrd="0" parTransId="{D6A2CA3E-3BE7-4815-AE39-52C72C421E01}" sibTransId="{80A175CA-47A5-48EE-ACEA-965E138D3A1A}"/>
    <dgm:cxn modelId="{091D524D-1B91-4550-BD59-81D731EA3ACE}" srcId="{0740CC2B-3990-48C3-BC4E-6BE2FC0A0EDB}" destId="{7950ADAF-3A63-42D0-9F15-35B33F74E8C7}" srcOrd="4" destOrd="0" parTransId="{37F1BD31-BA4E-46E4-87D8-7CF3D4CC773B}" sibTransId="{72E27904-336E-42D3-A952-9C257F878F0E}"/>
    <dgm:cxn modelId="{E6FF7A76-281C-4618-9E71-94FA2ABE92AB}" srcId="{127DC803-D8F4-4469-A8D7-0D6F885658CA}" destId="{4438AEFC-2D22-408D-A268-03E10C737F5D}" srcOrd="2" destOrd="0" parTransId="{094075E7-930B-44E6-BC1D-95753C81C36D}" sibTransId="{D2D5E085-F328-4CEE-8BC2-C63B96BDE5D2}"/>
    <dgm:cxn modelId="{73541A51-1AF0-43AE-939A-A050A66CDFD6}" srcId="{0740CC2B-3990-48C3-BC4E-6BE2FC0A0EDB}" destId="{148E3AE3-C8B3-4DF4-880D-199B4C73FCFE}" srcOrd="2" destOrd="0" parTransId="{0BCE6F7C-8680-4349-AC77-D1FFC2EF3B2A}" sibTransId="{581EB5CC-1681-46DE-A01B-955C6C838F40}"/>
    <dgm:cxn modelId="{2B878951-F47C-4017-BAF8-34EEA0BF105F}" type="presOf" srcId="{80534D7C-1FAB-4EB7-9EAA-83F7AE8E4A09}" destId="{562FA488-FEC9-4AB0-A11C-28A4E19757A7}" srcOrd="0" destOrd="0" presId="urn:microsoft.com/office/officeart/2005/8/layout/hierarchy1"/>
    <dgm:cxn modelId="{6E4FA0E9-8DEF-4FB0-9C8F-6A773D79F947}" type="presOf" srcId="{A4ABE3BA-B804-45C3-8779-2758D7ED4114}" destId="{3243FF9A-6992-448E-911F-2B7BBD13507C}" srcOrd="0" destOrd="0" presId="urn:microsoft.com/office/officeart/2005/8/layout/hierarchy1"/>
    <dgm:cxn modelId="{87413CB8-3DE0-41BC-AE82-75C9655AF0F1}" type="presOf" srcId="{F0724ED1-16BC-4070-BEC8-ACF44B6114D9}" destId="{C769DE76-8DA2-44CF-B609-91C0457CFA60}" srcOrd="0" destOrd="0" presId="urn:microsoft.com/office/officeart/2005/8/layout/hierarchy1"/>
    <dgm:cxn modelId="{B9808BFA-B4EC-426B-98C5-59C301DF3D3C}" type="presOf" srcId="{D0E3DA06-D1D5-4948-B3BA-E96FC587CD7F}" destId="{6B6E6799-EE66-43D9-B1AF-92D887412574}" srcOrd="0" destOrd="0" presId="urn:microsoft.com/office/officeart/2005/8/layout/hierarchy1"/>
    <dgm:cxn modelId="{44A58B66-2F93-4932-B326-E74DD3315F2F}" type="presOf" srcId="{06EF8CDE-F4AD-4D15-B745-C460ABEE2A93}" destId="{52FD99AB-AE15-4373-BBFE-2C8D5BBC11F4}" srcOrd="0" destOrd="0" presId="urn:microsoft.com/office/officeart/2005/8/layout/hierarchy1"/>
    <dgm:cxn modelId="{7F7B82C6-864F-4871-AE90-2CD0A6BCC1F2}" srcId="{F0724ED1-16BC-4070-BEC8-ACF44B6114D9}" destId="{80534D7C-1FAB-4EB7-9EAA-83F7AE8E4A09}" srcOrd="0" destOrd="0" parTransId="{0CC4DA64-C8BE-49FB-88BE-AFECEF125F36}" sibTransId="{47C0AF66-C868-4319-BA7E-6A5112452154}"/>
    <dgm:cxn modelId="{E4D3398B-188B-48E7-A88B-D21F6B533F31}" srcId="{DA6ED07F-E41C-4CF6-9520-BF49816D82D9}" destId="{1FABEE1A-0045-4D54-B8D4-C929654A6133}" srcOrd="1" destOrd="0" parTransId="{06EF8CDE-F4AD-4D15-B745-C460ABEE2A93}" sibTransId="{6206CF4F-1AA8-470B-B015-93D08D5D32D9}"/>
    <dgm:cxn modelId="{5C1D8C10-C468-4004-91CE-2329D57556B5}" srcId="{BEE75955-29D5-449C-B244-AF76DDEF667D}" destId="{0740CC2B-3990-48C3-BC4E-6BE2FC0A0EDB}" srcOrd="0" destOrd="0" parTransId="{D24D5372-69DF-4D6F-BA3C-2320BE54C22E}" sibTransId="{1C92DF7D-26D0-4060-9834-5167F425BFAC}"/>
    <dgm:cxn modelId="{07DA5AD0-71C0-46AE-A4F1-5671E0780AFE}" srcId="{D7D86A06-2D92-43AC-B88A-FA77B3437C5C}" destId="{16DDD6E2-ED7F-49C8-AD8F-4BD264E00210}" srcOrd="0" destOrd="0" parTransId="{14A7875F-0786-4CE9-B3C7-E9F62F259BEE}" sibTransId="{4FEF61B7-1463-4857-8C57-ABE80E9621F9}"/>
    <dgm:cxn modelId="{BB39AB75-6564-4757-A501-56D2C80DB212}" type="presOf" srcId="{0BCE6F7C-8680-4349-AC77-D1FFC2EF3B2A}" destId="{84DA129A-5778-4935-AA8D-E4818A9685A6}" srcOrd="0" destOrd="0" presId="urn:microsoft.com/office/officeart/2005/8/layout/hierarchy1"/>
    <dgm:cxn modelId="{469D887B-BD81-411C-914A-E3E0C947CD27}" srcId="{AA84F8FA-C0FA-4BE8-8F6D-065632207F8A}" destId="{D733D0DE-94F7-4D27-8B53-B30B4ADDD2C7}" srcOrd="0" destOrd="0" parTransId="{D0E3DA06-D1D5-4948-B3BA-E96FC587CD7F}" sibTransId="{EF774029-ED13-4FEB-BC96-DBE3320269D8}"/>
    <dgm:cxn modelId="{E30DBCDE-E278-447C-BADB-59D47410F102}" type="presOf" srcId="{0CC4DA64-C8BE-49FB-88BE-AFECEF125F36}" destId="{5DCAF87A-6428-4466-9455-F45DE072CCB1}" srcOrd="0" destOrd="0" presId="urn:microsoft.com/office/officeart/2005/8/layout/hierarchy1"/>
    <dgm:cxn modelId="{789AA3D1-F04D-4B0A-9AE0-741FD846AFC7}" type="presOf" srcId="{5F60A71D-F026-454C-A693-349BB0F9CB2A}" destId="{78497673-5FDE-4475-A5F1-6322CFB79800}" srcOrd="0" destOrd="0" presId="urn:microsoft.com/office/officeart/2005/8/layout/hierarchy1"/>
    <dgm:cxn modelId="{0D5F9697-5365-4EFB-85A9-5B5EDC00B8EA}" srcId="{4438AEFC-2D22-408D-A268-03E10C737F5D}" destId="{72DC57FA-5F6E-4D9B-A383-914796D05021}" srcOrd="0" destOrd="0" parTransId="{54BA7179-85BB-4FE0-97D4-D848B5695FAC}" sibTransId="{42A76062-CFE8-42CF-AFA1-2BABC63CC3F2}"/>
    <dgm:cxn modelId="{809C5E99-527F-4BCD-A5A6-DD0828E9B706}" srcId="{CD0EB3A3-B311-466C-AD76-A0C4CF210FAC}" destId="{CD5E03CE-C4B5-4F33-96F4-1B7362C19097}" srcOrd="1" destOrd="0" parTransId="{A0A018D7-A3ED-4561-9804-355FD22500D2}" sibTransId="{7A19779F-2817-491D-8B63-750834EB2E62}"/>
    <dgm:cxn modelId="{37E32AD6-C10B-4FE4-B4EC-67CA2AC53BEC}" type="presOf" srcId="{127DC803-D8F4-4469-A8D7-0D6F885658CA}" destId="{6AAD572E-3B76-4ACF-91D3-3D936886491C}" srcOrd="0" destOrd="0" presId="urn:microsoft.com/office/officeart/2005/8/layout/hierarchy1"/>
    <dgm:cxn modelId="{7D0CC490-D576-4291-B262-66EE23B7D9B8}" srcId="{0740CC2B-3990-48C3-BC4E-6BE2FC0A0EDB}" destId="{F563A771-CCE4-41FD-8597-ED1C5CD0916D}" srcOrd="1" destOrd="0" parTransId="{7872AFB3-01AD-4B96-875D-B9927DBAA79A}" sibTransId="{578C31F1-1F37-4DDC-9E55-7E44392AED8D}"/>
    <dgm:cxn modelId="{8516A36E-904A-42FF-A0D9-4BEC771A1D17}" type="presOf" srcId="{16DDD6E2-ED7F-49C8-AD8F-4BD264E00210}" destId="{09ECA89B-B701-42E0-B06C-43EC5AB7D96D}" srcOrd="0" destOrd="0" presId="urn:microsoft.com/office/officeart/2005/8/layout/hierarchy1"/>
    <dgm:cxn modelId="{39DC4906-568F-4F83-8786-48B9BDD535CC}" srcId="{3FC1977F-9297-4AE3-86F5-4EE239EC6925}" destId="{AA84F8FA-C0FA-4BE8-8F6D-065632207F8A}" srcOrd="0" destOrd="0" parTransId="{847EED6D-A2E8-458A-9640-A3C1FA5BDE5B}" sibTransId="{9A24052A-3853-40CD-8493-73F0D4B3732E}"/>
    <dgm:cxn modelId="{6900DDA7-FF8D-4972-82A6-C8531270EA4E}" type="presOf" srcId="{3D2FF35F-9D47-4658-879A-45FAB141A960}" destId="{3D0A9616-DD74-4386-B709-1B8049D721CE}" srcOrd="0" destOrd="0" presId="urn:microsoft.com/office/officeart/2005/8/layout/hierarchy1"/>
    <dgm:cxn modelId="{B15CE299-245C-4252-868B-3FF5F051DF17}" type="presOf" srcId="{342C5162-42B7-4DA9-BFF8-78C5A85E76C5}" destId="{E340F979-4C19-450B-AB6C-128CF196F03B}" srcOrd="0" destOrd="0" presId="urn:microsoft.com/office/officeart/2005/8/layout/hierarchy1"/>
    <dgm:cxn modelId="{2DF6C664-3EAB-4F32-BB9D-98EDF53C2C54}" type="presOf" srcId="{BEE75955-29D5-449C-B244-AF76DDEF667D}" destId="{74A3AB15-6EBA-4FCF-B9CC-A59BB8A32714}" srcOrd="0" destOrd="0" presId="urn:microsoft.com/office/officeart/2005/8/layout/hierarchy1"/>
    <dgm:cxn modelId="{0FBD530C-A5CE-4339-9B6A-8614873BCB0F}" type="presOf" srcId="{4E12035D-8CAB-49C8-82AB-01951006D07C}" destId="{B0B21679-98D0-4AE9-ACAD-E5E18834F2FC}" srcOrd="0" destOrd="0" presId="urn:microsoft.com/office/officeart/2005/8/layout/hierarchy1"/>
    <dgm:cxn modelId="{ADBE0D64-0645-422B-A496-93FD08CE1A95}" type="presOf" srcId="{A0A018D7-A3ED-4561-9804-355FD22500D2}" destId="{CB9168AD-BFC2-4527-954F-14BBA1F769CC}" srcOrd="0" destOrd="0" presId="urn:microsoft.com/office/officeart/2005/8/layout/hierarchy1"/>
    <dgm:cxn modelId="{C4C6D540-15C3-4815-A226-97E5FF1B1297}" srcId="{A4ABE3BA-B804-45C3-8779-2758D7ED4114}" destId="{F0724ED1-16BC-4070-BEC8-ACF44B6114D9}" srcOrd="0" destOrd="0" parTransId="{03113840-6C05-4F8E-BC15-053104D7EDA5}" sibTransId="{766263E3-41F1-439A-8939-CF818B29EB66}"/>
    <dgm:cxn modelId="{89327339-D0BD-4A9F-924A-8F093BC986AF}" type="presOf" srcId="{A15A68EF-DFE2-43E9-B74A-C12437312FFC}" destId="{C1F1DE19-9675-40E8-AB2D-F30B8A00A3D5}" srcOrd="0" destOrd="0" presId="urn:microsoft.com/office/officeart/2005/8/layout/hierarchy1"/>
    <dgm:cxn modelId="{3D33229E-5F04-41AA-A828-251350F9D8C1}" type="presOf" srcId="{5D81AA90-4BFB-4C30-B357-D54CACE2E8D3}" destId="{F8B9A906-689C-408C-829A-DF44D9379616}" srcOrd="0" destOrd="0" presId="urn:microsoft.com/office/officeart/2005/8/layout/hierarchy1"/>
    <dgm:cxn modelId="{33A798A1-8674-456F-AE71-69DF2EF857BE}" type="presOf" srcId="{14A7875F-0786-4CE9-B3C7-E9F62F259BEE}" destId="{EEAB9C97-BFFF-43B5-BA44-8DEBF53F5834}" srcOrd="0" destOrd="0" presId="urn:microsoft.com/office/officeart/2005/8/layout/hierarchy1"/>
    <dgm:cxn modelId="{3D27C154-5518-44CB-B56F-06641D3946DD}" type="presOf" srcId="{37F1BD31-BA4E-46E4-87D8-7CF3D4CC773B}" destId="{1BF68A25-355D-49AD-BF35-3602D8E63D51}" srcOrd="0" destOrd="0" presId="urn:microsoft.com/office/officeart/2005/8/layout/hierarchy1"/>
    <dgm:cxn modelId="{D6E3FA6B-E7C3-416F-A7DC-0FFFD5A2414C}" type="presOf" srcId="{3F778B56-E932-4953-AE73-9AD14AA938E2}" destId="{141E87E7-D4DD-4C9D-91B4-C26356A59C58}" srcOrd="0" destOrd="0" presId="urn:microsoft.com/office/officeart/2005/8/layout/hierarchy1"/>
    <dgm:cxn modelId="{A2D28BDE-0664-4D65-8EA1-79C0A22AD41A}" type="presOf" srcId="{CD5E03CE-C4B5-4F33-96F4-1B7362C19097}" destId="{D04031D2-1051-4116-800F-7046B7C97BBF}" srcOrd="0" destOrd="0" presId="urn:microsoft.com/office/officeart/2005/8/layout/hierarchy1"/>
    <dgm:cxn modelId="{13CC491A-2A6C-45DE-BB36-87B32ED34954}" type="presOf" srcId="{C2B49662-B909-4225-A1BE-3AD50CB5DC75}" destId="{633E429F-AED3-4744-923A-3B4F09A6A987}" srcOrd="0" destOrd="0" presId="urn:microsoft.com/office/officeart/2005/8/layout/hierarchy1"/>
    <dgm:cxn modelId="{FFD11BD5-2690-43E4-8470-D974D611A9F8}" type="presOf" srcId="{7950ADAF-3A63-42D0-9F15-35B33F74E8C7}" destId="{63EEC3E8-4035-4728-886C-04699909B5F6}" srcOrd="0" destOrd="0" presId="urn:microsoft.com/office/officeart/2005/8/layout/hierarchy1"/>
    <dgm:cxn modelId="{E356051D-BEEC-4BC9-839C-1E3192E900D9}" srcId="{0740CC2B-3990-48C3-BC4E-6BE2FC0A0EDB}" destId="{06B98DB4-3FA6-40FF-A85C-76BA2A60D6A7}" srcOrd="0" destOrd="0" parTransId="{4E12035D-8CAB-49C8-82AB-01951006D07C}" sibTransId="{243416B6-57E9-4618-9286-0CDF4299A013}"/>
    <dgm:cxn modelId="{88DD5188-F2FE-428F-B416-21B4E212BEBF}" type="presOf" srcId="{CD0EB3A3-B311-466C-AD76-A0C4CF210FAC}" destId="{A8DE2E9D-77D7-4E22-ABCE-4EB5BA180C30}" srcOrd="0" destOrd="0" presId="urn:microsoft.com/office/officeart/2005/8/layout/hierarchy1"/>
    <dgm:cxn modelId="{F392E7D5-3FAD-4D20-A437-F20FE6975BB7}" type="presOf" srcId="{03113840-6C05-4F8E-BC15-053104D7EDA5}" destId="{E9DAF987-79D5-4279-8842-072547DE000A}" srcOrd="0" destOrd="0" presId="urn:microsoft.com/office/officeart/2005/8/layout/hierarchy1"/>
    <dgm:cxn modelId="{0F7677A0-72FF-4BFD-AA46-25BE013AB6D5}" type="presOf" srcId="{EE6F7157-A151-4B52-B530-6B5593D59870}" destId="{79BE1815-DEFE-4877-A3BE-FC3D53D6E789}" srcOrd="0" destOrd="0" presId="urn:microsoft.com/office/officeart/2005/8/layout/hierarchy1"/>
    <dgm:cxn modelId="{A6A04CE4-B44B-4560-9B6A-93250A28722A}" type="presOf" srcId="{6F7F8B92-E00A-4A7B-9985-FAD09AD24856}" destId="{5F284072-B641-49EC-BCAB-E275F83AC0A5}" srcOrd="0" destOrd="0" presId="urn:microsoft.com/office/officeart/2005/8/layout/hierarchy1"/>
    <dgm:cxn modelId="{C107D522-4C2F-44ED-8FE5-CBEC2852B6A5}" srcId="{127DC803-D8F4-4469-A8D7-0D6F885658CA}" destId="{DA6ED07F-E41C-4CF6-9520-BF49816D82D9}" srcOrd="0" destOrd="0" parTransId="{A15A68EF-DFE2-43E9-B74A-C12437312FFC}" sibTransId="{BD963FA7-904B-4C15-8A76-9A986310667C}"/>
    <dgm:cxn modelId="{D8FBF062-E456-4374-AE12-B037A98E0B21}" srcId="{06B98DB4-3FA6-40FF-A85C-76BA2A60D6A7}" destId="{39437237-7F39-48A1-A08A-963B49D3E725}" srcOrd="0" destOrd="0" parTransId="{5F60A71D-F026-454C-A693-349BB0F9CB2A}" sibTransId="{52B9EDFD-63C6-44CA-A3DF-248D4BFED956}"/>
    <dgm:cxn modelId="{BEE95BC8-E0DE-4A81-8A75-6A6BC216A801}" type="presOf" srcId="{D6A2CA3E-3BE7-4815-AE39-52C72C421E01}" destId="{E3EF1040-B3F8-4081-879E-1237D85A334D}" srcOrd="0" destOrd="0" presId="urn:microsoft.com/office/officeart/2005/8/layout/hierarchy1"/>
    <dgm:cxn modelId="{A5E8A4FE-0510-4C48-881B-F332F2BD5958}" type="presOf" srcId="{094075E7-930B-44E6-BC1D-95753C81C36D}" destId="{3853C27C-68DA-414A-B6D4-242B99CEC96B}" srcOrd="0" destOrd="0" presId="urn:microsoft.com/office/officeart/2005/8/layout/hierarchy1"/>
    <dgm:cxn modelId="{D368E3ED-8D81-48E1-AD65-27ACD3F03FD0}" srcId="{127DC803-D8F4-4469-A8D7-0D6F885658CA}" destId="{C2B49662-B909-4225-A1BE-3AD50CB5DC75}" srcOrd="1" destOrd="0" parTransId="{B4169C69-7049-4C3B-9DC5-DD7F8568D206}" sibTransId="{41F7B414-7129-453D-BF5C-5DE11D736655}"/>
    <dgm:cxn modelId="{4410B68F-93D5-41C0-8754-DAE49AB93FBD}" type="presOf" srcId="{AA84F8FA-C0FA-4BE8-8F6D-065632207F8A}" destId="{7B55169D-5111-40E4-9C4A-0BF677EC49B7}" srcOrd="0" destOrd="0" presId="urn:microsoft.com/office/officeart/2005/8/layout/hierarchy1"/>
    <dgm:cxn modelId="{5227C495-58EC-4FF5-A311-569CEBA84DEB}" srcId="{148E3AE3-C8B3-4DF4-880D-199B4C73FCFE}" destId="{127DC803-D8F4-4469-A8D7-0D6F885658CA}" srcOrd="0" destOrd="0" parTransId="{6F7F8B92-E00A-4A7B-9985-FAD09AD24856}" sibTransId="{119A69BC-C479-403D-9F2C-A1523706D252}"/>
    <dgm:cxn modelId="{69F1C7E7-50D7-4C2D-BFFD-4C526086BEE0}" type="presOf" srcId="{148E3AE3-C8B3-4DF4-880D-199B4C73FCFE}" destId="{94734216-4B12-41B4-A88D-19F90F6F680B}" srcOrd="0" destOrd="0" presId="urn:microsoft.com/office/officeart/2005/8/layout/hierarchy1"/>
    <dgm:cxn modelId="{1879165F-82A1-49CA-B716-1120C5D2A112}" type="presOf" srcId="{54BA7179-85BB-4FE0-97D4-D848B5695FAC}" destId="{8680BEA3-87EC-4ECE-917A-7ACDE04DB21B}" srcOrd="0" destOrd="0" presId="urn:microsoft.com/office/officeart/2005/8/layout/hierarchy1"/>
    <dgm:cxn modelId="{5E156F62-0827-4FB3-948D-F8BEA7D3D7F9}" srcId="{CD0EB3A3-B311-466C-AD76-A0C4CF210FAC}" destId="{F881E78F-C88B-4926-889D-0A7CB4841284}" srcOrd="2" destOrd="0" parTransId="{5D81AA90-4BFB-4C30-B357-D54CACE2E8D3}" sibTransId="{61DE44C2-B0AB-4BF5-8217-8868363385EB}"/>
    <dgm:cxn modelId="{0B72E227-8F22-4D6F-83D1-071BC4698ED0}" srcId="{0740CC2B-3990-48C3-BC4E-6BE2FC0A0EDB}" destId="{94E8EF17-13A1-4044-8A35-1E4341F09424}" srcOrd="3" destOrd="0" parTransId="{EE6F7157-A151-4B52-B530-6B5593D59870}" sibTransId="{81A7B7A0-1FE6-46DA-86A4-250B1B117899}"/>
    <dgm:cxn modelId="{346CF068-21C5-461F-B69C-7F06887FCCF6}" srcId="{80534D7C-1FAB-4EB7-9EAA-83F7AE8E4A09}" destId="{83CCE480-3A7C-45B0-AB4B-09CA61FC12CC}" srcOrd="0" destOrd="0" parTransId="{6624CF98-5A34-4A7A-9C08-32E62E3ED1A1}" sibTransId="{4FA9A5CA-F5E5-4D28-955F-06AB957F7103}"/>
    <dgm:cxn modelId="{568A9512-A780-477D-B39A-7CB61C46E8D0}" type="presOf" srcId="{06B98DB4-3FA6-40FF-A85C-76BA2A60D6A7}" destId="{75851402-7D1D-4849-8291-6DE663F62C5E}" srcOrd="0" destOrd="0" presId="urn:microsoft.com/office/officeart/2005/8/layout/hierarchy1"/>
    <dgm:cxn modelId="{19F410EC-42D5-413E-A712-E9590C8B5158}" type="presOf" srcId="{F430E41B-4F19-4DE1-9ADF-545AF937CEEC}" destId="{870A4E0A-657B-477E-9B80-4A2976B40D15}" srcOrd="0" destOrd="0" presId="urn:microsoft.com/office/officeart/2005/8/layout/hierarchy1"/>
    <dgm:cxn modelId="{C42EE22D-A11E-47D3-900B-0C3BE1D7133E}" type="presOf" srcId="{D24D5372-69DF-4D6F-BA3C-2320BE54C22E}" destId="{90406764-048B-4D86-94C9-0C2BE92F8EEB}" srcOrd="0" destOrd="0" presId="urn:microsoft.com/office/officeart/2005/8/layout/hierarchy1"/>
    <dgm:cxn modelId="{C7E98A20-3664-4790-B084-3C5D48ED7944}" srcId="{127DC803-D8F4-4469-A8D7-0D6F885658CA}" destId="{CB8D02E0-4C71-4311-9394-C4C9B41D056E}" srcOrd="3" destOrd="0" parTransId="{CE2A0A17-DBF3-4417-B86B-2E84676578B4}" sibTransId="{66960669-F56D-44DF-AD33-445A2DF27677}"/>
    <dgm:cxn modelId="{684A3E1F-CDBF-41F3-8EB0-B079A723BE95}" type="presOf" srcId="{94E8EF17-13A1-4044-8A35-1E4341F09424}" destId="{DF4B788D-FC4E-4D6C-A9B7-A8A3BC383BCE}" srcOrd="0" destOrd="0" presId="urn:microsoft.com/office/officeart/2005/8/layout/hierarchy1"/>
    <dgm:cxn modelId="{D887FF12-1616-41CC-84FC-A9EB930CE9B4}" type="presOf" srcId="{F881E78F-C88B-4926-889D-0A7CB4841284}" destId="{3F7CE24F-79E9-427D-904D-54178C519192}" srcOrd="0" destOrd="0" presId="urn:microsoft.com/office/officeart/2005/8/layout/hierarchy1"/>
    <dgm:cxn modelId="{C5770317-6CF5-4CDD-A297-94DDADCCF367}" srcId="{DA6ED07F-E41C-4CF6-9520-BF49816D82D9}" destId="{A4ABE3BA-B804-45C3-8779-2758D7ED4114}" srcOrd="0" destOrd="0" parTransId="{3D2FF35F-9D47-4658-879A-45FAB141A960}" sibTransId="{FC47BA92-0DFE-44AB-B97F-D01566710D65}"/>
    <dgm:cxn modelId="{497A6E04-E795-497F-AAA9-CCDF73E80FD8}" type="presOf" srcId="{7872AFB3-01AD-4B96-875D-B9927DBAA79A}" destId="{5B26E804-82F4-4F04-B470-EFF68CA5664E}" srcOrd="0" destOrd="0" presId="urn:microsoft.com/office/officeart/2005/8/layout/hierarchy1"/>
    <dgm:cxn modelId="{DD0348EA-BA56-4D19-8F09-83CDC0130407}" type="presOf" srcId="{4E007084-143D-47FF-B8F7-6B4D108FA21D}" destId="{115FD560-4C17-48F5-BC3E-3B517E1141A0}" srcOrd="0" destOrd="0" presId="urn:microsoft.com/office/officeart/2005/8/layout/hierarchy1"/>
    <dgm:cxn modelId="{DBC43E1E-73E2-4260-ADD6-A5E46DEB6B5A}" type="presOf" srcId="{6624CF98-5A34-4A7A-9C08-32E62E3ED1A1}" destId="{86284478-2651-4101-B4BE-8DA40942E909}" srcOrd="0" destOrd="0" presId="urn:microsoft.com/office/officeart/2005/8/layout/hierarchy1"/>
    <dgm:cxn modelId="{76E31573-577C-4DA0-86CF-B4773C2FE90E}" type="presOf" srcId="{B4169C69-7049-4C3B-9DC5-DD7F8568D206}" destId="{8CA15302-03C1-4F3F-A43C-E6D8A5A71236}" srcOrd="0" destOrd="0" presId="urn:microsoft.com/office/officeart/2005/8/layout/hierarchy1"/>
    <dgm:cxn modelId="{F163CF28-C00D-45B2-8082-D093223D07AC}" type="presOf" srcId="{7086E6D6-3B47-436B-BA17-B24F448C5FA1}" destId="{AFB32483-272A-4B94-B045-B0E6098C3904}" srcOrd="0" destOrd="0" presId="urn:microsoft.com/office/officeart/2005/8/layout/hierarchy1"/>
    <dgm:cxn modelId="{F77E1359-2B32-49E2-BC42-75BE30497672}" type="presOf" srcId="{DA6ED07F-E41C-4CF6-9520-BF49816D82D9}" destId="{3FC74EF7-0CB9-48F7-B90A-5C1D690189F2}" srcOrd="0" destOrd="0" presId="urn:microsoft.com/office/officeart/2005/8/layout/hierarchy1"/>
    <dgm:cxn modelId="{092D8C37-84B8-4979-97A8-7AE52230EBCB}" type="presOf" srcId="{39437237-7F39-48A1-A08A-963B49D3E725}" destId="{43909AF6-E02A-4D3E-96D5-7FAA73A1DFC1}" srcOrd="0" destOrd="0" presId="urn:microsoft.com/office/officeart/2005/8/layout/hierarchy1"/>
    <dgm:cxn modelId="{EEB89AA4-6997-49BE-BE88-49093A8B0F05}" type="presOf" srcId="{F712E1AC-0BE4-4A30-841A-2430A2AB2F6C}" destId="{2F80620E-7A52-4D4F-8558-BD0076D2EEF8}" srcOrd="0" destOrd="0" presId="urn:microsoft.com/office/officeart/2005/8/layout/hierarchy1"/>
    <dgm:cxn modelId="{92A306CA-1938-408E-97FD-902684431D70}" type="presOf" srcId="{4438AEFC-2D22-408D-A268-03E10C737F5D}" destId="{D2E03293-9E07-4DA8-A080-28FBFDD20942}" srcOrd="0" destOrd="0" presId="urn:microsoft.com/office/officeart/2005/8/layout/hierarchy1"/>
    <dgm:cxn modelId="{A09EE3C3-0871-4756-A5C2-DD3BC10B7D00}" srcId="{CD0EB3A3-B311-466C-AD76-A0C4CF210FAC}" destId="{D7D86A06-2D92-43AC-B88A-FA77B3437C5C}" srcOrd="0" destOrd="0" parTransId="{7086E6D6-3B47-436B-BA17-B24F448C5FA1}" sibTransId="{57F4D5C8-778A-45F7-B418-6E26CF9FC261}"/>
    <dgm:cxn modelId="{429B63E9-AE9A-494B-B288-C3AEDD7CA5FF}" type="presOf" srcId="{3FC1977F-9297-4AE3-86F5-4EE239EC6925}" destId="{50962FD3-F544-4BB8-AC29-E51CB69C9CA0}" srcOrd="0" destOrd="0" presId="urn:microsoft.com/office/officeart/2005/8/layout/hierarchy1"/>
    <dgm:cxn modelId="{A3EA9A39-F158-4B24-A45D-1FA09F5B2103}" srcId="{F881E78F-C88B-4926-889D-0A7CB4841284}" destId="{BEE75955-29D5-449C-B244-AF76DDEF667D}" srcOrd="0" destOrd="0" parTransId="{8B02D3DC-DAC7-4AF4-851E-8DC7D29827A3}" sibTransId="{59350E03-E73C-4F33-A483-5C6107D10BA7}"/>
    <dgm:cxn modelId="{F91AB075-F07C-4DE6-85B5-B89F9A01D6F9}" srcId="{CD0EB3A3-B311-466C-AD76-A0C4CF210FAC}" destId="{4E007084-143D-47FF-B8F7-6B4D108FA21D}" srcOrd="3" destOrd="0" parTransId="{F712E1AC-0BE4-4A30-841A-2430A2AB2F6C}" sibTransId="{79CE3149-E706-4CDB-9E8F-15A31B3B1D5F}"/>
    <dgm:cxn modelId="{FE5CDD66-C66F-45B5-8A04-6113FF9406D5}" type="presOf" srcId="{847EED6D-A2E8-458A-9640-A3C1FA5BDE5B}" destId="{2F628B5F-1254-4F5B-B6C2-758A240829F9}" srcOrd="0" destOrd="0" presId="urn:microsoft.com/office/officeart/2005/8/layout/hierarchy1"/>
    <dgm:cxn modelId="{2F1FA9A2-4DFF-47C2-9890-FC73C5DFB3E9}" type="presOf" srcId="{CE2A0A17-DBF3-4417-B86B-2E84676578B4}" destId="{9965188B-5DC6-41BD-8BA3-D33DE3C47CDB}" srcOrd="0" destOrd="0" presId="urn:microsoft.com/office/officeart/2005/8/layout/hierarchy1"/>
    <dgm:cxn modelId="{ACD8B26F-A62E-404F-96AF-4E95696C61B8}" type="presOf" srcId="{0740CC2B-3990-48C3-BC4E-6BE2FC0A0EDB}" destId="{F0279832-667A-48EC-8AE9-3FE2686168B5}" srcOrd="0" destOrd="0" presId="urn:microsoft.com/office/officeart/2005/8/layout/hierarchy1"/>
    <dgm:cxn modelId="{7E00D542-CE75-4EB3-9B88-E373256850A8}" type="presOf" srcId="{72DC57FA-5F6E-4D9B-A383-914796D05021}" destId="{7728DC59-0838-4D6C-B918-7FE45F3AB4D6}" srcOrd="0" destOrd="0" presId="urn:microsoft.com/office/officeart/2005/8/layout/hierarchy1"/>
    <dgm:cxn modelId="{1DBA83D8-B413-4B4C-9571-3777EE0CE7A0}" type="presOf" srcId="{83CCE480-3A7C-45B0-AB4B-09CA61FC12CC}" destId="{30C8E46F-17E0-4F8C-B227-3D6662EA0592}" srcOrd="0" destOrd="0" presId="urn:microsoft.com/office/officeart/2005/8/layout/hierarchy1"/>
    <dgm:cxn modelId="{F45154E9-F01E-42B4-AB0E-3911636FEFBE}" type="presOf" srcId="{D7D86A06-2D92-43AC-B88A-FA77B3437C5C}" destId="{763AF670-0DE9-4C7D-BC35-5D18A6447FCD}" srcOrd="0" destOrd="0" presId="urn:microsoft.com/office/officeart/2005/8/layout/hierarchy1"/>
    <dgm:cxn modelId="{5D9A2BE2-07E3-41D4-BA2D-CE5BC2DAB7CA}" type="presOf" srcId="{D733D0DE-94F7-4D27-8B53-B30B4ADDD2C7}" destId="{47BF051A-277C-4B80-9449-6E12392F2775}" srcOrd="0" destOrd="0" presId="urn:microsoft.com/office/officeart/2005/8/layout/hierarchy1"/>
    <dgm:cxn modelId="{6E03CA2A-17AE-4EFC-8457-BA84F91D56CD}" srcId="{3F778B56-E932-4953-AE73-9AD14AA938E2}" destId="{CD0EB3A3-B311-466C-AD76-A0C4CF210FAC}" srcOrd="0" destOrd="0" parTransId="{484A8FBC-DFD7-4FDB-9C25-40FC0CF76BAA}" sibTransId="{98CAB671-5E9C-42CD-9D32-2AD96199E0E2}"/>
    <dgm:cxn modelId="{2FA8169A-66F2-46C3-884B-4FC727263C66}" srcId="{72DC57FA-5F6E-4D9B-A383-914796D05021}" destId="{3FC1977F-9297-4AE3-86F5-4EE239EC6925}" srcOrd="0" destOrd="0" parTransId="{342C5162-42B7-4DA9-BFF8-78C5A85E76C5}" sibTransId="{5FF3D347-5D71-415A-A517-6DD83997F45D}"/>
    <dgm:cxn modelId="{74E1561B-75A2-4712-A85B-DA65DDA1645F}" type="presParOf" srcId="{141E87E7-D4DD-4C9D-91B4-C26356A59C58}" destId="{BC01BE24-A4D6-4AB3-B8D5-C2158A0554AD}" srcOrd="0" destOrd="0" presId="urn:microsoft.com/office/officeart/2005/8/layout/hierarchy1"/>
    <dgm:cxn modelId="{6BDB47C7-7FF5-4533-A549-11685DD80495}" type="presParOf" srcId="{BC01BE24-A4D6-4AB3-B8D5-C2158A0554AD}" destId="{58A3B214-8636-4111-8893-AD9257BC38EC}" srcOrd="0" destOrd="0" presId="urn:microsoft.com/office/officeart/2005/8/layout/hierarchy1"/>
    <dgm:cxn modelId="{98A8DE50-E546-4E4D-A744-A83E5A4BB8A4}" type="presParOf" srcId="{58A3B214-8636-4111-8893-AD9257BC38EC}" destId="{6D80086E-9836-4C41-A4CB-86D489D814E2}" srcOrd="0" destOrd="0" presId="urn:microsoft.com/office/officeart/2005/8/layout/hierarchy1"/>
    <dgm:cxn modelId="{48E7C8B0-A0EC-48A0-9494-465EE3D2826B}" type="presParOf" srcId="{58A3B214-8636-4111-8893-AD9257BC38EC}" destId="{A8DE2E9D-77D7-4E22-ABCE-4EB5BA180C30}" srcOrd="1" destOrd="0" presId="urn:microsoft.com/office/officeart/2005/8/layout/hierarchy1"/>
    <dgm:cxn modelId="{1468AF9C-F9E3-450C-BDCE-07735497D1BA}" type="presParOf" srcId="{BC01BE24-A4D6-4AB3-B8D5-C2158A0554AD}" destId="{69375CC4-0009-47AE-A624-99551DE01730}" srcOrd="1" destOrd="0" presId="urn:microsoft.com/office/officeart/2005/8/layout/hierarchy1"/>
    <dgm:cxn modelId="{3EB896F5-283B-4713-ABE6-48F17290FB02}" type="presParOf" srcId="{69375CC4-0009-47AE-A624-99551DE01730}" destId="{AFB32483-272A-4B94-B045-B0E6098C3904}" srcOrd="0" destOrd="0" presId="urn:microsoft.com/office/officeart/2005/8/layout/hierarchy1"/>
    <dgm:cxn modelId="{C69E1FC0-75D3-4EC4-AF06-A587EA1CC3E0}" type="presParOf" srcId="{69375CC4-0009-47AE-A624-99551DE01730}" destId="{51CDE125-A27D-42C5-BD2A-D64D712EEE22}" srcOrd="1" destOrd="0" presId="urn:microsoft.com/office/officeart/2005/8/layout/hierarchy1"/>
    <dgm:cxn modelId="{4A7A6AFC-632D-4510-BC8C-63DBFA912B86}" type="presParOf" srcId="{51CDE125-A27D-42C5-BD2A-D64D712EEE22}" destId="{37F74452-449C-4E33-8CFD-1C81D4847F33}" srcOrd="0" destOrd="0" presId="urn:microsoft.com/office/officeart/2005/8/layout/hierarchy1"/>
    <dgm:cxn modelId="{EFE1B54B-0967-44DD-979A-8B9F1E28BB56}" type="presParOf" srcId="{37F74452-449C-4E33-8CFD-1C81D4847F33}" destId="{02468021-171D-4B14-A715-09695171202B}" srcOrd="0" destOrd="0" presId="urn:microsoft.com/office/officeart/2005/8/layout/hierarchy1"/>
    <dgm:cxn modelId="{7C0DC3E5-2EFB-4AC1-A6A2-B86552AD485A}" type="presParOf" srcId="{37F74452-449C-4E33-8CFD-1C81D4847F33}" destId="{763AF670-0DE9-4C7D-BC35-5D18A6447FCD}" srcOrd="1" destOrd="0" presId="urn:microsoft.com/office/officeart/2005/8/layout/hierarchy1"/>
    <dgm:cxn modelId="{3F603FFA-7EDD-4A1F-800B-3ED11F08F44C}" type="presParOf" srcId="{51CDE125-A27D-42C5-BD2A-D64D712EEE22}" destId="{F17C34D1-A3FC-4250-8667-7953D1279DFD}" srcOrd="1" destOrd="0" presId="urn:microsoft.com/office/officeart/2005/8/layout/hierarchy1"/>
    <dgm:cxn modelId="{49E62A98-9C76-4247-AE2C-373EF4E772A4}" type="presParOf" srcId="{F17C34D1-A3FC-4250-8667-7953D1279DFD}" destId="{EEAB9C97-BFFF-43B5-BA44-8DEBF53F5834}" srcOrd="0" destOrd="0" presId="urn:microsoft.com/office/officeart/2005/8/layout/hierarchy1"/>
    <dgm:cxn modelId="{18678B63-0511-4215-8F77-6675030B5624}" type="presParOf" srcId="{F17C34D1-A3FC-4250-8667-7953D1279DFD}" destId="{10EDF3B6-E963-4238-AAA7-0E7C0E3F3A3B}" srcOrd="1" destOrd="0" presId="urn:microsoft.com/office/officeart/2005/8/layout/hierarchy1"/>
    <dgm:cxn modelId="{1DEB24DC-7F67-4D18-ADD5-F44479215F52}" type="presParOf" srcId="{10EDF3B6-E963-4238-AAA7-0E7C0E3F3A3B}" destId="{F101D96D-7821-4874-8A97-E54FC8AA9FF2}" srcOrd="0" destOrd="0" presId="urn:microsoft.com/office/officeart/2005/8/layout/hierarchy1"/>
    <dgm:cxn modelId="{C2CD2844-74F5-4FDD-98BC-5E4537B07EAD}" type="presParOf" srcId="{F101D96D-7821-4874-8A97-E54FC8AA9FF2}" destId="{9295B1FA-56AB-4594-BDA4-948EFFF5CD2A}" srcOrd="0" destOrd="0" presId="urn:microsoft.com/office/officeart/2005/8/layout/hierarchy1"/>
    <dgm:cxn modelId="{C7CD4FB3-F170-415D-8B42-5EE51BAC01B3}" type="presParOf" srcId="{F101D96D-7821-4874-8A97-E54FC8AA9FF2}" destId="{09ECA89B-B701-42E0-B06C-43EC5AB7D96D}" srcOrd="1" destOrd="0" presId="urn:microsoft.com/office/officeart/2005/8/layout/hierarchy1"/>
    <dgm:cxn modelId="{618B3EB5-0013-4D1E-9C2C-8338B3899B64}" type="presParOf" srcId="{10EDF3B6-E963-4238-AAA7-0E7C0E3F3A3B}" destId="{B390F2A5-299E-4897-A75C-578CA3A41E9A}" srcOrd="1" destOrd="0" presId="urn:microsoft.com/office/officeart/2005/8/layout/hierarchy1"/>
    <dgm:cxn modelId="{57C4AA35-42BF-4ADF-BDA5-F50BE111A586}" type="presParOf" srcId="{69375CC4-0009-47AE-A624-99551DE01730}" destId="{CB9168AD-BFC2-4527-954F-14BBA1F769CC}" srcOrd="2" destOrd="0" presId="urn:microsoft.com/office/officeart/2005/8/layout/hierarchy1"/>
    <dgm:cxn modelId="{3516EEBF-313B-4C4D-BB1D-7B6D222E9B1D}" type="presParOf" srcId="{69375CC4-0009-47AE-A624-99551DE01730}" destId="{071EFA5D-8086-4C03-AEDB-F00FAC0E25A5}" srcOrd="3" destOrd="0" presId="urn:microsoft.com/office/officeart/2005/8/layout/hierarchy1"/>
    <dgm:cxn modelId="{538BF94A-2814-4284-82FF-5E24DEDD2684}" type="presParOf" srcId="{071EFA5D-8086-4C03-AEDB-F00FAC0E25A5}" destId="{34FA5D82-58DC-405F-A69F-2721196C683A}" srcOrd="0" destOrd="0" presId="urn:microsoft.com/office/officeart/2005/8/layout/hierarchy1"/>
    <dgm:cxn modelId="{F8010AE0-90B5-4986-93A6-F5D25E2D156D}" type="presParOf" srcId="{34FA5D82-58DC-405F-A69F-2721196C683A}" destId="{0FF1AD1D-8025-4DF9-96F7-7CA7D91E80CA}" srcOrd="0" destOrd="0" presId="urn:microsoft.com/office/officeart/2005/8/layout/hierarchy1"/>
    <dgm:cxn modelId="{9D645385-278A-4DA0-BAE2-D45FCEB01A2B}" type="presParOf" srcId="{34FA5D82-58DC-405F-A69F-2721196C683A}" destId="{D04031D2-1051-4116-800F-7046B7C97BBF}" srcOrd="1" destOrd="0" presId="urn:microsoft.com/office/officeart/2005/8/layout/hierarchy1"/>
    <dgm:cxn modelId="{A6BF98A8-9146-4485-BAE8-1BA00FCCD267}" type="presParOf" srcId="{071EFA5D-8086-4C03-AEDB-F00FAC0E25A5}" destId="{A5475B08-5AA5-4E4F-BB8E-32D8D0534C34}" srcOrd="1" destOrd="0" presId="urn:microsoft.com/office/officeart/2005/8/layout/hierarchy1"/>
    <dgm:cxn modelId="{2024DF27-7793-46CF-AFA0-36C6ED7459E8}" type="presParOf" srcId="{69375CC4-0009-47AE-A624-99551DE01730}" destId="{F8B9A906-689C-408C-829A-DF44D9379616}" srcOrd="4" destOrd="0" presId="urn:microsoft.com/office/officeart/2005/8/layout/hierarchy1"/>
    <dgm:cxn modelId="{097123FC-E72C-45D0-856D-D265853F7A8E}" type="presParOf" srcId="{69375CC4-0009-47AE-A624-99551DE01730}" destId="{AA234942-DD85-4C74-ABC5-43CB53F99860}" srcOrd="5" destOrd="0" presId="urn:microsoft.com/office/officeart/2005/8/layout/hierarchy1"/>
    <dgm:cxn modelId="{915CD909-D5F3-4D3D-A754-537C04134D30}" type="presParOf" srcId="{AA234942-DD85-4C74-ABC5-43CB53F99860}" destId="{CAB68872-BF67-4C39-9CD4-67CC161D3E20}" srcOrd="0" destOrd="0" presId="urn:microsoft.com/office/officeart/2005/8/layout/hierarchy1"/>
    <dgm:cxn modelId="{9B735AAA-049F-4EA6-A9A8-761B4399216D}" type="presParOf" srcId="{CAB68872-BF67-4C39-9CD4-67CC161D3E20}" destId="{50F6AEB5-FE63-41B1-BA95-72D43C45B278}" srcOrd="0" destOrd="0" presId="urn:microsoft.com/office/officeart/2005/8/layout/hierarchy1"/>
    <dgm:cxn modelId="{48EF71AD-4A85-4BC0-900F-A99A7EB6D9C8}" type="presParOf" srcId="{CAB68872-BF67-4C39-9CD4-67CC161D3E20}" destId="{3F7CE24F-79E9-427D-904D-54178C519192}" srcOrd="1" destOrd="0" presId="urn:microsoft.com/office/officeart/2005/8/layout/hierarchy1"/>
    <dgm:cxn modelId="{40A50D6A-2E21-442F-8721-19F1E96F45B8}" type="presParOf" srcId="{AA234942-DD85-4C74-ABC5-43CB53F99860}" destId="{754823B0-522B-4319-BEF8-BAEF0D6F0D61}" srcOrd="1" destOrd="0" presId="urn:microsoft.com/office/officeart/2005/8/layout/hierarchy1"/>
    <dgm:cxn modelId="{D03E36CF-C105-49D0-8251-325FA47F8AA3}" type="presParOf" srcId="{754823B0-522B-4319-BEF8-BAEF0D6F0D61}" destId="{CB2BC442-E9D6-40EF-9C38-D8C54B12B038}" srcOrd="0" destOrd="0" presId="urn:microsoft.com/office/officeart/2005/8/layout/hierarchy1"/>
    <dgm:cxn modelId="{B4C7BD00-8077-4BD9-9F60-135CEBB4B759}" type="presParOf" srcId="{754823B0-522B-4319-BEF8-BAEF0D6F0D61}" destId="{80D42823-32FD-4A59-9456-977FFE379CB0}" srcOrd="1" destOrd="0" presId="urn:microsoft.com/office/officeart/2005/8/layout/hierarchy1"/>
    <dgm:cxn modelId="{A7F5A9FA-28B2-4C9C-8EAC-8F925B02184E}" type="presParOf" srcId="{80D42823-32FD-4A59-9456-977FFE379CB0}" destId="{FC41630D-77EE-403E-96C8-453837B07569}" srcOrd="0" destOrd="0" presId="urn:microsoft.com/office/officeart/2005/8/layout/hierarchy1"/>
    <dgm:cxn modelId="{D15C9299-05F2-4946-82AD-B12594372ED3}" type="presParOf" srcId="{FC41630D-77EE-403E-96C8-453837B07569}" destId="{96F8C7E9-D95F-43EB-BB40-F2AA0FAE2627}" srcOrd="0" destOrd="0" presId="urn:microsoft.com/office/officeart/2005/8/layout/hierarchy1"/>
    <dgm:cxn modelId="{FB2C9A7F-4C7F-4D8F-8BF2-168C1148AF41}" type="presParOf" srcId="{FC41630D-77EE-403E-96C8-453837B07569}" destId="{74A3AB15-6EBA-4FCF-B9CC-A59BB8A32714}" srcOrd="1" destOrd="0" presId="urn:microsoft.com/office/officeart/2005/8/layout/hierarchy1"/>
    <dgm:cxn modelId="{BC0128AB-48B9-4B2F-9769-503CE42E3743}" type="presParOf" srcId="{80D42823-32FD-4A59-9456-977FFE379CB0}" destId="{2AF518D1-5D56-4D24-8A1C-ABD1BEE81E55}" srcOrd="1" destOrd="0" presId="urn:microsoft.com/office/officeart/2005/8/layout/hierarchy1"/>
    <dgm:cxn modelId="{E057A217-97C2-4FFE-9342-07DE1708AC37}" type="presParOf" srcId="{2AF518D1-5D56-4D24-8A1C-ABD1BEE81E55}" destId="{90406764-048B-4D86-94C9-0C2BE92F8EEB}" srcOrd="0" destOrd="0" presId="urn:microsoft.com/office/officeart/2005/8/layout/hierarchy1"/>
    <dgm:cxn modelId="{BC638EEF-0D90-4CC7-A1DF-2CEB522A5B68}" type="presParOf" srcId="{2AF518D1-5D56-4D24-8A1C-ABD1BEE81E55}" destId="{33C71A7D-A9C7-4A8C-9BEB-1C90B689F2FA}" srcOrd="1" destOrd="0" presId="urn:microsoft.com/office/officeart/2005/8/layout/hierarchy1"/>
    <dgm:cxn modelId="{0FD3C558-50F9-4887-9C12-549532B92C7A}" type="presParOf" srcId="{33C71A7D-A9C7-4A8C-9BEB-1C90B689F2FA}" destId="{AD3278F0-7EB8-44C6-89DA-AC6BCFBE3D19}" srcOrd="0" destOrd="0" presId="urn:microsoft.com/office/officeart/2005/8/layout/hierarchy1"/>
    <dgm:cxn modelId="{B8D55AC1-6485-4A13-B492-B353C4C98A44}" type="presParOf" srcId="{AD3278F0-7EB8-44C6-89DA-AC6BCFBE3D19}" destId="{E297B8ED-CCF1-436F-9641-36991D018C60}" srcOrd="0" destOrd="0" presId="urn:microsoft.com/office/officeart/2005/8/layout/hierarchy1"/>
    <dgm:cxn modelId="{A50AA9D8-C251-4A88-B969-68E4C2FB6EBA}" type="presParOf" srcId="{AD3278F0-7EB8-44C6-89DA-AC6BCFBE3D19}" destId="{F0279832-667A-48EC-8AE9-3FE2686168B5}" srcOrd="1" destOrd="0" presId="urn:microsoft.com/office/officeart/2005/8/layout/hierarchy1"/>
    <dgm:cxn modelId="{11681CB2-2081-44F0-A234-B78D603DABBB}" type="presParOf" srcId="{33C71A7D-A9C7-4A8C-9BEB-1C90B689F2FA}" destId="{102BDC23-14BD-41ED-8DCA-A88858E71364}" srcOrd="1" destOrd="0" presId="urn:microsoft.com/office/officeart/2005/8/layout/hierarchy1"/>
    <dgm:cxn modelId="{67E39D93-AE32-4929-B2E0-DCE4CD7186B0}" type="presParOf" srcId="{102BDC23-14BD-41ED-8DCA-A88858E71364}" destId="{B0B21679-98D0-4AE9-ACAD-E5E18834F2FC}" srcOrd="0" destOrd="0" presId="urn:microsoft.com/office/officeart/2005/8/layout/hierarchy1"/>
    <dgm:cxn modelId="{9D8F35EA-3032-4FD1-81F3-96F9D671B38C}" type="presParOf" srcId="{102BDC23-14BD-41ED-8DCA-A88858E71364}" destId="{1A453725-708D-4FC6-8E92-52BD5E4586B3}" srcOrd="1" destOrd="0" presId="urn:microsoft.com/office/officeart/2005/8/layout/hierarchy1"/>
    <dgm:cxn modelId="{940E5840-35AD-40D5-912F-0620EE515039}" type="presParOf" srcId="{1A453725-708D-4FC6-8E92-52BD5E4586B3}" destId="{688B284E-7509-4EA2-A1E3-C3A195F3B441}" srcOrd="0" destOrd="0" presId="urn:microsoft.com/office/officeart/2005/8/layout/hierarchy1"/>
    <dgm:cxn modelId="{366F64D2-8173-4AD7-AC46-B6031E2D6794}" type="presParOf" srcId="{688B284E-7509-4EA2-A1E3-C3A195F3B441}" destId="{CE6A5527-D255-4915-9E40-9E0B54ABBEBC}" srcOrd="0" destOrd="0" presId="urn:microsoft.com/office/officeart/2005/8/layout/hierarchy1"/>
    <dgm:cxn modelId="{0F185A50-D7EC-4151-BDBE-585B4A579C42}" type="presParOf" srcId="{688B284E-7509-4EA2-A1E3-C3A195F3B441}" destId="{75851402-7D1D-4849-8291-6DE663F62C5E}" srcOrd="1" destOrd="0" presId="urn:microsoft.com/office/officeart/2005/8/layout/hierarchy1"/>
    <dgm:cxn modelId="{1815954E-64D2-461E-BDAB-E37F07380DF0}" type="presParOf" srcId="{1A453725-708D-4FC6-8E92-52BD5E4586B3}" destId="{775D67BE-20C7-4B4E-88E4-A927A8C64FE7}" srcOrd="1" destOrd="0" presId="urn:microsoft.com/office/officeart/2005/8/layout/hierarchy1"/>
    <dgm:cxn modelId="{20DCDB87-48D5-4A0B-98DE-62AAA6D365F9}" type="presParOf" srcId="{775D67BE-20C7-4B4E-88E4-A927A8C64FE7}" destId="{78497673-5FDE-4475-A5F1-6322CFB79800}" srcOrd="0" destOrd="0" presId="urn:microsoft.com/office/officeart/2005/8/layout/hierarchy1"/>
    <dgm:cxn modelId="{1860DCFB-644F-422E-B1F8-47F4D4B272AF}" type="presParOf" srcId="{775D67BE-20C7-4B4E-88E4-A927A8C64FE7}" destId="{B8A32113-7380-4EB3-AB6E-E5099E3292E3}" srcOrd="1" destOrd="0" presId="urn:microsoft.com/office/officeart/2005/8/layout/hierarchy1"/>
    <dgm:cxn modelId="{D9E5E66F-BA2B-4192-B891-BDD7D0E87E31}" type="presParOf" srcId="{B8A32113-7380-4EB3-AB6E-E5099E3292E3}" destId="{6FBF9219-A95B-4B02-9400-A02E24521304}" srcOrd="0" destOrd="0" presId="urn:microsoft.com/office/officeart/2005/8/layout/hierarchy1"/>
    <dgm:cxn modelId="{5CF8A268-99DD-42F9-BC53-A377FC49BD5F}" type="presParOf" srcId="{6FBF9219-A95B-4B02-9400-A02E24521304}" destId="{71388516-336C-4C4A-AFF0-622070AED854}" srcOrd="0" destOrd="0" presId="urn:microsoft.com/office/officeart/2005/8/layout/hierarchy1"/>
    <dgm:cxn modelId="{29CE7ED6-4CD6-4013-B1F5-4992195D667B}" type="presParOf" srcId="{6FBF9219-A95B-4B02-9400-A02E24521304}" destId="{43909AF6-E02A-4D3E-96D5-7FAA73A1DFC1}" srcOrd="1" destOrd="0" presId="urn:microsoft.com/office/officeart/2005/8/layout/hierarchy1"/>
    <dgm:cxn modelId="{AE890C7D-1AD4-48B2-8184-757348EC9C9F}" type="presParOf" srcId="{B8A32113-7380-4EB3-AB6E-E5099E3292E3}" destId="{1082F4B6-101D-4A64-9790-C08CF8E0CC5A}" srcOrd="1" destOrd="0" presId="urn:microsoft.com/office/officeart/2005/8/layout/hierarchy1"/>
    <dgm:cxn modelId="{F8642C45-B912-45CA-B319-C96DFF6D139F}" type="presParOf" srcId="{102BDC23-14BD-41ED-8DCA-A88858E71364}" destId="{5B26E804-82F4-4F04-B470-EFF68CA5664E}" srcOrd="2" destOrd="0" presId="urn:microsoft.com/office/officeart/2005/8/layout/hierarchy1"/>
    <dgm:cxn modelId="{2F5F85BD-E70A-4E59-BDB8-CACE68E87CAD}" type="presParOf" srcId="{102BDC23-14BD-41ED-8DCA-A88858E71364}" destId="{C8046D14-534F-4432-8053-D0ABFEC9E62B}" srcOrd="3" destOrd="0" presId="urn:microsoft.com/office/officeart/2005/8/layout/hierarchy1"/>
    <dgm:cxn modelId="{F0E7F052-E18D-4CEF-8AD5-8DF724E4706D}" type="presParOf" srcId="{C8046D14-534F-4432-8053-D0ABFEC9E62B}" destId="{EBD178B0-D3CD-4F34-8B11-EAA8F152AA52}" srcOrd="0" destOrd="0" presId="urn:microsoft.com/office/officeart/2005/8/layout/hierarchy1"/>
    <dgm:cxn modelId="{96BBD55B-C366-4602-844A-1FDAB16485AF}" type="presParOf" srcId="{EBD178B0-D3CD-4F34-8B11-EAA8F152AA52}" destId="{7F7948A7-6AAA-40C9-B950-38E7493D659B}" srcOrd="0" destOrd="0" presId="urn:microsoft.com/office/officeart/2005/8/layout/hierarchy1"/>
    <dgm:cxn modelId="{6C2FBB06-4871-43CF-901E-7930D1FB5AC6}" type="presParOf" srcId="{EBD178B0-D3CD-4F34-8B11-EAA8F152AA52}" destId="{5FC7770D-42B5-4C11-AD45-F000C6E20CB7}" srcOrd="1" destOrd="0" presId="urn:microsoft.com/office/officeart/2005/8/layout/hierarchy1"/>
    <dgm:cxn modelId="{297308CC-62F5-43E9-984D-9F087E273430}" type="presParOf" srcId="{C8046D14-534F-4432-8053-D0ABFEC9E62B}" destId="{209E3CBD-EE31-4553-A550-F704DF8AD3D0}" srcOrd="1" destOrd="0" presId="urn:microsoft.com/office/officeart/2005/8/layout/hierarchy1"/>
    <dgm:cxn modelId="{E4CEBB02-5997-45FF-A4EE-778D02000500}" type="presParOf" srcId="{102BDC23-14BD-41ED-8DCA-A88858E71364}" destId="{84DA129A-5778-4935-AA8D-E4818A9685A6}" srcOrd="4" destOrd="0" presId="urn:microsoft.com/office/officeart/2005/8/layout/hierarchy1"/>
    <dgm:cxn modelId="{61139257-3F56-44CA-A7B5-2E16FF78EFD3}" type="presParOf" srcId="{102BDC23-14BD-41ED-8DCA-A88858E71364}" destId="{5D80B324-044C-40D8-A4AE-0592C8C77AFB}" srcOrd="5" destOrd="0" presId="urn:microsoft.com/office/officeart/2005/8/layout/hierarchy1"/>
    <dgm:cxn modelId="{69480EA2-1F42-4DD1-9C1A-A19AE9D5F2E7}" type="presParOf" srcId="{5D80B324-044C-40D8-A4AE-0592C8C77AFB}" destId="{834C4FE5-AF60-436A-A318-40F1980A165C}" srcOrd="0" destOrd="0" presId="urn:microsoft.com/office/officeart/2005/8/layout/hierarchy1"/>
    <dgm:cxn modelId="{0F9E9113-F919-4DDC-8B75-DF0D35AF5EBC}" type="presParOf" srcId="{834C4FE5-AF60-436A-A318-40F1980A165C}" destId="{DC3C6946-95B8-4983-AE1D-7CBBE681DA9D}" srcOrd="0" destOrd="0" presId="urn:microsoft.com/office/officeart/2005/8/layout/hierarchy1"/>
    <dgm:cxn modelId="{02A72C16-C5D3-4785-A344-0097318938E9}" type="presParOf" srcId="{834C4FE5-AF60-436A-A318-40F1980A165C}" destId="{94734216-4B12-41B4-A88D-19F90F6F680B}" srcOrd="1" destOrd="0" presId="urn:microsoft.com/office/officeart/2005/8/layout/hierarchy1"/>
    <dgm:cxn modelId="{536ABDE3-2D23-4749-BB03-F30430903C0D}" type="presParOf" srcId="{5D80B324-044C-40D8-A4AE-0592C8C77AFB}" destId="{ADE565AA-DC04-4157-BE54-2EB7A9C73358}" srcOrd="1" destOrd="0" presId="urn:microsoft.com/office/officeart/2005/8/layout/hierarchy1"/>
    <dgm:cxn modelId="{29BECBEC-7868-491A-A9F9-21F006921E45}" type="presParOf" srcId="{ADE565AA-DC04-4157-BE54-2EB7A9C73358}" destId="{5F284072-B641-49EC-BCAB-E275F83AC0A5}" srcOrd="0" destOrd="0" presId="urn:microsoft.com/office/officeart/2005/8/layout/hierarchy1"/>
    <dgm:cxn modelId="{7050CF02-2D84-444F-B503-B3FB7714A90C}" type="presParOf" srcId="{ADE565AA-DC04-4157-BE54-2EB7A9C73358}" destId="{CCBF934C-D42D-4678-BC87-B5CB83FEE118}" srcOrd="1" destOrd="0" presId="urn:microsoft.com/office/officeart/2005/8/layout/hierarchy1"/>
    <dgm:cxn modelId="{5DDB6FDF-7DA3-46A4-91F6-824A32370EC2}" type="presParOf" srcId="{CCBF934C-D42D-4678-BC87-B5CB83FEE118}" destId="{FEBEAC63-9A8C-4C6C-B67C-47B7EFE01369}" srcOrd="0" destOrd="0" presId="urn:microsoft.com/office/officeart/2005/8/layout/hierarchy1"/>
    <dgm:cxn modelId="{7CAC6852-1169-4BFC-9536-2E2EDB453792}" type="presParOf" srcId="{FEBEAC63-9A8C-4C6C-B67C-47B7EFE01369}" destId="{2F5D7FC8-B643-41EB-87D5-6B1374ACF15A}" srcOrd="0" destOrd="0" presId="urn:microsoft.com/office/officeart/2005/8/layout/hierarchy1"/>
    <dgm:cxn modelId="{0A4B6E3F-A4C9-4F07-A548-36F9AC896866}" type="presParOf" srcId="{FEBEAC63-9A8C-4C6C-B67C-47B7EFE01369}" destId="{6AAD572E-3B76-4ACF-91D3-3D936886491C}" srcOrd="1" destOrd="0" presId="urn:microsoft.com/office/officeart/2005/8/layout/hierarchy1"/>
    <dgm:cxn modelId="{3A348142-24D0-4E73-9BA3-ADA63DE31C41}" type="presParOf" srcId="{CCBF934C-D42D-4678-BC87-B5CB83FEE118}" destId="{F1BE6F39-5642-4DCC-AEE6-4B2770CDDA8F}" srcOrd="1" destOrd="0" presId="urn:microsoft.com/office/officeart/2005/8/layout/hierarchy1"/>
    <dgm:cxn modelId="{349ABA6B-48D9-4D72-9CC7-05292E673472}" type="presParOf" srcId="{F1BE6F39-5642-4DCC-AEE6-4B2770CDDA8F}" destId="{C1F1DE19-9675-40E8-AB2D-F30B8A00A3D5}" srcOrd="0" destOrd="0" presId="urn:microsoft.com/office/officeart/2005/8/layout/hierarchy1"/>
    <dgm:cxn modelId="{40CB0A2D-2985-4D98-9213-E9ADDF522B53}" type="presParOf" srcId="{F1BE6F39-5642-4DCC-AEE6-4B2770CDDA8F}" destId="{87228167-BE9B-4A72-94A7-6EF11E91696E}" srcOrd="1" destOrd="0" presId="urn:microsoft.com/office/officeart/2005/8/layout/hierarchy1"/>
    <dgm:cxn modelId="{08C8FE53-1F6E-4E25-A464-5DF82CA7C114}" type="presParOf" srcId="{87228167-BE9B-4A72-94A7-6EF11E91696E}" destId="{F8279F1B-911F-4ACF-AC3A-9A2851F36065}" srcOrd="0" destOrd="0" presId="urn:microsoft.com/office/officeart/2005/8/layout/hierarchy1"/>
    <dgm:cxn modelId="{80B0C486-A3CF-4422-8C50-39C7CA202727}" type="presParOf" srcId="{F8279F1B-911F-4ACF-AC3A-9A2851F36065}" destId="{1F6AF96A-4086-4A63-9AF8-477E3CDDF432}" srcOrd="0" destOrd="0" presId="urn:microsoft.com/office/officeart/2005/8/layout/hierarchy1"/>
    <dgm:cxn modelId="{3B0E1354-55A1-4D51-A54C-5A0186083B81}" type="presParOf" srcId="{F8279F1B-911F-4ACF-AC3A-9A2851F36065}" destId="{3FC74EF7-0CB9-48F7-B90A-5C1D690189F2}" srcOrd="1" destOrd="0" presId="urn:microsoft.com/office/officeart/2005/8/layout/hierarchy1"/>
    <dgm:cxn modelId="{2DC50720-5F1B-4FE3-B120-70C26A51AF69}" type="presParOf" srcId="{87228167-BE9B-4A72-94A7-6EF11E91696E}" destId="{6DF73E62-657B-4867-8D78-980A6C83CA24}" srcOrd="1" destOrd="0" presId="urn:microsoft.com/office/officeart/2005/8/layout/hierarchy1"/>
    <dgm:cxn modelId="{1AD0ADF6-2B7D-4770-95B6-D5F6DC60BEB1}" type="presParOf" srcId="{6DF73E62-657B-4867-8D78-980A6C83CA24}" destId="{3D0A9616-DD74-4386-B709-1B8049D721CE}" srcOrd="0" destOrd="0" presId="urn:microsoft.com/office/officeart/2005/8/layout/hierarchy1"/>
    <dgm:cxn modelId="{DE5F2E82-D3DD-44C3-8BBD-C5442D1BC5B9}" type="presParOf" srcId="{6DF73E62-657B-4867-8D78-980A6C83CA24}" destId="{62B97062-66CC-411B-957A-A6CB80012DA5}" srcOrd="1" destOrd="0" presId="urn:microsoft.com/office/officeart/2005/8/layout/hierarchy1"/>
    <dgm:cxn modelId="{ADEB98E0-AABB-482E-9E16-E265E6C67BE9}" type="presParOf" srcId="{62B97062-66CC-411B-957A-A6CB80012DA5}" destId="{5B72634A-1404-47DE-B223-7A5C2A9DF9F9}" srcOrd="0" destOrd="0" presId="urn:microsoft.com/office/officeart/2005/8/layout/hierarchy1"/>
    <dgm:cxn modelId="{C9FB5F53-5B68-4A41-9C6C-366A30516FE0}" type="presParOf" srcId="{5B72634A-1404-47DE-B223-7A5C2A9DF9F9}" destId="{991404A5-2699-4850-BEAE-73B08A0793F9}" srcOrd="0" destOrd="0" presId="urn:microsoft.com/office/officeart/2005/8/layout/hierarchy1"/>
    <dgm:cxn modelId="{B80A2C4C-B225-46C1-86F4-B1C9FB5F4CBD}" type="presParOf" srcId="{5B72634A-1404-47DE-B223-7A5C2A9DF9F9}" destId="{3243FF9A-6992-448E-911F-2B7BBD13507C}" srcOrd="1" destOrd="0" presId="urn:microsoft.com/office/officeart/2005/8/layout/hierarchy1"/>
    <dgm:cxn modelId="{6458EF02-DD9E-41B1-8A76-53D924B5C2C7}" type="presParOf" srcId="{62B97062-66CC-411B-957A-A6CB80012DA5}" destId="{B993D24D-6FAD-42C9-B644-A520CFB134AF}" srcOrd="1" destOrd="0" presId="urn:microsoft.com/office/officeart/2005/8/layout/hierarchy1"/>
    <dgm:cxn modelId="{0672844D-8EC5-4E94-BF00-AD74C2782FD7}" type="presParOf" srcId="{B993D24D-6FAD-42C9-B644-A520CFB134AF}" destId="{E9DAF987-79D5-4279-8842-072547DE000A}" srcOrd="0" destOrd="0" presId="urn:microsoft.com/office/officeart/2005/8/layout/hierarchy1"/>
    <dgm:cxn modelId="{1BFFAD15-D122-4F4B-94E5-866CF5034508}" type="presParOf" srcId="{B993D24D-6FAD-42C9-B644-A520CFB134AF}" destId="{0F7C9C46-E9B0-4B15-8044-B99E698EC9D4}" srcOrd="1" destOrd="0" presId="urn:microsoft.com/office/officeart/2005/8/layout/hierarchy1"/>
    <dgm:cxn modelId="{C000D2A2-9806-4CEC-8D3D-4C1A66F4C056}" type="presParOf" srcId="{0F7C9C46-E9B0-4B15-8044-B99E698EC9D4}" destId="{AD235E9A-ECEE-4849-A49A-165711A255E7}" srcOrd="0" destOrd="0" presId="urn:microsoft.com/office/officeart/2005/8/layout/hierarchy1"/>
    <dgm:cxn modelId="{76DDB7D4-D39A-46C7-85AC-CE12D8033E41}" type="presParOf" srcId="{AD235E9A-ECEE-4849-A49A-165711A255E7}" destId="{A57ACDAB-10B1-4AB7-AEF8-715C68DC14D5}" srcOrd="0" destOrd="0" presId="urn:microsoft.com/office/officeart/2005/8/layout/hierarchy1"/>
    <dgm:cxn modelId="{E4F33EDE-178A-4FB4-8D1F-843F9102BDE5}" type="presParOf" srcId="{AD235E9A-ECEE-4849-A49A-165711A255E7}" destId="{C769DE76-8DA2-44CF-B609-91C0457CFA60}" srcOrd="1" destOrd="0" presId="urn:microsoft.com/office/officeart/2005/8/layout/hierarchy1"/>
    <dgm:cxn modelId="{44E76C70-924D-481F-90EF-7E391F024EFD}" type="presParOf" srcId="{0F7C9C46-E9B0-4B15-8044-B99E698EC9D4}" destId="{6FB1C304-8C32-4768-AC50-C64244542761}" srcOrd="1" destOrd="0" presId="urn:microsoft.com/office/officeart/2005/8/layout/hierarchy1"/>
    <dgm:cxn modelId="{45486048-CFE3-4395-8478-BD88944789FB}" type="presParOf" srcId="{6FB1C304-8C32-4768-AC50-C64244542761}" destId="{5DCAF87A-6428-4466-9455-F45DE072CCB1}" srcOrd="0" destOrd="0" presId="urn:microsoft.com/office/officeart/2005/8/layout/hierarchy1"/>
    <dgm:cxn modelId="{30F4C820-DDD1-491C-96D6-406B7301BA34}" type="presParOf" srcId="{6FB1C304-8C32-4768-AC50-C64244542761}" destId="{6B920BF1-514B-4F42-AE95-21D782A0B754}" srcOrd="1" destOrd="0" presId="urn:microsoft.com/office/officeart/2005/8/layout/hierarchy1"/>
    <dgm:cxn modelId="{E4F324BC-BF7C-4B4C-9D15-812EDD05DD37}" type="presParOf" srcId="{6B920BF1-514B-4F42-AE95-21D782A0B754}" destId="{D736E52C-978A-4D36-BB87-67B08518D41D}" srcOrd="0" destOrd="0" presId="urn:microsoft.com/office/officeart/2005/8/layout/hierarchy1"/>
    <dgm:cxn modelId="{F0DEA51A-5935-49F3-9263-3BD14FEB99CA}" type="presParOf" srcId="{D736E52C-978A-4D36-BB87-67B08518D41D}" destId="{0C786125-C106-46C0-8884-49AEF507C266}" srcOrd="0" destOrd="0" presId="urn:microsoft.com/office/officeart/2005/8/layout/hierarchy1"/>
    <dgm:cxn modelId="{7ED880D6-CF3E-4D94-8AB0-3A851464C1CB}" type="presParOf" srcId="{D736E52C-978A-4D36-BB87-67B08518D41D}" destId="{562FA488-FEC9-4AB0-A11C-28A4E19757A7}" srcOrd="1" destOrd="0" presId="urn:microsoft.com/office/officeart/2005/8/layout/hierarchy1"/>
    <dgm:cxn modelId="{A6A40FD3-35A2-4EE3-BDE0-DC6B93337089}" type="presParOf" srcId="{6B920BF1-514B-4F42-AE95-21D782A0B754}" destId="{009C3FE1-9DE3-45EB-9A69-492899199F03}" srcOrd="1" destOrd="0" presId="urn:microsoft.com/office/officeart/2005/8/layout/hierarchy1"/>
    <dgm:cxn modelId="{05F15321-FADA-4210-ABB3-6EBD26EFACF6}" type="presParOf" srcId="{009C3FE1-9DE3-45EB-9A69-492899199F03}" destId="{86284478-2651-4101-B4BE-8DA40942E909}" srcOrd="0" destOrd="0" presId="urn:microsoft.com/office/officeart/2005/8/layout/hierarchy1"/>
    <dgm:cxn modelId="{37924DAB-B547-4F03-A323-44C34C8AF016}" type="presParOf" srcId="{009C3FE1-9DE3-45EB-9A69-492899199F03}" destId="{2CBC5E08-2C42-47E4-BC45-C5D466121404}" srcOrd="1" destOrd="0" presId="urn:microsoft.com/office/officeart/2005/8/layout/hierarchy1"/>
    <dgm:cxn modelId="{45E912ED-8A5C-4365-BFDB-26641148E40F}" type="presParOf" srcId="{2CBC5E08-2C42-47E4-BC45-C5D466121404}" destId="{D647A0E0-66BF-4C46-8097-42717589518E}" srcOrd="0" destOrd="0" presId="urn:microsoft.com/office/officeart/2005/8/layout/hierarchy1"/>
    <dgm:cxn modelId="{B16614EA-D85B-4CD6-995B-5A9E454A7A29}" type="presParOf" srcId="{D647A0E0-66BF-4C46-8097-42717589518E}" destId="{FAE5DBF9-CEE1-4669-93A6-7182E8BAC3D8}" srcOrd="0" destOrd="0" presId="urn:microsoft.com/office/officeart/2005/8/layout/hierarchy1"/>
    <dgm:cxn modelId="{4D29E6D8-103F-43CD-97B3-F08D34308F25}" type="presParOf" srcId="{D647A0E0-66BF-4C46-8097-42717589518E}" destId="{30C8E46F-17E0-4F8C-B227-3D6662EA0592}" srcOrd="1" destOrd="0" presId="urn:microsoft.com/office/officeart/2005/8/layout/hierarchy1"/>
    <dgm:cxn modelId="{DF0E9A3E-366C-438A-A4B4-72F9CEF2541D}" type="presParOf" srcId="{2CBC5E08-2C42-47E4-BC45-C5D466121404}" destId="{8A06AB84-E103-4D96-8238-2E890E8A78C9}" srcOrd="1" destOrd="0" presId="urn:microsoft.com/office/officeart/2005/8/layout/hierarchy1"/>
    <dgm:cxn modelId="{244A2328-61CD-42B5-8789-FA2D4965B68D}" type="presParOf" srcId="{8A06AB84-E103-4D96-8238-2E890E8A78C9}" destId="{E3EF1040-B3F8-4081-879E-1237D85A334D}" srcOrd="0" destOrd="0" presId="urn:microsoft.com/office/officeart/2005/8/layout/hierarchy1"/>
    <dgm:cxn modelId="{5D62E281-90DB-4535-9594-D9F7BC3F5046}" type="presParOf" srcId="{8A06AB84-E103-4D96-8238-2E890E8A78C9}" destId="{5CD79456-1512-4A9D-B797-64CCAFC04C60}" srcOrd="1" destOrd="0" presId="urn:microsoft.com/office/officeart/2005/8/layout/hierarchy1"/>
    <dgm:cxn modelId="{A32C2E1F-E3A0-4DDD-B5AF-7BF96A122594}" type="presParOf" srcId="{5CD79456-1512-4A9D-B797-64CCAFC04C60}" destId="{761CB771-B057-4CE4-8852-0E69CE3AB42F}" srcOrd="0" destOrd="0" presId="urn:microsoft.com/office/officeart/2005/8/layout/hierarchy1"/>
    <dgm:cxn modelId="{3B3612AA-A72C-4C76-A6B0-E81D8B965338}" type="presParOf" srcId="{761CB771-B057-4CE4-8852-0E69CE3AB42F}" destId="{924C13E9-BC54-47B5-8AE7-CE73C530CCE6}" srcOrd="0" destOrd="0" presId="urn:microsoft.com/office/officeart/2005/8/layout/hierarchy1"/>
    <dgm:cxn modelId="{115065D9-89BF-4A20-B633-0630154220B8}" type="presParOf" srcId="{761CB771-B057-4CE4-8852-0E69CE3AB42F}" destId="{870A4E0A-657B-477E-9B80-4A2976B40D15}" srcOrd="1" destOrd="0" presId="urn:microsoft.com/office/officeart/2005/8/layout/hierarchy1"/>
    <dgm:cxn modelId="{8412763C-C084-4489-9DCF-DDB512849D41}" type="presParOf" srcId="{5CD79456-1512-4A9D-B797-64CCAFC04C60}" destId="{1CFF7354-A943-472D-8FE2-02116461E83C}" srcOrd="1" destOrd="0" presId="urn:microsoft.com/office/officeart/2005/8/layout/hierarchy1"/>
    <dgm:cxn modelId="{505157BC-5210-4F07-90A5-A79DEA4AF90D}" type="presParOf" srcId="{6DF73E62-657B-4867-8D78-980A6C83CA24}" destId="{52FD99AB-AE15-4373-BBFE-2C8D5BBC11F4}" srcOrd="2" destOrd="0" presId="urn:microsoft.com/office/officeart/2005/8/layout/hierarchy1"/>
    <dgm:cxn modelId="{D2F00433-8915-464D-8881-F74EEEA69C77}" type="presParOf" srcId="{6DF73E62-657B-4867-8D78-980A6C83CA24}" destId="{58763E3F-ED90-4387-B632-AD5168819555}" srcOrd="3" destOrd="0" presId="urn:microsoft.com/office/officeart/2005/8/layout/hierarchy1"/>
    <dgm:cxn modelId="{7619C03D-9527-4DCC-930E-4995338B86DD}" type="presParOf" srcId="{58763E3F-ED90-4387-B632-AD5168819555}" destId="{81F19DA6-059C-4ADD-B3D6-63712374DAA9}" srcOrd="0" destOrd="0" presId="urn:microsoft.com/office/officeart/2005/8/layout/hierarchy1"/>
    <dgm:cxn modelId="{FF89AA8C-7860-49BF-9433-E300AC7BDFC4}" type="presParOf" srcId="{81F19DA6-059C-4ADD-B3D6-63712374DAA9}" destId="{16646138-E790-4DEB-A5B6-002F7891386A}" srcOrd="0" destOrd="0" presId="urn:microsoft.com/office/officeart/2005/8/layout/hierarchy1"/>
    <dgm:cxn modelId="{E0ABFE97-1469-4E2E-B5E3-63658AB3B7DF}" type="presParOf" srcId="{81F19DA6-059C-4ADD-B3D6-63712374DAA9}" destId="{809356DD-B412-4B63-A69C-D5443052D112}" srcOrd="1" destOrd="0" presId="urn:microsoft.com/office/officeart/2005/8/layout/hierarchy1"/>
    <dgm:cxn modelId="{EFED216D-A9A7-48F1-91BC-1DCA873928A9}" type="presParOf" srcId="{58763E3F-ED90-4387-B632-AD5168819555}" destId="{57140DDB-F37C-4F32-A5E2-20A82BAE34EA}" srcOrd="1" destOrd="0" presId="urn:microsoft.com/office/officeart/2005/8/layout/hierarchy1"/>
    <dgm:cxn modelId="{EAB4A48B-77E0-4743-81D0-CD97A85C370A}" type="presParOf" srcId="{F1BE6F39-5642-4DCC-AEE6-4B2770CDDA8F}" destId="{8CA15302-03C1-4F3F-A43C-E6D8A5A71236}" srcOrd="2" destOrd="0" presId="urn:microsoft.com/office/officeart/2005/8/layout/hierarchy1"/>
    <dgm:cxn modelId="{F4EF37C8-2E2B-40F5-A9F7-BA5072757B14}" type="presParOf" srcId="{F1BE6F39-5642-4DCC-AEE6-4B2770CDDA8F}" destId="{5F3BEC88-6FD9-41A0-BC9B-E80845959A58}" srcOrd="3" destOrd="0" presId="urn:microsoft.com/office/officeart/2005/8/layout/hierarchy1"/>
    <dgm:cxn modelId="{43BCE190-5C5B-4FC6-A980-229442A89370}" type="presParOf" srcId="{5F3BEC88-6FD9-41A0-BC9B-E80845959A58}" destId="{42FC9011-E51D-4E15-BA54-59F93786D42D}" srcOrd="0" destOrd="0" presId="urn:microsoft.com/office/officeart/2005/8/layout/hierarchy1"/>
    <dgm:cxn modelId="{B25320B1-2281-4D8D-A43F-C2233C77DF17}" type="presParOf" srcId="{42FC9011-E51D-4E15-BA54-59F93786D42D}" destId="{ACB0BD24-7E33-4C56-B754-7F1A260D696B}" srcOrd="0" destOrd="0" presId="urn:microsoft.com/office/officeart/2005/8/layout/hierarchy1"/>
    <dgm:cxn modelId="{F46BE497-5D76-46C6-972E-977F0802702B}" type="presParOf" srcId="{42FC9011-E51D-4E15-BA54-59F93786D42D}" destId="{633E429F-AED3-4744-923A-3B4F09A6A987}" srcOrd="1" destOrd="0" presId="urn:microsoft.com/office/officeart/2005/8/layout/hierarchy1"/>
    <dgm:cxn modelId="{D576E19F-2299-415F-BD0C-76A340CC87B7}" type="presParOf" srcId="{5F3BEC88-6FD9-41A0-BC9B-E80845959A58}" destId="{1DBACB83-3A2A-467C-96DB-E687A3A997CD}" srcOrd="1" destOrd="0" presId="urn:microsoft.com/office/officeart/2005/8/layout/hierarchy1"/>
    <dgm:cxn modelId="{95732B2C-F4D1-4131-A594-A41670D596AA}" type="presParOf" srcId="{F1BE6F39-5642-4DCC-AEE6-4B2770CDDA8F}" destId="{3853C27C-68DA-414A-B6D4-242B99CEC96B}" srcOrd="4" destOrd="0" presId="urn:microsoft.com/office/officeart/2005/8/layout/hierarchy1"/>
    <dgm:cxn modelId="{2D7D426D-25F8-42C5-BE7A-8DC5CA65F3E1}" type="presParOf" srcId="{F1BE6F39-5642-4DCC-AEE6-4B2770CDDA8F}" destId="{80EBCADE-E8DC-4DC4-A9DD-9DFD799550A6}" srcOrd="5" destOrd="0" presId="urn:microsoft.com/office/officeart/2005/8/layout/hierarchy1"/>
    <dgm:cxn modelId="{23C68846-C294-4D86-9110-3E5A22D43CA5}" type="presParOf" srcId="{80EBCADE-E8DC-4DC4-A9DD-9DFD799550A6}" destId="{D7C80D3C-B710-46E8-9A2A-2A2A650675D4}" srcOrd="0" destOrd="0" presId="urn:microsoft.com/office/officeart/2005/8/layout/hierarchy1"/>
    <dgm:cxn modelId="{51043F4F-0DA5-4343-8292-6360A952C146}" type="presParOf" srcId="{D7C80D3C-B710-46E8-9A2A-2A2A650675D4}" destId="{3BC213B0-6323-49C5-906B-454C49FBF00B}" srcOrd="0" destOrd="0" presId="urn:microsoft.com/office/officeart/2005/8/layout/hierarchy1"/>
    <dgm:cxn modelId="{5E8E0F74-D643-4FC3-AC63-9DE10A98E9E0}" type="presParOf" srcId="{D7C80D3C-B710-46E8-9A2A-2A2A650675D4}" destId="{D2E03293-9E07-4DA8-A080-28FBFDD20942}" srcOrd="1" destOrd="0" presId="urn:microsoft.com/office/officeart/2005/8/layout/hierarchy1"/>
    <dgm:cxn modelId="{4A8E01C4-3943-42E1-81B3-7597403034F6}" type="presParOf" srcId="{80EBCADE-E8DC-4DC4-A9DD-9DFD799550A6}" destId="{81576734-D259-452E-B73A-C49951A1B226}" srcOrd="1" destOrd="0" presId="urn:microsoft.com/office/officeart/2005/8/layout/hierarchy1"/>
    <dgm:cxn modelId="{7A270768-7E03-45D8-B8A0-24F07663A8CC}" type="presParOf" srcId="{81576734-D259-452E-B73A-C49951A1B226}" destId="{8680BEA3-87EC-4ECE-917A-7ACDE04DB21B}" srcOrd="0" destOrd="0" presId="urn:microsoft.com/office/officeart/2005/8/layout/hierarchy1"/>
    <dgm:cxn modelId="{6F6D3B29-C66D-430D-BBC7-80E146EFCECE}" type="presParOf" srcId="{81576734-D259-452E-B73A-C49951A1B226}" destId="{3D80CB26-C3C2-467E-ACC9-9D5B48575DAA}" srcOrd="1" destOrd="0" presId="urn:microsoft.com/office/officeart/2005/8/layout/hierarchy1"/>
    <dgm:cxn modelId="{090C9317-507D-41C1-B757-CAF3844D1573}" type="presParOf" srcId="{3D80CB26-C3C2-467E-ACC9-9D5B48575DAA}" destId="{303C7802-149C-4137-B4BC-09F367923E3F}" srcOrd="0" destOrd="0" presId="urn:microsoft.com/office/officeart/2005/8/layout/hierarchy1"/>
    <dgm:cxn modelId="{7D3664F4-67FE-4A43-B00F-D7287162B396}" type="presParOf" srcId="{303C7802-149C-4137-B4BC-09F367923E3F}" destId="{45D57370-F897-4FD1-A797-3C901A57F742}" srcOrd="0" destOrd="0" presId="urn:microsoft.com/office/officeart/2005/8/layout/hierarchy1"/>
    <dgm:cxn modelId="{71DF4B22-ADE6-401B-9C4B-D0FA3F964CE9}" type="presParOf" srcId="{303C7802-149C-4137-B4BC-09F367923E3F}" destId="{7728DC59-0838-4D6C-B918-7FE45F3AB4D6}" srcOrd="1" destOrd="0" presId="urn:microsoft.com/office/officeart/2005/8/layout/hierarchy1"/>
    <dgm:cxn modelId="{4FA9F062-5C59-422A-8421-4AE538947EA6}" type="presParOf" srcId="{3D80CB26-C3C2-467E-ACC9-9D5B48575DAA}" destId="{FABA6E01-63B3-44D1-BD9E-114C86A78FF9}" srcOrd="1" destOrd="0" presId="urn:microsoft.com/office/officeart/2005/8/layout/hierarchy1"/>
    <dgm:cxn modelId="{9D74FA97-E34A-48C2-B464-3A1963A264FC}" type="presParOf" srcId="{FABA6E01-63B3-44D1-BD9E-114C86A78FF9}" destId="{E340F979-4C19-450B-AB6C-128CF196F03B}" srcOrd="0" destOrd="0" presId="urn:microsoft.com/office/officeart/2005/8/layout/hierarchy1"/>
    <dgm:cxn modelId="{A362D62D-4CAA-4F8F-A9B3-7DA85C93F5EF}" type="presParOf" srcId="{FABA6E01-63B3-44D1-BD9E-114C86A78FF9}" destId="{FE7CC364-285F-4A1E-B16C-A0D8C00173FF}" srcOrd="1" destOrd="0" presId="urn:microsoft.com/office/officeart/2005/8/layout/hierarchy1"/>
    <dgm:cxn modelId="{499E96A0-0B38-4065-AC52-BDD8B727D7F4}" type="presParOf" srcId="{FE7CC364-285F-4A1E-B16C-A0D8C00173FF}" destId="{52C3C5AE-E155-41E7-9DC1-AED4F46A8AE7}" srcOrd="0" destOrd="0" presId="urn:microsoft.com/office/officeart/2005/8/layout/hierarchy1"/>
    <dgm:cxn modelId="{A1B5E1DE-02A8-422D-B13A-81B72BBD2481}" type="presParOf" srcId="{52C3C5AE-E155-41E7-9DC1-AED4F46A8AE7}" destId="{93B2B6C6-A5BB-4561-9762-110A40E04301}" srcOrd="0" destOrd="0" presId="urn:microsoft.com/office/officeart/2005/8/layout/hierarchy1"/>
    <dgm:cxn modelId="{6887374B-8C08-40C7-A54F-8F3F354C0DBE}" type="presParOf" srcId="{52C3C5AE-E155-41E7-9DC1-AED4F46A8AE7}" destId="{50962FD3-F544-4BB8-AC29-E51CB69C9CA0}" srcOrd="1" destOrd="0" presId="urn:microsoft.com/office/officeart/2005/8/layout/hierarchy1"/>
    <dgm:cxn modelId="{F88CDF95-C31F-41AC-B5EF-99E52D7E1204}" type="presParOf" srcId="{FE7CC364-285F-4A1E-B16C-A0D8C00173FF}" destId="{B333D7C6-EB12-48A2-8312-7BA2A2FE3304}" srcOrd="1" destOrd="0" presId="urn:microsoft.com/office/officeart/2005/8/layout/hierarchy1"/>
    <dgm:cxn modelId="{07A9C28D-9B12-40BC-AD5B-E36D4985511A}" type="presParOf" srcId="{B333D7C6-EB12-48A2-8312-7BA2A2FE3304}" destId="{2F628B5F-1254-4F5B-B6C2-758A240829F9}" srcOrd="0" destOrd="0" presId="urn:microsoft.com/office/officeart/2005/8/layout/hierarchy1"/>
    <dgm:cxn modelId="{CE03630B-4E0B-42B6-8912-34F5FA110E21}" type="presParOf" srcId="{B333D7C6-EB12-48A2-8312-7BA2A2FE3304}" destId="{33E70FF8-0216-499B-9227-AAB9F3508C39}" srcOrd="1" destOrd="0" presId="urn:microsoft.com/office/officeart/2005/8/layout/hierarchy1"/>
    <dgm:cxn modelId="{A2BF9D3C-75C1-4EF4-B08D-D00BD7DA0324}" type="presParOf" srcId="{33E70FF8-0216-499B-9227-AAB9F3508C39}" destId="{8F34A74D-F556-4D3C-9FEF-2685B6F3587C}" srcOrd="0" destOrd="0" presId="urn:microsoft.com/office/officeart/2005/8/layout/hierarchy1"/>
    <dgm:cxn modelId="{E736E44B-425A-4E20-A8E5-10C4317F7F9B}" type="presParOf" srcId="{8F34A74D-F556-4D3C-9FEF-2685B6F3587C}" destId="{FFF4A4F1-9C41-419B-8753-0F47A37EC9FB}" srcOrd="0" destOrd="0" presId="urn:microsoft.com/office/officeart/2005/8/layout/hierarchy1"/>
    <dgm:cxn modelId="{0840C830-8200-47AB-936D-A34EBC77A3A0}" type="presParOf" srcId="{8F34A74D-F556-4D3C-9FEF-2685B6F3587C}" destId="{7B55169D-5111-40E4-9C4A-0BF677EC49B7}" srcOrd="1" destOrd="0" presId="urn:microsoft.com/office/officeart/2005/8/layout/hierarchy1"/>
    <dgm:cxn modelId="{BE0C2A25-4D84-46B5-AC84-D408A2CBF626}" type="presParOf" srcId="{33E70FF8-0216-499B-9227-AAB9F3508C39}" destId="{14A12CB3-0F9B-4102-897A-FAE0FCCC2619}" srcOrd="1" destOrd="0" presId="urn:microsoft.com/office/officeart/2005/8/layout/hierarchy1"/>
    <dgm:cxn modelId="{03222671-8D47-4B87-9348-1561DCA15046}" type="presParOf" srcId="{14A12CB3-0F9B-4102-897A-FAE0FCCC2619}" destId="{6B6E6799-EE66-43D9-B1AF-92D887412574}" srcOrd="0" destOrd="0" presId="urn:microsoft.com/office/officeart/2005/8/layout/hierarchy1"/>
    <dgm:cxn modelId="{7576790D-8899-4F98-8773-E04315D4769A}" type="presParOf" srcId="{14A12CB3-0F9B-4102-897A-FAE0FCCC2619}" destId="{607342D2-5C50-46D1-9B50-76445762A7A0}" srcOrd="1" destOrd="0" presId="urn:microsoft.com/office/officeart/2005/8/layout/hierarchy1"/>
    <dgm:cxn modelId="{D7C4526F-ACC8-46A7-A906-DAEFD9CD6FCA}" type="presParOf" srcId="{607342D2-5C50-46D1-9B50-76445762A7A0}" destId="{CB8A0C37-5A5E-4D78-ABBA-FF680D9D5A38}" srcOrd="0" destOrd="0" presId="urn:microsoft.com/office/officeart/2005/8/layout/hierarchy1"/>
    <dgm:cxn modelId="{540AEF89-2414-48F0-9B51-8DCE6AE0AFD5}" type="presParOf" srcId="{CB8A0C37-5A5E-4D78-ABBA-FF680D9D5A38}" destId="{4E5E1C73-EBE1-413D-9B34-C1C062B4FA84}" srcOrd="0" destOrd="0" presId="urn:microsoft.com/office/officeart/2005/8/layout/hierarchy1"/>
    <dgm:cxn modelId="{32E2F9B2-2E0E-4B8B-8EC2-4F493A947970}" type="presParOf" srcId="{CB8A0C37-5A5E-4D78-ABBA-FF680D9D5A38}" destId="{47BF051A-277C-4B80-9449-6E12392F2775}" srcOrd="1" destOrd="0" presId="urn:microsoft.com/office/officeart/2005/8/layout/hierarchy1"/>
    <dgm:cxn modelId="{33657A86-404C-4FE4-87B4-E0EE6DB22429}" type="presParOf" srcId="{607342D2-5C50-46D1-9B50-76445762A7A0}" destId="{94D9E983-DAAA-4A71-A397-FCCB82CDC545}" srcOrd="1" destOrd="0" presId="urn:microsoft.com/office/officeart/2005/8/layout/hierarchy1"/>
    <dgm:cxn modelId="{4163D6F1-88AF-4371-ABBB-0CBEF3EE3120}" type="presParOf" srcId="{F1BE6F39-5642-4DCC-AEE6-4B2770CDDA8F}" destId="{9965188B-5DC6-41BD-8BA3-D33DE3C47CDB}" srcOrd="6" destOrd="0" presId="urn:microsoft.com/office/officeart/2005/8/layout/hierarchy1"/>
    <dgm:cxn modelId="{EB4A2C90-0948-471A-AA60-B63470AD40B8}" type="presParOf" srcId="{F1BE6F39-5642-4DCC-AEE6-4B2770CDDA8F}" destId="{46CEBACC-0FE9-48A2-8F2A-E0D9CFCF374C}" srcOrd="7" destOrd="0" presId="urn:microsoft.com/office/officeart/2005/8/layout/hierarchy1"/>
    <dgm:cxn modelId="{0486B869-BC57-420A-B738-DD3D10C75DE4}" type="presParOf" srcId="{46CEBACC-0FE9-48A2-8F2A-E0D9CFCF374C}" destId="{4448380D-3AD8-459B-A69C-135CD409FC00}" srcOrd="0" destOrd="0" presId="urn:microsoft.com/office/officeart/2005/8/layout/hierarchy1"/>
    <dgm:cxn modelId="{B3712335-9F4D-4837-9A90-245474271241}" type="presParOf" srcId="{4448380D-3AD8-459B-A69C-135CD409FC00}" destId="{893D40FF-8B42-40E9-AF7E-2BADE331CEDC}" srcOrd="0" destOrd="0" presId="urn:microsoft.com/office/officeart/2005/8/layout/hierarchy1"/>
    <dgm:cxn modelId="{375F9E83-64E1-4390-BDAD-C58B70E89DE2}" type="presParOf" srcId="{4448380D-3AD8-459B-A69C-135CD409FC00}" destId="{D6586ABC-2A82-4D7D-87EC-503D242ED6DE}" srcOrd="1" destOrd="0" presId="urn:microsoft.com/office/officeart/2005/8/layout/hierarchy1"/>
    <dgm:cxn modelId="{4A1916BF-F81F-4EA9-A41C-4EE4D649D3FE}" type="presParOf" srcId="{46CEBACC-0FE9-48A2-8F2A-E0D9CFCF374C}" destId="{4F6CA02C-AD55-4A17-BAC0-22A82472D7DE}" srcOrd="1" destOrd="0" presId="urn:microsoft.com/office/officeart/2005/8/layout/hierarchy1"/>
    <dgm:cxn modelId="{379E6F36-B094-4CE2-AA47-FEF4C78F7261}" type="presParOf" srcId="{102BDC23-14BD-41ED-8DCA-A88858E71364}" destId="{79BE1815-DEFE-4877-A3BE-FC3D53D6E789}" srcOrd="6" destOrd="0" presId="urn:microsoft.com/office/officeart/2005/8/layout/hierarchy1"/>
    <dgm:cxn modelId="{9FACA843-38F0-46B9-83B3-A5CA26E19DBD}" type="presParOf" srcId="{102BDC23-14BD-41ED-8DCA-A88858E71364}" destId="{890DF531-D182-4511-8738-D6EA4E2609B6}" srcOrd="7" destOrd="0" presId="urn:microsoft.com/office/officeart/2005/8/layout/hierarchy1"/>
    <dgm:cxn modelId="{B1654CEF-3A80-4E43-9121-798839F17D4A}" type="presParOf" srcId="{890DF531-D182-4511-8738-D6EA4E2609B6}" destId="{346772EC-0FDC-4611-8EE7-CB7894D842B5}" srcOrd="0" destOrd="0" presId="urn:microsoft.com/office/officeart/2005/8/layout/hierarchy1"/>
    <dgm:cxn modelId="{5098E320-C323-4B86-A4A5-B93CED8A9798}" type="presParOf" srcId="{346772EC-0FDC-4611-8EE7-CB7894D842B5}" destId="{860E7A54-51D2-4B9D-A71F-FDC4A72FB372}" srcOrd="0" destOrd="0" presId="urn:microsoft.com/office/officeart/2005/8/layout/hierarchy1"/>
    <dgm:cxn modelId="{C6033498-0B23-4D21-AE23-B878BEE0D37D}" type="presParOf" srcId="{346772EC-0FDC-4611-8EE7-CB7894D842B5}" destId="{DF4B788D-FC4E-4D6C-A9B7-A8A3BC383BCE}" srcOrd="1" destOrd="0" presId="urn:microsoft.com/office/officeart/2005/8/layout/hierarchy1"/>
    <dgm:cxn modelId="{0097CA43-2FE3-4EDE-8FDD-3191AEC98C6D}" type="presParOf" srcId="{890DF531-D182-4511-8738-D6EA4E2609B6}" destId="{14207B1E-2DFC-4F90-917C-2D8EB3B3169F}" srcOrd="1" destOrd="0" presId="urn:microsoft.com/office/officeart/2005/8/layout/hierarchy1"/>
    <dgm:cxn modelId="{3ABA96AE-CD4A-4052-9E19-1B976F3128FF}" type="presParOf" srcId="{102BDC23-14BD-41ED-8DCA-A88858E71364}" destId="{1BF68A25-355D-49AD-BF35-3602D8E63D51}" srcOrd="8" destOrd="0" presId="urn:microsoft.com/office/officeart/2005/8/layout/hierarchy1"/>
    <dgm:cxn modelId="{087CCA45-5E22-474E-8985-5AE569B6A48C}" type="presParOf" srcId="{102BDC23-14BD-41ED-8DCA-A88858E71364}" destId="{53A27554-C605-491F-A2F6-D1AD5D000062}" srcOrd="9" destOrd="0" presId="urn:microsoft.com/office/officeart/2005/8/layout/hierarchy1"/>
    <dgm:cxn modelId="{9946664E-2E6B-4170-9D46-7609E8293035}" type="presParOf" srcId="{53A27554-C605-491F-A2F6-D1AD5D000062}" destId="{9837A2C1-1F78-476B-BB3A-C1606D602A11}" srcOrd="0" destOrd="0" presId="urn:microsoft.com/office/officeart/2005/8/layout/hierarchy1"/>
    <dgm:cxn modelId="{2023E2AD-88E8-4100-A16A-C6D25D548D3C}" type="presParOf" srcId="{9837A2C1-1F78-476B-BB3A-C1606D602A11}" destId="{D2961B58-7CBB-45E1-9163-27786028C37F}" srcOrd="0" destOrd="0" presId="urn:microsoft.com/office/officeart/2005/8/layout/hierarchy1"/>
    <dgm:cxn modelId="{2B83E752-C7C2-44A0-AE1D-3A3BC877DAE1}" type="presParOf" srcId="{9837A2C1-1F78-476B-BB3A-C1606D602A11}" destId="{63EEC3E8-4035-4728-886C-04699909B5F6}" srcOrd="1" destOrd="0" presId="urn:microsoft.com/office/officeart/2005/8/layout/hierarchy1"/>
    <dgm:cxn modelId="{8745AE45-5FE3-46FC-92D5-1FBF132B21BD}" type="presParOf" srcId="{53A27554-C605-491F-A2F6-D1AD5D000062}" destId="{A9076C54-A9EF-4385-8266-24C08C3DBE57}" srcOrd="1" destOrd="0" presId="urn:microsoft.com/office/officeart/2005/8/layout/hierarchy1"/>
    <dgm:cxn modelId="{FDF3BE65-5F00-471D-93B6-A5AE3B96790C}" type="presParOf" srcId="{69375CC4-0009-47AE-A624-99551DE01730}" destId="{2F80620E-7A52-4D4F-8558-BD0076D2EEF8}" srcOrd="6" destOrd="0" presId="urn:microsoft.com/office/officeart/2005/8/layout/hierarchy1"/>
    <dgm:cxn modelId="{48098F2E-03A9-4D89-ADB1-A3F2A478CE7B}" type="presParOf" srcId="{69375CC4-0009-47AE-A624-99551DE01730}" destId="{43819D91-8D80-4DDA-85DD-C4C9CA69706E}" srcOrd="7" destOrd="0" presId="urn:microsoft.com/office/officeart/2005/8/layout/hierarchy1"/>
    <dgm:cxn modelId="{B985FE46-01FE-48F3-9925-00AA7F6861F8}" type="presParOf" srcId="{43819D91-8D80-4DDA-85DD-C4C9CA69706E}" destId="{EE65D3E4-9AFB-4E68-A867-C6280B2C251E}" srcOrd="0" destOrd="0" presId="urn:microsoft.com/office/officeart/2005/8/layout/hierarchy1"/>
    <dgm:cxn modelId="{38CFC70A-DB72-4F1E-AAB0-1F6D8E94DF28}" type="presParOf" srcId="{EE65D3E4-9AFB-4E68-A867-C6280B2C251E}" destId="{39CC8308-2A53-4312-8EA6-6695F4DC259D}" srcOrd="0" destOrd="0" presId="urn:microsoft.com/office/officeart/2005/8/layout/hierarchy1"/>
    <dgm:cxn modelId="{2CF103A0-44C7-47D3-A6B3-21A3F9E7F350}" type="presParOf" srcId="{EE65D3E4-9AFB-4E68-A867-C6280B2C251E}" destId="{115FD560-4C17-48F5-BC3E-3B517E1141A0}" srcOrd="1" destOrd="0" presId="urn:microsoft.com/office/officeart/2005/8/layout/hierarchy1"/>
    <dgm:cxn modelId="{F5D29422-26A0-4028-AC21-0371379D8652}" type="presParOf" srcId="{43819D91-8D80-4DDA-85DD-C4C9CA69706E}" destId="{8B327C1B-2E8A-4B9F-9F7D-24563F7D6C0A}" srcOrd="1" destOrd="0" presId="urn:microsoft.com/office/officeart/2005/8/layout/hierarchy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778B56-E932-4953-AE73-9AD14AA938E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0EB3A3-B311-466C-AD76-A0C4CF210FAC}">
      <dgm:prSet phldrT="[Text]"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484A8FBC-DFD7-4FDB-9C25-40FC0CF76BAA}" type="parTrans" cxnId="{6E03CA2A-17AE-4EFC-8457-BA84F91D56CD}">
      <dgm:prSet/>
      <dgm:spPr/>
      <dgm:t>
        <a:bodyPr/>
        <a:lstStyle/>
        <a:p>
          <a:endParaRPr lang="en-US"/>
        </a:p>
      </dgm:t>
    </dgm:pt>
    <dgm:pt modelId="{98CAB671-5E9C-42CD-9D32-2AD96199E0E2}" type="sibTrans" cxnId="{6E03CA2A-17AE-4EFC-8457-BA84F91D56CD}">
      <dgm:prSet/>
      <dgm:spPr/>
      <dgm:t>
        <a:bodyPr/>
        <a:lstStyle/>
        <a:p>
          <a:endParaRPr lang="en-US"/>
        </a:p>
      </dgm:t>
    </dgm:pt>
    <dgm:pt modelId="{D7D86A06-2D92-43AC-B88A-FA77B3437C5C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7086E6D6-3B47-436B-BA17-B24F448C5FA1}" type="parTrans" cxnId="{A09EE3C3-0871-4756-A5C2-DD3BC10B7D00}">
      <dgm:prSet/>
      <dgm:spPr/>
      <dgm:t>
        <a:bodyPr/>
        <a:lstStyle/>
        <a:p>
          <a:endParaRPr lang="en-US"/>
        </a:p>
      </dgm:t>
    </dgm:pt>
    <dgm:pt modelId="{57F4D5C8-778A-45F7-B418-6E26CF9FC261}" type="sibTrans" cxnId="{A09EE3C3-0871-4756-A5C2-DD3BC10B7D00}">
      <dgm:prSet/>
      <dgm:spPr/>
      <dgm:t>
        <a:bodyPr/>
        <a:lstStyle/>
        <a:p>
          <a:endParaRPr lang="en-US"/>
        </a:p>
      </dgm:t>
    </dgm:pt>
    <dgm:pt modelId="{CD5E03CE-C4B5-4F33-96F4-1B7362C19097}">
      <dgm:prSet phldrT="[Text]"/>
      <dgm:spPr/>
      <dgm:t>
        <a:bodyPr/>
        <a:lstStyle/>
        <a:p>
          <a:r>
            <a:rPr lang="en-US" dirty="0" smtClean="0"/>
            <a:t>=</a:t>
          </a:r>
          <a:endParaRPr lang="en-US" dirty="0"/>
        </a:p>
      </dgm:t>
    </dgm:pt>
    <dgm:pt modelId="{A0A018D7-A3ED-4561-9804-355FD22500D2}" type="parTrans" cxnId="{809C5E99-527F-4BCD-A5A6-DD0828E9B706}">
      <dgm:prSet/>
      <dgm:spPr/>
      <dgm:t>
        <a:bodyPr/>
        <a:lstStyle/>
        <a:p>
          <a:endParaRPr lang="en-US"/>
        </a:p>
      </dgm:t>
    </dgm:pt>
    <dgm:pt modelId="{7A19779F-2817-491D-8B63-750834EB2E62}" type="sibTrans" cxnId="{809C5E99-527F-4BCD-A5A6-DD0828E9B706}">
      <dgm:prSet/>
      <dgm:spPr/>
      <dgm:t>
        <a:bodyPr/>
        <a:lstStyle/>
        <a:p>
          <a:endParaRPr lang="en-US"/>
        </a:p>
      </dgm:t>
    </dgm:pt>
    <dgm:pt modelId="{F881E78F-C88B-4926-889D-0A7CB4841284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5D81AA90-4BFB-4C30-B357-D54CACE2E8D3}" type="parTrans" cxnId="{5E156F62-0827-4FB3-948D-F8BEA7D3D7F9}">
      <dgm:prSet/>
      <dgm:spPr/>
      <dgm:t>
        <a:bodyPr/>
        <a:lstStyle/>
        <a:p>
          <a:endParaRPr lang="en-US"/>
        </a:p>
      </dgm:t>
    </dgm:pt>
    <dgm:pt modelId="{61DE44C2-B0AB-4BF5-8217-8868363385EB}" type="sibTrans" cxnId="{5E156F62-0827-4FB3-948D-F8BEA7D3D7F9}">
      <dgm:prSet/>
      <dgm:spPr/>
      <dgm:t>
        <a:bodyPr/>
        <a:lstStyle/>
        <a:p>
          <a:endParaRPr lang="en-US"/>
        </a:p>
      </dgm:t>
    </dgm:pt>
    <dgm:pt modelId="{16DDD6E2-ED7F-49C8-AD8F-4BD264E00210}">
      <dgm:prSet phldrT="[Text]"/>
      <dgm:spPr/>
      <dgm:t>
        <a:bodyPr/>
        <a:lstStyle/>
        <a:p>
          <a:r>
            <a:rPr lang="en-US" dirty="0" smtClean="0"/>
            <a:t>x</a:t>
          </a:r>
          <a:endParaRPr lang="en-US" dirty="0"/>
        </a:p>
      </dgm:t>
    </dgm:pt>
    <dgm:pt modelId="{14A7875F-0786-4CE9-B3C7-E9F62F259BEE}" type="parTrans" cxnId="{07DA5AD0-71C0-46AE-A4F1-5671E0780AFE}">
      <dgm:prSet/>
      <dgm:spPr/>
      <dgm:t>
        <a:bodyPr/>
        <a:lstStyle/>
        <a:p>
          <a:endParaRPr lang="en-US"/>
        </a:p>
      </dgm:t>
    </dgm:pt>
    <dgm:pt modelId="{4FEF61B7-1463-4857-8C57-ABE80E9621F9}" type="sibTrans" cxnId="{07DA5AD0-71C0-46AE-A4F1-5671E0780AFE}">
      <dgm:prSet/>
      <dgm:spPr/>
      <dgm:t>
        <a:bodyPr/>
        <a:lstStyle/>
        <a:p>
          <a:endParaRPr lang="en-US"/>
        </a:p>
      </dgm:t>
    </dgm:pt>
    <dgm:pt modelId="{BEE75955-29D5-449C-B244-AF76DDEF667D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8B02D3DC-DAC7-4AF4-851E-8DC7D29827A3}" type="parTrans" cxnId="{A3EA9A39-F158-4B24-A45D-1FA09F5B2103}">
      <dgm:prSet/>
      <dgm:spPr/>
      <dgm:t>
        <a:bodyPr/>
        <a:lstStyle/>
        <a:p>
          <a:endParaRPr lang="en-US"/>
        </a:p>
      </dgm:t>
    </dgm:pt>
    <dgm:pt modelId="{59350E03-E73C-4F33-A483-5C6107D10BA7}" type="sibTrans" cxnId="{A3EA9A39-F158-4B24-A45D-1FA09F5B2103}">
      <dgm:prSet/>
      <dgm:spPr/>
      <dgm:t>
        <a:bodyPr/>
        <a:lstStyle/>
        <a:p>
          <a:endParaRPr lang="en-US"/>
        </a:p>
      </dgm:t>
    </dgm:pt>
    <dgm:pt modelId="{0740CC2B-3990-48C3-BC4E-6BE2FC0A0EDB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D24D5372-69DF-4D6F-BA3C-2320BE54C22E}" type="parTrans" cxnId="{5C1D8C10-C468-4004-91CE-2329D57556B5}">
      <dgm:prSet/>
      <dgm:spPr/>
      <dgm:t>
        <a:bodyPr/>
        <a:lstStyle/>
        <a:p>
          <a:endParaRPr lang="en-US"/>
        </a:p>
      </dgm:t>
    </dgm:pt>
    <dgm:pt modelId="{1C92DF7D-26D0-4060-9834-5167F425BFAC}" type="sibTrans" cxnId="{5C1D8C10-C468-4004-91CE-2329D57556B5}">
      <dgm:prSet/>
      <dgm:spPr/>
      <dgm:t>
        <a:bodyPr/>
        <a:lstStyle/>
        <a:p>
          <a:endParaRPr lang="en-US"/>
        </a:p>
      </dgm:t>
    </dgm:pt>
    <dgm:pt modelId="{06B98DB4-3FA6-40FF-A85C-76BA2A60D6A7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4E12035D-8CAB-49C8-82AB-01951006D07C}" type="parTrans" cxnId="{E356051D-BEEC-4BC9-839C-1E3192E900D9}">
      <dgm:prSet/>
      <dgm:spPr/>
      <dgm:t>
        <a:bodyPr/>
        <a:lstStyle/>
        <a:p>
          <a:endParaRPr lang="en-US"/>
        </a:p>
      </dgm:t>
    </dgm:pt>
    <dgm:pt modelId="{243416B6-57E9-4618-9286-0CDF4299A013}" type="sibTrans" cxnId="{E356051D-BEEC-4BC9-839C-1E3192E900D9}">
      <dgm:prSet/>
      <dgm:spPr/>
      <dgm:t>
        <a:bodyPr/>
        <a:lstStyle/>
        <a:p>
          <a:endParaRPr lang="en-US"/>
        </a:p>
      </dgm:t>
    </dgm:pt>
    <dgm:pt modelId="{F563A771-CCE4-41FD-8597-ED1C5CD0916D}">
      <dgm:prSet phldrT="[Text]"/>
      <dgm:spPr/>
      <dgm:t>
        <a:bodyPr/>
        <a:lstStyle/>
        <a:p>
          <a:r>
            <a:rPr lang="en-US" dirty="0" smtClean="0"/>
            <a:t>(</a:t>
          </a:r>
          <a:endParaRPr lang="en-US" dirty="0"/>
        </a:p>
      </dgm:t>
    </dgm:pt>
    <dgm:pt modelId="{7872AFB3-01AD-4B96-875D-B9927DBAA79A}" type="parTrans" cxnId="{7D0CC490-D576-4291-B262-66EE23B7D9B8}">
      <dgm:prSet/>
      <dgm:spPr/>
      <dgm:t>
        <a:bodyPr/>
        <a:lstStyle/>
        <a:p>
          <a:endParaRPr lang="en-US"/>
        </a:p>
      </dgm:t>
    </dgm:pt>
    <dgm:pt modelId="{578C31F1-1F37-4DDC-9E55-7E44392AED8D}" type="sibTrans" cxnId="{7D0CC490-D576-4291-B262-66EE23B7D9B8}">
      <dgm:prSet/>
      <dgm:spPr/>
      <dgm:t>
        <a:bodyPr/>
        <a:lstStyle/>
        <a:p>
          <a:endParaRPr lang="en-US"/>
        </a:p>
      </dgm:t>
    </dgm:pt>
    <dgm:pt modelId="{148E3AE3-C8B3-4DF4-880D-199B4C73FCFE}">
      <dgm:prSet phldrT="[Text]"/>
      <dgm:spPr/>
      <dgm:t>
        <a:bodyPr/>
        <a:lstStyle/>
        <a:p>
          <a:r>
            <a:rPr lang="en-US" dirty="0" smtClean="0"/>
            <a:t>OAL</a:t>
          </a:r>
          <a:endParaRPr lang="en-US" dirty="0"/>
        </a:p>
      </dgm:t>
    </dgm:pt>
    <dgm:pt modelId="{0BCE6F7C-8680-4349-AC77-D1FFC2EF3B2A}" type="parTrans" cxnId="{73541A51-1AF0-43AE-939A-A050A66CDFD6}">
      <dgm:prSet/>
      <dgm:spPr/>
      <dgm:t>
        <a:bodyPr/>
        <a:lstStyle/>
        <a:p>
          <a:endParaRPr lang="en-US"/>
        </a:p>
      </dgm:t>
    </dgm:pt>
    <dgm:pt modelId="{581EB5CC-1681-46DE-A01B-955C6C838F40}" type="sibTrans" cxnId="{73541A51-1AF0-43AE-939A-A050A66CDFD6}">
      <dgm:prSet/>
      <dgm:spPr/>
      <dgm:t>
        <a:bodyPr/>
        <a:lstStyle/>
        <a:p>
          <a:endParaRPr lang="en-US"/>
        </a:p>
      </dgm:t>
    </dgm:pt>
    <dgm:pt modelId="{94E8EF17-13A1-4044-8A35-1E4341F09424}">
      <dgm:prSet phldrT="[Text]"/>
      <dgm:spPr/>
      <dgm:t>
        <a:bodyPr/>
        <a:lstStyle/>
        <a:p>
          <a:r>
            <a:rPr lang="en-US" dirty="0" smtClean="0"/>
            <a:t>)</a:t>
          </a:r>
          <a:endParaRPr lang="en-US" dirty="0"/>
        </a:p>
      </dgm:t>
    </dgm:pt>
    <dgm:pt modelId="{EE6F7157-A151-4B52-B530-6B5593D59870}" type="parTrans" cxnId="{0B72E227-8F22-4D6F-83D1-071BC4698ED0}">
      <dgm:prSet/>
      <dgm:spPr/>
      <dgm:t>
        <a:bodyPr/>
        <a:lstStyle/>
        <a:p>
          <a:endParaRPr lang="en-US"/>
        </a:p>
      </dgm:t>
    </dgm:pt>
    <dgm:pt modelId="{81A7B7A0-1FE6-46DA-86A4-250B1B117899}" type="sibTrans" cxnId="{0B72E227-8F22-4D6F-83D1-071BC4698ED0}">
      <dgm:prSet/>
      <dgm:spPr/>
      <dgm:t>
        <a:bodyPr/>
        <a:lstStyle/>
        <a:p>
          <a:endParaRPr lang="en-US"/>
        </a:p>
      </dgm:t>
    </dgm:pt>
    <dgm:pt modelId="{39437237-7F39-48A1-A08A-963B49D3E725}">
      <dgm:prSet phldrT="[Text]"/>
      <dgm:spPr/>
      <dgm:t>
        <a:bodyPr/>
        <a:lstStyle/>
        <a:p>
          <a:r>
            <a:rPr lang="en-US" dirty="0" err="1" smtClean="0"/>
            <a:t>foo</a:t>
          </a:r>
          <a:endParaRPr lang="en-US" dirty="0"/>
        </a:p>
      </dgm:t>
    </dgm:pt>
    <dgm:pt modelId="{5F60A71D-F026-454C-A693-349BB0F9CB2A}" type="parTrans" cxnId="{D8FBF062-E456-4374-AE12-B037A98E0B21}">
      <dgm:prSet/>
      <dgm:spPr/>
      <dgm:t>
        <a:bodyPr/>
        <a:lstStyle/>
        <a:p>
          <a:endParaRPr lang="en-US"/>
        </a:p>
      </dgm:t>
    </dgm:pt>
    <dgm:pt modelId="{52B9EDFD-63C6-44CA-A3DF-248D4BFED956}" type="sibTrans" cxnId="{D8FBF062-E456-4374-AE12-B037A98E0B21}">
      <dgm:prSet/>
      <dgm:spPr/>
      <dgm:t>
        <a:bodyPr/>
        <a:lstStyle/>
        <a:p>
          <a:endParaRPr lang="en-US"/>
        </a:p>
      </dgm:t>
    </dgm:pt>
    <dgm:pt modelId="{127DC803-D8F4-4469-A8D7-0D6F885658CA}">
      <dgm:prSet phldrT="[Text]"/>
      <dgm:spPr/>
      <dgm:t>
        <a:bodyPr/>
        <a:lstStyle/>
        <a:p>
          <a:r>
            <a:rPr lang="en-US" dirty="0" smtClean="0"/>
            <a:t>AL</a:t>
          </a:r>
          <a:endParaRPr lang="en-US" dirty="0"/>
        </a:p>
      </dgm:t>
    </dgm:pt>
    <dgm:pt modelId="{6F7F8B92-E00A-4A7B-9985-FAD09AD24856}" type="parTrans" cxnId="{5227C495-58EC-4FF5-A311-569CEBA84DEB}">
      <dgm:prSet/>
      <dgm:spPr/>
      <dgm:t>
        <a:bodyPr/>
        <a:lstStyle/>
        <a:p>
          <a:endParaRPr lang="en-US"/>
        </a:p>
      </dgm:t>
    </dgm:pt>
    <dgm:pt modelId="{119A69BC-C479-403D-9F2C-A1523706D252}" type="sibTrans" cxnId="{5227C495-58EC-4FF5-A311-569CEBA84DEB}">
      <dgm:prSet/>
      <dgm:spPr/>
      <dgm:t>
        <a:bodyPr/>
        <a:lstStyle/>
        <a:p>
          <a:endParaRPr lang="en-US"/>
        </a:p>
      </dgm:t>
    </dgm:pt>
    <dgm:pt modelId="{DA6ED07F-E41C-4CF6-9520-BF49816D82D9}">
      <dgm:prSet phldrT="[Text]"/>
      <dgm:spPr/>
      <dgm:t>
        <a:bodyPr/>
        <a:lstStyle/>
        <a:p>
          <a:r>
            <a:rPr lang="en-US" dirty="0" smtClean="0"/>
            <a:t>AL</a:t>
          </a:r>
          <a:endParaRPr lang="en-US" dirty="0"/>
        </a:p>
      </dgm:t>
    </dgm:pt>
    <dgm:pt modelId="{A15A68EF-DFE2-43E9-B74A-C12437312FFC}" type="parTrans" cxnId="{C107D522-4C2F-44ED-8FE5-CBEC2852B6A5}">
      <dgm:prSet/>
      <dgm:spPr/>
      <dgm:t>
        <a:bodyPr/>
        <a:lstStyle/>
        <a:p>
          <a:endParaRPr lang="en-US"/>
        </a:p>
      </dgm:t>
    </dgm:pt>
    <dgm:pt modelId="{BD963FA7-904B-4C15-8A76-9A986310667C}" type="sibTrans" cxnId="{C107D522-4C2F-44ED-8FE5-CBEC2852B6A5}">
      <dgm:prSet/>
      <dgm:spPr/>
      <dgm:t>
        <a:bodyPr/>
        <a:lstStyle/>
        <a:p>
          <a:endParaRPr lang="en-US"/>
        </a:p>
      </dgm:t>
    </dgm:pt>
    <dgm:pt modelId="{C2B49662-B909-4225-A1BE-3AD50CB5DC75}">
      <dgm:prSet phldrT="[Text]"/>
      <dgm:spPr/>
      <dgm:t>
        <a:bodyPr/>
        <a:lstStyle/>
        <a:p>
          <a:r>
            <a:rPr lang="en-US" dirty="0" smtClean="0"/>
            <a:t>,</a:t>
          </a:r>
          <a:endParaRPr lang="en-US" dirty="0"/>
        </a:p>
      </dgm:t>
    </dgm:pt>
    <dgm:pt modelId="{B4169C69-7049-4C3B-9DC5-DD7F8568D206}" type="parTrans" cxnId="{D368E3ED-8D81-48E1-AD65-27ACD3F03FD0}">
      <dgm:prSet/>
      <dgm:spPr/>
      <dgm:t>
        <a:bodyPr/>
        <a:lstStyle/>
        <a:p>
          <a:endParaRPr lang="en-US"/>
        </a:p>
      </dgm:t>
    </dgm:pt>
    <dgm:pt modelId="{41F7B414-7129-453D-BF5C-5DE11D736655}" type="sibTrans" cxnId="{D368E3ED-8D81-48E1-AD65-27ACD3F03FD0}">
      <dgm:prSet/>
      <dgm:spPr/>
      <dgm:t>
        <a:bodyPr/>
        <a:lstStyle/>
        <a:p>
          <a:endParaRPr lang="en-US"/>
        </a:p>
      </dgm:t>
    </dgm:pt>
    <dgm:pt modelId="{4438AEFC-2D22-408D-A268-03E10C737F5D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094075E7-930B-44E6-BC1D-95753C81C36D}" type="parTrans" cxnId="{E6FF7A76-281C-4618-9E71-94FA2ABE92AB}">
      <dgm:prSet/>
      <dgm:spPr/>
      <dgm:t>
        <a:bodyPr/>
        <a:lstStyle/>
        <a:p>
          <a:endParaRPr lang="en-US"/>
        </a:p>
      </dgm:t>
    </dgm:pt>
    <dgm:pt modelId="{D2D5E085-F328-4CEE-8BC2-C63B96BDE5D2}" type="sibTrans" cxnId="{E6FF7A76-281C-4618-9E71-94FA2ABE92AB}">
      <dgm:prSet/>
      <dgm:spPr/>
      <dgm:t>
        <a:bodyPr/>
        <a:lstStyle/>
        <a:p>
          <a:endParaRPr lang="en-US"/>
        </a:p>
      </dgm:t>
    </dgm:pt>
    <dgm:pt modelId="{A4ABE3BA-B804-45C3-8779-2758D7ED4114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3D2FF35F-9D47-4658-879A-45FAB141A960}" type="parTrans" cxnId="{C5770317-6CF5-4CDD-A297-94DDADCCF367}">
      <dgm:prSet/>
      <dgm:spPr/>
      <dgm:t>
        <a:bodyPr/>
        <a:lstStyle/>
        <a:p>
          <a:endParaRPr lang="en-US"/>
        </a:p>
      </dgm:t>
    </dgm:pt>
    <dgm:pt modelId="{FC47BA92-0DFE-44AB-B97F-D01566710D65}" type="sibTrans" cxnId="{C5770317-6CF5-4CDD-A297-94DDADCCF367}">
      <dgm:prSet/>
      <dgm:spPr/>
      <dgm:t>
        <a:bodyPr/>
        <a:lstStyle/>
        <a:p>
          <a:endParaRPr lang="en-US"/>
        </a:p>
      </dgm:t>
    </dgm:pt>
    <dgm:pt modelId="{F0724ED1-16BC-4070-BEC8-ACF44B6114D9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03113840-6C05-4F8E-BC15-053104D7EDA5}" type="parTrans" cxnId="{C4C6D540-15C3-4815-A226-97E5FF1B1297}">
      <dgm:prSet/>
      <dgm:spPr/>
      <dgm:t>
        <a:bodyPr/>
        <a:lstStyle/>
        <a:p>
          <a:endParaRPr lang="en-US"/>
        </a:p>
      </dgm:t>
    </dgm:pt>
    <dgm:pt modelId="{766263E3-41F1-439A-8939-CF818B29EB66}" type="sibTrans" cxnId="{C4C6D540-15C3-4815-A226-97E5FF1B1297}">
      <dgm:prSet/>
      <dgm:spPr/>
      <dgm:t>
        <a:bodyPr/>
        <a:lstStyle/>
        <a:p>
          <a:endParaRPr lang="en-US"/>
        </a:p>
      </dgm:t>
    </dgm:pt>
    <dgm:pt modelId="{80534D7C-1FAB-4EB7-9EAA-83F7AE8E4A09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0CC4DA64-C8BE-49FB-88BE-AFECEF125F36}" type="parTrans" cxnId="{7F7B82C6-864F-4871-AE90-2CD0A6BCC1F2}">
      <dgm:prSet/>
      <dgm:spPr/>
      <dgm:t>
        <a:bodyPr/>
        <a:lstStyle/>
        <a:p>
          <a:endParaRPr lang="en-US"/>
        </a:p>
      </dgm:t>
    </dgm:pt>
    <dgm:pt modelId="{47C0AF66-C868-4319-BA7E-6A5112452154}" type="sibTrans" cxnId="{7F7B82C6-864F-4871-AE90-2CD0A6BCC1F2}">
      <dgm:prSet/>
      <dgm:spPr/>
      <dgm:t>
        <a:bodyPr/>
        <a:lstStyle/>
        <a:p>
          <a:endParaRPr lang="en-US"/>
        </a:p>
      </dgm:t>
    </dgm:pt>
    <dgm:pt modelId="{83CCE480-3A7C-45B0-AB4B-09CA61FC12CC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6624CF98-5A34-4A7A-9C08-32E62E3ED1A1}" type="parTrans" cxnId="{346CF068-21C5-461F-B69C-7F06887FCCF6}">
      <dgm:prSet/>
      <dgm:spPr/>
      <dgm:t>
        <a:bodyPr/>
        <a:lstStyle/>
        <a:p>
          <a:endParaRPr lang="en-US"/>
        </a:p>
      </dgm:t>
    </dgm:pt>
    <dgm:pt modelId="{4FA9A5CA-F5E5-4D28-955F-06AB957F7103}" type="sibTrans" cxnId="{346CF068-21C5-461F-B69C-7F06887FCCF6}">
      <dgm:prSet/>
      <dgm:spPr/>
      <dgm:t>
        <a:bodyPr/>
        <a:lstStyle/>
        <a:p>
          <a:endParaRPr lang="en-US"/>
        </a:p>
      </dgm:t>
    </dgm:pt>
    <dgm:pt modelId="{F430E41B-4F19-4DE1-9ADF-545AF937CEEC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D6A2CA3E-3BE7-4815-AE39-52C72C421E01}" type="parTrans" cxnId="{D6813D9F-27A7-4D80-9542-D0F74D312718}">
      <dgm:prSet/>
      <dgm:spPr/>
      <dgm:t>
        <a:bodyPr/>
        <a:lstStyle/>
        <a:p>
          <a:endParaRPr lang="en-US"/>
        </a:p>
      </dgm:t>
    </dgm:pt>
    <dgm:pt modelId="{80A175CA-47A5-48EE-ACEA-965E138D3A1A}" type="sibTrans" cxnId="{D6813D9F-27A7-4D80-9542-D0F74D312718}">
      <dgm:prSet/>
      <dgm:spPr/>
      <dgm:t>
        <a:bodyPr/>
        <a:lstStyle/>
        <a:p>
          <a:endParaRPr lang="en-US"/>
        </a:p>
      </dgm:t>
    </dgm:pt>
    <dgm:pt modelId="{72DC57FA-5F6E-4D9B-A383-914796D05021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54BA7179-85BB-4FE0-97D4-D848B5695FAC}" type="parTrans" cxnId="{0D5F9697-5365-4EFB-85A9-5B5EDC00B8EA}">
      <dgm:prSet/>
      <dgm:spPr/>
      <dgm:t>
        <a:bodyPr/>
        <a:lstStyle/>
        <a:p>
          <a:endParaRPr lang="en-US"/>
        </a:p>
      </dgm:t>
    </dgm:pt>
    <dgm:pt modelId="{42A76062-CFE8-42CF-AFA1-2BABC63CC3F2}" type="sibTrans" cxnId="{0D5F9697-5365-4EFB-85A9-5B5EDC00B8EA}">
      <dgm:prSet/>
      <dgm:spPr/>
      <dgm:t>
        <a:bodyPr/>
        <a:lstStyle/>
        <a:p>
          <a:endParaRPr lang="en-US"/>
        </a:p>
      </dgm:t>
    </dgm:pt>
    <dgm:pt modelId="{3FC1977F-9297-4AE3-86F5-4EE239EC6925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342C5162-42B7-4DA9-BFF8-78C5A85E76C5}" type="parTrans" cxnId="{2FA8169A-66F2-46C3-884B-4FC727263C66}">
      <dgm:prSet/>
      <dgm:spPr/>
      <dgm:t>
        <a:bodyPr/>
        <a:lstStyle/>
        <a:p>
          <a:endParaRPr lang="en-US"/>
        </a:p>
      </dgm:t>
    </dgm:pt>
    <dgm:pt modelId="{5FF3D347-5D71-415A-A517-6DD83997F45D}" type="sibTrans" cxnId="{2FA8169A-66F2-46C3-884B-4FC727263C66}">
      <dgm:prSet/>
      <dgm:spPr/>
      <dgm:t>
        <a:bodyPr/>
        <a:lstStyle/>
        <a:p>
          <a:endParaRPr lang="en-US"/>
        </a:p>
      </dgm:t>
    </dgm:pt>
    <dgm:pt modelId="{AA84F8FA-C0FA-4BE8-8F6D-065632207F8A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847EED6D-A2E8-458A-9640-A3C1FA5BDE5B}" type="parTrans" cxnId="{39DC4906-568F-4F83-8786-48B9BDD535CC}">
      <dgm:prSet/>
      <dgm:spPr/>
      <dgm:t>
        <a:bodyPr/>
        <a:lstStyle/>
        <a:p>
          <a:endParaRPr lang="en-US"/>
        </a:p>
      </dgm:t>
    </dgm:pt>
    <dgm:pt modelId="{9A24052A-3853-40CD-8493-73F0D4B3732E}" type="sibTrans" cxnId="{39DC4906-568F-4F83-8786-48B9BDD535CC}">
      <dgm:prSet/>
      <dgm:spPr/>
      <dgm:t>
        <a:bodyPr/>
        <a:lstStyle/>
        <a:p>
          <a:endParaRPr lang="en-US"/>
        </a:p>
      </dgm:t>
    </dgm:pt>
    <dgm:pt modelId="{D733D0DE-94F7-4D27-8B53-B30B4ADDD2C7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D0E3DA06-D1D5-4948-B3BA-E96FC587CD7F}" type="parTrans" cxnId="{469D887B-BD81-411C-914A-E3E0C947CD27}">
      <dgm:prSet/>
      <dgm:spPr/>
      <dgm:t>
        <a:bodyPr/>
        <a:lstStyle/>
        <a:p>
          <a:endParaRPr lang="en-US"/>
        </a:p>
      </dgm:t>
    </dgm:pt>
    <dgm:pt modelId="{EF774029-ED13-4FEB-BC96-DBE3320269D8}" type="sibTrans" cxnId="{469D887B-BD81-411C-914A-E3E0C947CD27}">
      <dgm:prSet/>
      <dgm:spPr/>
      <dgm:t>
        <a:bodyPr/>
        <a:lstStyle/>
        <a:p>
          <a:endParaRPr lang="en-US"/>
        </a:p>
      </dgm:t>
    </dgm:pt>
    <dgm:pt modelId="{1FABEE1A-0045-4D54-B8D4-C929654A6133}">
      <dgm:prSet/>
      <dgm:spPr>
        <a:noFill/>
      </dgm:spPr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06EF8CDE-F4AD-4D15-B745-C460ABEE2A93}" type="parTrans" cxnId="{E4D3398B-188B-48E7-A88B-D21F6B533F31}">
      <dgm:prSet/>
      <dgm:spPr/>
      <dgm:t>
        <a:bodyPr/>
        <a:lstStyle/>
        <a:p>
          <a:endParaRPr lang="en-US"/>
        </a:p>
      </dgm:t>
    </dgm:pt>
    <dgm:pt modelId="{6206CF4F-1AA8-470B-B015-93D08D5D32D9}" type="sibTrans" cxnId="{E4D3398B-188B-48E7-A88B-D21F6B533F31}">
      <dgm:prSet/>
      <dgm:spPr/>
      <dgm:t>
        <a:bodyPr/>
        <a:lstStyle/>
        <a:p>
          <a:endParaRPr lang="en-US"/>
        </a:p>
      </dgm:t>
    </dgm:pt>
    <dgm:pt modelId="{CB8D02E0-4C71-4311-9394-C4C9B41D056E}">
      <dgm:prSet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CE2A0A17-DBF3-4417-B86B-2E84676578B4}" type="parTrans" cxnId="{C7E98A20-3664-4790-B084-3C5D48ED7944}">
      <dgm:prSet/>
      <dgm:spPr/>
      <dgm:t>
        <a:bodyPr/>
        <a:lstStyle/>
        <a:p>
          <a:endParaRPr lang="en-US"/>
        </a:p>
      </dgm:t>
    </dgm:pt>
    <dgm:pt modelId="{66960669-F56D-44DF-AD33-445A2DF27677}" type="sibTrans" cxnId="{C7E98A20-3664-4790-B084-3C5D48ED7944}">
      <dgm:prSet/>
      <dgm:spPr/>
      <dgm:t>
        <a:bodyPr/>
        <a:lstStyle/>
        <a:p>
          <a:endParaRPr lang="en-US"/>
        </a:p>
      </dgm:t>
    </dgm:pt>
    <dgm:pt modelId="{4E007084-143D-47FF-B8F7-6B4D108FA21D}">
      <dgm:prSet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F712E1AC-0BE4-4A30-841A-2430A2AB2F6C}" type="parTrans" cxnId="{F91AB075-F07C-4DE6-85B5-B89F9A01D6F9}">
      <dgm:prSet/>
      <dgm:spPr/>
      <dgm:t>
        <a:bodyPr/>
        <a:lstStyle/>
        <a:p>
          <a:endParaRPr lang="en-US"/>
        </a:p>
      </dgm:t>
    </dgm:pt>
    <dgm:pt modelId="{79CE3149-E706-4CDB-9E8F-15A31B3B1D5F}" type="sibTrans" cxnId="{F91AB075-F07C-4DE6-85B5-B89F9A01D6F9}">
      <dgm:prSet/>
      <dgm:spPr/>
      <dgm:t>
        <a:bodyPr/>
        <a:lstStyle/>
        <a:p>
          <a:endParaRPr lang="en-US"/>
        </a:p>
      </dgm:t>
    </dgm:pt>
    <dgm:pt modelId="{7950ADAF-3A63-42D0-9F15-35B33F74E8C7}">
      <dgm:prSet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37F1BD31-BA4E-46E4-87D8-7CF3D4CC773B}" type="parTrans" cxnId="{091D524D-1B91-4550-BD59-81D731EA3ACE}">
      <dgm:prSet/>
      <dgm:spPr/>
      <dgm:t>
        <a:bodyPr/>
        <a:lstStyle/>
        <a:p>
          <a:endParaRPr lang="en-US"/>
        </a:p>
      </dgm:t>
    </dgm:pt>
    <dgm:pt modelId="{72E27904-336E-42D3-A952-9C257F878F0E}" type="sibTrans" cxnId="{091D524D-1B91-4550-BD59-81D731EA3ACE}">
      <dgm:prSet/>
      <dgm:spPr/>
      <dgm:t>
        <a:bodyPr/>
        <a:lstStyle/>
        <a:p>
          <a:endParaRPr lang="en-US"/>
        </a:p>
      </dgm:t>
    </dgm:pt>
    <dgm:pt modelId="{141E87E7-D4DD-4C9D-91B4-C26356A59C58}" type="pres">
      <dgm:prSet presAssocID="{3F778B56-E932-4953-AE73-9AD14AA938E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C01BE24-A4D6-4AB3-B8D5-C2158A0554AD}" type="pres">
      <dgm:prSet presAssocID="{CD0EB3A3-B311-466C-AD76-A0C4CF210FAC}" presName="hierRoot1" presStyleCnt="0"/>
      <dgm:spPr/>
    </dgm:pt>
    <dgm:pt modelId="{58A3B214-8636-4111-8893-AD9257BC38EC}" type="pres">
      <dgm:prSet presAssocID="{CD0EB3A3-B311-466C-AD76-A0C4CF210FAC}" presName="composite" presStyleCnt="0"/>
      <dgm:spPr/>
    </dgm:pt>
    <dgm:pt modelId="{6D80086E-9836-4C41-A4CB-86D489D814E2}" type="pres">
      <dgm:prSet presAssocID="{CD0EB3A3-B311-466C-AD76-A0C4CF210FAC}" presName="background" presStyleLbl="node0" presStyleIdx="0" presStyleCnt="1"/>
      <dgm:spPr/>
    </dgm:pt>
    <dgm:pt modelId="{A8DE2E9D-77D7-4E22-ABCE-4EB5BA180C30}" type="pres">
      <dgm:prSet presAssocID="{CD0EB3A3-B311-466C-AD76-A0C4CF210FA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375CC4-0009-47AE-A624-99551DE01730}" type="pres">
      <dgm:prSet presAssocID="{CD0EB3A3-B311-466C-AD76-A0C4CF210FAC}" presName="hierChild2" presStyleCnt="0"/>
      <dgm:spPr/>
    </dgm:pt>
    <dgm:pt modelId="{AFB32483-272A-4B94-B045-B0E6098C3904}" type="pres">
      <dgm:prSet presAssocID="{7086E6D6-3B47-436B-BA17-B24F448C5FA1}" presName="Name10" presStyleLbl="parChTrans1D2" presStyleIdx="0" presStyleCnt="4"/>
      <dgm:spPr/>
      <dgm:t>
        <a:bodyPr/>
        <a:lstStyle/>
        <a:p>
          <a:endParaRPr lang="en-US"/>
        </a:p>
      </dgm:t>
    </dgm:pt>
    <dgm:pt modelId="{51CDE125-A27D-42C5-BD2A-D64D712EEE22}" type="pres">
      <dgm:prSet presAssocID="{D7D86A06-2D92-43AC-B88A-FA77B3437C5C}" presName="hierRoot2" presStyleCnt="0"/>
      <dgm:spPr/>
    </dgm:pt>
    <dgm:pt modelId="{37F74452-449C-4E33-8CFD-1C81D4847F33}" type="pres">
      <dgm:prSet presAssocID="{D7D86A06-2D92-43AC-B88A-FA77B3437C5C}" presName="composite2" presStyleCnt="0"/>
      <dgm:spPr/>
    </dgm:pt>
    <dgm:pt modelId="{02468021-171D-4B14-A715-09695171202B}" type="pres">
      <dgm:prSet presAssocID="{D7D86A06-2D92-43AC-B88A-FA77B3437C5C}" presName="background2" presStyleLbl="node2" presStyleIdx="0" presStyleCnt="4"/>
      <dgm:spPr/>
    </dgm:pt>
    <dgm:pt modelId="{763AF670-0DE9-4C7D-BC35-5D18A6447FCD}" type="pres">
      <dgm:prSet presAssocID="{D7D86A06-2D92-43AC-B88A-FA77B3437C5C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7C34D1-A3FC-4250-8667-7953D1279DFD}" type="pres">
      <dgm:prSet presAssocID="{D7D86A06-2D92-43AC-B88A-FA77B3437C5C}" presName="hierChild3" presStyleCnt="0"/>
      <dgm:spPr/>
    </dgm:pt>
    <dgm:pt modelId="{EEAB9C97-BFFF-43B5-BA44-8DEBF53F5834}" type="pres">
      <dgm:prSet presAssocID="{14A7875F-0786-4CE9-B3C7-E9F62F259BEE}" presName="Name17" presStyleLbl="parChTrans1D3" presStyleIdx="0" presStyleCnt="2"/>
      <dgm:spPr/>
      <dgm:t>
        <a:bodyPr/>
        <a:lstStyle/>
        <a:p>
          <a:endParaRPr lang="en-US"/>
        </a:p>
      </dgm:t>
    </dgm:pt>
    <dgm:pt modelId="{10EDF3B6-E963-4238-AAA7-0E7C0E3F3A3B}" type="pres">
      <dgm:prSet presAssocID="{16DDD6E2-ED7F-49C8-AD8F-4BD264E00210}" presName="hierRoot3" presStyleCnt="0"/>
      <dgm:spPr/>
    </dgm:pt>
    <dgm:pt modelId="{F101D96D-7821-4874-8A97-E54FC8AA9FF2}" type="pres">
      <dgm:prSet presAssocID="{16DDD6E2-ED7F-49C8-AD8F-4BD264E00210}" presName="composite3" presStyleCnt="0"/>
      <dgm:spPr/>
    </dgm:pt>
    <dgm:pt modelId="{9295B1FA-56AB-4594-BDA4-948EFFF5CD2A}" type="pres">
      <dgm:prSet presAssocID="{16DDD6E2-ED7F-49C8-AD8F-4BD264E00210}" presName="background3" presStyleLbl="node3" presStyleIdx="0" presStyleCnt="2"/>
      <dgm:spPr/>
    </dgm:pt>
    <dgm:pt modelId="{09ECA89B-B701-42E0-B06C-43EC5AB7D96D}" type="pres">
      <dgm:prSet presAssocID="{16DDD6E2-ED7F-49C8-AD8F-4BD264E00210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90F2A5-299E-4897-A75C-578CA3A41E9A}" type="pres">
      <dgm:prSet presAssocID="{16DDD6E2-ED7F-49C8-AD8F-4BD264E00210}" presName="hierChild4" presStyleCnt="0"/>
      <dgm:spPr/>
    </dgm:pt>
    <dgm:pt modelId="{CB9168AD-BFC2-4527-954F-14BBA1F769CC}" type="pres">
      <dgm:prSet presAssocID="{A0A018D7-A3ED-4561-9804-355FD22500D2}" presName="Name10" presStyleLbl="parChTrans1D2" presStyleIdx="1" presStyleCnt="4"/>
      <dgm:spPr/>
      <dgm:t>
        <a:bodyPr/>
        <a:lstStyle/>
        <a:p>
          <a:endParaRPr lang="en-US"/>
        </a:p>
      </dgm:t>
    </dgm:pt>
    <dgm:pt modelId="{071EFA5D-8086-4C03-AEDB-F00FAC0E25A5}" type="pres">
      <dgm:prSet presAssocID="{CD5E03CE-C4B5-4F33-96F4-1B7362C19097}" presName="hierRoot2" presStyleCnt="0"/>
      <dgm:spPr/>
    </dgm:pt>
    <dgm:pt modelId="{34FA5D82-58DC-405F-A69F-2721196C683A}" type="pres">
      <dgm:prSet presAssocID="{CD5E03CE-C4B5-4F33-96F4-1B7362C19097}" presName="composite2" presStyleCnt="0"/>
      <dgm:spPr/>
    </dgm:pt>
    <dgm:pt modelId="{0FF1AD1D-8025-4DF9-96F7-7CA7D91E80CA}" type="pres">
      <dgm:prSet presAssocID="{CD5E03CE-C4B5-4F33-96F4-1B7362C19097}" presName="background2" presStyleLbl="node2" presStyleIdx="1" presStyleCnt="4"/>
      <dgm:spPr/>
    </dgm:pt>
    <dgm:pt modelId="{D04031D2-1051-4116-800F-7046B7C97BBF}" type="pres">
      <dgm:prSet presAssocID="{CD5E03CE-C4B5-4F33-96F4-1B7362C19097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475B08-5AA5-4E4F-BB8E-32D8D0534C34}" type="pres">
      <dgm:prSet presAssocID="{CD5E03CE-C4B5-4F33-96F4-1B7362C19097}" presName="hierChild3" presStyleCnt="0"/>
      <dgm:spPr/>
    </dgm:pt>
    <dgm:pt modelId="{F8B9A906-689C-408C-829A-DF44D9379616}" type="pres">
      <dgm:prSet presAssocID="{5D81AA90-4BFB-4C30-B357-D54CACE2E8D3}" presName="Name10" presStyleLbl="parChTrans1D2" presStyleIdx="2" presStyleCnt="4"/>
      <dgm:spPr/>
      <dgm:t>
        <a:bodyPr/>
        <a:lstStyle/>
        <a:p>
          <a:endParaRPr lang="en-US"/>
        </a:p>
      </dgm:t>
    </dgm:pt>
    <dgm:pt modelId="{AA234942-DD85-4C74-ABC5-43CB53F99860}" type="pres">
      <dgm:prSet presAssocID="{F881E78F-C88B-4926-889D-0A7CB4841284}" presName="hierRoot2" presStyleCnt="0"/>
      <dgm:spPr/>
    </dgm:pt>
    <dgm:pt modelId="{CAB68872-BF67-4C39-9CD4-67CC161D3E20}" type="pres">
      <dgm:prSet presAssocID="{F881E78F-C88B-4926-889D-0A7CB4841284}" presName="composite2" presStyleCnt="0"/>
      <dgm:spPr/>
    </dgm:pt>
    <dgm:pt modelId="{50F6AEB5-FE63-41B1-BA95-72D43C45B278}" type="pres">
      <dgm:prSet presAssocID="{F881E78F-C88B-4926-889D-0A7CB4841284}" presName="background2" presStyleLbl="node2" presStyleIdx="2" presStyleCnt="4"/>
      <dgm:spPr/>
    </dgm:pt>
    <dgm:pt modelId="{3F7CE24F-79E9-427D-904D-54178C519192}" type="pres">
      <dgm:prSet presAssocID="{F881E78F-C88B-4926-889D-0A7CB4841284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4823B0-522B-4319-BEF8-BAEF0D6F0D61}" type="pres">
      <dgm:prSet presAssocID="{F881E78F-C88B-4926-889D-0A7CB4841284}" presName="hierChild3" presStyleCnt="0"/>
      <dgm:spPr/>
    </dgm:pt>
    <dgm:pt modelId="{CB2BC442-E9D6-40EF-9C38-D8C54B12B038}" type="pres">
      <dgm:prSet presAssocID="{8B02D3DC-DAC7-4AF4-851E-8DC7D29827A3}" presName="Name17" presStyleLbl="parChTrans1D3" presStyleIdx="1" presStyleCnt="2"/>
      <dgm:spPr/>
      <dgm:t>
        <a:bodyPr/>
        <a:lstStyle/>
        <a:p>
          <a:endParaRPr lang="en-US"/>
        </a:p>
      </dgm:t>
    </dgm:pt>
    <dgm:pt modelId="{80D42823-32FD-4A59-9456-977FFE379CB0}" type="pres">
      <dgm:prSet presAssocID="{BEE75955-29D5-449C-B244-AF76DDEF667D}" presName="hierRoot3" presStyleCnt="0"/>
      <dgm:spPr/>
    </dgm:pt>
    <dgm:pt modelId="{FC41630D-77EE-403E-96C8-453837B07569}" type="pres">
      <dgm:prSet presAssocID="{BEE75955-29D5-449C-B244-AF76DDEF667D}" presName="composite3" presStyleCnt="0"/>
      <dgm:spPr/>
    </dgm:pt>
    <dgm:pt modelId="{96F8C7E9-D95F-43EB-BB40-F2AA0FAE2627}" type="pres">
      <dgm:prSet presAssocID="{BEE75955-29D5-449C-B244-AF76DDEF667D}" presName="background3" presStyleLbl="node3" presStyleIdx="1" presStyleCnt="2"/>
      <dgm:spPr/>
    </dgm:pt>
    <dgm:pt modelId="{74A3AB15-6EBA-4FCF-B9CC-A59BB8A32714}" type="pres">
      <dgm:prSet presAssocID="{BEE75955-29D5-449C-B244-AF76DDEF667D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F518D1-5D56-4D24-8A1C-ABD1BEE81E55}" type="pres">
      <dgm:prSet presAssocID="{BEE75955-29D5-449C-B244-AF76DDEF667D}" presName="hierChild4" presStyleCnt="0"/>
      <dgm:spPr/>
    </dgm:pt>
    <dgm:pt modelId="{90406764-048B-4D86-94C9-0C2BE92F8EEB}" type="pres">
      <dgm:prSet presAssocID="{D24D5372-69DF-4D6F-BA3C-2320BE54C22E}" presName="Name23" presStyleLbl="parChTrans1D4" presStyleIdx="0" presStyleCnt="22"/>
      <dgm:spPr/>
      <dgm:t>
        <a:bodyPr/>
        <a:lstStyle/>
        <a:p>
          <a:endParaRPr lang="en-US"/>
        </a:p>
      </dgm:t>
    </dgm:pt>
    <dgm:pt modelId="{33C71A7D-A9C7-4A8C-9BEB-1C90B689F2FA}" type="pres">
      <dgm:prSet presAssocID="{0740CC2B-3990-48C3-BC4E-6BE2FC0A0EDB}" presName="hierRoot4" presStyleCnt="0"/>
      <dgm:spPr/>
    </dgm:pt>
    <dgm:pt modelId="{AD3278F0-7EB8-44C6-89DA-AC6BCFBE3D19}" type="pres">
      <dgm:prSet presAssocID="{0740CC2B-3990-48C3-BC4E-6BE2FC0A0EDB}" presName="composite4" presStyleCnt="0"/>
      <dgm:spPr/>
    </dgm:pt>
    <dgm:pt modelId="{E297B8ED-CCF1-436F-9641-36991D018C60}" type="pres">
      <dgm:prSet presAssocID="{0740CC2B-3990-48C3-BC4E-6BE2FC0A0EDB}" presName="background4" presStyleLbl="node4" presStyleIdx="0" presStyleCnt="22"/>
      <dgm:spPr/>
    </dgm:pt>
    <dgm:pt modelId="{F0279832-667A-48EC-8AE9-3FE2686168B5}" type="pres">
      <dgm:prSet presAssocID="{0740CC2B-3990-48C3-BC4E-6BE2FC0A0EDB}" presName="text4" presStyleLbl="fgAcc4" presStyleIdx="0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2BDC23-14BD-41ED-8DCA-A88858E71364}" type="pres">
      <dgm:prSet presAssocID="{0740CC2B-3990-48C3-BC4E-6BE2FC0A0EDB}" presName="hierChild5" presStyleCnt="0"/>
      <dgm:spPr/>
    </dgm:pt>
    <dgm:pt modelId="{B0B21679-98D0-4AE9-ACAD-E5E18834F2FC}" type="pres">
      <dgm:prSet presAssocID="{4E12035D-8CAB-49C8-82AB-01951006D07C}" presName="Name23" presStyleLbl="parChTrans1D4" presStyleIdx="1" presStyleCnt="22"/>
      <dgm:spPr/>
      <dgm:t>
        <a:bodyPr/>
        <a:lstStyle/>
        <a:p>
          <a:endParaRPr lang="en-US"/>
        </a:p>
      </dgm:t>
    </dgm:pt>
    <dgm:pt modelId="{1A453725-708D-4FC6-8E92-52BD5E4586B3}" type="pres">
      <dgm:prSet presAssocID="{06B98DB4-3FA6-40FF-A85C-76BA2A60D6A7}" presName="hierRoot4" presStyleCnt="0"/>
      <dgm:spPr/>
    </dgm:pt>
    <dgm:pt modelId="{688B284E-7509-4EA2-A1E3-C3A195F3B441}" type="pres">
      <dgm:prSet presAssocID="{06B98DB4-3FA6-40FF-A85C-76BA2A60D6A7}" presName="composite4" presStyleCnt="0"/>
      <dgm:spPr/>
    </dgm:pt>
    <dgm:pt modelId="{CE6A5527-D255-4915-9E40-9E0B54ABBEBC}" type="pres">
      <dgm:prSet presAssocID="{06B98DB4-3FA6-40FF-A85C-76BA2A60D6A7}" presName="background4" presStyleLbl="node4" presStyleIdx="1" presStyleCnt="22"/>
      <dgm:spPr/>
    </dgm:pt>
    <dgm:pt modelId="{75851402-7D1D-4849-8291-6DE663F62C5E}" type="pres">
      <dgm:prSet presAssocID="{06B98DB4-3FA6-40FF-A85C-76BA2A60D6A7}" presName="text4" presStyleLbl="fgAcc4" presStyleIdx="1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5D67BE-20C7-4B4E-88E4-A927A8C64FE7}" type="pres">
      <dgm:prSet presAssocID="{06B98DB4-3FA6-40FF-A85C-76BA2A60D6A7}" presName="hierChild5" presStyleCnt="0"/>
      <dgm:spPr/>
    </dgm:pt>
    <dgm:pt modelId="{78497673-5FDE-4475-A5F1-6322CFB79800}" type="pres">
      <dgm:prSet presAssocID="{5F60A71D-F026-454C-A693-349BB0F9CB2A}" presName="Name23" presStyleLbl="parChTrans1D4" presStyleIdx="2" presStyleCnt="22"/>
      <dgm:spPr/>
      <dgm:t>
        <a:bodyPr/>
        <a:lstStyle/>
        <a:p>
          <a:endParaRPr lang="en-US"/>
        </a:p>
      </dgm:t>
    </dgm:pt>
    <dgm:pt modelId="{B8A32113-7380-4EB3-AB6E-E5099E3292E3}" type="pres">
      <dgm:prSet presAssocID="{39437237-7F39-48A1-A08A-963B49D3E725}" presName="hierRoot4" presStyleCnt="0"/>
      <dgm:spPr/>
    </dgm:pt>
    <dgm:pt modelId="{6FBF9219-A95B-4B02-9400-A02E24521304}" type="pres">
      <dgm:prSet presAssocID="{39437237-7F39-48A1-A08A-963B49D3E725}" presName="composite4" presStyleCnt="0"/>
      <dgm:spPr/>
    </dgm:pt>
    <dgm:pt modelId="{71388516-336C-4C4A-AFF0-622070AED854}" type="pres">
      <dgm:prSet presAssocID="{39437237-7F39-48A1-A08A-963B49D3E725}" presName="background4" presStyleLbl="node4" presStyleIdx="2" presStyleCnt="22"/>
      <dgm:spPr/>
    </dgm:pt>
    <dgm:pt modelId="{43909AF6-E02A-4D3E-96D5-7FAA73A1DFC1}" type="pres">
      <dgm:prSet presAssocID="{39437237-7F39-48A1-A08A-963B49D3E725}" presName="text4" presStyleLbl="fgAcc4" presStyleIdx="2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82F4B6-101D-4A64-9790-C08CF8E0CC5A}" type="pres">
      <dgm:prSet presAssocID="{39437237-7F39-48A1-A08A-963B49D3E725}" presName="hierChild5" presStyleCnt="0"/>
      <dgm:spPr/>
    </dgm:pt>
    <dgm:pt modelId="{5B26E804-82F4-4F04-B470-EFF68CA5664E}" type="pres">
      <dgm:prSet presAssocID="{7872AFB3-01AD-4B96-875D-B9927DBAA79A}" presName="Name23" presStyleLbl="parChTrans1D4" presStyleIdx="3" presStyleCnt="22"/>
      <dgm:spPr/>
      <dgm:t>
        <a:bodyPr/>
        <a:lstStyle/>
        <a:p>
          <a:endParaRPr lang="en-US"/>
        </a:p>
      </dgm:t>
    </dgm:pt>
    <dgm:pt modelId="{C8046D14-534F-4432-8053-D0ABFEC9E62B}" type="pres">
      <dgm:prSet presAssocID="{F563A771-CCE4-41FD-8597-ED1C5CD0916D}" presName="hierRoot4" presStyleCnt="0"/>
      <dgm:spPr/>
    </dgm:pt>
    <dgm:pt modelId="{EBD178B0-D3CD-4F34-8B11-EAA8F152AA52}" type="pres">
      <dgm:prSet presAssocID="{F563A771-CCE4-41FD-8597-ED1C5CD0916D}" presName="composite4" presStyleCnt="0"/>
      <dgm:spPr/>
    </dgm:pt>
    <dgm:pt modelId="{7F7948A7-6AAA-40C9-B950-38E7493D659B}" type="pres">
      <dgm:prSet presAssocID="{F563A771-CCE4-41FD-8597-ED1C5CD0916D}" presName="background4" presStyleLbl="node4" presStyleIdx="3" presStyleCnt="22"/>
      <dgm:spPr/>
    </dgm:pt>
    <dgm:pt modelId="{5FC7770D-42B5-4C11-AD45-F000C6E20CB7}" type="pres">
      <dgm:prSet presAssocID="{F563A771-CCE4-41FD-8597-ED1C5CD0916D}" presName="text4" presStyleLbl="fgAcc4" presStyleIdx="3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9E3CBD-EE31-4553-A550-F704DF8AD3D0}" type="pres">
      <dgm:prSet presAssocID="{F563A771-CCE4-41FD-8597-ED1C5CD0916D}" presName="hierChild5" presStyleCnt="0"/>
      <dgm:spPr/>
    </dgm:pt>
    <dgm:pt modelId="{84DA129A-5778-4935-AA8D-E4818A9685A6}" type="pres">
      <dgm:prSet presAssocID="{0BCE6F7C-8680-4349-AC77-D1FFC2EF3B2A}" presName="Name23" presStyleLbl="parChTrans1D4" presStyleIdx="4" presStyleCnt="22"/>
      <dgm:spPr/>
      <dgm:t>
        <a:bodyPr/>
        <a:lstStyle/>
        <a:p>
          <a:endParaRPr lang="en-US"/>
        </a:p>
      </dgm:t>
    </dgm:pt>
    <dgm:pt modelId="{5D80B324-044C-40D8-A4AE-0592C8C77AFB}" type="pres">
      <dgm:prSet presAssocID="{148E3AE3-C8B3-4DF4-880D-199B4C73FCFE}" presName="hierRoot4" presStyleCnt="0"/>
      <dgm:spPr/>
    </dgm:pt>
    <dgm:pt modelId="{834C4FE5-AF60-436A-A318-40F1980A165C}" type="pres">
      <dgm:prSet presAssocID="{148E3AE3-C8B3-4DF4-880D-199B4C73FCFE}" presName="composite4" presStyleCnt="0"/>
      <dgm:spPr/>
    </dgm:pt>
    <dgm:pt modelId="{DC3C6946-95B8-4983-AE1D-7CBBE681DA9D}" type="pres">
      <dgm:prSet presAssocID="{148E3AE3-C8B3-4DF4-880D-199B4C73FCFE}" presName="background4" presStyleLbl="node4" presStyleIdx="4" presStyleCnt="22"/>
      <dgm:spPr/>
    </dgm:pt>
    <dgm:pt modelId="{94734216-4B12-41B4-A88D-19F90F6F680B}" type="pres">
      <dgm:prSet presAssocID="{148E3AE3-C8B3-4DF4-880D-199B4C73FCFE}" presName="text4" presStyleLbl="fgAcc4" presStyleIdx="4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E565AA-DC04-4157-BE54-2EB7A9C73358}" type="pres">
      <dgm:prSet presAssocID="{148E3AE3-C8B3-4DF4-880D-199B4C73FCFE}" presName="hierChild5" presStyleCnt="0"/>
      <dgm:spPr/>
    </dgm:pt>
    <dgm:pt modelId="{5F284072-B641-49EC-BCAB-E275F83AC0A5}" type="pres">
      <dgm:prSet presAssocID="{6F7F8B92-E00A-4A7B-9985-FAD09AD24856}" presName="Name23" presStyleLbl="parChTrans1D4" presStyleIdx="5" presStyleCnt="22"/>
      <dgm:spPr/>
      <dgm:t>
        <a:bodyPr/>
        <a:lstStyle/>
        <a:p>
          <a:endParaRPr lang="en-US"/>
        </a:p>
      </dgm:t>
    </dgm:pt>
    <dgm:pt modelId="{CCBF934C-D42D-4678-BC87-B5CB83FEE118}" type="pres">
      <dgm:prSet presAssocID="{127DC803-D8F4-4469-A8D7-0D6F885658CA}" presName="hierRoot4" presStyleCnt="0"/>
      <dgm:spPr/>
    </dgm:pt>
    <dgm:pt modelId="{FEBEAC63-9A8C-4C6C-B67C-47B7EFE01369}" type="pres">
      <dgm:prSet presAssocID="{127DC803-D8F4-4469-A8D7-0D6F885658CA}" presName="composite4" presStyleCnt="0"/>
      <dgm:spPr/>
    </dgm:pt>
    <dgm:pt modelId="{2F5D7FC8-B643-41EB-87D5-6B1374ACF15A}" type="pres">
      <dgm:prSet presAssocID="{127DC803-D8F4-4469-A8D7-0D6F885658CA}" presName="background4" presStyleLbl="node4" presStyleIdx="5" presStyleCnt="22"/>
      <dgm:spPr/>
    </dgm:pt>
    <dgm:pt modelId="{6AAD572E-3B76-4ACF-91D3-3D936886491C}" type="pres">
      <dgm:prSet presAssocID="{127DC803-D8F4-4469-A8D7-0D6F885658CA}" presName="text4" presStyleLbl="fgAcc4" presStyleIdx="5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BE6F39-5642-4DCC-AEE6-4B2770CDDA8F}" type="pres">
      <dgm:prSet presAssocID="{127DC803-D8F4-4469-A8D7-0D6F885658CA}" presName="hierChild5" presStyleCnt="0"/>
      <dgm:spPr/>
    </dgm:pt>
    <dgm:pt modelId="{C1F1DE19-9675-40E8-AB2D-F30B8A00A3D5}" type="pres">
      <dgm:prSet presAssocID="{A15A68EF-DFE2-43E9-B74A-C12437312FFC}" presName="Name23" presStyleLbl="parChTrans1D4" presStyleIdx="6" presStyleCnt="22"/>
      <dgm:spPr/>
      <dgm:t>
        <a:bodyPr/>
        <a:lstStyle/>
        <a:p>
          <a:endParaRPr lang="en-US"/>
        </a:p>
      </dgm:t>
    </dgm:pt>
    <dgm:pt modelId="{87228167-BE9B-4A72-94A7-6EF11E91696E}" type="pres">
      <dgm:prSet presAssocID="{DA6ED07F-E41C-4CF6-9520-BF49816D82D9}" presName="hierRoot4" presStyleCnt="0"/>
      <dgm:spPr/>
    </dgm:pt>
    <dgm:pt modelId="{F8279F1B-911F-4ACF-AC3A-9A2851F36065}" type="pres">
      <dgm:prSet presAssocID="{DA6ED07F-E41C-4CF6-9520-BF49816D82D9}" presName="composite4" presStyleCnt="0"/>
      <dgm:spPr/>
    </dgm:pt>
    <dgm:pt modelId="{1F6AF96A-4086-4A63-9AF8-477E3CDDF432}" type="pres">
      <dgm:prSet presAssocID="{DA6ED07F-E41C-4CF6-9520-BF49816D82D9}" presName="background4" presStyleLbl="node4" presStyleIdx="6" presStyleCnt="22"/>
      <dgm:spPr/>
    </dgm:pt>
    <dgm:pt modelId="{3FC74EF7-0CB9-48F7-B90A-5C1D690189F2}" type="pres">
      <dgm:prSet presAssocID="{DA6ED07F-E41C-4CF6-9520-BF49816D82D9}" presName="text4" presStyleLbl="fgAcc4" presStyleIdx="6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F73E62-657B-4867-8D78-980A6C83CA24}" type="pres">
      <dgm:prSet presAssocID="{DA6ED07F-E41C-4CF6-9520-BF49816D82D9}" presName="hierChild5" presStyleCnt="0"/>
      <dgm:spPr/>
    </dgm:pt>
    <dgm:pt modelId="{3D0A9616-DD74-4386-B709-1B8049D721CE}" type="pres">
      <dgm:prSet presAssocID="{3D2FF35F-9D47-4658-879A-45FAB141A960}" presName="Name23" presStyleLbl="parChTrans1D4" presStyleIdx="7" presStyleCnt="22"/>
      <dgm:spPr/>
      <dgm:t>
        <a:bodyPr/>
        <a:lstStyle/>
        <a:p>
          <a:endParaRPr lang="en-US"/>
        </a:p>
      </dgm:t>
    </dgm:pt>
    <dgm:pt modelId="{62B97062-66CC-411B-957A-A6CB80012DA5}" type="pres">
      <dgm:prSet presAssocID="{A4ABE3BA-B804-45C3-8779-2758D7ED4114}" presName="hierRoot4" presStyleCnt="0"/>
      <dgm:spPr/>
    </dgm:pt>
    <dgm:pt modelId="{5B72634A-1404-47DE-B223-7A5C2A9DF9F9}" type="pres">
      <dgm:prSet presAssocID="{A4ABE3BA-B804-45C3-8779-2758D7ED4114}" presName="composite4" presStyleCnt="0"/>
      <dgm:spPr/>
    </dgm:pt>
    <dgm:pt modelId="{991404A5-2699-4850-BEAE-73B08A0793F9}" type="pres">
      <dgm:prSet presAssocID="{A4ABE3BA-B804-45C3-8779-2758D7ED4114}" presName="background4" presStyleLbl="node4" presStyleIdx="7" presStyleCnt="22"/>
      <dgm:spPr/>
    </dgm:pt>
    <dgm:pt modelId="{3243FF9A-6992-448E-911F-2B7BBD13507C}" type="pres">
      <dgm:prSet presAssocID="{A4ABE3BA-B804-45C3-8779-2758D7ED4114}" presName="text4" presStyleLbl="fgAcc4" presStyleIdx="7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93D24D-6FAD-42C9-B644-A520CFB134AF}" type="pres">
      <dgm:prSet presAssocID="{A4ABE3BA-B804-45C3-8779-2758D7ED4114}" presName="hierChild5" presStyleCnt="0"/>
      <dgm:spPr/>
    </dgm:pt>
    <dgm:pt modelId="{E9DAF987-79D5-4279-8842-072547DE000A}" type="pres">
      <dgm:prSet presAssocID="{03113840-6C05-4F8E-BC15-053104D7EDA5}" presName="Name23" presStyleLbl="parChTrans1D4" presStyleIdx="8" presStyleCnt="22"/>
      <dgm:spPr/>
      <dgm:t>
        <a:bodyPr/>
        <a:lstStyle/>
        <a:p>
          <a:endParaRPr lang="en-US"/>
        </a:p>
      </dgm:t>
    </dgm:pt>
    <dgm:pt modelId="{0F7C9C46-E9B0-4B15-8044-B99E698EC9D4}" type="pres">
      <dgm:prSet presAssocID="{F0724ED1-16BC-4070-BEC8-ACF44B6114D9}" presName="hierRoot4" presStyleCnt="0"/>
      <dgm:spPr/>
    </dgm:pt>
    <dgm:pt modelId="{AD235E9A-ECEE-4849-A49A-165711A255E7}" type="pres">
      <dgm:prSet presAssocID="{F0724ED1-16BC-4070-BEC8-ACF44B6114D9}" presName="composite4" presStyleCnt="0"/>
      <dgm:spPr/>
    </dgm:pt>
    <dgm:pt modelId="{A57ACDAB-10B1-4AB7-AEF8-715C68DC14D5}" type="pres">
      <dgm:prSet presAssocID="{F0724ED1-16BC-4070-BEC8-ACF44B6114D9}" presName="background4" presStyleLbl="node4" presStyleIdx="8" presStyleCnt="22"/>
      <dgm:spPr/>
    </dgm:pt>
    <dgm:pt modelId="{C769DE76-8DA2-44CF-B609-91C0457CFA60}" type="pres">
      <dgm:prSet presAssocID="{F0724ED1-16BC-4070-BEC8-ACF44B6114D9}" presName="text4" presStyleLbl="fgAcc4" presStyleIdx="8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B1C304-8C32-4768-AC50-C64244542761}" type="pres">
      <dgm:prSet presAssocID="{F0724ED1-16BC-4070-BEC8-ACF44B6114D9}" presName="hierChild5" presStyleCnt="0"/>
      <dgm:spPr/>
    </dgm:pt>
    <dgm:pt modelId="{5DCAF87A-6428-4466-9455-F45DE072CCB1}" type="pres">
      <dgm:prSet presAssocID="{0CC4DA64-C8BE-49FB-88BE-AFECEF125F36}" presName="Name23" presStyleLbl="parChTrans1D4" presStyleIdx="9" presStyleCnt="22"/>
      <dgm:spPr/>
      <dgm:t>
        <a:bodyPr/>
        <a:lstStyle/>
        <a:p>
          <a:endParaRPr lang="en-US"/>
        </a:p>
      </dgm:t>
    </dgm:pt>
    <dgm:pt modelId="{6B920BF1-514B-4F42-AE95-21D782A0B754}" type="pres">
      <dgm:prSet presAssocID="{80534D7C-1FAB-4EB7-9EAA-83F7AE8E4A09}" presName="hierRoot4" presStyleCnt="0"/>
      <dgm:spPr/>
    </dgm:pt>
    <dgm:pt modelId="{D736E52C-978A-4D36-BB87-67B08518D41D}" type="pres">
      <dgm:prSet presAssocID="{80534D7C-1FAB-4EB7-9EAA-83F7AE8E4A09}" presName="composite4" presStyleCnt="0"/>
      <dgm:spPr/>
    </dgm:pt>
    <dgm:pt modelId="{0C786125-C106-46C0-8884-49AEF507C266}" type="pres">
      <dgm:prSet presAssocID="{80534D7C-1FAB-4EB7-9EAA-83F7AE8E4A09}" presName="background4" presStyleLbl="node4" presStyleIdx="9" presStyleCnt="22"/>
      <dgm:spPr/>
    </dgm:pt>
    <dgm:pt modelId="{562FA488-FEC9-4AB0-A11C-28A4E19757A7}" type="pres">
      <dgm:prSet presAssocID="{80534D7C-1FAB-4EB7-9EAA-83F7AE8E4A09}" presName="text4" presStyleLbl="fgAcc4" presStyleIdx="9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9C3FE1-9DE3-45EB-9A69-492899199F03}" type="pres">
      <dgm:prSet presAssocID="{80534D7C-1FAB-4EB7-9EAA-83F7AE8E4A09}" presName="hierChild5" presStyleCnt="0"/>
      <dgm:spPr/>
    </dgm:pt>
    <dgm:pt modelId="{86284478-2651-4101-B4BE-8DA40942E909}" type="pres">
      <dgm:prSet presAssocID="{6624CF98-5A34-4A7A-9C08-32E62E3ED1A1}" presName="Name23" presStyleLbl="parChTrans1D4" presStyleIdx="10" presStyleCnt="22"/>
      <dgm:spPr/>
      <dgm:t>
        <a:bodyPr/>
        <a:lstStyle/>
        <a:p>
          <a:endParaRPr lang="en-US"/>
        </a:p>
      </dgm:t>
    </dgm:pt>
    <dgm:pt modelId="{2CBC5E08-2C42-47E4-BC45-C5D466121404}" type="pres">
      <dgm:prSet presAssocID="{83CCE480-3A7C-45B0-AB4B-09CA61FC12CC}" presName="hierRoot4" presStyleCnt="0"/>
      <dgm:spPr/>
    </dgm:pt>
    <dgm:pt modelId="{D647A0E0-66BF-4C46-8097-42717589518E}" type="pres">
      <dgm:prSet presAssocID="{83CCE480-3A7C-45B0-AB4B-09CA61FC12CC}" presName="composite4" presStyleCnt="0"/>
      <dgm:spPr/>
    </dgm:pt>
    <dgm:pt modelId="{FAE5DBF9-CEE1-4669-93A6-7182E8BAC3D8}" type="pres">
      <dgm:prSet presAssocID="{83CCE480-3A7C-45B0-AB4B-09CA61FC12CC}" presName="background4" presStyleLbl="node4" presStyleIdx="10" presStyleCnt="22"/>
      <dgm:spPr/>
    </dgm:pt>
    <dgm:pt modelId="{30C8E46F-17E0-4F8C-B227-3D6662EA0592}" type="pres">
      <dgm:prSet presAssocID="{83CCE480-3A7C-45B0-AB4B-09CA61FC12CC}" presName="text4" presStyleLbl="fgAcc4" presStyleIdx="10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06AB84-E103-4D96-8238-2E890E8A78C9}" type="pres">
      <dgm:prSet presAssocID="{83CCE480-3A7C-45B0-AB4B-09CA61FC12CC}" presName="hierChild5" presStyleCnt="0"/>
      <dgm:spPr/>
    </dgm:pt>
    <dgm:pt modelId="{E3EF1040-B3F8-4081-879E-1237D85A334D}" type="pres">
      <dgm:prSet presAssocID="{D6A2CA3E-3BE7-4815-AE39-52C72C421E01}" presName="Name23" presStyleLbl="parChTrans1D4" presStyleIdx="11" presStyleCnt="22"/>
      <dgm:spPr/>
      <dgm:t>
        <a:bodyPr/>
        <a:lstStyle/>
        <a:p>
          <a:endParaRPr lang="en-US"/>
        </a:p>
      </dgm:t>
    </dgm:pt>
    <dgm:pt modelId="{5CD79456-1512-4A9D-B797-64CCAFC04C60}" type="pres">
      <dgm:prSet presAssocID="{F430E41B-4F19-4DE1-9ADF-545AF937CEEC}" presName="hierRoot4" presStyleCnt="0"/>
      <dgm:spPr/>
    </dgm:pt>
    <dgm:pt modelId="{761CB771-B057-4CE4-8852-0E69CE3AB42F}" type="pres">
      <dgm:prSet presAssocID="{F430E41B-4F19-4DE1-9ADF-545AF937CEEC}" presName="composite4" presStyleCnt="0"/>
      <dgm:spPr/>
    </dgm:pt>
    <dgm:pt modelId="{924C13E9-BC54-47B5-8AE7-CE73C530CCE6}" type="pres">
      <dgm:prSet presAssocID="{F430E41B-4F19-4DE1-9ADF-545AF937CEEC}" presName="background4" presStyleLbl="node4" presStyleIdx="11" presStyleCnt="22"/>
      <dgm:spPr/>
    </dgm:pt>
    <dgm:pt modelId="{870A4E0A-657B-477E-9B80-4A2976B40D15}" type="pres">
      <dgm:prSet presAssocID="{F430E41B-4F19-4DE1-9ADF-545AF937CEEC}" presName="text4" presStyleLbl="fgAcc4" presStyleIdx="11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FF7354-A943-472D-8FE2-02116461E83C}" type="pres">
      <dgm:prSet presAssocID="{F430E41B-4F19-4DE1-9ADF-545AF937CEEC}" presName="hierChild5" presStyleCnt="0"/>
      <dgm:spPr/>
    </dgm:pt>
    <dgm:pt modelId="{52FD99AB-AE15-4373-BBFE-2C8D5BBC11F4}" type="pres">
      <dgm:prSet presAssocID="{06EF8CDE-F4AD-4D15-B745-C460ABEE2A93}" presName="Name23" presStyleLbl="parChTrans1D4" presStyleIdx="12" presStyleCnt="22"/>
      <dgm:spPr/>
      <dgm:t>
        <a:bodyPr/>
        <a:lstStyle/>
        <a:p>
          <a:endParaRPr lang="en-US"/>
        </a:p>
      </dgm:t>
    </dgm:pt>
    <dgm:pt modelId="{58763E3F-ED90-4387-B632-AD5168819555}" type="pres">
      <dgm:prSet presAssocID="{1FABEE1A-0045-4D54-B8D4-C929654A6133}" presName="hierRoot4" presStyleCnt="0"/>
      <dgm:spPr/>
    </dgm:pt>
    <dgm:pt modelId="{81F19DA6-059C-4ADD-B3D6-63712374DAA9}" type="pres">
      <dgm:prSet presAssocID="{1FABEE1A-0045-4D54-B8D4-C929654A6133}" presName="composite4" presStyleCnt="0"/>
      <dgm:spPr/>
    </dgm:pt>
    <dgm:pt modelId="{16646138-E790-4DEB-A5B6-002F7891386A}" type="pres">
      <dgm:prSet presAssocID="{1FABEE1A-0045-4D54-B8D4-C929654A6133}" presName="background4" presStyleLbl="node4" presStyleIdx="12" presStyleCnt="22"/>
      <dgm:spPr/>
    </dgm:pt>
    <dgm:pt modelId="{809356DD-B412-4B63-A69C-D5443052D112}" type="pres">
      <dgm:prSet presAssocID="{1FABEE1A-0045-4D54-B8D4-C929654A6133}" presName="text4" presStyleLbl="fgAcc4" presStyleIdx="12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140DDB-F37C-4F32-A5E2-20A82BAE34EA}" type="pres">
      <dgm:prSet presAssocID="{1FABEE1A-0045-4D54-B8D4-C929654A6133}" presName="hierChild5" presStyleCnt="0"/>
      <dgm:spPr/>
    </dgm:pt>
    <dgm:pt modelId="{8CA15302-03C1-4F3F-A43C-E6D8A5A71236}" type="pres">
      <dgm:prSet presAssocID="{B4169C69-7049-4C3B-9DC5-DD7F8568D206}" presName="Name23" presStyleLbl="parChTrans1D4" presStyleIdx="13" presStyleCnt="22"/>
      <dgm:spPr/>
      <dgm:t>
        <a:bodyPr/>
        <a:lstStyle/>
        <a:p>
          <a:endParaRPr lang="en-US"/>
        </a:p>
      </dgm:t>
    </dgm:pt>
    <dgm:pt modelId="{5F3BEC88-6FD9-41A0-BC9B-E80845959A58}" type="pres">
      <dgm:prSet presAssocID="{C2B49662-B909-4225-A1BE-3AD50CB5DC75}" presName="hierRoot4" presStyleCnt="0"/>
      <dgm:spPr/>
    </dgm:pt>
    <dgm:pt modelId="{42FC9011-E51D-4E15-BA54-59F93786D42D}" type="pres">
      <dgm:prSet presAssocID="{C2B49662-B909-4225-A1BE-3AD50CB5DC75}" presName="composite4" presStyleCnt="0"/>
      <dgm:spPr/>
    </dgm:pt>
    <dgm:pt modelId="{ACB0BD24-7E33-4C56-B754-7F1A260D696B}" type="pres">
      <dgm:prSet presAssocID="{C2B49662-B909-4225-A1BE-3AD50CB5DC75}" presName="background4" presStyleLbl="node4" presStyleIdx="13" presStyleCnt="22"/>
      <dgm:spPr/>
    </dgm:pt>
    <dgm:pt modelId="{633E429F-AED3-4744-923A-3B4F09A6A987}" type="pres">
      <dgm:prSet presAssocID="{C2B49662-B909-4225-A1BE-3AD50CB5DC75}" presName="text4" presStyleLbl="fgAcc4" presStyleIdx="13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BACB83-3A2A-467C-96DB-E687A3A997CD}" type="pres">
      <dgm:prSet presAssocID="{C2B49662-B909-4225-A1BE-3AD50CB5DC75}" presName="hierChild5" presStyleCnt="0"/>
      <dgm:spPr/>
    </dgm:pt>
    <dgm:pt modelId="{3853C27C-68DA-414A-B6D4-242B99CEC96B}" type="pres">
      <dgm:prSet presAssocID="{094075E7-930B-44E6-BC1D-95753C81C36D}" presName="Name23" presStyleLbl="parChTrans1D4" presStyleIdx="14" presStyleCnt="22"/>
      <dgm:spPr/>
      <dgm:t>
        <a:bodyPr/>
        <a:lstStyle/>
        <a:p>
          <a:endParaRPr lang="en-US"/>
        </a:p>
      </dgm:t>
    </dgm:pt>
    <dgm:pt modelId="{80EBCADE-E8DC-4DC4-A9DD-9DFD799550A6}" type="pres">
      <dgm:prSet presAssocID="{4438AEFC-2D22-408D-A268-03E10C737F5D}" presName="hierRoot4" presStyleCnt="0"/>
      <dgm:spPr/>
    </dgm:pt>
    <dgm:pt modelId="{D7C80D3C-B710-46E8-9A2A-2A2A650675D4}" type="pres">
      <dgm:prSet presAssocID="{4438AEFC-2D22-408D-A268-03E10C737F5D}" presName="composite4" presStyleCnt="0"/>
      <dgm:spPr/>
    </dgm:pt>
    <dgm:pt modelId="{3BC213B0-6323-49C5-906B-454C49FBF00B}" type="pres">
      <dgm:prSet presAssocID="{4438AEFC-2D22-408D-A268-03E10C737F5D}" presName="background4" presStyleLbl="node4" presStyleIdx="14" presStyleCnt="22"/>
      <dgm:spPr/>
    </dgm:pt>
    <dgm:pt modelId="{D2E03293-9E07-4DA8-A080-28FBFDD20942}" type="pres">
      <dgm:prSet presAssocID="{4438AEFC-2D22-408D-A268-03E10C737F5D}" presName="text4" presStyleLbl="fgAcc4" presStyleIdx="14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576734-D259-452E-B73A-C49951A1B226}" type="pres">
      <dgm:prSet presAssocID="{4438AEFC-2D22-408D-A268-03E10C737F5D}" presName="hierChild5" presStyleCnt="0"/>
      <dgm:spPr/>
    </dgm:pt>
    <dgm:pt modelId="{8680BEA3-87EC-4ECE-917A-7ACDE04DB21B}" type="pres">
      <dgm:prSet presAssocID="{54BA7179-85BB-4FE0-97D4-D848B5695FAC}" presName="Name23" presStyleLbl="parChTrans1D4" presStyleIdx="15" presStyleCnt="22"/>
      <dgm:spPr/>
      <dgm:t>
        <a:bodyPr/>
        <a:lstStyle/>
        <a:p>
          <a:endParaRPr lang="en-US"/>
        </a:p>
      </dgm:t>
    </dgm:pt>
    <dgm:pt modelId="{3D80CB26-C3C2-467E-ACC9-9D5B48575DAA}" type="pres">
      <dgm:prSet presAssocID="{72DC57FA-5F6E-4D9B-A383-914796D05021}" presName="hierRoot4" presStyleCnt="0"/>
      <dgm:spPr/>
    </dgm:pt>
    <dgm:pt modelId="{303C7802-149C-4137-B4BC-09F367923E3F}" type="pres">
      <dgm:prSet presAssocID="{72DC57FA-5F6E-4D9B-A383-914796D05021}" presName="composite4" presStyleCnt="0"/>
      <dgm:spPr/>
    </dgm:pt>
    <dgm:pt modelId="{45D57370-F897-4FD1-A797-3C901A57F742}" type="pres">
      <dgm:prSet presAssocID="{72DC57FA-5F6E-4D9B-A383-914796D05021}" presName="background4" presStyleLbl="node4" presStyleIdx="15" presStyleCnt="22"/>
      <dgm:spPr/>
    </dgm:pt>
    <dgm:pt modelId="{7728DC59-0838-4D6C-B918-7FE45F3AB4D6}" type="pres">
      <dgm:prSet presAssocID="{72DC57FA-5F6E-4D9B-A383-914796D05021}" presName="text4" presStyleLbl="fgAcc4" presStyleIdx="15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BA6E01-63B3-44D1-BD9E-114C86A78FF9}" type="pres">
      <dgm:prSet presAssocID="{72DC57FA-5F6E-4D9B-A383-914796D05021}" presName="hierChild5" presStyleCnt="0"/>
      <dgm:spPr/>
    </dgm:pt>
    <dgm:pt modelId="{E340F979-4C19-450B-AB6C-128CF196F03B}" type="pres">
      <dgm:prSet presAssocID="{342C5162-42B7-4DA9-BFF8-78C5A85E76C5}" presName="Name23" presStyleLbl="parChTrans1D4" presStyleIdx="16" presStyleCnt="22"/>
      <dgm:spPr/>
      <dgm:t>
        <a:bodyPr/>
        <a:lstStyle/>
        <a:p>
          <a:endParaRPr lang="en-US"/>
        </a:p>
      </dgm:t>
    </dgm:pt>
    <dgm:pt modelId="{FE7CC364-285F-4A1E-B16C-A0D8C00173FF}" type="pres">
      <dgm:prSet presAssocID="{3FC1977F-9297-4AE3-86F5-4EE239EC6925}" presName="hierRoot4" presStyleCnt="0"/>
      <dgm:spPr/>
    </dgm:pt>
    <dgm:pt modelId="{52C3C5AE-E155-41E7-9DC1-AED4F46A8AE7}" type="pres">
      <dgm:prSet presAssocID="{3FC1977F-9297-4AE3-86F5-4EE239EC6925}" presName="composite4" presStyleCnt="0"/>
      <dgm:spPr/>
    </dgm:pt>
    <dgm:pt modelId="{93B2B6C6-A5BB-4561-9762-110A40E04301}" type="pres">
      <dgm:prSet presAssocID="{3FC1977F-9297-4AE3-86F5-4EE239EC6925}" presName="background4" presStyleLbl="node4" presStyleIdx="16" presStyleCnt="22"/>
      <dgm:spPr/>
    </dgm:pt>
    <dgm:pt modelId="{50962FD3-F544-4BB8-AC29-E51CB69C9CA0}" type="pres">
      <dgm:prSet presAssocID="{3FC1977F-9297-4AE3-86F5-4EE239EC6925}" presName="text4" presStyleLbl="fgAcc4" presStyleIdx="16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33D7C6-EB12-48A2-8312-7BA2A2FE3304}" type="pres">
      <dgm:prSet presAssocID="{3FC1977F-9297-4AE3-86F5-4EE239EC6925}" presName="hierChild5" presStyleCnt="0"/>
      <dgm:spPr/>
    </dgm:pt>
    <dgm:pt modelId="{2F628B5F-1254-4F5B-B6C2-758A240829F9}" type="pres">
      <dgm:prSet presAssocID="{847EED6D-A2E8-458A-9640-A3C1FA5BDE5B}" presName="Name23" presStyleLbl="parChTrans1D4" presStyleIdx="17" presStyleCnt="22"/>
      <dgm:spPr/>
      <dgm:t>
        <a:bodyPr/>
        <a:lstStyle/>
        <a:p>
          <a:endParaRPr lang="en-US"/>
        </a:p>
      </dgm:t>
    </dgm:pt>
    <dgm:pt modelId="{33E70FF8-0216-499B-9227-AAB9F3508C39}" type="pres">
      <dgm:prSet presAssocID="{AA84F8FA-C0FA-4BE8-8F6D-065632207F8A}" presName="hierRoot4" presStyleCnt="0"/>
      <dgm:spPr/>
    </dgm:pt>
    <dgm:pt modelId="{8F34A74D-F556-4D3C-9FEF-2685B6F3587C}" type="pres">
      <dgm:prSet presAssocID="{AA84F8FA-C0FA-4BE8-8F6D-065632207F8A}" presName="composite4" presStyleCnt="0"/>
      <dgm:spPr/>
    </dgm:pt>
    <dgm:pt modelId="{FFF4A4F1-9C41-419B-8753-0F47A37EC9FB}" type="pres">
      <dgm:prSet presAssocID="{AA84F8FA-C0FA-4BE8-8F6D-065632207F8A}" presName="background4" presStyleLbl="node4" presStyleIdx="17" presStyleCnt="22"/>
      <dgm:spPr/>
    </dgm:pt>
    <dgm:pt modelId="{7B55169D-5111-40E4-9C4A-0BF677EC49B7}" type="pres">
      <dgm:prSet presAssocID="{AA84F8FA-C0FA-4BE8-8F6D-065632207F8A}" presName="text4" presStyleLbl="fgAcc4" presStyleIdx="17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12CB3-0F9B-4102-897A-FAE0FCCC2619}" type="pres">
      <dgm:prSet presAssocID="{AA84F8FA-C0FA-4BE8-8F6D-065632207F8A}" presName="hierChild5" presStyleCnt="0"/>
      <dgm:spPr/>
    </dgm:pt>
    <dgm:pt modelId="{6B6E6799-EE66-43D9-B1AF-92D887412574}" type="pres">
      <dgm:prSet presAssocID="{D0E3DA06-D1D5-4948-B3BA-E96FC587CD7F}" presName="Name23" presStyleLbl="parChTrans1D4" presStyleIdx="18" presStyleCnt="22"/>
      <dgm:spPr/>
      <dgm:t>
        <a:bodyPr/>
        <a:lstStyle/>
        <a:p>
          <a:endParaRPr lang="en-US"/>
        </a:p>
      </dgm:t>
    </dgm:pt>
    <dgm:pt modelId="{607342D2-5C50-46D1-9B50-76445762A7A0}" type="pres">
      <dgm:prSet presAssocID="{D733D0DE-94F7-4D27-8B53-B30B4ADDD2C7}" presName="hierRoot4" presStyleCnt="0"/>
      <dgm:spPr/>
    </dgm:pt>
    <dgm:pt modelId="{CB8A0C37-5A5E-4D78-ABBA-FF680D9D5A38}" type="pres">
      <dgm:prSet presAssocID="{D733D0DE-94F7-4D27-8B53-B30B4ADDD2C7}" presName="composite4" presStyleCnt="0"/>
      <dgm:spPr/>
    </dgm:pt>
    <dgm:pt modelId="{4E5E1C73-EBE1-413D-9B34-C1C062B4FA84}" type="pres">
      <dgm:prSet presAssocID="{D733D0DE-94F7-4D27-8B53-B30B4ADDD2C7}" presName="background4" presStyleLbl="node4" presStyleIdx="18" presStyleCnt="22"/>
      <dgm:spPr/>
    </dgm:pt>
    <dgm:pt modelId="{47BF051A-277C-4B80-9449-6E12392F2775}" type="pres">
      <dgm:prSet presAssocID="{D733D0DE-94F7-4D27-8B53-B30B4ADDD2C7}" presName="text4" presStyleLbl="fgAcc4" presStyleIdx="18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D9E983-DAAA-4A71-A397-FCCB82CDC545}" type="pres">
      <dgm:prSet presAssocID="{D733D0DE-94F7-4D27-8B53-B30B4ADDD2C7}" presName="hierChild5" presStyleCnt="0"/>
      <dgm:spPr/>
    </dgm:pt>
    <dgm:pt modelId="{9965188B-5DC6-41BD-8BA3-D33DE3C47CDB}" type="pres">
      <dgm:prSet presAssocID="{CE2A0A17-DBF3-4417-B86B-2E84676578B4}" presName="Name23" presStyleLbl="parChTrans1D4" presStyleIdx="19" presStyleCnt="22"/>
      <dgm:spPr/>
      <dgm:t>
        <a:bodyPr/>
        <a:lstStyle/>
        <a:p>
          <a:endParaRPr lang="en-US"/>
        </a:p>
      </dgm:t>
    </dgm:pt>
    <dgm:pt modelId="{46CEBACC-0FE9-48A2-8F2A-E0D9CFCF374C}" type="pres">
      <dgm:prSet presAssocID="{CB8D02E0-4C71-4311-9394-C4C9B41D056E}" presName="hierRoot4" presStyleCnt="0"/>
      <dgm:spPr/>
    </dgm:pt>
    <dgm:pt modelId="{4448380D-3AD8-459B-A69C-135CD409FC00}" type="pres">
      <dgm:prSet presAssocID="{CB8D02E0-4C71-4311-9394-C4C9B41D056E}" presName="composite4" presStyleCnt="0"/>
      <dgm:spPr/>
    </dgm:pt>
    <dgm:pt modelId="{893D40FF-8B42-40E9-AF7E-2BADE331CEDC}" type="pres">
      <dgm:prSet presAssocID="{CB8D02E0-4C71-4311-9394-C4C9B41D056E}" presName="background4" presStyleLbl="node4" presStyleIdx="19" presStyleCnt="22"/>
      <dgm:spPr/>
    </dgm:pt>
    <dgm:pt modelId="{D6586ABC-2A82-4D7D-87EC-503D242ED6DE}" type="pres">
      <dgm:prSet presAssocID="{CB8D02E0-4C71-4311-9394-C4C9B41D056E}" presName="text4" presStyleLbl="fgAcc4" presStyleIdx="19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6CA02C-AD55-4A17-BAC0-22A82472D7DE}" type="pres">
      <dgm:prSet presAssocID="{CB8D02E0-4C71-4311-9394-C4C9B41D056E}" presName="hierChild5" presStyleCnt="0"/>
      <dgm:spPr/>
    </dgm:pt>
    <dgm:pt modelId="{79BE1815-DEFE-4877-A3BE-FC3D53D6E789}" type="pres">
      <dgm:prSet presAssocID="{EE6F7157-A151-4B52-B530-6B5593D59870}" presName="Name23" presStyleLbl="parChTrans1D4" presStyleIdx="20" presStyleCnt="22"/>
      <dgm:spPr/>
      <dgm:t>
        <a:bodyPr/>
        <a:lstStyle/>
        <a:p>
          <a:endParaRPr lang="en-US"/>
        </a:p>
      </dgm:t>
    </dgm:pt>
    <dgm:pt modelId="{890DF531-D182-4511-8738-D6EA4E2609B6}" type="pres">
      <dgm:prSet presAssocID="{94E8EF17-13A1-4044-8A35-1E4341F09424}" presName="hierRoot4" presStyleCnt="0"/>
      <dgm:spPr/>
    </dgm:pt>
    <dgm:pt modelId="{346772EC-0FDC-4611-8EE7-CB7894D842B5}" type="pres">
      <dgm:prSet presAssocID="{94E8EF17-13A1-4044-8A35-1E4341F09424}" presName="composite4" presStyleCnt="0"/>
      <dgm:spPr/>
    </dgm:pt>
    <dgm:pt modelId="{860E7A54-51D2-4B9D-A71F-FDC4A72FB372}" type="pres">
      <dgm:prSet presAssocID="{94E8EF17-13A1-4044-8A35-1E4341F09424}" presName="background4" presStyleLbl="node4" presStyleIdx="20" presStyleCnt="22"/>
      <dgm:spPr/>
    </dgm:pt>
    <dgm:pt modelId="{DF4B788D-FC4E-4D6C-A9B7-A8A3BC383BCE}" type="pres">
      <dgm:prSet presAssocID="{94E8EF17-13A1-4044-8A35-1E4341F09424}" presName="text4" presStyleLbl="fgAcc4" presStyleIdx="20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207B1E-2DFC-4F90-917C-2D8EB3B3169F}" type="pres">
      <dgm:prSet presAssocID="{94E8EF17-13A1-4044-8A35-1E4341F09424}" presName="hierChild5" presStyleCnt="0"/>
      <dgm:spPr/>
    </dgm:pt>
    <dgm:pt modelId="{1BF68A25-355D-49AD-BF35-3602D8E63D51}" type="pres">
      <dgm:prSet presAssocID="{37F1BD31-BA4E-46E4-87D8-7CF3D4CC773B}" presName="Name23" presStyleLbl="parChTrans1D4" presStyleIdx="21" presStyleCnt="22"/>
      <dgm:spPr/>
      <dgm:t>
        <a:bodyPr/>
        <a:lstStyle/>
        <a:p>
          <a:endParaRPr lang="en-US"/>
        </a:p>
      </dgm:t>
    </dgm:pt>
    <dgm:pt modelId="{53A27554-C605-491F-A2F6-D1AD5D000062}" type="pres">
      <dgm:prSet presAssocID="{7950ADAF-3A63-42D0-9F15-35B33F74E8C7}" presName="hierRoot4" presStyleCnt="0"/>
      <dgm:spPr/>
    </dgm:pt>
    <dgm:pt modelId="{9837A2C1-1F78-476B-BB3A-C1606D602A11}" type="pres">
      <dgm:prSet presAssocID="{7950ADAF-3A63-42D0-9F15-35B33F74E8C7}" presName="composite4" presStyleCnt="0"/>
      <dgm:spPr/>
    </dgm:pt>
    <dgm:pt modelId="{D2961B58-7CBB-45E1-9163-27786028C37F}" type="pres">
      <dgm:prSet presAssocID="{7950ADAF-3A63-42D0-9F15-35B33F74E8C7}" presName="background4" presStyleLbl="node4" presStyleIdx="21" presStyleCnt="22"/>
      <dgm:spPr/>
    </dgm:pt>
    <dgm:pt modelId="{63EEC3E8-4035-4728-886C-04699909B5F6}" type="pres">
      <dgm:prSet presAssocID="{7950ADAF-3A63-42D0-9F15-35B33F74E8C7}" presName="text4" presStyleLbl="fgAcc4" presStyleIdx="21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076C54-A9EF-4385-8266-24C08C3DBE57}" type="pres">
      <dgm:prSet presAssocID="{7950ADAF-3A63-42D0-9F15-35B33F74E8C7}" presName="hierChild5" presStyleCnt="0"/>
      <dgm:spPr/>
    </dgm:pt>
    <dgm:pt modelId="{2F80620E-7A52-4D4F-8558-BD0076D2EEF8}" type="pres">
      <dgm:prSet presAssocID="{F712E1AC-0BE4-4A30-841A-2430A2AB2F6C}" presName="Name10" presStyleLbl="parChTrans1D2" presStyleIdx="3" presStyleCnt="4"/>
      <dgm:spPr/>
      <dgm:t>
        <a:bodyPr/>
        <a:lstStyle/>
        <a:p>
          <a:endParaRPr lang="en-US"/>
        </a:p>
      </dgm:t>
    </dgm:pt>
    <dgm:pt modelId="{43819D91-8D80-4DDA-85DD-C4C9CA69706E}" type="pres">
      <dgm:prSet presAssocID="{4E007084-143D-47FF-B8F7-6B4D108FA21D}" presName="hierRoot2" presStyleCnt="0"/>
      <dgm:spPr/>
    </dgm:pt>
    <dgm:pt modelId="{EE65D3E4-9AFB-4E68-A867-C6280B2C251E}" type="pres">
      <dgm:prSet presAssocID="{4E007084-143D-47FF-B8F7-6B4D108FA21D}" presName="composite2" presStyleCnt="0"/>
      <dgm:spPr/>
    </dgm:pt>
    <dgm:pt modelId="{39CC8308-2A53-4312-8EA6-6695F4DC259D}" type="pres">
      <dgm:prSet presAssocID="{4E007084-143D-47FF-B8F7-6B4D108FA21D}" presName="background2" presStyleLbl="node2" presStyleIdx="3" presStyleCnt="4"/>
      <dgm:spPr/>
    </dgm:pt>
    <dgm:pt modelId="{115FD560-4C17-48F5-BC3E-3B517E1141A0}" type="pres">
      <dgm:prSet presAssocID="{4E007084-143D-47FF-B8F7-6B4D108FA21D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327C1B-2E8A-4B9F-9F7D-24563F7D6C0A}" type="pres">
      <dgm:prSet presAssocID="{4E007084-143D-47FF-B8F7-6B4D108FA21D}" presName="hierChild3" presStyleCnt="0"/>
      <dgm:spPr/>
    </dgm:pt>
  </dgm:ptLst>
  <dgm:cxnLst>
    <dgm:cxn modelId="{96043E8C-BBFD-423D-ACD5-53355F5769C4}" type="presOf" srcId="{0BCE6F7C-8680-4349-AC77-D1FFC2EF3B2A}" destId="{84DA129A-5778-4935-AA8D-E4818A9685A6}" srcOrd="0" destOrd="0" presId="urn:microsoft.com/office/officeart/2005/8/layout/hierarchy1"/>
    <dgm:cxn modelId="{F7FD3DA4-A18D-40A9-87F3-90DEFAA07BC5}" type="presOf" srcId="{80534D7C-1FAB-4EB7-9EAA-83F7AE8E4A09}" destId="{562FA488-FEC9-4AB0-A11C-28A4E19757A7}" srcOrd="0" destOrd="0" presId="urn:microsoft.com/office/officeart/2005/8/layout/hierarchy1"/>
    <dgm:cxn modelId="{2FA8169A-66F2-46C3-884B-4FC727263C66}" srcId="{72DC57FA-5F6E-4D9B-A383-914796D05021}" destId="{3FC1977F-9297-4AE3-86F5-4EE239EC6925}" srcOrd="0" destOrd="0" parTransId="{342C5162-42B7-4DA9-BFF8-78C5A85E76C5}" sibTransId="{5FF3D347-5D71-415A-A517-6DD83997F45D}"/>
    <dgm:cxn modelId="{690AFBCA-FA61-467B-B17F-CBA33AFFABE8}" type="presOf" srcId="{06EF8CDE-F4AD-4D15-B745-C460ABEE2A93}" destId="{52FD99AB-AE15-4373-BBFE-2C8D5BBC11F4}" srcOrd="0" destOrd="0" presId="urn:microsoft.com/office/officeart/2005/8/layout/hierarchy1"/>
    <dgm:cxn modelId="{655090B0-C489-4DC3-AA73-1149BB226FE8}" type="presOf" srcId="{4E12035D-8CAB-49C8-82AB-01951006D07C}" destId="{B0B21679-98D0-4AE9-ACAD-E5E18834F2FC}" srcOrd="0" destOrd="0" presId="urn:microsoft.com/office/officeart/2005/8/layout/hierarchy1"/>
    <dgm:cxn modelId="{0B72E227-8F22-4D6F-83D1-071BC4698ED0}" srcId="{0740CC2B-3990-48C3-BC4E-6BE2FC0A0EDB}" destId="{94E8EF17-13A1-4044-8A35-1E4341F09424}" srcOrd="3" destOrd="0" parTransId="{EE6F7157-A151-4B52-B530-6B5593D59870}" sibTransId="{81A7B7A0-1FE6-46DA-86A4-250B1B117899}"/>
    <dgm:cxn modelId="{4D79DCC9-1042-477E-8401-438DC179D559}" type="presOf" srcId="{03113840-6C05-4F8E-BC15-053104D7EDA5}" destId="{E9DAF987-79D5-4279-8842-072547DE000A}" srcOrd="0" destOrd="0" presId="urn:microsoft.com/office/officeart/2005/8/layout/hierarchy1"/>
    <dgm:cxn modelId="{7B73619E-0889-4C02-A970-05A7FEE4A627}" type="presOf" srcId="{94E8EF17-13A1-4044-8A35-1E4341F09424}" destId="{DF4B788D-FC4E-4D6C-A9B7-A8A3BC383BCE}" srcOrd="0" destOrd="0" presId="urn:microsoft.com/office/officeart/2005/8/layout/hierarchy1"/>
    <dgm:cxn modelId="{D8FBF062-E456-4374-AE12-B037A98E0B21}" srcId="{06B98DB4-3FA6-40FF-A85C-76BA2A60D6A7}" destId="{39437237-7F39-48A1-A08A-963B49D3E725}" srcOrd="0" destOrd="0" parTransId="{5F60A71D-F026-454C-A693-349BB0F9CB2A}" sibTransId="{52B9EDFD-63C6-44CA-A3DF-248D4BFED956}"/>
    <dgm:cxn modelId="{D368E3ED-8D81-48E1-AD65-27ACD3F03FD0}" srcId="{127DC803-D8F4-4469-A8D7-0D6F885658CA}" destId="{C2B49662-B909-4225-A1BE-3AD50CB5DC75}" srcOrd="1" destOrd="0" parTransId="{B4169C69-7049-4C3B-9DC5-DD7F8568D206}" sibTransId="{41F7B414-7129-453D-BF5C-5DE11D736655}"/>
    <dgm:cxn modelId="{C107D522-4C2F-44ED-8FE5-CBEC2852B6A5}" srcId="{127DC803-D8F4-4469-A8D7-0D6F885658CA}" destId="{DA6ED07F-E41C-4CF6-9520-BF49816D82D9}" srcOrd="0" destOrd="0" parTransId="{A15A68EF-DFE2-43E9-B74A-C12437312FFC}" sibTransId="{BD963FA7-904B-4C15-8A76-9A986310667C}"/>
    <dgm:cxn modelId="{06328837-7BCE-4D0D-BED3-8B0772F6ED57}" type="presOf" srcId="{342C5162-42B7-4DA9-BFF8-78C5A85E76C5}" destId="{E340F979-4C19-450B-AB6C-128CF196F03B}" srcOrd="0" destOrd="0" presId="urn:microsoft.com/office/officeart/2005/8/layout/hierarchy1"/>
    <dgm:cxn modelId="{6BDF8084-4427-4544-B1A0-B3D346008551}" type="presOf" srcId="{7950ADAF-3A63-42D0-9F15-35B33F74E8C7}" destId="{63EEC3E8-4035-4728-886C-04699909B5F6}" srcOrd="0" destOrd="0" presId="urn:microsoft.com/office/officeart/2005/8/layout/hierarchy1"/>
    <dgm:cxn modelId="{1009943C-F93D-4D10-964B-2D5179C4F747}" type="presOf" srcId="{F881E78F-C88B-4926-889D-0A7CB4841284}" destId="{3F7CE24F-79E9-427D-904D-54178C519192}" srcOrd="0" destOrd="0" presId="urn:microsoft.com/office/officeart/2005/8/layout/hierarchy1"/>
    <dgm:cxn modelId="{1DE7C003-7AB7-4DA4-BC9B-AE922F4F79E1}" type="presOf" srcId="{83CCE480-3A7C-45B0-AB4B-09CA61FC12CC}" destId="{30C8E46F-17E0-4F8C-B227-3D6662EA0592}" srcOrd="0" destOrd="0" presId="urn:microsoft.com/office/officeart/2005/8/layout/hierarchy1"/>
    <dgm:cxn modelId="{B5CCA8AA-2B94-4A46-89EB-1695EFE0D4CD}" type="presOf" srcId="{0740CC2B-3990-48C3-BC4E-6BE2FC0A0EDB}" destId="{F0279832-667A-48EC-8AE9-3FE2686168B5}" srcOrd="0" destOrd="0" presId="urn:microsoft.com/office/officeart/2005/8/layout/hierarchy1"/>
    <dgm:cxn modelId="{A3EA9A39-F158-4B24-A45D-1FA09F5B2103}" srcId="{F881E78F-C88B-4926-889D-0A7CB4841284}" destId="{BEE75955-29D5-449C-B244-AF76DDEF667D}" srcOrd="0" destOrd="0" parTransId="{8B02D3DC-DAC7-4AF4-851E-8DC7D29827A3}" sibTransId="{59350E03-E73C-4F33-A483-5C6107D10BA7}"/>
    <dgm:cxn modelId="{625B117B-6D62-49A0-9E41-01744D2C0B49}" type="presOf" srcId="{B4169C69-7049-4C3B-9DC5-DD7F8568D206}" destId="{8CA15302-03C1-4F3F-A43C-E6D8A5A71236}" srcOrd="0" destOrd="0" presId="urn:microsoft.com/office/officeart/2005/8/layout/hierarchy1"/>
    <dgm:cxn modelId="{B505D702-4C42-468A-9465-2CAC852831FF}" type="presOf" srcId="{0CC4DA64-C8BE-49FB-88BE-AFECEF125F36}" destId="{5DCAF87A-6428-4466-9455-F45DE072CCB1}" srcOrd="0" destOrd="0" presId="urn:microsoft.com/office/officeart/2005/8/layout/hierarchy1"/>
    <dgm:cxn modelId="{809C5E99-527F-4BCD-A5A6-DD0828E9B706}" srcId="{CD0EB3A3-B311-466C-AD76-A0C4CF210FAC}" destId="{CD5E03CE-C4B5-4F33-96F4-1B7362C19097}" srcOrd="1" destOrd="0" parTransId="{A0A018D7-A3ED-4561-9804-355FD22500D2}" sibTransId="{7A19779F-2817-491D-8B63-750834EB2E62}"/>
    <dgm:cxn modelId="{2B1F6018-CB58-45E4-BC69-ED7C32719789}" type="presOf" srcId="{847EED6D-A2E8-458A-9640-A3C1FA5BDE5B}" destId="{2F628B5F-1254-4F5B-B6C2-758A240829F9}" srcOrd="0" destOrd="0" presId="urn:microsoft.com/office/officeart/2005/8/layout/hierarchy1"/>
    <dgm:cxn modelId="{C68CDF53-CA2E-486C-8DFF-3D229E6334CD}" type="presOf" srcId="{F430E41B-4F19-4DE1-9ADF-545AF937CEEC}" destId="{870A4E0A-657B-477E-9B80-4A2976B40D15}" srcOrd="0" destOrd="0" presId="urn:microsoft.com/office/officeart/2005/8/layout/hierarchy1"/>
    <dgm:cxn modelId="{7449CC5E-77DF-4D74-85C6-468935E672E0}" type="presOf" srcId="{CD0EB3A3-B311-466C-AD76-A0C4CF210FAC}" destId="{A8DE2E9D-77D7-4E22-ABCE-4EB5BA180C30}" srcOrd="0" destOrd="0" presId="urn:microsoft.com/office/officeart/2005/8/layout/hierarchy1"/>
    <dgm:cxn modelId="{C5770317-6CF5-4CDD-A297-94DDADCCF367}" srcId="{DA6ED07F-E41C-4CF6-9520-BF49816D82D9}" destId="{A4ABE3BA-B804-45C3-8779-2758D7ED4114}" srcOrd="0" destOrd="0" parTransId="{3D2FF35F-9D47-4658-879A-45FAB141A960}" sibTransId="{FC47BA92-0DFE-44AB-B97F-D01566710D65}"/>
    <dgm:cxn modelId="{9CC5720E-5E63-40B7-8CDD-3B4DFE6E243D}" type="presOf" srcId="{148E3AE3-C8B3-4DF4-880D-199B4C73FCFE}" destId="{94734216-4B12-41B4-A88D-19F90F6F680B}" srcOrd="0" destOrd="0" presId="urn:microsoft.com/office/officeart/2005/8/layout/hierarchy1"/>
    <dgm:cxn modelId="{73541A51-1AF0-43AE-939A-A050A66CDFD6}" srcId="{0740CC2B-3990-48C3-BC4E-6BE2FC0A0EDB}" destId="{148E3AE3-C8B3-4DF4-880D-199B4C73FCFE}" srcOrd="2" destOrd="0" parTransId="{0BCE6F7C-8680-4349-AC77-D1FFC2EF3B2A}" sibTransId="{581EB5CC-1681-46DE-A01B-955C6C838F40}"/>
    <dgm:cxn modelId="{254EADA8-83E1-4E96-BA72-16E96E9906CB}" type="presOf" srcId="{14A7875F-0786-4CE9-B3C7-E9F62F259BEE}" destId="{EEAB9C97-BFFF-43B5-BA44-8DEBF53F5834}" srcOrd="0" destOrd="0" presId="urn:microsoft.com/office/officeart/2005/8/layout/hierarchy1"/>
    <dgm:cxn modelId="{346CF068-21C5-461F-B69C-7F06887FCCF6}" srcId="{80534D7C-1FAB-4EB7-9EAA-83F7AE8E4A09}" destId="{83CCE480-3A7C-45B0-AB4B-09CA61FC12CC}" srcOrd="0" destOrd="0" parTransId="{6624CF98-5A34-4A7A-9C08-32E62E3ED1A1}" sibTransId="{4FA9A5CA-F5E5-4D28-955F-06AB957F7103}"/>
    <dgm:cxn modelId="{C7E98A20-3664-4790-B084-3C5D48ED7944}" srcId="{127DC803-D8F4-4469-A8D7-0D6F885658CA}" destId="{CB8D02E0-4C71-4311-9394-C4C9B41D056E}" srcOrd="3" destOrd="0" parTransId="{CE2A0A17-DBF3-4417-B86B-2E84676578B4}" sibTransId="{66960669-F56D-44DF-AD33-445A2DF27677}"/>
    <dgm:cxn modelId="{0D5F9697-5365-4EFB-85A9-5B5EDC00B8EA}" srcId="{4438AEFC-2D22-408D-A268-03E10C737F5D}" destId="{72DC57FA-5F6E-4D9B-A383-914796D05021}" srcOrd="0" destOrd="0" parTransId="{54BA7179-85BB-4FE0-97D4-D848B5695FAC}" sibTransId="{42A76062-CFE8-42CF-AFA1-2BABC63CC3F2}"/>
    <dgm:cxn modelId="{29B43DE9-20A9-40CC-91E0-844322A66C26}" type="presOf" srcId="{5D81AA90-4BFB-4C30-B357-D54CACE2E8D3}" destId="{F8B9A906-689C-408C-829A-DF44D9379616}" srcOrd="0" destOrd="0" presId="urn:microsoft.com/office/officeart/2005/8/layout/hierarchy1"/>
    <dgm:cxn modelId="{1BE4ABA8-8509-4641-940B-E88E1D561861}" type="presOf" srcId="{D733D0DE-94F7-4D27-8B53-B30B4ADDD2C7}" destId="{47BF051A-277C-4B80-9449-6E12392F2775}" srcOrd="0" destOrd="0" presId="urn:microsoft.com/office/officeart/2005/8/layout/hierarchy1"/>
    <dgm:cxn modelId="{76042EC1-D7CE-4B77-A705-F2F30AC91894}" type="presOf" srcId="{094075E7-930B-44E6-BC1D-95753C81C36D}" destId="{3853C27C-68DA-414A-B6D4-242B99CEC96B}" srcOrd="0" destOrd="0" presId="urn:microsoft.com/office/officeart/2005/8/layout/hierarchy1"/>
    <dgm:cxn modelId="{E235D7FB-915C-46C8-93C7-418BA1EB1DCA}" type="presOf" srcId="{F0724ED1-16BC-4070-BEC8-ACF44B6114D9}" destId="{C769DE76-8DA2-44CF-B609-91C0457CFA60}" srcOrd="0" destOrd="0" presId="urn:microsoft.com/office/officeart/2005/8/layout/hierarchy1"/>
    <dgm:cxn modelId="{F00E8870-7426-4809-BCC4-F2AA90DFAF55}" type="presOf" srcId="{A15A68EF-DFE2-43E9-B74A-C12437312FFC}" destId="{C1F1DE19-9675-40E8-AB2D-F30B8A00A3D5}" srcOrd="0" destOrd="0" presId="urn:microsoft.com/office/officeart/2005/8/layout/hierarchy1"/>
    <dgm:cxn modelId="{22DBA13F-745F-4572-8BEF-918B148FF9FD}" type="presOf" srcId="{F712E1AC-0BE4-4A30-841A-2430A2AB2F6C}" destId="{2F80620E-7A52-4D4F-8558-BD0076D2EEF8}" srcOrd="0" destOrd="0" presId="urn:microsoft.com/office/officeart/2005/8/layout/hierarchy1"/>
    <dgm:cxn modelId="{9039C3DD-FC43-4C80-B464-7ACDE816B842}" type="presOf" srcId="{F563A771-CCE4-41FD-8597-ED1C5CD0916D}" destId="{5FC7770D-42B5-4C11-AD45-F000C6E20CB7}" srcOrd="0" destOrd="0" presId="urn:microsoft.com/office/officeart/2005/8/layout/hierarchy1"/>
    <dgm:cxn modelId="{A09EE3C3-0871-4756-A5C2-DD3BC10B7D00}" srcId="{CD0EB3A3-B311-466C-AD76-A0C4CF210FAC}" destId="{D7D86A06-2D92-43AC-B88A-FA77B3437C5C}" srcOrd="0" destOrd="0" parTransId="{7086E6D6-3B47-436B-BA17-B24F448C5FA1}" sibTransId="{57F4D5C8-778A-45F7-B418-6E26CF9FC261}"/>
    <dgm:cxn modelId="{8616E854-6844-4134-A760-99AE091DF306}" type="presOf" srcId="{EE6F7157-A151-4B52-B530-6B5593D59870}" destId="{79BE1815-DEFE-4877-A3BE-FC3D53D6E789}" srcOrd="0" destOrd="0" presId="urn:microsoft.com/office/officeart/2005/8/layout/hierarchy1"/>
    <dgm:cxn modelId="{24359AAE-47A3-458E-9E75-88360EA63C56}" type="presOf" srcId="{D0E3DA06-D1D5-4948-B3BA-E96FC587CD7F}" destId="{6B6E6799-EE66-43D9-B1AF-92D887412574}" srcOrd="0" destOrd="0" presId="urn:microsoft.com/office/officeart/2005/8/layout/hierarchy1"/>
    <dgm:cxn modelId="{858CFD9F-F97F-4D86-818B-EBE7A91E2174}" type="presOf" srcId="{3FC1977F-9297-4AE3-86F5-4EE239EC6925}" destId="{50962FD3-F544-4BB8-AC29-E51CB69C9CA0}" srcOrd="0" destOrd="0" presId="urn:microsoft.com/office/officeart/2005/8/layout/hierarchy1"/>
    <dgm:cxn modelId="{D89AB349-C374-4092-B3A8-B363AF5505E0}" type="presOf" srcId="{7872AFB3-01AD-4B96-875D-B9927DBAA79A}" destId="{5B26E804-82F4-4F04-B470-EFF68CA5664E}" srcOrd="0" destOrd="0" presId="urn:microsoft.com/office/officeart/2005/8/layout/hierarchy1"/>
    <dgm:cxn modelId="{E8D31E96-E1C5-482D-B1A4-46A734314451}" type="presOf" srcId="{6624CF98-5A34-4A7A-9C08-32E62E3ED1A1}" destId="{86284478-2651-4101-B4BE-8DA40942E909}" srcOrd="0" destOrd="0" presId="urn:microsoft.com/office/officeart/2005/8/layout/hierarchy1"/>
    <dgm:cxn modelId="{7D0CC490-D576-4291-B262-66EE23B7D9B8}" srcId="{0740CC2B-3990-48C3-BC4E-6BE2FC0A0EDB}" destId="{F563A771-CCE4-41FD-8597-ED1C5CD0916D}" srcOrd="1" destOrd="0" parTransId="{7872AFB3-01AD-4B96-875D-B9927DBAA79A}" sibTransId="{578C31F1-1F37-4DDC-9E55-7E44392AED8D}"/>
    <dgm:cxn modelId="{AE85D145-4D16-4545-8D24-0D9B1A2FD075}" type="presOf" srcId="{AA84F8FA-C0FA-4BE8-8F6D-065632207F8A}" destId="{7B55169D-5111-40E4-9C4A-0BF677EC49B7}" srcOrd="0" destOrd="0" presId="urn:microsoft.com/office/officeart/2005/8/layout/hierarchy1"/>
    <dgm:cxn modelId="{7E2ACA72-C8B1-4F22-8198-2AB6B4981467}" type="presOf" srcId="{37F1BD31-BA4E-46E4-87D8-7CF3D4CC773B}" destId="{1BF68A25-355D-49AD-BF35-3602D8E63D51}" srcOrd="0" destOrd="0" presId="urn:microsoft.com/office/officeart/2005/8/layout/hierarchy1"/>
    <dgm:cxn modelId="{CFD2E689-0E85-4B24-888B-F58293E77E1A}" type="presOf" srcId="{5F60A71D-F026-454C-A693-349BB0F9CB2A}" destId="{78497673-5FDE-4475-A5F1-6322CFB79800}" srcOrd="0" destOrd="0" presId="urn:microsoft.com/office/officeart/2005/8/layout/hierarchy1"/>
    <dgm:cxn modelId="{F500C450-8CFE-4DCB-AD3C-FB4915F6C6B8}" type="presOf" srcId="{3D2FF35F-9D47-4658-879A-45FAB141A960}" destId="{3D0A9616-DD74-4386-B709-1B8049D721CE}" srcOrd="0" destOrd="0" presId="urn:microsoft.com/office/officeart/2005/8/layout/hierarchy1"/>
    <dgm:cxn modelId="{077D33CC-45EE-4D3E-929F-BC1BDB65B277}" type="presOf" srcId="{7086E6D6-3B47-436B-BA17-B24F448C5FA1}" destId="{AFB32483-272A-4B94-B045-B0E6098C3904}" srcOrd="0" destOrd="0" presId="urn:microsoft.com/office/officeart/2005/8/layout/hierarchy1"/>
    <dgm:cxn modelId="{7F7B82C6-864F-4871-AE90-2CD0A6BCC1F2}" srcId="{F0724ED1-16BC-4070-BEC8-ACF44B6114D9}" destId="{80534D7C-1FAB-4EB7-9EAA-83F7AE8E4A09}" srcOrd="0" destOrd="0" parTransId="{0CC4DA64-C8BE-49FB-88BE-AFECEF125F36}" sibTransId="{47C0AF66-C868-4319-BA7E-6A5112452154}"/>
    <dgm:cxn modelId="{21C11955-02EA-4B09-A639-093B45EBA9C4}" type="presOf" srcId="{CB8D02E0-4C71-4311-9394-C4C9B41D056E}" destId="{D6586ABC-2A82-4D7D-87EC-503D242ED6DE}" srcOrd="0" destOrd="0" presId="urn:microsoft.com/office/officeart/2005/8/layout/hierarchy1"/>
    <dgm:cxn modelId="{81690988-19AF-4578-BF5D-F402E3712F29}" type="presOf" srcId="{127DC803-D8F4-4469-A8D7-0D6F885658CA}" destId="{6AAD572E-3B76-4ACF-91D3-3D936886491C}" srcOrd="0" destOrd="0" presId="urn:microsoft.com/office/officeart/2005/8/layout/hierarchy1"/>
    <dgm:cxn modelId="{856742A6-79A2-4C21-8332-0C326A58A820}" type="presOf" srcId="{D24D5372-69DF-4D6F-BA3C-2320BE54C22E}" destId="{90406764-048B-4D86-94C9-0C2BE92F8EEB}" srcOrd="0" destOrd="0" presId="urn:microsoft.com/office/officeart/2005/8/layout/hierarchy1"/>
    <dgm:cxn modelId="{485A8972-05F0-499F-809C-06EF7F3ED0FD}" type="presOf" srcId="{A0A018D7-A3ED-4561-9804-355FD22500D2}" destId="{CB9168AD-BFC2-4527-954F-14BBA1F769CC}" srcOrd="0" destOrd="0" presId="urn:microsoft.com/office/officeart/2005/8/layout/hierarchy1"/>
    <dgm:cxn modelId="{5227C495-58EC-4FF5-A311-569CEBA84DEB}" srcId="{148E3AE3-C8B3-4DF4-880D-199B4C73FCFE}" destId="{127DC803-D8F4-4469-A8D7-0D6F885658CA}" srcOrd="0" destOrd="0" parTransId="{6F7F8B92-E00A-4A7B-9985-FAD09AD24856}" sibTransId="{119A69BC-C479-403D-9F2C-A1523706D252}"/>
    <dgm:cxn modelId="{296824C1-322E-4B99-933D-DBF3126A2E56}" type="presOf" srcId="{C2B49662-B909-4225-A1BE-3AD50CB5DC75}" destId="{633E429F-AED3-4744-923A-3B4F09A6A987}" srcOrd="0" destOrd="0" presId="urn:microsoft.com/office/officeart/2005/8/layout/hierarchy1"/>
    <dgm:cxn modelId="{C14185DA-02A5-46A4-9BF7-E84F51E4F988}" type="presOf" srcId="{8B02D3DC-DAC7-4AF4-851E-8DC7D29827A3}" destId="{CB2BC442-E9D6-40EF-9C38-D8C54B12B038}" srcOrd="0" destOrd="0" presId="urn:microsoft.com/office/officeart/2005/8/layout/hierarchy1"/>
    <dgm:cxn modelId="{55C96D04-A5A5-4998-A83F-C9140BF3CE0C}" type="presOf" srcId="{54BA7179-85BB-4FE0-97D4-D848B5695FAC}" destId="{8680BEA3-87EC-4ECE-917A-7ACDE04DB21B}" srcOrd="0" destOrd="0" presId="urn:microsoft.com/office/officeart/2005/8/layout/hierarchy1"/>
    <dgm:cxn modelId="{39DC4906-568F-4F83-8786-48B9BDD535CC}" srcId="{3FC1977F-9297-4AE3-86F5-4EE239EC6925}" destId="{AA84F8FA-C0FA-4BE8-8F6D-065632207F8A}" srcOrd="0" destOrd="0" parTransId="{847EED6D-A2E8-458A-9640-A3C1FA5BDE5B}" sibTransId="{9A24052A-3853-40CD-8493-73F0D4B3732E}"/>
    <dgm:cxn modelId="{F5377F67-D106-412B-8B11-972D28FBF024}" type="presOf" srcId="{39437237-7F39-48A1-A08A-963B49D3E725}" destId="{43909AF6-E02A-4D3E-96D5-7FAA73A1DFC1}" srcOrd="0" destOrd="0" presId="urn:microsoft.com/office/officeart/2005/8/layout/hierarchy1"/>
    <dgm:cxn modelId="{5E156F62-0827-4FB3-948D-F8BEA7D3D7F9}" srcId="{CD0EB3A3-B311-466C-AD76-A0C4CF210FAC}" destId="{F881E78F-C88B-4926-889D-0A7CB4841284}" srcOrd="2" destOrd="0" parTransId="{5D81AA90-4BFB-4C30-B357-D54CACE2E8D3}" sibTransId="{61DE44C2-B0AB-4BF5-8217-8868363385EB}"/>
    <dgm:cxn modelId="{E6FF7A76-281C-4618-9E71-94FA2ABE92AB}" srcId="{127DC803-D8F4-4469-A8D7-0D6F885658CA}" destId="{4438AEFC-2D22-408D-A268-03E10C737F5D}" srcOrd="2" destOrd="0" parTransId="{094075E7-930B-44E6-BC1D-95753C81C36D}" sibTransId="{D2D5E085-F328-4CEE-8BC2-C63B96BDE5D2}"/>
    <dgm:cxn modelId="{5C1D8C10-C468-4004-91CE-2329D57556B5}" srcId="{BEE75955-29D5-449C-B244-AF76DDEF667D}" destId="{0740CC2B-3990-48C3-BC4E-6BE2FC0A0EDB}" srcOrd="0" destOrd="0" parTransId="{D24D5372-69DF-4D6F-BA3C-2320BE54C22E}" sibTransId="{1C92DF7D-26D0-4060-9834-5167F425BFAC}"/>
    <dgm:cxn modelId="{8CFE1DD2-0433-4D18-B19F-6C4C4151C0A2}" type="presOf" srcId="{4438AEFC-2D22-408D-A268-03E10C737F5D}" destId="{D2E03293-9E07-4DA8-A080-28FBFDD20942}" srcOrd="0" destOrd="0" presId="urn:microsoft.com/office/officeart/2005/8/layout/hierarchy1"/>
    <dgm:cxn modelId="{091D524D-1B91-4550-BD59-81D731EA3ACE}" srcId="{0740CC2B-3990-48C3-BC4E-6BE2FC0A0EDB}" destId="{7950ADAF-3A63-42D0-9F15-35B33F74E8C7}" srcOrd="4" destOrd="0" parTransId="{37F1BD31-BA4E-46E4-87D8-7CF3D4CC773B}" sibTransId="{72E27904-336E-42D3-A952-9C257F878F0E}"/>
    <dgm:cxn modelId="{E95C55CC-9CF7-4EE9-A7A7-2905C62D595B}" type="presOf" srcId="{D6A2CA3E-3BE7-4815-AE39-52C72C421E01}" destId="{E3EF1040-B3F8-4081-879E-1237D85A334D}" srcOrd="0" destOrd="0" presId="urn:microsoft.com/office/officeart/2005/8/layout/hierarchy1"/>
    <dgm:cxn modelId="{96ABA805-0DF3-4398-8899-5C0FCC777763}" type="presOf" srcId="{CE2A0A17-DBF3-4417-B86B-2E84676578B4}" destId="{9965188B-5DC6-41BD-8BA3-D33DE3C47CDB}" srcOrd="0" destOrd="0" presId="urn:microsoft.com/office/officeart/2005/8/layout/hierarchy1"/>
    <dgm:cxn modelId="{469D887B-BD81-411C-914A-E3E0C947CD27}" srcId="{AA84F8FA-C0FA-4BE8-8F6D-065632207F8A}" destId="{D733D0DE-94F7-4D27-8B53-B30B4ADDD2C7}" srcOrd="0" destOrd="0" parTransId="{D0E3DA06-D1D5-4948-B3BA-E96FC587CD7F}" sibTransId="{EF774029-ED13-4FEB-BC96-DBE3320269D8}"/>
    <dgm:cxn modelId="{31078C29-DC2E-4744-94BC-9458BFD2C16D}" type="presOf" srcId="{4E007084-143D-47FF-B8F7-6B4D108FA21D}" destId="{115FD560-4C17-48F5-BC3E-3B517E1141A0}" srcOrd="0" destOrd="0" presId="urn:microsoft.com/office/officeart/2005/8/layout/hierarchy1"/>
    <dgm:cxn modelId="{F865BA6B-F831-48A3-8239-1AD234E1D6FB}" type="presOf" srcId="{16DDD6E2-ED7F-49C8-AD8F-4BD264E00210}" destId="{09ECA89B-B701-42E0-B06C-43EC5AB7D96D}" srcOrd="0" destOrd="0" presId="urn:microsoft.com/office/officeart/2005/8/layout/hierarchy1"/>
    <dgm:cxn modelId="{C4C6D540-15C3-4815-A226-97E5FF1B1297}" srcId="{A4ABE3BA-B804-45C3-8779-2758D7ED4114}" destId="{F0724ED1-16BC-4070-BEC8-ACF44B6114D9}" srcOrd="0" destOrd="0" parTransId="{03113840-6C05-4F8E-BC15-053104D7EDA5}" sibTransId="{766263E3-41F1-439A-8939-CF818B29EB66}"/>
    <dgm:cxn modelId="{4C5C6DC0-EC88-4D27-946D-8133A18BA8BD}" type="presOf" srcId="{DA6ED07F-E41C-4CF6-9520-BF49816D82D9}" destId="{3FC74EF7-0CB9-48F7-B90A-5C1D690189F2}" srcOrd="0" destOrd="0" presId="urn:microsoft.com/office/officeart/2005/8/layout/hierarchy1"/>
    <dgm:cxn modelId="{F91AB075-F07C-4DE6-85B5-B89F9A01D6F9}" srcId="{CD0EB3A3-B311-466C-AD76-A0C4CF210FAC}" destId="{4E007084-143D-47FF-B8F7-6B4D108FA21D}" srcOrd="3" destOrd="0" parTransId="{F712E1AC-0BE4-4A30-841A-2430A2AB2F6C}" sibTransId="{79CE3149-E706-4CDB-9E8F-15A31B3B1D5F}"/>
    <dgm:cxn modelId="{FC6713DE-95CE-4FE6-89FC-21BBED45386B}" type="presOf" srcId="{D7D86A06-2D92-43AC-B88A-FA77B3437C5C}" destId="{763AF670-0DE9-4C7D-BC35-5D18A6447FCD}" srcOrd="0" destOrd="0" presId="urn:microsoft.com/office/officeart/2005/8/layout/hierarchy1"/>
    <dgm:cxn modelId="{07DA5AD0-71C0-46AE-A4F1-5671E0780AFE}" srcId="{D7D86A06-2D92-43AC-B88A-FA77B3437C5C}" destId="{16DDD6E2-ED7F-49C8-AD8F-4BD264E00210}" srcOrd="0" destOrd="0" parTransId="{14A7875F-0786-4CE9-B3C7-E9F62F259BEE}" sibTransId="{4FEF61B7-1463-4857-8C57-ABE80E9621F9}"/>
    <dgm:cxn modelId="{6E03CA2A-17AE-4EFC-8457-BA84F91D56CD}" srcId="{3F778B56-E932-4953-AE73-9AD14AA938E2}" destId="{CD0EB3A3-B311-466C-AD76-A0C4CF210FAC}" srcOrd="0" destOrd="0" parTransId="{484A8FBC-DFD7-4FDB-9C25-40FC0CF76BAA}" sibTransId="{98CAB671-5E9C-42CD-9D32-2AD96199E0E2}"/>
    <dgm:cxn modelId="{FA4202B6-63FD-42CA-B0B9-C356C771FDCD}" type="presOf" srcId="{CD5E03CE-C4B5-4F33-96F4-1B7362C19097}" destId="{D04031D2-1051-4116-800F-7046B7C97BBF}" srcOrd="0" destOrd="0" presId="urn:microsoft.com/office/officeart/2005/8/layout/hierarchy1"/>
    <dgm:cxn modelId="{A03F1D9F-2B09-40B9-9D1F-6433AC42B83E}" type="presOf" srcId="{06B98DB4-3FA6-40FF-A85C-76BA2A60D6A7}" destId="{75851402-7D1D-4849-8291-6DE663F62C5E}" srcOrd="0" destOrd="0" presId="urn:microsoft.com/office/officeart/2005/8/layout/hierarchy1"/>
    <dgm:cxn modelId="{D6813D9F-27A7-4D80-9542-D0F74D312718}" srcId="{83CCE480-3A7C-45B0-AB4B-09CA61FC12CC}" destId="{F430E41B-4F19-4DE1-9ADF-545AF937CEEC}" srcOrd="0" destOrd="0" parTransId="{D6A2CA3E-3BE7-4815-AE39-52C72C421E01}" sibTransId="{80A175CA-47A5-48EE-ACEA-965E138D3A1A}"/>
    <dgm:cxn modelId="{68F1FD67-245F-4751-9425-3347A6872EC4}" type="presOf" srcId="{BEE75955-29D5-449C-B244-AF76DDEF667D}" destId="{74A3AB15-6EBA-4FCF-B9CC-A59BB8A32714}" srcOrd="0" destOrd="0" presId="urn:microsoft.com/office/officeart/2005/8/layout/hierarchy1"/>
    <dgm:cxn modelId="{E356051D-BEEC-4BC9-839C-1E3192E900D9}" srcId="{0740CC2B-3990-48C3-BC4E-6BE2FC0A0EDB}" destId="{06B98DB4-3FA6-40FF-A85C-76BA2A60D6A7}" srcOrd="0" destOrd="0" parTransId="{4E12035D-8CAB-49C8-82AB-01951006D07C}" sibTransId="{243416B6-57E9-4618-9286-0CDF4299A013}"/>
    <dgm:cxn modelId="{A7306375-5F32-4B6B-864A-7BF866535AB7}" type="presOf" srcId="{3F778B56-E932-4953-AE73-9AD14AA938E2}" destId="{141E87E7-D4DD-4C9D-91B4-C26356A59C58}" srcOrd="0" destOrd="0" presId="urn:microsoft.com/office/officeart/2005/8/layout/hierarchy1"/>
    <dgm:cxn modelId="{5F08BB5B-F31D-4502-A22B-B1CA3D755E47}" type="presOf" srcId="{A4ABE3BA-B804-45C3-8779-2758D7ED4114}" destId="{3243FF9A-6992-448E-911F-2B7BBD13507C}" srcOrd="0" destOrd="0" presId="urn:microsoft.com/office/officeart/2005/8/layout/hierarchy1"/>
    <dgm:cxn modelId="{A146C83A-B9DF-4E66-937E-2D630DB758C6}" type="presOf" srcId="{1FABEE1A-0045-4D54-B8D4-C929654A6133}" destId="{809356DD-B412-4B63-A69C-D5443052D112}" srcOrd="0" destOrd="0" presId="urn:microsoft.com/office/officeart/2005/8/layout/hierarchy1"/>
    <dgm:cxn modelId="{E4D3398B-188B-48E7-A88B-D21F6B533F31}" srcId="{DA6ED07F-E41C-4CF6-9520-BF49816D82D9}" destId="{1FABEE1A-0045-4D54-B8D4-C929654A6133}" srcOrd="1" destOrd="0" parTransId="{06EF8CDE-F4AD-4D15-B745-C460ABEE2A93}" sibTransId="{6206CF4F-1AA8-470B-B015-93D08D5D32D9}"/>
    <dgm:cxn modelId="{9C68EA4E-016B-4382-BD68-9E3CB54CD23B}" type="presOf" srcId="{6F7F8B92-E00A-4A7B-9985-FAD09AD24856}" destId="{5F284072-B641-49EC-BCAB-E275F83AC0A5}" srcOrd="0" destOrd="0" presId="urn:microsoft.com/office/officeart/2005/8/layout/hierarchy1"/>
    <dgm:cxn modelId="{D2BB5447-1B49-454D-BD9A-1EA8D62F6C3C}" type="presOf" srcId="{72DC57FA-5F6E-4D9B-A383-914796D05021}" destId="{7728DC59-0838-4D6C-B918-7FE45F3AB4D6}" srcOrd="0" destOrd="0" presId="urn:microsoft.com/office/officeart/2005/8/layout/hierarchy1"/>
    <dgm:cxn modelId="{9E123BC6-D70D-4EB3-97CC-3474A5887F6E}" type="presParOf" srcId="{141E87E7-D4DD-4C9D-91B4-C26356A59C58}" destId="{BC01BE24-A4D6-4AB3-B8D5-C2158A0554AD}" srcOrd="0" destOrd="0" presId="urn:microsoft.com/office/officeart/2005/8/layout/hierarchy1"/>
    <dgm:cxn modelId="{6918ED97-90F1-4120-A3CE-BC806F19A769}" type="presParOf" srcId="{BC01BE24-A4D6-4AB3-B8D5-C2158A0554AD}" destId="{58A3B214-8636-4111-8893-AD9257BC38EC}" srcOrd="0" destOrd="0" presId="urn:microsoft.com/office/officeart/2005/8/layout/hierarchy1"/>
    <dgm:cxn modelId="{34D6D7AD-845B-425E-8434-8FBBEC9190F1}" type="presParOf" srcId="{58A3B214-8636-4111-8893-AD9257BC38EC}" destId="{6D80086E-9836-4C41-A4CB-86D489D814E2}" srcOrd="0" destOrd="0" presId="urn:microsoft.com/office/officeart/2005/8/layout/hierarchy1"/>
    <dgm:cxn modelId="{2E830F47-0242-46A7-9671-05199212D809}" type="presParOf" srcId="{58A3B214-8636-4111-8893-AD9257BC38EC}" destId="{A8DE2E9D-77D7-4E22-ABCE-4EB5BA180C30}" srcOrd="1" destOrd="0" presId="urn:microsoft.com/office/officeart/2005/8/layout/hierarchy1"/>
    <dgm:cxn modelId="{DC8FDFC0-2858-48E7-A481-DF2B43CEFEC4}" type="presParOf" srcId="{BC01BE24-A4D6-4AB3-B8D5-C2158A0554AD}" destId="{69375CC4-0009-47AE-A624-99551DE01730}" srcOrd="1" destOrd="0" presId="urn:microsoft.com/office/officeart/2005/8/layout/hierarchy1"/>
    <dgm:cxn modelId="{DE0E2870-A0CA-4A29-B3B0-99C32810D84A}" type="presParOf" srcId="{69375CC4-0009-47AE-A624-99551DE01730}" destId="{AFB32483-272A-4B94-B045-B0E6098C3904}" srcOrd="0" destOrd="0" presId="urn:microsoft.com/office/officeart/2005/8/layout/hierarchy1"/>
    <dgm:cxn modelId="{38B78546-ADC5-493D-8853-453AD4A521FD}" type="presParOf" srcId="{69375CC4-0009-47AE-A624-99551DE01730}" destId="{51CDE125-A27D-42C5-BD2A-D64D712EEE22}" srcOrd="1" destOrd="0" presId="urn:microsoft.com/office/officeart/2005/8/layout/hierarchy1"/>
    <dgm:cxn modelId="{D868CD71-4F6B-41A3-842B-8D13B12A1B93}" type="presParOf" srcId="{51CDE125-A27D-42C5-BD2A-D64D712EEE22}" destId="{37F74452-449C-4E33-8CFD-1C81D4847F33}" srcOrd="0" destOrd="0" presId="urn:microsoft.com/office/officeart/2005/8/layout/hierarchy1"/>
    <dgm:cxn modelId="{8F23CCDA-1B41-425E-8156-3AAD1176AF73}" type="presParOf" srcId="{37F74452-449C-4E33-8CFD-1C81D4847F33}" destId="{02468021-171D-4B14-A715-09695171202B}" srcOrd="0" destOrd="0" presId="urn:microsoft.com/office/officeart/2005/8/layout/hierarchy1"/>
    <dgm:cxn modelId="{37083761-AABE-4579-81DC-54240E04FC43}" type="presParOf" srcId="{37F74452-449C-4E33-8CFD-1C81D4847F33}" destId="{763AF670-0DE9-4C7D-BC35-5D18A6447FCD}" srcOrd="1" destOrd="0" presId="urn:microsoft.com/office/officeart/2005/8/layout/hierarchy1"/>
    <dgm:cxn modelId="{D317E407-E455-44D2-9CD2-07D159035CE3}" type="presParOf" srcId="{51CDE125-A27D-42C5-BD2A-D64D712EEE22}" destId="{F17C34D1-A3FC-4250-8667-7953D1279DFD}" srcOrd="1" destOrd="0" presId="urn:microsoft.com/office/officeart/2005/8/layout/hierarchy1"/>
    <dgm:cxn modelId="{99689E45-5DD0-4ED5-B858-1790FFCE4E5B}" type="presParOf" srcId="{F17C34D1-A3FC-4250-8667-7953D1279DFD}" destId="{EEAB9C97-BFFF-43B5-BA44-8DEBF53F5834}" srcOrd="0" destOrd="0" presId="urn:microsoft.com/office/officeart/2005/8/layout/hierarchy1"/>
    <dgm:cxn modelId="{ABD38506-F6BD-4D81-9C42-578656925C2F}" type="presParOf" srcId="{F17C34D1-A3FC-4250-8667-7953D1279DFD}" destId="{10EDF3B6-E963-4238-AAA7-0E7C0E3F3A3B}" srcOrd="1" destOrd="0" presId="urn:microsoft.com/office/officeart/2005/8/layout/hierarchy1"/>
    <dgm:cxn modelId="{AC732E9A-50BB-45F4-8136-4E862EBA8B07}" type="presParOf" srcId="{10EDF3B6-E963-4238-AAA7-0E7C0E3F3A3B}" destId="{F101D96D-7821-4874-8A97-E54FC8AA9FF2}" srcOrd="0" destOrd="0" presId="urn:microsoft.com/office/officeart/2005/8/layout/hierarchy1"/>
    <dgm:cxn modelId="{4C915B6F-4D35-4386-82C8-CB593D0BCFB9}" type="presParOf" srcId="{F101D96D-7821-4874-8A97-E54FC8AA9FF2}" destId="{9295B1FA-56AB-4594-BDA4-948EFFF5CD2A}" srcOrd="0" destOrd="0" presId="urn:microsoft.com/office/officeart/2005/8/layout/hierarchy1"/>
    <dgm:cxn modelId="{8A828935-A8B4-44CD-A552-0EEECED65F4E}" type="presParOf" srcId="{F101D96D-7821-4874-8A97-E54FC8AA9FF2}" destId="{09ECA89B-B701-42E0-B06C-43EC5AB7D96D}" srcOrd="1" destOrd="0" presId="urn:microsoft.com/office/officeart/2005/8/layout/hierarchy1"/>
    <dgm:cxn modelId="{DFCC9472-4DF3-480D-BA01-3C3A2C856E2D}" type="presParOf" srcId="{10EDF3B6-E963-4238-AAA7-0E7C0E3F3A3B}" destId="{B390F2A5-299E-4897-A75C-578CA3A41E9A}" srcOrd="1" destOrd="0" presId="urn:microsoft.com/office/officeart/2005/8/layout/hierarchy1"/>
    <dgm:cxn modelId="{437F4EBC-336D-44DC-9FF7-CC8BE415C314}" type="presParOf" srcId="{69375CC4-0009-47AE-A624-99551DE01730}" destId="{CB9168AD-BFC2-4527-954F-14BBA1F769CC}" srcOrd="2" destOrd="0" presId="urn:microsoft.com/office/officeart/2005/8/layout/hierarchy1"/>
    <dgm:cxn modelId="{4D9280AC-6773-47B2-90BB-CDA131610DC9}" type="presParOf" srcId="{69375CC4-0009-47AE-A624-99551DE01730}" destId="{071EFA5D-8086-4C03-AEDB-F00FAC0E25A5}" srcOrd="3" destOrd="0" presId="urn:microsoft.com/office/officeart/2005/8/layout/hierarchy1"/>
    <dgm:cxn modelId="{461E2965-C85E-4D3B-82D4-91739CECF683}" type="presParOf" srcId="{071EFA5D-8086-4C03-AEDB-F00FAC0E25A5}" destId="{34FA5D82-58DC-405F-A69F-2721196C683A}" srcOrd="0" destOrd="0" presId="urn:microsoft.com/office/officeart/2005/8/layout/hierarchy1"/>
    <dgm:cxn modelId="{D1DB32DA-E638-4965-8FF3-11F950F046AC}" type="presParOf" srcId="{34FA5D82-58DC-405F-A69F-2721196C683A}" destId="{0FF1AD1D-8025-4DF9-96F7-7CA7D91E80CA}" srcOrd="0" destOrd="0" presId="urn:microsoft.com/office/officeart/2005/8/layout/hierarchy1"/>
    <dgm:cxn modelId="{DC493A2A-5118-482A-A3C3-1F70F097496E}" type="presParOf" srcId="{34FA5D82-58DC-405F-A69F-2721196C683A}" destId="{D04031D2-1051-4116-800F-7046B7C97BBF}" srcOrd="1" destOrd="0" presId="urn:microsoft.com/office/officeart/2005/8/layout/hierarchy1"/>
    <dgm:cxn modelId="{AF9685A7-AE17-4E15-86BA-661F3650D9BF}" type="presParOf" srcId="{071EFA5D-8086-4C03-AEDB-F00FAC0E25A5}" destId="{A5475B08-5AA5-4E4F-BB8E-32D8D0534C34}" srcOrd="1" destOrd="0" presId="urn:microsoft.com/office/officeart/2005/8/layout/hierarchy1"/>
    <dgm:cxn modelId="{C94803D9-73AA-4D4D-A3A8-D46FA492E8B4}" type="presParOf" srcId="{69375CC4-0009-47AE-A624-99551DE01730}" destId="{F8B9A906-689C-408C-829A-DF44D9379616}" srcOrd="4" destOrd="0" presId="urn:microsoft.com/office/officeart/2005/8/layout/hierarchy1"/>
    <dgm:cxn modelId="{14CE6650-D06D-4883-8C78-60D0501CF240}" type="presParOf" srcId="{69375CC4-0009-47AE-A624-99551DE01730}" destId="{AA234942-DD85-4C74-ABC5-43CB53F99860}" srcOrd="5" destOrd="0" presId="urn:microsoft.com/office/officeart/2005/8/layout/hierarchy1"/>
    <dgm:cxn modelId="{B175477D-6BDC-4124-9EEB-C213F986DB37}" type="presParOf" srcId="{AA234942-DD85-4C74-ABC5-43CB53F99860}" destId="{CAB68872-BF67-4C39-9CD4-67CC161D3E20}" srcOrd="0" destOrd="0" presId="urn:microsoft.com/office/officeart/2005/8/layout/hierarchy1"/>
    <dgm:cxn modelId="{CCF329AC-D0FF-4DEC-AB89-38F7DE12CC1D}" type="presParOf" srcId="{CAB68872-BF67-4C39-9CD4-67CC161D3E20}" destId="{50F6AEB5-FE63-41B1-BA95-72D43C45B278}" srcOrd="0" destOrd="0" presId="urn:microsoft.com/office/officeart/2005/8/layout/hierarchy1"/>
    <dgm:cxn modelId="{9DCF6B03-CA54-49DE-BDED-39EACEF78200}" type="presParOf" srcId="{CAB68872-BF67-4C39-9CD4-67CC161D3E20}" destId="{3F7CE24F-79E9-427D-904D-54178C519192}" srcOrd="1" destOrd="0" presId="urn:microsoft.com/office/officeart/2005/8/layout/hierarchy1"/>
    <dgm:cxn modelId="{0F607E7B-7FC5-461D-B113-31C9F61D5701}" type="presParOf" srcId="{AA234942-DD85-4C74-ABC5-43CB53F99860}" destId="{754823B0-522B-4319-BEF8-BAEF0D6F0D61}" srcOrd="1" destOrd="0" presId="urn:microsoft.com/office/officeart/2005/8/layout/hierarchy1"/>
    <dgm:cxn modelId="{71129BF5-2689-4B68-A817-D768D09465AC}" type="presParOf" srcId="{754823B0-522B-4319-BEF8-BAEF0D6F0D61}" destId="{CB2BC442-E9D6-40EF-9C38-D8C54B12B038}" srcOrd="0" destOrd="0" presId="urn:microsoft.com/office/officeart/2005/8/layout/hierarchy1"/>
    <dgm:cxn modelId="{34580630-A8F1-460C-AF14-D9716804799F}" type="presParOf" srcId="{754823B0-522B-4319-BEF8-BAEF0D6F0D61}" destId="{80D42823-32FD-4A59-9456-977FFE379CB0}" srcOrd="1" destOrd="0" presId="urn:microsoft.com/office/officeart/2005/8/layout/hierarchy1"/>
    <dgm:cxn modelId="{2787F708-FD1F-4E20-8356-1A68140FA695}" type="presParOf" srcId="{80D42823-32FD-4A59-9456-977FFE379CB0}" destId="{FC41630D-77EE-403E-96C8-453837B07569}" srcOrd="0" destOrd="0" presId="urn:microsoft.com/office/officeart/2005/8/layout/hierarchy1"/>
    <dgm:cxn modelId="{6B65E6CB-0F18-4EC6-B131-7C6C282C4D11}" type="presParOf" srcId="{FC41630D-77EE-403E-96C8-453837B07569}" destId="{96F8C7E9-D95F-43EB-BB40-F2AA0FAE2627}" srcOrd="0" destOrd="0" presId="urn:microsoft.com/office/officeart/2005/8/layout/hierarchy1"/>
    <dgm:cxn modelId="{CC68B0BD-6085-4322-A6FF-F048C5E6DB0D}" type="presParOf" srcId="{FC41630D-77EE-403E-96C8-453837B07569}" destId="{74A3AB15-6EBA-4FCF-B9CC-A59BB8A32714}" srcOrd="1" destOrd="0" presId="urn:microsoft.com/office/officeart/2005/8/layout/hierarchy1"/>
    <dgm:cxn modelId="{687DBFE0-6755-4F2F-84B2-D205477FF30C}" type="presParOf" srcId="{80D42823-32FD-4A59-9456-977FFE379CB0}" destId="{2AF518D1-5D56-4D24-8A1C-ABD1BEE81E55}" srcOrd="1" destOrd="0" presId="urn:microsoft.com/office/officeart/2005/8/layout/hierarchy1"/>
    <dgm:cxn modelId="{0DF86729-75DF-4966-8E88-26F9EE9E206C}" type="presParOf" srcId="{2AF518D1-5D56-4D24-8A1C-ABD1BEE81E55}" destId="{90406764-048B-4D86-94C9-0C2BE92F8EEB}" srcOrd="0" destOrd="0" presId="urn:microsoft.com/office/officeart/2005/8/layout/hierarchy1"/>
    <dgm:cxn modelId="{AE63A852-4419-4C00-A84F-406968A1CBD3}" type="presParOf" srcId="{2AF518D1-5D56-4D24-8A1C-ABD1BEE81E55}" destId="{33C71A7D-A9C7-4A8C-9BEB-1C90B689F2FA}" srcOrd="1" destOrd="0" presId="urn:microsoft.com/office/officeart/2005/8/layout/hierarchy1"/>
    <dgm:cxn modelId="{93F7DF49-2561-449B-B577-530B0516042C}" type="presParOf" srcId="{33C71A7D-A9C7-4A8C-9BEB-1C90B689F2FA}" destId="{AD3278F0-7EB8-44C6-89DA-AC6BCFBE3D19}" srcOrd="0" destOrd="0" presId="urn:microsoft.com/office/officeart/2005/8/layout/hierarchy1"/>
    <dgm:cxn modelId="{07082EE9-BD96-4765-90B2-D505016FE4D8}" type="presParOf" srcId="{AD3278F0-7EB8-44C6-89DA-AC6BCFBE3D19}" destId="{E297B8ED-CCF1-436F-9641-36991D018C60}" srcOrd="0" destOrd="0" presId="urn:microsoft.com/office/officeart/2005/8/layout/hierarchy1"/>
    <dgm:cxn modelId="{940DADC0-845A-469F-9F74-3C728C7FEA3C}" type="presParOf" srcId="{AD3278F0-7EB8-44C6-89DA-AC6BCFBE3D19}" destId="{F0279832-667A-48EC-8AE9-3FE2686168B5}" srcOrd="1" destOrd="0" presId="urn:microsoft.com/office/officeart/2005/8/layout/hierarchy1"/>
    <dgm:cxn modelId="{EEBDF33E-D58E-46BD-81AA-6714BD4E7588}" type="presParOf" srcId="{33C71A7D-A9C7-4A8C-9BEB-1C90B689F2FA}" destId="{102BDC23-14BD-41ED-8DCA-A88858E71364}" srcOrd="1" destOrd="0" presId="urn:microsoft.com/office/officeart/2005/8/layout/hierarchy1"/>
    <dgm:cxn modelId="{DE1E0120-4A5D-49C7-A2E1-BC3DCEEDF280}" type="presParOf" srcId="{102BDC23-14BD-41ED-8DCA-A88858E71364}" destId="{B0B21679-98D0-4AE9-ACAD-E5E18834F2FC}" srcOrd="0" destOrd="0" presId="urn:microsoft.com/office/officeart/2005/8/layout/hierarchy1"/>
    <dgm:cxn modelId="{384802C4-4346-4BBE-A939-4DF47E20F87F}" type="presParOf" srcId="{102BDC23-14BD-41ED-8DCA-A88858E71364}" destId="{1A453725-708D-4FC6-8E92-52BD5E4586B3}" srcOrd="1" destOrd="0" presId="urn:microsoft.com/office/officeart/2005/8/layout/hierarchy1"/>
    <dgm:cxn modelId="{90C9B0AC-A6D2-4D75-9AF7-299876EAC925}" type="presParOf" srcId="{1A453725-708D-4FC6-8E92-52BD5E4586B3}" destId="{688B284E-7509-4EA2-A1E3-C3A195F3B441}" srcOrd="0" destOrd="0" presId="urn:microsoft.com/office/officeart/2005/8/layout/hierarchy1"/>
    <dgm:cxn modelId="{7B669EB4-1845-4250-B434-AA0989386890}" type="presParOf" srcId="{688B284E-7509-4EA2-A1E3-C3A195F3B441}" destId="{CE6A5527-D255-4915-9E40-9E0B54ABBEBC}" srcOrd="0" destOrd="0" presId="urn:microsoft.com/office/officeart/2005/8/layout/hierarchy1"/>
    <dgm:cxn modelId="{74DFD817-524D-408F-869B-DBA8DD3414D7}" type="presParOf" srcId="{688B284E-7509-4EA2-A1E3-C3A195F3B441}" destId="{75851402-7D1D-4849-8291-6DE663F62C5E}" srcOrd="1" destOrd="0" presId="urn:microsoft.com/office/officeart/2005/8/layout/hierarchy1"/>
    <dgm:cxn modelId="{165F988A-5552-43BF-A30A-B9BAD098B9FF}" type="presParOf" srcId="{1A453725-708D-4FC6-8E92-52BD5E4586B3}" destId="{775D67BE-20C7-4B4E-88E4-A927A8C64FE7}" srcOrd="1" destOrd="0" presId="urn:microsoft.com/office/officeart/2005/8/layout/hierarchy1"/>
    <dgm:cxn modelId="{025F9E76-061B-4E4B-97CB-4F3ED5ADCE6B}" type="presParOf" srcId="{775D67BE-20C7-4B4E-88E4-A927A8C64FE7}" destId="{78497673-5FDE-4475-A5F1-6322CFB79800}" srcOrd="0" destOrd="0" presId="urn:microsoft.com/office/officeart/2005/8/layout/hierarchy1"/>
    <dgm:cxn modelId="{4F03EEC9-29E7-41F2-94F7-E1B7342007C1}" type="presParOf" srcId="{775D67BE-20C7-4B4E-88E4-A927A8C64FE7}" destId="{B8A32113-7380-4EB3-AB6E-E5099E3292E3}" srcOrd="1" destOrd="0" presId="urn:microsoft.com/office/officeart/2005/8/layout/hierarchy1"/>
    <dgm:cxn modelId="{95480E97-3951-4112-8425-0E3BD27ED371}" type="presParOf" srcId="{B8A32113-7380-4EB3-AB6E-E5099E3292E3}" destId="{6FBF9219-A95B-4B02-9400-A02E24521304}" srcOrd="0" destOrd="0" presId="urn:microsoft.com/office/officeart/2005/8/layout/hierarchy1"/>
    <dgm:cxn modelId="{F1AC8374-8681-46FF-99E9-B71FD2411DC7}" type="presParOf" srcId="{6FBF9219-A95B-4B02-9400-A02E24521304}" destId="{71388516-336C-4C4A-AFF0-622070AED854}" srcOrd="0" destOrd="0" presId="urn:microsoft.com/office/officeart/2005/8/layout/hierarchy1"/>
    <dgm:cxn modelId="{06936C56-C547-4052-A20D-E5F7481E3EF0}" type="presParOf" srcId="{6FBF9219-A95B-4B02-9400-A02E24521304}" destId="{43909AF6-E02A-4D3E-96D5-7FAA73A1DFC1}" srcOrd="1" destOrd="0" presId="urn:microsoft.com/office/officeart/2005/8/layout/hierarchy1"/>
    <dgm:cxn modelId="{F3042205-D2A2-493B-9395-D44B1A910BFB}" type="presParOf" srcId="{B8A32113-7380-4EB3-AB6E-E5099E3292E3}" destId="{1082F4B6-101D-4A64-9790-C08CF8E0CC5A}" srcOrd="1" destOrd="0" presId="urn:microsoft.com/office/officeart/2005/8/layout/hierarchy1"/>
    <dgm:cxn modelId="{4B3611EF-218D-47E0-B163-07FBDF9ECE6A}" type="presParOf" srcId="{102BDC23-14BD-41ED-8DCA-A88858E71364}" destId="{5B26E804-82F4-4F04-B470-EFF68CA5664E}" srcOrd="2" destOrd="0" presId="urn:microsoft.com/office/officeart/2005/8/layout/hierarchy1"/>
    <dgm:cxn modelId="{46478E01-1229-49F1-8815-28F9B77D3A26}" type="presParOf" srcId="{102BDC23-14BD-41ED-8DCA-A88858E71364}" destId="{C8046D14-534F-4432-8053-D0ABFEC9E62B}" srcOrd="3" destOrd="0" presId="urn:microsoft.com/office/officeart/2005/8/layout/hierarchy1"/>
    <dgm:cxn modelId="{A8610566-9E9C-4EB2-AD51-E0D8647C86A8}" type="presParOf" srcId="{C8046D14-534F-4432-8053-D0ABFEC9E62B}" destId="{EBD178B0-D3CD-4F34-8B11-EAA8F152AA52}" srcOrd="0" destOrd="0" presId="urn:microsoft.com/office/officeart/2005/8/layout/hierarchy1"/>
    <dgm:cxn modelId="{935D994F-E6A6-495A-8A8E-CD7348C7CCD0}" type="presParOf" srcId="{EBD178B0-D3CD-4F34-8B11-EAA8F152AA52}" destId="{7F7948A7-6AAA-40C9-B950-38E7493D659B}" srcOrd="0" destOrd="0" presId="urn:microsoft.com/office/officeart/2005/8/layout/hierarchy1"/>
    <dgm:cxn modelId="{4A12ADCC-33AC-4DAB-8239-AA1C047EFDC0}" type="presParOf" srcId="{EBD178B0-D3CD-4F34-8B11-EAA8F152AA52}" destId="{5FC7770D-42B5-4C11-AD45-F000C6E20CB7}" srcOrd="1" destOrd="0" presId="urn:microsoft.com/office/officeart/2005/8/layout/hierarchy1"/>
    <dgm:cxn modelId="{B9FE2441-4D9E-4810-8CC5-F039308A5B67}" type="presParOf" srcId="{C8046D14-534F-4432-8053-D0ABFEC9E62B}" destId="{209E3CBD-EE31-4553-A550-F704DF8AD3D0}" srcOrd="1" destOrd="0" presId="urn:microsoft.com/office/officeart/2005/8/layout/hierarchy1"/>
    <dgm:cxn modelId="{EA39B6AC-99DA-4EAD-B78C-1EB17ED8043B}" type="presParOf" srcId="{102BDC23-14BD-41ED-8DCA-A88858E71364}" destId="{84DA129A-5778-4935-AA8D-E4818A9685A6}" srcOrd="4" destOrd="0" presId="urn:microsoft.com/office/officeart/2005/8/layout/hierarchy1"/>
    <dgm:cxn modelId="{D6553AA1-3493-42F4-82F8-31C174F4BF10}" type="presParOf" srcId="{102BDC23-14BD-41ED-8DCA-A88858E71364}" destId="{5D80B324-044C-40D8-A4AE-0592C8C77AFB}" srcOrd="5" destOrd="0" presId="urn:microsoft.com/office/officeart/2005/8/layout/hierarchy1"/>
    <dgm:cxn modelId="{8564EC81-E231-480A-AA5A-DA19A74B9041}" type="presParOf" srcId="{5D80B324-044C-40D8-A4AE-0592C8C77AFB}" destId="{834C4FE5-AF60-436A-A318-40F1980A165C}" srcOrd="0" destOrd="0" presId="urn:microsoft.com/office/officeart/2005/8/layout/hierarchy1"/>
    <dgm:cxn modelId="{E92F56CA-30BF-4413-90A5-07F38225FA55}" type="presParOf" srcId="{834C4FE5-AF60-436A-A318-40F1980A165C}" destId="{DC3C6946-95B8-4983-AE1D-7CBBE681DA9D}" srcOrd="0" destOrd="0" presId="urn:microsoft.com/office/officeart/2005/8/layout/hierarchy1"/>
    <dgm:cxn modelId="{27B8A745-4B41-4E55-93C3-8C8056B75DB4}" type="presParOf" srcId="{834C4FE5-AF60-436A-A318-40F1980A165C}" destId="{94734216-4B12-41B4-A88D-19F90F6F680B}" srcOrd="1" destOrd="0" presId="urn:microsoft.com/office/officeart/2005/8/layout/hierarchy1"/>
    <dgm:cxn modelId="{21DB10F1-CB7D-4160-B00B-4E2870D15695}" type="presParOf" srcId="{5D80B324-044C-40D8-A4AE-0592C8C77AFB}" destId="{ADE565AA-DC04-4157-BE54-2EB7A9C73358}" srcOrd="1" destOrd="0" presId="urn:microsoft.com/office/officeart/2005/8/layout/hierarchy1"/>
    <dgm:cxn modelId="{E93FE00A-6332-4CE2-A5CD-7A09DAAA173B}" type="presParOf" srcId="{ADE565AA-DC04-4157-BE54-2EB7A9C73358}" destId="{5F284072-B641-49EC-BCAB-E275F83AC0A5}" srcOrd="0" destOrd="0" presId="urn:microsoft.com/office/officeart/2005/8/layout/hierarchy1"/>
    <dgm:cxn modelId="{E1B6D47B-1DFD-4698-88C5-DE5A72487A58}" type="presParOf" srcId="{ADE565AA-DC04-4157-BE54-2EB7A9C73358}" destId="{CCBF934C-D42D-4678-BC87-B5CB83FEE118}" srcOrd="1" destOrd="0" presId="urn:microsoft.com/office/officeart/2005/8/layout/hierarchy1"/>
    <dgm:cxn modelId="{6F885720-65C8-4E03-ACAE-2C93880302FB}" type="presParOf" srcId="{CCBF934C-D42D-4678-BC87-B5CB83FEE118}" destId="{FEBEAC63-9A8C-4C6C-B67C-47B7EFE01369}" srcOrd="0" destOrd="0" presId="urn:microsoft.com/office/officeart/2005/8/layout/hierarchy1"/>
    <dgm:cxn modelId="{8DB34F3D-B33A-4934-AF1C-A891D802C593}" type="presParOf" srcId="{FEBEAC63-9A8C-4C6C-B67C-47B7EFE01369}" destId="{2F5D7FC8-B643-41EB-87D5-6B1374ACF15A}" srcOrd="0" destOrd="0" presId="urn:microsoft.com/office/officeart/2005/8/layout/hierarchy1"/>
    <dgm:cxn modelId="{A07E86E3-092D-4223-AA5B-933D7DAE39C2}" type="presParOf" srcId="{FEBEAC63-9A8C-4C6C-B67C-47B7EFE01369}" destId="{6AAD572E-3B76-4ACF-91D3-3D936886491C}" srcOrd="1" destOrd="0" presId="urn:microsoft.com/office/officeart/2005/8/layout/hierarchy1"/>
    <dgm:cxn modelId="{2D260547-8017-4B2F-8B4C-A47F4E942D2F}" type="presParOf" srcId="{CCBF934C-D42D-4678-BC87-B5CB83FEE118}" destId="{F1BE6F39-5642-4DCC-AEE6-4B2770CDDA8F}" srcOrd="1" destOrd="0" presId="urn:microsoft.com/office/officeart/2005/8/layout/hierarchy1"/>
    <dgm:cxn modelId="{172E7168-5134-4E01-A5EC-940B6B7C6E93}" type="presParOf" srcId="{F1BE6F39-5642-4DCC-AEE6-4B2770CDDA8F}" destId="{C1F1DE19-9675-40E8-AB2D-F30B8A00A3D5}" srcOrd="0" destOrd="0" presId="urn:microsoft.com/office/officeart/2005/8/layout/hierarchy1"/>
    <dgm:cxn modelId="{A2ACF1BA-7C8D-47D6-9332-0A79F35C331F}" type="presParOf" srcId="{F1BE6F39-5642-4DCC-AEE6-4B2770CDDA8F}" destId="{87228167-BE9B-4A72-94A7-6EF11E91696E}" srcOrd="1" destOrd="0" presId="urn:microsoft.com/office/officeart/2005/8/layout/hierarchy1"/>
    <dgm:cxn modelId="{E4213A95-02E2-4994-B936-2755AA3D84FA}" type="presParOf" srcId="{87228167-BE9B-4A72-94A7-6EF11E91696E}" destId="{F8279F1B-911F-4ACF-AC3A-9A2851F36065}" srcOrd="0" destOrd="0" presId="urn:microsoft.com/office/officeart/2005/8/layout/hierarchy1"/>
    <dgm:cxn modelId="{33A72BC7-8E68-4470-A494-DBA018763E57}" type="presParOf" srcId="{F8279F1B-911F-4ACF-AC3A-9A2851F36065}" destId="{1F6AF96A-4086-4A63-9AF8-477E3CDDF432}" srcOrd="0" destOrd="0" presId="urn:microsoft.com/office/officeart/2005/8/layout/hierarchy1"/>
    <dgm:cxn modelId="{C4D433BD-EC13-4005-A6C0-F846E0648C6D}" type="presParOf" srcId="{F8279F1B-911F-4ACF-AC3A-9A2851F36065}" destId="{3FC74EF7-0CB9-48F7-B90A-5C1D690189F2}" srcOrd="1" destOrd="0" presId="urn:microsoft.com/office/officeart/2005/8/layout/hierarchy1"/>
    <dgm:cxn modelId="{9E6C093B-EF61-499E-AEFE-46CD0A92DD50}" type="presParOf" srcId="{87228167-BE9B-4A72-94A7-6EF11E91696E}" destId="{6DF73E62-657B-4867-8D78-980A6C83CA24}" srcOrd="1" destOrd="0" presId="urn:microsoft.com/office/officeart/2005/8/layout/hierarchy1"/>
    <dgm:cxn modelId="{E1DA7C01-624B-4ADF-A4B6-C29DA84BFB21}" type="presParOf" srcId="{6DF73E62-657B-4867-8D78-980A6C83CA24}" destId="{3D0A9616-DD74-4386-B709-1B8049D721CE}" srcOrd="0" destOrd="0" presId="urn:microsoft.com/office/officeart/2005/8/layout/hierarchy1"/>
    <dgm:cxn modelId="{F909D40D-E7C8-437F-9BDD-1CF8537BC751}" type="presParOf" srcId="{6DF73E62-657B-4867-8D78-980A6C83CA24}" destId="{62B97062-66CC-411B-957A-A6CB80012DA5}" srcOrd="1" destOrd="0" presId="urn:microsoft.com/office/officeart/2005/8/layout/hierarchy1"/>
    <dgm:cxn modelId="{5D485B90-2983-48CC-98F0-23B9A05E6903}" type="presParOf" srcId="{62B97062-66CC-411B-957A-A6CB80012DA5}" destId="{5B72634A-1404-47DE-B223-7A5C2A9DF9F9}" srcOrd="0" destOrd="0" presId="urn:microsoft.com/office/officeart/2005/8/layout/hierarchy1"/>
    <dgm:cxn modelId="{BBB60B21-8037-42A6-B904-F7E6FF22D782}" type="presParOf" srcId="{5B72634A-1404-47DE-B223-7A5C2A9DF9F9}" destId="{991404A5-2699-4850-BEAE-73B08A0793F9}" srcOrd="0" destOrd="0" presId="urn:microsoft.com/office/officeart/2005/8/layout/hierarchy1"/>
    <dgm:cxn modelId="{3A39E5D7-5465-478F-94F0-22198D7F1D80}" type="presParOf" srcId="{5B72634A-1404-47DE-B223-7A5C2A9DF9F9}" destId="{3243FF9A-6992-448E-911F-2B7BBD13507C}" srcOrd="1" destOrd="0" presId="urn:microsoft.com/office/officeart/2005/8/layout/hierarchy1"/>
    <dgm:cxn modelId="{55955B28-2EAD-43DB-8D9F-091104ED2F67}" type="presParOf" srcId="{62B97062-66CC-411B-957A-A6CB80012DA5}" destId="{B993D24D-6FAD-42C9-B644-A520CFB134AF}" srcOrd="1" destOrd="0" presId="urn:microsoft.com/office/officeart/2005/8/layout/hierarchy1"/>
    <dgm:cxn modelId="{46BDBA0A-AE7E-40BA-A58B-C178C16E3195}" type="presParOf" srcId="{B993D24D-6FAD-42C9-B644-A520CFB134AF}" destId="{E9DAF987-79D5-4279-8842-072547DE000A}" srcOrd="0" destOrd="0" presId="urn:microsoft.com/office/officeart/2005/8/layout/hierarchy1"/>
    <dgm:cxn modelId="{502C4EC1-501F-4EF2-948F-E15662DDE805}" type="presParOf" srcId="{B993D24D-6FAD-42C9-B644-A520CFB134AF}" destId="{0F7C9C46-E9B0-4B15-8044-B99E698EC9D4}" srcOrd="1" destOrd="0" presId="urn:microsoft.com/office/officeart/2005/8/layout/hierarchy1"/>
    <dgm:cxn modelId="{FB49CA3C-1E44-4D6F-8E0E-1BE2A505E00D}" type="presParOf" srcId="{0F7C9C46-E9B0-4B15-8044-B99E698EC9D4}" destId="{AD235E9A-ECEE-4849-A49A-165711A255E7}" srcOrd="0" destOrd="0" presId="urn:microsoft.com/office/officeart/2005/8/layout/hierarchy1"/>
    <dgm:cxn modelId="{594FAD19-E336-4335-B833-BF3254979482}" type="presParOf" srcId="{AD235E9A-ECEE-4849-A49A-165711A255E7}" destId="{A57ACDAB-10B1-4AB7-AEF8-715C68DC14D5}" srcOrd="0" destOrd="0" presId="urn:microsoft.com/office/officeart/2005/8/layout/hierarchy1"/>
    <dgm:cxn modelId="{E667A093-31BF-4CBD-A02E-C7A9A83B60DD}" type="presParOf" srcId="{AD235E9A-ECEE-4849-A49A-165711A255E7}" destId="{C769DE76-8DA2-44CF-B609-91C0457CFA60}" srcOrd="1" destOrd="0" presId="urn:microsoft.com/office/officeart/2005/8/layout/hierarchy1"/>
    <dgm:cxn modelId="{C5E09A9E-472E-491D-A78B-A14BCAAA80AA}" type="presParOf" srcId="{0F7C9C46-E9B0-4B15-8044-B99E698EC9D4}" destId="{6FB1C304-8C32-4768-AC50-C64244542761}" srcOrd="1" destOrd="0" presId="urn:microsoft.com/office/officeart/2005/8/layout/hierarchy1"/>
    <dgm:cxn modelId="{4EB0997B-6537-4A6E-ABF7-EA40CFB80FC7}" type="presParOf" srcId="{6FB1C304-8C32-4768-AC50-C64244542761}" destId="{5DCAF87A-6428-4466-9455-F45DE072CCB1}" srcOrd="0" destOrd="0" presId="urn:microsoft.com/office/officeart/2005/8/layout/hierarchy1"/>
    <dgm:cxn modelId="{47AE4F8E-ABB4-4BEC-ABE1-97A377195B95}" type="presParOf" srcId="{6FB1C304-8C32-4768-AC50-C64244542761}" destId="{6B920BF1-514B-4F42-AE95-21D782A0B754}" srcOrd="1" destOrd="0" presId="urn:microsoft.com/office/officeart/2005/8/layout/hierarchy1"/>
    <dgm:cxn modelId="{4606B4B4-2497-4344-9578-C63469798577}" type="presParOf" srcId="{6B920BF1-514B-4F42-AE95-21D782A0B754}" destId="{D736E52C-978A-4D36-BB87-67B08518D41D}" srcOrd="0" destOrd="0" presId="urn:microsoft.com/office/officeart/2005/8/layout/hierarchy1"/>
    <dgm:cxn modelId="{ECA4E984-EB89-4C97-B59E-28A14AAB37E9}" type="presParOf" srcId="{D736E52C-978A-4D36-BB87-67B08518D41D}" destId="{0C786125-C106-46C0-8884-49AEF507C266}" srcOrd="0" destOrd="0" presId="urn:microsoft.com/office/officeart/2005/8/layout/hierarchy1"/>
    <dgm:cxn modelId="{22E86DB2-2D4A-4274-8FA7-49C708B2742B}" type="presParOf" srcId="{D736E52C-978A-4D36-BB87-67B08518D41D}" destId="{562FA488-FEC9-4AB0-A11C-28A4E19757A7}" srcOrd="1" destOrd="0" presId="urn:microsoft.com/office/officeart/2005/8/layout/hierarchy1"/>
    <dgm:cxn modelId="{7F6839F0-B557-4A67-A589-77690DB36643}" type="presParOf" srcId="{6B920BF1-514B-4F42-AE95-21D782A0B754}" destId="{009C3FE1-9DE3-45EB-9A69-492899199F03}" srcOrd="1" destOrd="0" presId="urn:microsoft.com/office/officeart/2005/8/layout/hierarchy1"/>
    <dgm:cxn modelId="{69D8A9ED-5C68-4D12-B5A4-AEE436135D48}" type="presParOf" srcId="{009C3FE1-9DE3-45EB-9A69-492899199F03}" destId="{86284478-2651-4101-B4BE-8DA40942E909}" srcOrd="0" destOrd="0" presId="urn:microsoft.com/office/officeart/2005/8/layout/hierarchy1"/>
    <dgm:cxn modelId="{07F72810-4E33-47C2-AA08-170E2F876F98}" type="presParOf" srcId="{009C3FE1-9DE3-45EB-9A69-492899199F03}" destId="{2CBC5E08-2C42-47E4-BC45-C5D466121404}" srcOrd="1" destOrd="0" presId="urn:microsoft.com/office/officeart/2005/8/layout/hierarchy1"/>
    <dgm:cxn modelId="{567FC665-0A58-4F55-B457-E29F8999AD67}" type="presParOf" srcId="{2CBC5E08-2C42-47E4-BC45-C5D466121404}" destId="{D647A0E0-66BF-4C46-8097-42717589518E}" srcOrd="0" destOrd="0" presId="urn:microsoft.com/office/officeart/2005/8/layout/hierarchy1"/>
    <dgm:cxn modelId="{9C83C043-6089-45DF-A6D5-0AE3B0B6F334}" type="presParOf" srcId="{D647A0E0-66BF-4C46-8097-42717589518E}" destId="{FAE5DBF9-CEE1-4669-93A6-7182E8BAC3D8}" srcOrd="0" destOrd="0" presId="urn:microsoft.com/office/officeart/2005/8/layout/hierarchy1"/>
    <dgm:cxn modelId="{8C5785A2-DEF7-4EC8-B6F6-4A766C28B95D}" type="presParOf" srcId="{D647A0E0-66BF-4C46-8097-42717589518E}" destId="{30C8E46F-17E0-4F8C-B227-3D6662EA0592}" srcOrd="1" destOrd="0" presId="urn:microsoft.com/office/officeart/2005/8/layout/hierarchy1"/>
    <dgm:cxn modelId="{38709A4E-AE33-4E83-9ED9-278F8185DAEA}" type="presParOf" srcId="{2CBC5E08-2C42-47E4-BC45-C5D466121404}" destId="{8A06AB84-E103-4D96-8238-2E890E8A78C9}" srcOrd="1" destOrd="0" presId="urn:microsoft.com/office/officeart/2005/8/layout/hierarchy1"/>
    <dgm:cxn modelId="{55F6E3B0-7B0B-42EE-9DEE-4735D4F818D7}" type="presParOf" srcId="{8A06AB84-E103-4D96-8238-2E890E8A78C9}" destId="{E3EF1040-B3F8-4081-879E-1237D85A334D}" srcOrd="0" destOrd="0" presId="urn:microsoft.com/office/officeart/2005/8/layout/hierarchy1"/>
    <dgm:cxn modelId="{A3235F45-5B56-464D-BE6E-695CEBC139C1}" type="presParOf" srcId="{8A06AB84-E103-4D96-8238-2E890E8A78C9}" destId="{5CD79456-1512-4A9D-B797-64CCAFC04C60}" srcOrd="1" destOrd="0" presId="urn:microsoft.com/office/officeart/2005/8/layout/hierarchy1"/>
    <dgm:cxn modelId="{C0F9FA0E-33FD-4AAF-8019-92497A6EB69C}" type="presParOf" srcId="{5CD79456-1512-4A9D-B797-64CCAFC04C60}" destId="{761CB771-B057-4CE4-8852-0E69CE3AB42F}" srcOrd="0" destOrd="0" presId="urn:microsoft.com/office/officeart/2005/8/layout/hierarchy1"/>
    <dgm:cxn modelId="{F38159AA-6EC7-426C-B50D-C81FCD905CDA}" type="presParOf" srcId="{761CB771-B057-4CE4-8852-0E69CE3AB42F}" destId="{924C13E9-BC54-47B5-8AE7-CE73C530CCE6}" srcOrd="0" destOrd="0" presId="urn:microsoft.com/office/officeart/2005/8/layout/hierarchy1"/>
    <dgm:cxn modelId="{04B43BBA-3BF4-4A0C-A4FE-C72816E56B55}" type="presParOf" srcId="{761CB771-B057-4CE4-8852-0E69CE3AB42F}" destId="{870A4E0A-657B-477E-9B80-4A2976B40D15}" srcOrd="1" destOrd="0" presId="urn:microsoft.com/office/officeart/2005/8/layout/hierarchy1"/>
    <dgm:cxn modelId="{3C2E3792-646C-4291-B1E2-E10B260B1705}" type="presParOf" srcId="{5CD79456-1512-4A9D-B797-64CCAFC04C60}" destId="{1CFF7354-A943-472D-8FE2-02116461E83C}" srcOrd="1" destOrd="0" presId="urn:microsoft.com/office/officeart/2005/8/layout/hierarchy1"/>
    <dgm:cxn modelId="{A02C7239-E9C1-42E2-9904-12D6E225CB9A}" type="presParOf" srcId="{6DF73E62-657B-4867-8D78-980A6C83CA24}" destId="{52FD99AB-AE15-4373-BBFE-2C8D5BBC11F4}" srcOrd="2" destOrd="0" presId="urn:microsoft.com/office/officeart/2005/8/layout/hierarchy1"/>
    <dgm:cxn modelId="{939357F0-D031-4232-81E5-CDD6EF263944}" type="presParOf" srcId="{6DF73E62-657B-4867-8D78-980A6C83CA24}" destId="{58763E3F-ED90-4387-B632-AD5168819555}" srcOrd="3" destOrd="0" presId="urn:microsoft.com/office/officeart/2005/8/layout/hierarchy1"/>
    <dgm:cxn modelId="{D3629E2F-FDF4-4907-AD8B-A50F0CADB1BF}" type="presParOf" srcId="{58763E3F-ED90-4387-B632-AD5168819555}" destId="{81F19DA6-059C-4ADD-B3D6-63712374DAA9}" srcOrd="0" destOrd="0" presId="urn:microsoft.com/office/officeart/2005/8/layout/hierarchy1"/>
    <dgm:cxn modelId="{1D69E1DF-56E6-4973-B4F2-C9C66F1362AE}" type="presParOf" srcId="{81F19DA6-059C-4ADD-B3D6-63712374DAA9}" destId="{16646138-E790-4DEB-A5B6-002F7891386A}" srcOrd="0" destOrd="0" presId="urn:microsoft.com/office/officeart/2005/8/layout/hierarchy1"/>
    <dgm:cxn modelId="{D5260918-1E1F-40C3-99A7-4EB3B0329217}" type="presParOf" srcId="{81F19DA6-059C-4ADD-B3D6-63712374DAA9}" destId="{809356DD-B412-4B63-A69C-D5443052D112}" srcOrd="1" destOrd="0" presId="urn:microsoft.com/office/officeart/2005/8/layout/hierarchy1"/>
    <dgm:cxn modelId="{9FBA6E77-3771-4508-A10B-C8C8B886114A}" type="presParOf" srcId="{58763E3F-ED90-4387-B632-AD5168819555}" destId="{57140DDB-F37C-4F32-A5E2-20A82BAE34EA}" srcOrd="1" destOrd="0" presId="urn:microsoft.com/office/officeart/2005/8/layout/hierarchy1"/>
    <dgm:cxn modelId="{814EE769-8A06-4A2B-999C-5B28A1DD51C2}" type="presParOf" srcId="{F1BE6F39-5642-4DCC-AEE6-4B2770CDDA8F}" destId="{8CA15302-03C1-4F3F-A43C-E6D8A5A71236}" srcOrd="2" destOrd="0" presId="urn:microsoft.com/office/officeart/2005/8/layout/hierarchy1"/>
    <dgm:cxn modelId="{21D4261D-56B7-4A12-A0B1-12C284846009}" type="presParOf" srcId="{F1BE6F39-5642-4DCC-AEE6-4B2770CDDA8F}" destId="{5F3BEC88-6FD9-41A0-BC9B-E80845959A58}" srcOrd="3" destOrd="0" presId="urn:microsoft.com/office/officeart/2005/8/layout/hierarchy1"/>
    <dgm:cxn modelId="{8CAA7849-979E-42F7-80D4-D360ADF074D4}" type="presParOf" srcId="{5F3BEC88-6FD9-41A0-BC9B-E80845959A58}" destId="{42FC9011-E51D-4E15-BA54-59F93786D42D}" srcOrd="0" destOrd="0" presId="urn:microsoft.com/office/officeart/2005/8/layout/hierarchy1"/>
    <dgm:cxn modelId="{F34FF03F-D56B-4D3B-9639-F4B002877798}" type="presParOf" srcId="{42FC9011-E51D-4E15-BA54-59F93786D42D}" destId="{ACB0BD24-7E33-4C56-B754-7F1A260D696B}" srcOrd="0" destOrd="0" presId="urn:microsoft.com/office/officeart/2005/8/layout/hierarchy1"/>
    <dgm:cxn modelId="{512652A2-AC89-49E4-B4F1-31C706ACAA5F}" type="presParOf" srcId="{42FC9011-E51D-4E15-BA54-59F93786D42D}" destId="{633E429F-AED3-4744-923A-3B4F09A6A987}" srcOrd="1" destOrd="0" presId="urn:microsoft.com/office/officeart/2005/8/layout/hierarchy1"/>
    <dgm:cxn modelId="{CE4D8CE3-09EA-4CF8-A18E-E6D67BA69317}" type="presParOf" srcId="{5F3BEC88-6FD9-41A0-BC9B-E80845959A58}" destId="{1DBACB83-3A2A-467C-96DB-E687A3A997CD}" srcOrd="1" destOrd="0" presId="urn:microsoft.com/office/officeart/2005/8/layout/hierarchy1"/>
    <dgm:cxn modelId="{2BD324F1-B5BB-4398-AC8E-254257688E0C}" type="presParOf" srcId="{F1BE6F39-5642-4DCC-AEE6-4B2770CDDA8F}" destId="{3853C27C-68DA-414A-B6D4-242B99CEC96B}" srcOrd="4" destOrd="0" presId="urn:microsoft.com/office/officeart/2005/8/layout/hierarchy1"/>
    <dgm:cxn modelId="{B02CC8D0-0D19-4DAE-8924-ADB1EA088992}" type="presParOf" srcId="{F1BE6F39-5642-4DCC-AEE6-4B2770CDDA8F}" destId="{80EBCADE-E8DC-4DC4-A9DD-9DFD799550A6}" srcOrd="5" destOrd="0" presId="urn:microsoft.com/office/officeart/2005/8/layout/hierarchy1"/>
    <dgm:cxn modelId="{3774AFEB-80B4-4C49-9291-998B34F87CFC}" type="presParOf" srcId="{80EBCADE-E8DC-4DC4-A9DD-9DFD799550A6}" destId="{D7C80D3C-B710-46E8-9A2A-2A2A650675D4}" srcOrd="0" destOrd="0" presId="urn:microsoft.com/office/officeart/2005/8/layout/hierarchy1"/>
    <dgm:cxn modelId="{36B589DA-BA40-4753-80F0-2702F4AFEDBC}" type="presParOf" srcId="{D7C80D3C-B710-46E8-9A2A-2A2A650675D4}" destId="{3BC213B0-6323-49C5-906B-454C49FBF00B}" srcOrd="0" destOrd="0" presId="urn:microsoft.com/office/officeart/2005/8/layout/hierarchy1"/>
    <dgm:cxn modelId="{6394F5CC-AFD9-45F7-BA2B-1CB91B0D113E}" type="presParOf" srcId="{D7C80D3C-B710-46E8-9A2A-2A2A650675D4}" destId="{D2E03293-9E07-4DA8-A080-28FBFDD20942}" srcOrd="1" destOrd="0" presId="urn:microsoft.com/office/officeart/2005/8/layout/hierarchy1"/>
    <dgm:cxn modelId="{CFA0F9F1-8071-4270-A462-1A41C1DE59DD}" type="presParOf" srcId="{80EBCADE-E8DC-4DC4-A9DD-9DFD799550A6}" destId="{81576734-D259-452E-B73A-C49951A1B226}" srcOrd="1" destOrd="0" presId="urn:microsoft.com/office/officeart/2005/8/layout/hierarchy1"/>
    <dgm:cxn modelId="{A20FB526-51B6-42F8-B8A3-B89521245678}" type="presParOf" srcId="{81576734-D259-452E-B73A-C49951A1B226}" destId="{8680BEA3-87EC-4ECE-917A-7ACDE04DB21B}" srcOrd="0" destOrd="0" presId="urn:microsoft.com/office/officeart/2005/8/layout/hierarchy1"/>
    <dgm:cxn modelId="{786B2E3C-AAC0-49F5-8E8C-3A8AD73D4BA9}" type="presParOf" srcId="{81576734-D259-452E-B73A-C49951A1B226}" destId="{3D80CB26-C3C2-467E-ACC9-9D5B48575DAA}" srcOrd="1" destOrd="0" presId="urn:microsoft.com/office/officeart/2005/8/layout/hierarchy1"/>
    <dgm:cxn modelId="{510DF0E3-475B-43C4-A6C9-E6E5DD575FC1}" type="presParOf" srcId="{3D80CB26-C3C2-467E-ACC9-9D5B48575DAA}" destId="{303C7802-149C-4137-B4BC-09F367923E3F}" srcOrd="0" destOrd="0" presId="urn:microsoft.com/office/officeart/2005/8/layout/hierarchy1"/>
    <dgm:cxn modelId="{182A26A3-9151-4A93-AB89-A36EA9A70AA1}" type="presParOf" srcId="{303C7802-149C-4137-B4BC-09F367923E3F}" destId="{45D57370-F897-4FD1-A797-3C901A57F742}" srcOrd="0" destOrd="0" presId="urn:microsoft.com/office/officeart/2005/8/layout/hierarchy1"/>
    <dgm:cxn modelId="{F311508C-B2D6-41AB-B0CA-C83F569479B5}" type="presParOf" srcId="{303C7802-149C-4137-B4BC-09F367923E3F}" destId="{7728DC59-0838-4D6C-B918-7FE45F3AB4D6}" srcOrd="1" destOrd="0" presId="urn:microsoft.com/office/officeart/2005/8/layout/hierarchy1"/>
    <dgm:cxn modelId="{BE6BFAEB-B040-4121-9FCF-64E348A4A997}" type="presParOf" srcId="{3D80CB26-C3C2-467E-ACC9-9D5B48575DAA}" destId="{FABA6E01-63B3-44D1-BD9E-114C86A78FF9}" srcOrd="1" destOrd="0" presId="urn:microsoft.com/office/officeart/2005/8/layout/hierarchy1"/>
    <dgm:cxn modelId="{F88A1BAC-5197-4C99-982F-7C6E19853A5E}" type="presParOf" srcId="{FABA6E01-63B3-44D1-BD9E-114C86A78FF9}" destId="{E340F979-4C19-450B-AB6C-128CF196F03B}" srcOrd="0" destOrd="0" presId="urn:microsoft.com/office/officeart/2005/8/layout/hierarchy1"/>
    <dgm:cxn modelId="{46B394E6-D333-4BEF-A03F-9F8BA358D607}" type="presParOf" srcId="{FABA6E01-63B3-44D1-BD9E-114C86A78FF9}" destId="{FE7CC364-285F-4A1E-B16C-A0D8C00173FF}" srcOrd="1" destOrd="0" presId="urn:microsoft.com/office/officeart/2005/8/layout/hierarchy1"/>
    <dgm:cxn modelId="{175B9925-57CB-4D36-8646-CCB96D1855A5}" type="presParOf" srcId="{FE7CC364-285F-4A1E-B16C-A0D8C00173FF}" destId="{52C3C5AE-E155-41E7-9DC1-AED4F46A8AE7}" srcOrd="0" destOrd="0" presId="urn:microsoft.com/office/officeart/2005/8/layout/hierarchy1"/>
    <dgm:cxn modelId="{9D1695C9-6892-4A84-A2DD-1C07E6E336AC}" type="presParOf" srcId="{52C3C5AE-E155-41E7-9DC1-AED4F46A8AE7}" destId="{93B2B6C6-A5BB-4561-9762-110A40E04301}" srcOrd="0" destOrd="0" presId="urn:microsoft.com/office/officeart/2005/8/layout/hierarchy1"/>
    <dgm:cxn modelId="{07E1485A-1351-44C1-89FE-6999339EC39D}" type="presParOf" srcId="{52C3C5AE-E155-41E7-9DC1-AED4F46A8AE7}" destId="{50962FD3-F544-4BB8-AC29-E51CB69C9CA0}" srcOrd="1" destOrd="0" presId="urn:microsoft.com/office/officeart/2005/8/layout/hierarchy1"/>
    <dgm:cxn modelId="{6C9EA4C8-1547-49B5-9F9A-DBD6C2C18BEA}" type="presParOf" srcId="{FE7CC364-285F-4A1E-B16C-A0D8C00173FF}" destId="{B333D7C6-EB12-48A2-8312-7BA2A2FE3304}" srcOrd="1" destOrd="0" presId="urn:microsoft.com/office/officeart/2005/8/layout/hierarchy1"/>
    <dgm:cxn modelId="{D4F3E144-3090-44E5-9EF0-BE9E827CCAD9}" type="presParOf" srcId="{B333D7C6-EB12-48A2-8312-7BA2A2FE3304}" destId="{2F628B5F-1254-4F5B-B6C2-758A240829F9}" srcOrd="0" destOrd="0" presId="urn:microsoft.com/office/officeart/2005/8/layout/hierarchy1"/>
    <dgm:cxn modelId="{1DE888CF-AEAE-40CC-A906-5BFECF640D80}" type="presParOf" srcId="{B333D7C6-EB12-48A2-8312-7BA2A2FE3304}" destId="{33E70FF8-0216-499B-9227-AAB9F3508C39}" srcOrd="1" destOrd="0" presId="urn:microsoft.com/office/officeart/2005/8/layout/hierarchy1"/>
    <dgm:cxn modelId="{A7AB1A02-CEA7-4FE8-88A2-11678952832F}" type="presParOf" srcId="{33E70FF8-0216-499B-9227-AAB9F3508C39}" destId="{8F34A74D-F556-4D3C-9FEF-2685B6F3587C}" srcOrd="0" destOrd="0" presId="urn:microsoft.com/office/officeart/2005/8/layout/hierarchy1"/>
    <dgm:cxn modelId="{29C9D4D9-710B-4E62-9F5A-8FD5A6A5AA09}" type="presParOf" srcId="{8F34A74D-F556-4D3C-9FEF-2685B6F3587C}" destId="{FFF4A4F1-9C41-419B-8753-0F47A37EC9FB}" srcOrd="0" destOrd="0" presId="urn:microsoft.com/office/officeart/2005/8/layout/hierarchy1"/>
    <dgm:cxn modelId="{56D908BC-3DFA-4335-B441-8DA2CEB89706}" type="presParOf" srcId="{8F34A74D-F556-4D3C-9FEF-2685B6F3587C}" destId="{7B55169D-5111-40E4-9C4A-0BF677EC49B7}" srcOrd="1" destOrd="0" presId="urn:microsoft.com/office/officeart/2005/8/layout/hierarchy1"/>
    <dgm:cxn modelId="{6257A04E-779F-4EC8-B440-C08DFF5022BC}" type="presParOf" srcId="{33E70FF8-0216-499B-9227-AAB9F3508C39}" destId="{14A12CB3-0F9B-4102-897A-FAE0FCCC2619}" srcOrd="1" destOrd="0" presId="urn:microsoft.com/office/officeart/2005/8/layout/hierarchy1"/>
    <dgm:cxn modelId="{2FE647F4-416C-4488-B2EE-5798716AB3B4}" type="presParOf" srcId="{14A12CB3-0F9B-4102-897A-FAE0FCCC2619}" destId="{6B6E6799-EE66-43D9-B1AF-92D887412574}" srcOrd="0" destOrd="0" presId="urn:microsoft.com/office/officeart/2005/8/layout/hierarchy1"/>
    <dgm:cxn modelId="{1397BB86-D806-4E78-8865-B56908FDF7C8}" type="presParOf" srcId="{14A12CB3-0F9B-4102-897A-FAE0FCCC2619}" destId="{607342D2-5C50-46D1-9B50-76445762A7A0}" srcOrd="1" destOrd="0" presId="urn:microsoft.com/office/officeart/2005/8/layout/hierarchy1"/>
    <dgm:cxn modelId="{F148E6D0-4648-4826-9AE4-145C6AEEC38C}" type="presParOf" srcId="{607342D2-5C50-46D1-9B50-76445762A7A0}" destId="{CB8A0C37-5A5E-4D78-ABBA-FF680D9D5A38}" srcOrd="0" destOrd="0" presId="urn:microsoft.com/office/officeart/2005/8/layout/hierarchy1"/>
    <dgm:cxn modelId="{5BE4EF28-439A-4F97-9F98-1A00DD14F071}" type="presParOf" srcId="{CB8A0C37-5A5E-4D78-ABBA-FF680D9D5A38}" destId="{4E5E1C73-EBE1-413D-9B34-C1C062B4FA84}" srcOrd="0" destOrd="0" presId="urn:microsoft.com/office/officeart/2005/8/layout/hierarchy1"/>
    <dgm:cxn modelId="{20DBFDB1-3596-4857-969A-B8658793D9F7}" type="presParOf" srcId="{CB8A0C37-5A5E-4D78-ABBA-FF680D9D5A38}" destId="{47BF051A-277C-4B80-9449-6E12392F2775}" srcOrd="1" destOrd="0" presId="urn:microsoft.com/office/officeart/2005/8/layout/hierarchy1"/>
    <dgm:cxn modelId="{CC3DB58C-E533-4C97-881B-4FBAE4BA3A14}" type="presParOf" srcId="{607342D2-5C50-46D1-9B50-76445762A7A0}" destId="{94D9E983-DAAA-4A71-A397-FCCB82CDC545}" srcOrd="1" destOrd="0" presId="urn:microsoft.com/office/officeart/2005/8/layout/hierarchy1"/>
    <dgm:cxn modelId="{DDE1B31C-084C-44E8-8227-3A41529454B6}" type="presParOf" srcId="{F1BE6F39-5642-4DCC-AEE6-4B2770CDDA8F}" destId="{9965188B-5DC6-41BD-8BA3-D33DE3C47CDB}" srcOrd="6" destOrd="0" presId="urn:microsoft.com/office/officeart/2005/8/layout/hierarchy1"/>
    <dgm:cxn modelId="{AF53AD28-A62D-443F-8EDC-5C37F4B0B3A9}" type="presParOf" srcId="{F1BE6F39-5642-4DCC-AEE6-4B2770CDDA8F}" destId="{46CEBACC-0FE9-48A2-8F2A-E0D9CFCF374C}" srcOrd="7" destOrd="0" presId="urn:microsoft.com/office/officeart/2005/8/layout/hierarchy1"/>
    <dgm:cxn modelId="{46EA0AB6-D539-4278-8687-57A236CDCCF7}" type="presParOf" srcId="{46CEBACC-0FE9-48A2-8F2A-E0D9CFCF374C}" destId="{4448380D-3AD8-459B-A69C-135CD409FC00}" srcOrd="0" destOrd="0" presId="urn:microsoft.com/office/officeart/2005/8/layout/hierarchy1"/>
    <dgm:cxn modelId="{68DA440B-F8A2-4BBB-AA98-4405BCF2B2FC}" type="presParOf" srcId="{4448380D-3AD8-459B-A69C-135CD409FC00}" destId="{893D40FF-8B42-40E9-AF7E-2BADE331CEDC}" srcOrd="0" destOrd="0" presId="urn:microsoft.com/office/officeart/2005/8/layout/hierarchy1"/>
    <dgm:cxn modelId="{0C9CAE14-4D4C-404B-A9E2-BECF43EA0565}" type="presParOf" srcId="{4448380D-3AD8-459B-A69C-135CD409FC00}" destId="{D6586ABC-2A82-4D7D-87EC-503D242ED6DE}" srcOrd="1" destOrd="0" presId="urn:microsoft.com/office/officeart/2005/8/layout/hierarchy1"/>
    <dgm:cxn modelId="{08D291C6-DD6B-45A6-88E4-A67A6972F3DE}" type="presParOf" srcId="{46CEBACC-0FE9-48A2-8F2A-E0D9CFCF374C}" destId="{4F6CA02C-AD55-4A17-BAC0-22A82472D7DE}" srcOrd="1" destOrd="0" presId="urn:microsoft.com/office/officeart/2005/8/layout/hierarchy1"/>
    <dgm:cxn modelId="{A507091F-DE60-49E1-B321-F99513B26B3F}" type="presParOf" srcId="{102BDC23-14BD-41ED-8DCA-A88858E71364}" destId="{79BE1815-DEFE-4877-A3BE-FC3D53D6E789}" srcOrd="6" destOrd="0" presId="urn:microsoft.com/office/officeart/2005/8/layout/hierarchy1"/>
    <dgm:cxn modelId="{E30BAFE6-B77F-42D7-9432-F850373B22A1}" type="presParOf" srcId="{102BDC23-14BD-41ED-8DCA-A88858E71364}" destId="{890DF531-D182-4511-8738-D6EA4E2609B6}" srcOrd="7" destOrd="0" presId="urn:microsoft.com/office/officeart/2005/8/layout/hierarchy1"/>
    <dgm:cxn modelId="{38526DEF-1499-4448-92DE-1BC9494232E2}" type="presParOf" srcId="{890DF531-D182-4511-8738-D6EA4E2609B6}" destId="{346772EC-0FDC-4611-8EE7-CB7894D842B5}" srcOrd="0" destOrd="0" presId="urn:microsoft.com/office/officeart/2005/8/layout/hierarchy1"/>
    <dgm:cxn modelId="{9BB41374-279B-4E18-A4CC-60F1BA0D36B0}" type="presParOf" srcId="{346772EC-0FDC-4611-8EE7-CB7894D842B5}" destId="{860E7A54-51D2-4B9D-A71F-FDC4A72FB372}" srcOrd="0" destOrd="0" presId="urn:microsoft.com/office/officeart/2005/8/layout/hierarchy1"/>
    <dgm:cxn modelId="{AD55E353-FEFB-4544-BCA7-8B880730071D}" type="presParOf" srcId="{346772EC-0FDC-4611-8EE7-CB7894D842B5}" destId="{DF4B788D-FC4E-4D6C-A9B7-A8A3BC383BCE}" srcOrd="1" destOrd="0" presId="urn:microsoft.com/office/officeart/2005/8/layout/hierarchy1"/>
    <dgm:cxn modelId="{81A8F1F3-86FD-44D5-B01F-5ABFFBBADFD3}" type="presParOf" srcId="{890DF531-D182-4511-8738-D6EA4E2609B6}" destId="{14207B1E-2DFC-4F90-917C-2D8EB3B3169F}" srcOrd="1" destOrd="0" presId="urn:microsoft.com/office/officeart/2005/8/layout/hierarchy1"/>
    <dgm:cxn modelId="{8F49C5D5-A930-492A-A322-74E07E00F30E}" type="presParOf" srcId="{102BDC23-14BD-41ED-8DCA-A88858E71364}" destId="{1BF68A25-355D-49AD-BF35-3602D8E63D51}" srcOrd="8" destOrd="0" presId="urn:microsoft.com/office/officeart/2005/8/layout/hierarchy1"/>
    <dgm:cxn modelId="{28ED0142-1833-474C-9E4C-CC635104F3B4}" type="presParOf" srcId="{102BDC23-14BD-41ED-8DCA-A88858E71364}" destId="{53A27554-C605-491F-A2F6-D1AD5D000062}" srcOrd="9" destOrd="0" presId="urn:microsoft.com/office/officeart/2005/8/layout/hierarchy1"/>
    <dgm:cxn modelId="{AE181DDF-F1C4-42E7-9A27-17F60B980E00}" type="presParOf" srcId="{53A27554-C605-491F-A2F6-D1AD5D000062}" destId="{9837A2C1-1F78-476B-BB3A-C1606D602A11}" srcOrd="0" destOrd="0" presId="urn:microsoft.com/office/officeart/2005/8/layout/hierarchy1"/>
    <dgm:cxn modelId="{EF567633-740A-4884-AE47-0415B03084BB}" type="presParOf" srcId="{9837A2C1-1F78-476B-BB3A-C1606D602A11}" destId="{D2961B58-7CBB-45E1-9163-27786028C37F}" srcOrd="0" destOrd="0" presId="urn:microsoft.com/office/officeart/2005/8/layout/hierarchy1"/>
    <dgm:cxn modelId="{0EBB1BD3-B27B-4BC3-8ECC-846F362DE054}" type="presParOf" srcId="{9837A2C1-1F78-476B-BB3A-C1606D602A11}" destId="{63EEC3E8-4035-4728-886C-04699909B5F6}" srcOrd="1" destOrd="0" presId="urn:microsoft.com/office/officeart/2005/8/layout/hierarchy1"/>
    <dgm:cxn modelId="{C57BB595-9793-4CB2-AA8B-1EF29989E591}" type="presParOf" srcId="{53A27554-C605-491F-A2F6-D1AD5D000062}" destId="{A9076C54-A9EF-4385-8266-24C08C3DBE57}" srcOrd="1" destOrd="0" presId="urn:microsoft.com/office/officeart/2005/8/layout/hierarchy1"/>
    <dgm:cxn modelId="{7AE6E914-DBA7-44EB-8AA7-9033BAE96208}" type="presParOf" srcId="{69375CC4-0009-47AE-A624-99551DE01730}" destId="{2F80620E-7A52-4D4F-8558-BD0076D2EEF8}" srcOrd="6" destOrd="0" presId="urn:microsoft.com/office/officeart/2005/8/layout/hierarchy1"/>
    <dgm:cxn modelId="{DF957F45-87B4-473C-A74E-96F3B55E83A7}" type="presParOf" srcId="{69375CC4-0009-47AE-A624-99551DE01730}" destId="{43819D91-8D80-4DDA-85DD-C4C9CA69706E}" srcOrd="7" destOrd="0" presId="urn:microsoft.com/office/officeart/2005/8/layout/hierarchy1"/>
    <dgm:cxn modelId="{CE06E898-8104-464A-9F70-A51669D735B9}" type="presParOf" srcId="{43819D91-8D80-4DDA-85DD-C4C9CA69706E}" destId="{EE65D3E4-9AFB-4E68-A867-C6280B2C251E}" srcOrd="0" destOrd="0" presId="urn:microsoft.com/office/officeart/2005/8/layout/hierarchy1"/>
    <dgm:cxn modelId="{755C216E-C759-40F7-9743-2826CFB08262}" type="presParOf" srcId="{EE65D3E4-9AFB-4E68-A867-C6280B2C251E}" destId="{39CC8308-2A53-4312-8EA6-6695F4DC259D}" srcOrd="0" destOrd="0" presId="urn:microsoft.com/office/officeart/2005/8/layout/hierarchy1"/>
    <dgm:cxn modelId="{EA362096-F26B-4755-B209-675D4AFDDFA0}" type="presParOf" srcId="{EE65D3E4-9AFB-4E68-A867-C6280B2C251E}" destId="{115FD560-4C17-48F5-BC3E-3B517E1141A0}" srcOrd="1" destOrd="0" presId="urn:microsoft.com/office/officeart/2005/8/layout/hierarchy1"/>
    <dgm:cxn modelId="{FA2F41C7-E2A8-4FD8-A879-CF202C6EEB33}" type="presParOf" srcId="{43819D91-8D80-4DDA-85DD-C4C9CA69706E}" destId="{8B327C1B-2E8A-4B9F-9F7D-24563F7D6C0A}" srcOrd="1" destOrd="0" presId="urn:microsoft.com/office/officeart/2005/8/layout/hierarchy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F778B56-E932-4953-AE73-9AD14AA938E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0EB3A3-B311-466C-AD76-A0C4CF210FAC}">
      <dgm:prSet phldrT="[Text]"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484A8FBC-DFD7-4FDB-9C25-40FC0CF76BAA}" type="parTrans" cxnId="{6E03CA2A-17AE-4EFC-8457-BA84F91D56CD}">
      <dgm:prSet/>
      <dgm:spPr/>
      <dgm:t>
        <a:bodyPr/>
        <a:lstStyle/>
        <a:p>
          <a:endParaRPr lang="en-US"/>
        </a:p>
      </dgm:t>
    </dgm:pt>
    <dgm:pt modelId="{98CAB671-5E9C-42CD-9D32-2AD96199E0E2}" type="sibTrans" cxnId="{6E03CA2A-17AE-4EFC-8457-BA84F91D56CD}">
      <dgm:prSet/>
      <dgm:spPr/>
      <dgm:t>
        <a:bodyPr/>
        <a:lstStyle/>
        <a:p>
          <a:endParaRPr lang="en-US"/>
        </a:p>
      </dgm:t>
    </dgm:pt>
    <dgm:pt modelId="{D7D86A06-2D92-43AC-B88A-FA77B3437C5C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7086E6D6-3B47-436B-BA17-B24F448C5FA1}" type="parTrans" cxnId="{A09EE3C3-0871-4756-A5C2-DD3BC10B7D00}">
      <dgm:prSet/>
      <dgm:spPr/>
      <dgm:t>
        <a:bodyPr/>
        <a:lstStyle/>
        <a:p>
          <a:endParaRPr lang="en-US"/>
        </a:p>
      </dgm:t>
    </dgm:pt>
    <dgm:pt modelId="{57F4D5C8-778A-45F7-B418-6E26CF9FC261}" type="sibTrans" cxnId="{A09EE3C3-0871-4756-A5C2-DD3BC10B7D00}">
      <dgm:prSet/>
      <dgm:spPr/>
      <dgm:t>
        <a:bodyPr/>
        <a:lstStyle/>
        <a:p>
          <a:endParaRPr lang="en-US"/>
        </a:p>
      </dgm:t>
    </dgm:pt>
    <dgm:pt modelId="{CD5E03CE-C4B5-4F33-96F4-1B7362C19097}">
      <dgm:prSet phldrT="[Text]"/>
      <dgm:spPr/>
      <dgm:t>
        <a:bodyPr/>
        <a:lstStyle/>
        <a:p>
          <a:r>
            <a:rPr lang="en-US" dirty="0" smtClean="0"/>
            <a:t>=</a:t>
          </a:r>
          <a:endParaRPr lang="en-US" dirty="0"/>
        </a:p>
      </dgm:t>
    </dgm:pt>
    <dgm:pt modelId="{A0A018D7-A3ED-4561-9804-355FD22500D2}" type="parTrans" cxnId="{809C5E99-527F-4BCD-A5A6-DD0828E9B706}">
      <dgm:prSet/>
      <dgm:spPr/>
      <dgm:t>
        <a:bodyPr/>
        <a:lstStyle/>
        <a:p>
          <a:endParaRPr lang="en-US"/>
        </a:p>
      </dgm:t>
    </dgm:pt>
    <dgm:pt modelId="{7A19779F-2817-491D-8B63-750834EB2E62}" type="sibTrans" cxnId="{809C5E99-527F-4BCD-A5A6-DD0828E9B706}">
      <dgm:prSet/>
      <dgm:spPr/>
      <dgm:t>
        <a:bodyPr/>
        <a:lstStyle/>
        <a:p>
          <a:endParaRPr lang="en-US"/>
        </a:p>
      </dgm:t>
    </dgm:pt>
    <dgm:pt modelId="{F881E78F-C88B-4926-889D-0A7CB4841284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5D81AA90-4BFB-4C30-B357-D54CACE2E8D3}" type="parTrans" cxnId="{5E156F62-0827-4FB3-948D-F8BEA7D3D7F9}">
      <dgm:prSet/>
      <dgm:spPr/>
      <dgm:t>
        <a:bodyPr/>
        <a:lstStyle/>
        <a:p>
          <a:endParaRPr lang="en-US"/>
        </a:p>
      </dgm:t>
    </dgm:pt>
    <dgm:pt modelId="{61DE44C2-B0AB-4BF5-8217-8868363385EB}" type="sibTrans" cxnId="{5E156F62-0827-4FB3-948D-F8BEA7D3D7F9}">
      <dgm:prSet/>
      <dgm:spPr/>
      <dgm:t>
        <a:bodyPr/>
        <a:lstStyle/>
        <a:p>
          <a:endParaRPr lang="en-US"/>
        </a:p>
      </dgm:t>
    </dgm:pt>
    <dgm:pt modelId="{16DDD6E2-ED7F-49C8-AD8F-4BD264E00210}">
      <dgm:prSet phldrT="[Text]"/>
      <dgm:spPr/>
      <dgm:t>
        <a:bodyPr/>
        <a:lstStyle/>
        <a:p>
          <a:r>
            <a:rPr lang="en-US" dirty="0" smtClean="0"/>
            <a:t>x</a:t>
          </a:r>
          <a:endParaRPr lang="en-US" dirty="0"/>
        </a:p>
      </dgm:t>
    </dgm:pt>
    <dgm:pt modelId="{14A7875F-0786-4CE9-B3C7-E9F62F259BEE}" type="parTrans" cxnId="{07DA5AD0-71C0-46AE-A4F1-5671E0780AFE}">
      <dgm:prSet/>
      <dgm:spPr/>
      <dgm:t>
        <a:bodyPr/>
        <a:lstStyle/>
        <a:p>
          <a:endParaRPr lang="en-US"/>
        </a:p>
      </dgm:t>
    </dgm:pt>
    <dgm:pt modelId="{4FEF61B7-1463-4857-8C57-ABE80E9621F9}" type="sibTrans" cxnId="{07DA5AD0-71C0-46AE-A4F1-5671E0780AFE}">
      <dgm:prSet/>
      <dgm:spPr/>
      <dgm:t>
        <a:bodyPr/>
        <a:lstStyle/>
        <a:p>
          <a:endParaRPr lang="en-US"/>
        </a:p>
      </dgm:t>
    </dgm:pt>
    <dgm:pt modelId="{BEE75955-29D5-449C-B244-AF76DDEF667D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8B02D3DC-DAC7-4AF4-851E-8DC7D29827A3}" type="parTrans" cxnId="{A3EA9A39-F158-4B24-A45D-1FA09F5B2103}">
      <dgm:prSet/>
      <dgm:spPr/>
      <dgm:t>
        <a:bodyPr/>
        <a:lstStyle/>
        <a:p>
          <a:endParaRPr lang="en-US"/>
        </a:p>
      </dgm:t>
    </dgm:pt>
    <dgm:pt modelId="{59350E03-E73C-4F33-A483-5C6107D10BA7}" type="sibTrans" cxnId="{A3EA9A39-F158-4B24-A45D-1FA09F5B2103}">
      <dgm:prSet/>
      <dgm:spPr/>
      <dgm:t>
        <a:bodyPr/>
        <a:lstStyle/>
        <a:p>
          <a:endParaRPr lang="en-US"/>
        </a:p>
      </dgm:t>
    </dgm:pt>
    <dgm:pt modelId="{0740CC2B-3990-48C3-BC4E-6BE2FC0A0EDB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D24D5372-69DF-4D6F-BA3C-2320BE54C22E}" type="parTrans" cxnId="{5C1D8C10-C468-4004-91CE-2329D57556B5}">
      <dgm:prSet/>
      <dgm:spPr/>
      <dgm:t>
        <a:bodyPr/>
        <a:lstStyle/>
        <a:p>
          <a:endParaRPr lang="en-US"/>
        </a:p>
      </dgm:t>
    </dgm:pt>
    <dgm:pt modelId="{1C92DF7D-26D0-4060-9834-5167F425BFAC}" type="sibTrans" cxnId="{5C1D8C10-C468-4004-91CE-2329D57556B5}">
      <dgm:prSet/>
      <dgm:spPr/>
      <dgm:t>
        <a:bodyPr/>
        <a:lstStyle/>
        <a:p>
          <a:endParaRPr lang="en-US"/>
        </a:p>
      </dgm:t>
    </dgm:pt>
    <dgm:pt modelId="{06B98DB4-3FA6-40FF-A85C-76BA2A60D6A7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4E12035D-8CAB-49C8-82AB-01951006D07C}" type="parTrans" cxnId="{E356051D-BEEC-4BC9-839C-1E3192E900D9}">
      <dgm:prSet/>
      <dgm:spPr/>
      <dgm:t>
        <a:bodyPr/>
        <a:lstStyle/>
        <a:p>
          <a:endParaRPr lang="en-US"/>
        </a:p>
      </dgm:t>
    </dgm:pt>
    <dgm:pt modelId="{243416B6-57E9-4618-9286-0CDF4299A013}" type="sibTrans" cxnId="{E356051D-BEEC-4BC9-839C-1E3192E900D9}">
      <dgm:prSet/>
      <dgm:spPr/>
      <dgm:t>
        <a:bodyPr/>
        <a:lstStyle/>
        <a:p>
          <a:endParaRPr lang="en-US"/>
        </a:p>
      </dgm:t>
    </dgm:pt>
    <dgm:pt modelId="{F563A771-CCE4-41FD-8597-ED1C5CD0916D}">
      <dgm:prSet phldrT="[Text]"/>
      <dgm:spPr/>
      <dgm:t>
        <a:bodyPr/>
        <a:lstStyle/>
        <a:p>
          <a:r>
            <a:rPr lang="en-US" dirty="0" smtClean="0"/>
            <a:t>(</a:t>
          </a:r>
          <a:endParaRPr lang="en-US" dirty="0"/>
        </a:p>
      </dgm:t>
    </dgm:pt>
    <dgm:pt modelId="{7872AFB3-01AD-4B96-875D-B9927DBAA79A}" type="parTrans" cxnId="{7D0CC490-D576-4291-B262-66EE23B7D9B8}">
      <dgm:prSet/>
      <dgm:spPr/>
      <dgm:t>
        <a:bodyPr/>
        <a:lstStyle/>
        <a:p>
          <a:endParaRPr lang="en-US"/>
        </a:p>
      </dgm:t>
    </dgm:pt>
    <dgm:pt modelId="{578C31F1-1F37-4DDC-9E55-7E44392AED8D}" type="sibTrans" cxnId="{7D0CC490-D576-4291-B262-66EE23B7D9B8}">
      <dgm:prSet/>
      <dgm:spPr/>
      <dgm:t>
        <a:bodyPr/>
        <a:lstStyle/>
        <a:p>
          <a:endParaRPr lang="en-US"/>
        </a:p>
      </dgm:t>
    </dgm:pt>
    <dgm:pt modelId="{148E3AE3-C8B3-4DF4-880D-199B4C73FCFE}">
      <dgm:prSet phldrT="[Text]"/>
      <dgm:spPr/>
      <dgm:t>
        <a:bodyPr/>
        <a:lstStyle/>
        <a:p>
          <a:r>
            <a:rPr lang="en-US" dirty="0" smtClean="0"/>
            <a:t>OAL</a:t>
          </a:r>
          <a:endParaRPr lang="en-US" dirty="0"/>
        </a:p>
      </dgm:t>
    </dgm:pt>
    <dgm:pt modelId="{0BCE6F7C-8680-4349-AC77-D1FFC2EF3B2A}" type="parTrans" cxnId="{73541A51-1AF0-43AE-939A-A050A66CDFD6}">
      <dgm:prSet/>
      <dgm:spPr/>
      <dgm:t>
        <a:bodyPr/>
        <a:lstStyle/>
        <a:p>
          <a:endParaRPr lang="en-US"/>
        </a:p>
      </dgm:t>
    </dgm:pt>
    <dgm:pt modelId="{581EB5CC-1681-46DE-A01B-955C6C838F40}" type="sibTrans" cxnId="{73541A51-1AF0-43AE-939A-A050A66CDFD6}">
      <dgm:prSet/>
      <dgm:spPr/>
      <dgm:t>
        <a:bodyPr/>
        <a:lstStyle/>
        <a:p>
          <a:endParaRPr lang="en-US"/>
        </a:p>
      </dgm:t>
    </dgm:pt>
    <dgm:pt modelId="{94E8EF17-13A1-4044-8A35-1E4341F09424}">
      <dgm:prSet phldrT="[Text]"/>
      <dgm:spPr/>
      <dgm:t>
        <a:bodyPr/>
        <a:lstStyle/>
        <a:p>
          <a:r>
            <a:rPr lang="en-US" dirty="0" smtClean="0"/>
            <a:t>)</a:t>
          </a:r>
          <a:endParaRPr lang="en-US" dirty="0"/>
        </a:p>
      </dgm:t>
    </dgm:pt>
    <dgm:pt modelId="{EE6F7157-A151-4B52-B530-6B5593D59870}" type="parTrans" cxnId="{0B72E227-8F22-4D6F-83D1-071BC4698ED0}">
      <dgm:prSet/>
      <dgm:spPr/>
      <dgm:t>
        <a:bodyPr/>
        <a:lstStyle/>
        <a:p>
          <a:endParaRPr lang="en-US"/>
        </a:p>
      </dgm:t>
    </dgm:pt>
    <dgm:pt modelId="{81A7B7A0-1FE6-46DA-86A4-250B1B117899}" type="sibTrans" cxnId="{0B72E227-8F22-4D6F-83D1-071BC4698ED0}">
      <dgm:prSet/>
      <dgm:spPr/>
      <dgm:t>
        <a:bodyPr/>
        <a:lstStyle/>
        <a:p>
          <a:endParaRPr lang="en-US"/>
        </a:p>
      </dgm:t>
    </dgm:pt>
    <dgm:pt modelId="{39437237-7F39-48A1-A08A-963B49D3E725}">
      <dgm:prSet phldrT="[Text]"/>
      <dgm:spPr/>
      <dgm:t>
        <a:bodyPr/>
        <a:lstStyle/>
        <a:p>
          <a:r>
            <a:rPr lang="en-US" dirty="0" err="1" smtClean="0"/>
            <a:t>foo</a:t>
          </a:r>
          <a:endParaRPr lang="en-US" dirty="0"/>
        </a:p>
      </dgm:t>
    </dgm:pt>
    <dgm:pt modelId="{5F60A71D-F026-454C-A693-349BB0F9CB2A}" type="parTrans" cxnId="{D8FBF062-E456-4374-AE12-B037A98E0B21}">
      <dgm:prSet/>
      <dgm:spPr/>
      <dgm:t>
        <a:bodyPr/>
        <a:lstStyle/>
        <a:p>
          <a:endParaRPr lang="en-US"/>
        </a:p>
      </dgm:t>
    </dgm:pt>
    <dgm:pt modelId="{52B9EDFD-63C6-44CA-A3DF-248D4BFED956}" type="sibTrans" cxnId="{D8FBF062-E456-4374-AE12-B037A98E0B21}">
      <dgm:prSet/>
      <dgm:spPr/>
      <dgm:t>
        <a:bodyPr/>
        <a:lstStyle/>
        <a:p>
          <a:endParaRPr lang="en-US"/>
        </a:p>
      </dgm:t>
    </dgm:pt>
    <dgm:pt modelId="{127DC803-D8F4-4469-A8D7-0D6F885658CA}">
      <dgm:prSet phldrT="[Text]"/>
      <dgm:spPr/>
      <dgm:t>
        <a:bodyPr/>
        <a:lstStyle/>
        <a:p>
          <a:r>
            <a:rPr lang="en-US" dirty="0" smtClean="0"/>
            <a:t>AL</a:t>
          </a:r>
          <a:endParaRPr lang="en-US" dirty="0"/>
        </a:p>
      </dgm:t>
    </dgm:pt>
    <dgm:pt modelId="{6F7F8B92-E00A-4A7B-9985-FAD09AD24856}" type="parTrans" cxnId="{5227C495-58EC-4FF5-A311-569CEBA84DEB}">
      <dgm:prSet/>
      <dgm:spPr/>
      <dgm:t>
        <a:bodyPr/>
        <a:lstStyle/>
        <a:p>
          <a:endParaRPr lang="en-US"/>
        </a:p>
      </dgm:t>
    </dgm:pt>
    <dgm:pt modelId="{119A69BC-C479-403D-9F2C-A1523706D252}" type="sibTrans" cxnId="{5227C495-58EC-4FF5-A311-569CEBA84DEB}">
      <dgm:prSet/>
      <dgm:spPr/>
      <dgm:t>
        <a:bodyPr/>
        <a:lstStyle/>
        <a:p>
          <a:endParaRPr lang="en-US"/>
        </a:p>
      </dgm:t>
    </dgm:pt>
    <dgm:pt modelId="{DA6ED07F-E41C-4CF6-9520-BF49816D82D9}">
      <dgm:prSet phldrT="[Text]"/>
      <dgm:spPr/>
      <dgm:t>
        <a:bodyPr/>
        <a:lstStyle/>
        <a:p>
          <a:r>
            <a:rPr lang="en-US" dirty="0" smtClean="0"/>
            <a:t>AL</a:t>
          </a:r>
          <a:endParaRPr lang="en-US" dirty="0"/>
        </a:p>
      </dgm:t>
    </dgm:pt>
    <dgm:pt modelId="{A15A68EF-DFE2-43E9-B74A-C12437312FFC}" type="parTrans" cxnId="{C107D522-4C2F-44ED-8FE5-CBEC2852B6A5}">
      <dgm:prSet/>
      <dgm:spPr/>
      <dgm:t>
        <a:bodyPr/>
        <a:lstStyle/>
        <a:p>
          <a:endParaRPr lang="en-US"/>
        </a:p>
      </dgm:t>
    </dgm:pt>
    <dgm:pt modelId="{BD963FA7-904B-4C15-8A76-9A986310667C}" type="sibTrans" cxnId="{C107D522-4C2F-44ED-8FE5-CBEC2852B6A5}">
      <dgm:prSet/>
      <dgm:spPr/>
      <dgm:t>
        <a:bodyPr/>
        <a:lstStyle/>
        <a:p>
          <a:endParaRPr lang="en-US"/>
        </a:p>
      </dgm:t>
    </dgm:pt>
    <dgm:pt modelId="{C2B49662-B909-4225-A1BE-3AD50CB5DC75}">
      <dgm:prSet phldrT="[Text]"/>
      <dgm:spPr/>
      <dgm:t>
        <a:bodyPr/>
        <a:lstStyle/>
        <a:p>
          <a:r>
            <a:rPr lang="en-US" dirty="0" smtClean="0"/>
            <a:t>,</a:t>
          </a:r>
          <a:endParaRPr lang="en-US" dirty="0"/>
        </a:p>
      </dgm:t>
    </dgm:pt>
    <dgm:pt modelId="{B4169C69-7049-4C3B-9DC5-DD7F8568D206}" type="parTrans" cxnId="{D368E3ED-8D81-48E1-AD65-27ACD3F03FD0}">
      <dgm:prSet/>
      <dgm:spPr/>
      <dgm:t>
        <a:bodyPr/>
        <a:lstStyle/>
        <a:p>
          <a:endParaRPr lang="en-US"/>
        </a:p>
      </dgm:t>
    </dgm:pt>
    <dgm:pt modelId="{41F7B414-7129-453D-BF5C-5DE11D736655}" type="sibTrans" cxnId="{D368E3ED-8D81-48E1-AD65-27ACD3F03FD0}">
      <dgm:prSet/>
      <dgm:spPr/>
      <dgm:t>
        <a:bodyPr/>
        <a:lstStyle/>
        <a:p>
          <a:endParaRPr lang="en-US"/>
        </a:p>
      </dgm:t>
    </dgm:pt>
    <dgm:pt modelId="{4438AEFC-2D22-408D-A268-03E10C737F5D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094075E7-930B-44E6-BC1D-95753C81C36D}" type="parTrans" cxnId="{E6FF7A76-281C-4618-9E71-94FA2ABE92AB}">
      <dgm:prSet/>
      <dgm:spPr/>
      <dgm:t>
        <a:bodyPr/>
        <a:lstStyle/>
        <a:p>
          <a:endParaRPr lang="en-US"/>
        </a:p>
      </dgm:t>
    </dgm:pt>
    <dgm:pt modelId="{D2D5E085-F328-4CEE-8BC2-C63B96BDE5D2}" type="sibTrans" cxnId="{E6FF7A76-281C-4618-9E71-94FA2ABE92AB}">
      <dgm:prSet/>
      <dgm:spPr/>
      <dgm:t>
        <a:bodyPr/>
        <a:lstStyle/>
        <a:p>
          <a:endParaRPr lang="en-US"/>
        </a:p>
      </dgm:t>
    </dgm:pt>
    <dgm:pt modelId="{A4ABE3BA-B804-45C3-8779-2758D7ED4114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3D2FF35F-9D47-4658-879A-45FAB141A960}" type="parTrans" cxnId="{C5770317-6CF5-4CDD-A297-94DDADCCF367}">
      <dgm:prSet/>
      <dgm:spPr/>
      <dgm:t>
        <a:bodyPr/>
        <a:lstStyle/>
        <a:p>
          <a:endParaRPr lang="en-US"/>
        </a:p>
      </dgm:t>
    </dgm:pt>
    <dgm:pt modelId="{FC47BA92-0DFE-44AB-B97F-D01566710D65}" type="sibTrans" cxnId="{C5770317-6CF5-4CDD-A297-94DDADCCF367}">
      <dgm:prSet/>
      <dgm:spPr/>
      <dgm:t>
        <a:bodyPr/>
        <a:lstStyle/>
        <a:p>
          <a:endParaRPr lang="en-US"/>
        </a:p>
      </dgm:t>
    </dgm:pt>
    <dgm:pt modelId="{F0724ED1-16BC-4070-BEC8-ACF44B6114D9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03113840-6C05-4F8E-BC15-053104D7EDA5}" type="parTrans" cxnId="{C4C6D540-15C3-4815-A226-97E5FF1B1297}">
      <dgm:prSet/>
      <dgm:spPr/>
      <dgm:t>
        <a:bodyPr/>
        <a:lstStyle/>
        <a:p>
          <a:endParaRPr lang="en-US"/>
        </a:p>
      </dgm:t>
    </dgm:pt>
    <dgm:pt modelId="{766263E3-41F1-439A-8939-CF818B29EB66}" type="sibTrans" cxnId="{C4C6D540-15C3-4815-A226-97E5FF1B1297}">
      <dgm:prSet/>
      <dgm:spPr/>
      <dgm:t>
        <a:bodyPr/>
        <a:lstStyle/>
        <a:p>
          <a:endParaRPr lang="en-US"/>
        </a:p>
      </dgm:t>
    </dgm:pt>
    <dgm:pt modelId="{80534D7C-1FAB-4EB7-9EAA-83F7AE8E4A09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0CC4DA64-C8BE-49FB-88BE-AFECEF125F36}" type="parTrans" cxnId="{7F7B82C6-864F-4871-AE90-2CD0A6BCC1F2}">
      <dgm:prSet/>
      <dgm:spPr/>
      <dgm:t>
        <a:bodyPr/>
        <a:lstStyle/>
        <a:p>
          <a:endParaRPr lang="en-US"/>
        </a:p>
      </dgm:t>
    </dgm:pt>
    <dgm:pt modelId="{47C0AF66-C868-4319-BA7E-6A5112452154}" type="sibTrans" cxnId="{7F7B82C6-864F-4871-AE90-2CD0A6BCC1F2}">
      <dgm:prSet/>
      <dgm:spPr/>
      <dgm:t>
        <a:bodyPr/>
        <a:lstStyle/>
        <a:p>
          <a:endParaRPr lang="en-US"/>
        </a:p>
      </dgm:t>
    </dgm:pt>
    <dgm:pt modelId="{83CCE480-3A7C-45B0-AB4B-09CA61FC12CC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6624CF98-5A34-4A7A-9C08-32E62E3ED1A1}" type="parTrans" cxnId="{346CF068-21C5-461F-B69C-7F06887FCCF6}">
      <dgm:prSet/>
      <dgm:spPr/>
      <dgm:t>
        <a:bodyPr/>
        <a:lstStyle/>
        <a:p>
          <a:endParaRPr lang="en-US"/>
        </a:p>
      </dgm:t>
    </dgm:pt>
    <dgm:pt modelId="{4FA9A5CA-F5E5-4D28-955F-06AB957F7103}" type="sibTrans" cxnId="{346CF068-21C5-461F-B69C-7F06887FCCF6}">
      <dgm:prSet/>
      <dgm:spPr/>
      <dgm:t>
        <a:bodyPr/>
        <a:lstStyle/>
        <a:p>
          <a:endParaRPr lang="en-US"/>
        </a:p>
      </dgm:t>
    </dgm:pt>
    <dgm:pt modelId="{F430E41B-4F19-4DE1-9ADF-545AF937CEEC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D6A2CA3E-3BE7-4815-AE39-52C72C421E01}" type="parTrans" cxnId="{D6813D9F-27A7-4D80-9542-D0F74D312718}">
      <dgm:prSet/>
      <dgm:spPr/>
      <dgm:t>
        <a:bodyPr/>
        <a:lstStyle/>
        <a:p>
          <a:endParaRPr lang="en-US"/>
        </a:p>
      </dgm:t>
    </dgm:pt>
    <dgm:pt modelId="{80A175CA-47A5-48EE-ACEA-965E138D3A1A}" type="sibTrans" cxnId="{D6813D9F-27A7-4D80-9542-D0F74D312718}">
      <dgm:prSet/>
      <dgm:spPr/>
      <dgm:t>
        <a:bodyPr/>
        <a:lstStyle/>
        <a:p>
          <a:endParaRPr lang="en-US"/>
        </a:p>
      </dgm:t>
    </dgm:pt>
    <dgm:pt modelId="{72DC57FA-5F6E-4D9B-A383-914796D05021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54BA7179-85BB-4FE0-97D4-D848B5695FAC}" type="parTrans" cxnId="{0D5F9697-5365-4EFB-85A9-5B5EDC00B8EA}">
      <dgm:prSet/>
      <dgm:spPr/>
      <dgm:t>
        <a:bodyPr/>
        <a:lstStyle/>
        <a:p>
          <a:endParaRPr lang="en-US"/>
        </a:p>
      </dgm:t>
    </dgm:pt>
    <dgm:pt modelId="{42A76062-CFE8-42CF-AFA1-2BABC63CC3F2}" type="sibTrans" cxnId="{0D5F9697-5365-4EFB-85A9-5B5EDC00B8EA}">
      <dgm:prSet/>
      <dgm:spPr/>
      <dgm:t>
        <a:bodyPr/>
        <a:lstStyle/>
        <a:p>
          <a:endParaRPr lang="en-US"/>
        </a:p>
      </dgm:t>
    </dgm:pt>
    <dgm:pt modelId="{3FC1977F-9297-4AE3-86F5-4EE239EC6925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342C5162-42B7-4DA9-BFF8-78C5A85E76C5}" type="parTrans" cxnId="{2FA8169A-66F2-46C3-884B-4FC727263C66}">
      <dgm:prSet/>
      <dgm:spPr/>
      <dgm:t>
        <a:bodyPr/>
        <a:lstStyle/>
        <a:p>
          <a:endParaRPr lang="en-US"/>
        </a:p>
      </dgm:t>
    </dgm:pt>
    <dgm:pt modelId="{5FF3D347-5D71-415A-A517-6DD83997F45D}" type="sibTrans" cxnId="{2FA8169A-66F2-46C3-884B-4FC727263C66}">
      <dgm:prSet/>
      <dgm:spPr/>
      <dgm:t>
        <a:bodyPr/>
        <a:lstStyle/>
        <a:p>
          <a:endParaRPr lang="en-US"/>
        </a:p>
      </dgm:t>
    </dgm:pt>
    <dgm:pt modelId="{AA84F8FA-C0FA-4BE8-8F6D-065632207F8A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847EED6D-A2E8-458A-9640-A3C1FA5BDE5B}" type="parTrans" cxnId="{39DC4906-568F-4F83-8786-48B9BDD535CC}">
      <dgm:prSet/>
      <dgm:spPr/>
      <dgm:t>
        <a:bodyPr/>
        <a:lstStyle/>
        <a:p>
          <a:endParaRPr lang="en-US"/>
        </a:p>
      </dgm:t>
    </dgm:pt>
    <dgm:pt modelId="{9A24052A-3853-40CD-8493-73F0D4B3732E}" type="sibTrans" cxnId="{39DC4906-568F-4F83-8786-48B9BDD535CC}">
      <dgm:prSet/>
      <dgm:spPr/>
      <dgm:t>
        <a:bodyPr/>
        <a:lstStyle/>
        <a:p>
          <a:endParaRPr lang="en-US"/>
        </a:p>
      </dgm:t>
    </dgm:pt>
    <dgm:pt modelId="{D733D0DE-94F7-4D27-8B53-B30B4ADDD2C7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D0E3DA06-D1D5-4948-B3BA-E96FC587CD7F}" type="parTrans" cxnId="{469D887B-BD81-411C-914A-E3E0C947CD27}">
      <dgm:prSet/>
      <dgm:spPr/>
      <dgm:t>
        <a:bodyPr/>
        <a:lstStyle/>
        <a:p>
          <a:endParaRPr lang="en-US"/>
        </a:p>
      </dgm:t>
    </dgm:pt>
    <dgm:pt modelId="{EF774029-ED13-4FEB-BC96-DBE3320269D8}" type="sibTrans" cxnId="{469D887B-BD81-411C-914A-E3E0C947CD27}">
      <dgm:prSet/>
      <dgm:spPr/>
      <dgm:t>
        <a:bodyPr/>
        <a:lstStyle/>
        <a:p>
          <a:endParaRPr lang="en-US"/>
        </a:p>
      </dgm:t>
    </dgm:pt>
    <dgm:pt modelId="{1FABEE1A-0045-4D54-B8D4-C929654A6133}">
      <dgm:prSet/>
      <dgm:spPr>
        <a:noFill/>
      </dgm:spPr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06EF8CDE-F4AD-4D15-B745-C460ABEE2A93}" type="parTrans" cxnId="{E4D3398B-188B-48E7-A88B-D21F6B533F31}">
      <dgm:prSet/>
      <dgm:spPr/>
    </dgm:pt>
    <dgm:pt modelId="{6206CF4F-1AA8-470B-B015-93D08D5D32D9}" type="sibTrans" cxnId="{E4D3398B-188B-48E7-A88B-D21F6B533F31}">
      <dgm:prSet/>
      <dgm:spPr/>
    </dgm:pt>
    <dgm:pt modelId="{CB8D02E0-4C71-4311-9394-C4C9B41D056E}">
      <dgm:prSet/>
      <dgm:spPr>
        <a:noFill/>
      </dgm:spPr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CE2A0A17-DBF3-4417-B86B-2E84676578B4}" type="parTrans" cxnId="{C7E98A20-3664-4790-B084-3C5D48ED7944}">
      <dgm:prSet/>
      <dgm:spPr/>
    </dgm:pt>
    <dgm:pt modelId="{66960669-F56D-44DF-AD33-445A2DF27677}" type="sibTrans" cxnId="{C7E98A20-3664-4790-B084-3C5D48ED7944}">
      <dgm:prSet/>
      <dgm:spPr/>
    </dgm:pt>
    <dgm:pt modelId="{4E007084-143D-47FF-B8F7-6B4D108FA21D}">
      <dgm:prSet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F712E1AC-0BE4-4A30-841A-2430A2AB2F6C}" type="parTrans" cxnId="{F91AB075-F07C-4DE6-85B5-B89F9A01D6F9}">
      <dgm:prSet/>
      <dgm:spPr/>
    </dgm:pt>
    <dgm:pt modelId="{79CE3149-E706-4CDB-9E8F-15A31B3B1D5F}" type="sibTrans" cxnId="{F91AB075-F07C-4DE6-85B5-B89F9A01D6F9}">
      <dgm:prSet/>
      <dgm:spPr/>
    </dgm:pt>
    <dgm:pt modelId="{7950ADAF-3A63-42D0-9F15-35B33F74E8C7}">
      <dgm:prSet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37F1BD31-BA4E-46E4-87D8-7CF3D4CC773B}" type="parTrans" cxnId="{091D524D-1B91-4550-BD59-81D731EA3ACE}">
      <dgm:prSet/>
      <dgm:spPr/>
    </dgm:pt>
    <dgm:pt modelId="{72E27904-336E-42D3-A952-9C257F878F0E}" type="sibTrans" cxnId="{091D524D-1B91-4550-BD59-81D731EA3ACE}">
      <dgm:prSet/>
      <dgm:spPr/>
    </dgm:pt>
    <dgm:pt modelId="{141E87E7-D4DD-4C9D-91B4-C26356A59C58}" type="pres">
      <dgm:prSet presAssocID="{3F778B56-E932-4953-AE73-9AD14AA938E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C01BE24-A4D6-4AB3-B8D5-C2158A0554AD}" type="pres">
      <dgm:prSet presAssocID="{CD0EB3A3-B311-466C-AD76-A0C4CF210FAC}" presName="hierRoot1" presStyleCnt="0"/>
      <dgm:spPr/>
    </dgm:pt>
    <dgm:pt modelId="{58A3B214-8636-4111-8893-AD9257BC38EC}" type="pres">
      <dgm:prSet presAssocID="{CD0EB3A3-B311-466C-AD76-A0C4CF210FAC}" presName="composite" presStyleCnt="0"/>
      <dgm:spPr/>
    </dgm:pt>
    <dgm:pt modelId="{6D80086E-9836-4C41-A4CB-86D489D814E2}" type="pres">
      <dgm:prSet presAssocID="{CD0EB3A3-B311-466C-AD76-A0C4CF210FAC}" presName="background" presStyleLbl="node0" presStyleIdx="0" presStyleCnt="1"/>
      <dgm:spPr/>
    </dgm:pt>
    <dgm:pt modelId="{A8DE2E9D-77D7-4E22-ABCE-4EB5BA180C30}" type="pres">
      <dgm:prSet presAssocID="{CD0EB3A3-B311-466C-AD76-A0C4CF210FA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375CC4-0009-47AE-A624-99551DE01730}" type="pres">
      <dgm:prSet presAssocID="{CD0EB3A3-B311-466C-AD76-A0C4CF210FAC}" presName="hierChild2" presStyleCnt="0"/>
      <dgm:spPr/>
    </dgm:pt>
    <dgm:pt modelId="{AFB32483-272A-4B94-B045-B0E6098C3904}" type="pres">
      <dgm:prSet presAssocID="{7086E6D6-3B47-436B-BA17-B24F448C5FA1}" presName="Name10" presStyleLbl="parChTrans1D2" presStyleIdx="0" presStyleCnt="4"/>
      <dgm:spPr/>
      <dgm:t>
        <a:bodyPr/>
        <a:lstStyle/>
        <a:p>
          <a:endParaRPr lang="en-US"/>
        </a:p>
      </dgm:t>
    </dgm:pt>
    <dgm:pt modelId="{51CDE125-A27D-42C5-BD2A-D64D712EEE22}" type="pres">
      <dgm:prSet presAssocID="{D7D86A06-2D92-43AC-B88A-FA77B3437C5C}" presName="hierRoot2" presStyleCnt="0"/>
      <dgm:spPr/>
    </dgm:pt>
    <dgm:pt modelId="{37F74452-449C-4E33-8CFD-1C81D4847F33}" type="pres">
      <dgm:prSet presAssocID="{D7D86A06-2D92-43AC-B88A-FA77B3437C5C}" presName="composite2" presStyleCnt="0"/>
      <dgm:spPr/>
    </dgm:pt>
    <dgm:pt modelId="{02468021-171D-4B14-A715-09695171202B}" type="pres">
      <dgm:prSet presAssocID="{D7D86A06-2D92-43AC-B88A-FA77B3437C5C}" presName="background2" presStyleLbl="node2" presStyleIdx="0" presStyleCnt="4"/>
      <dgm:spPr/>
    </dgm:pt>
    <dgm:pt modelId="{763AF670-0DE9-4C7D-BC35-5D18A6447FCD}" type="pres">
      <dgm:prSet presAssocID="{D7D86A06-2D92-43AC-B88A-FA77B3437C5C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7C34D1-A3FC-4250-8667-7953D1279DFD}" type="pres">
      <dgm:prSet presAssocID="{D7D86A06-2D92-43AC-B88A-FA77B3437C5C}" presName="hierChild3" presStyleCnt="0"/>
      <dgm:spPr/>
    </dgm:pt>
    <dgm:pt modelId="{EEAB9C97-BFFF-43B5-BA44-8DEBF53F5834}" type="pres">
      <dgm:prSet presAssocID="{14A7875F-0786-4CE9-B3C7-E9F62F259BEE}" presName="Name17" presStyleLbl="parChTrans1D3" presStyleIdx="0" presStyleCnt="2"/>
      <dgm:spPr/>
      <dgm:t>
        <a:bodyPr/>
        <a:lstStyle/>
        <a:p>
          <a:endParaRPr lang="en-US"/>
        </a:p>
      </dgm:t>
    </dgm:pt>
    <dgm:pt modelId="{10EDF3B6-E963-4238-AAA7-0E7C0E3F3A3B}" type="pres">
      <dgm:prSet presAssocID="{16DDD6E2-ED7F-49C8-AD8F-4BD264E00210}" presName="hierRoot3" presStyleCnt="0"/>
      <dgm:spPr/>
    </dgm:pt>
    <dgm:pt modelId="{F101D96D-7821-4874-8A97-E54FC8AA9FF2}" type="pres">
      <dgm:prSet presAssocID="{16DDD6E2-ED7F-49C8-AD8F-4BD264E00210}" presName="composite3" presStyleCnt="0"/>
      <dgm:spPr/>
    </dgm:pt>
    <dgm:pt modelId="{9295B1FA-56AB-4594-BDA4-948EFFF5CD2A}" type="pres">
      <dgm:prSet presAssocID="{16DDD6E2-ED7F-49C8-AD8F-4BD264E00210}" presName="background3" presStyleLbl="node3" presStyleIdx="0" presStyleCnt="2"/>
      <dgm:spPr/>
    </dgm:pt>
    <dgm:pt modelId="{09ECA89B-B701-42E0-B06C-43EC5AB7D96D}" type="pres">
      <dgm:prSet presAssocID="{16DDD6E2-ED7F-49C8-AD8F-4BD264E00210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90F2A5-299E-4897-A75C-578CA3A41E9A}" type="pres">
      <dgm:prSet presAssocID="{16DDD6E2-ED7F-49C8-AD8F-4BD264E00210}" presName="hierChild4" presStyleCnt="0"/>
      <dgm:spPr/>
    </dgm:pt>
    <dgm:pt modelId="{CB9168AD-BFC2-4527-954F-14BBA1F769CC}" type="pres">
      <dgm:prSet presAssocID="{A0A018D7-A3ED-4561-9804-355FD22500D2}" presName="Name10" presStyleLbl="parChTrans1D2" presStyleIdx="1" presStyleCnt="4"/>
      <dgm:spPr/>
      <dgm:t>
        <a:bodyPr/>
        <a:lstStyle/>
        <a:p>
          <a:endParaRPr lang="en-US"/>
        </a:p>
      </dgm:t>
    </dgm:pt>
    <dgm:pt modelId="{071EFA5D-8086-4C03-AEDB-F00FAC0E25A5}" type="pres">
      <dgm:prSet presAssocID="{CD5E03CE-C4B5-4F33-96F4-1B7362C19097}" presName="hierRoot2" presStyleCnt="0"/>
      <dgm:spPr/>
    </dgm:pt>
    <dgm:pt modelId="{34FA5D82-58DC-405F-A69F-2721196C683A}" type="pres">
      <dgm:prSet presAssocID="{CD5E03CE-C4B5-4F33-96F4-1B7362C19097}" presName="composite2" presStyleCnt="0"/>
      <dgm:spPr/>
    </dgm:pt>
    <dgm:pt modelId="{0FF1AD1D-8025-4DF9-96F7-7CA7D91E80CA}" type="pres">
      <dgm:prSet presAssocID="{CD5E03CE-C4B5-4F33-96F4-1B7362C19097}" presName="background2" presStyleLbl="node2" presStyleIdx="1" presStyleCnt="4"/>
      <dgm:spPr/>
    </dgm:pt>
    <dgm:pt modelId="{D04031D2-1051-4116-800F-7046B7C97BBF}" type="pres">
      <dgm:prSet presAssocID="{CD5E03CE-C4B5-4F33-96F4-1B7362C19097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475B08-5AA5-4E4F-BB8E-32D8D0534C34}" type="pres">
      <dgm:prSet presAssocID="{CD5E03CE-C4B5-4F33-96F4-1B7362C19097}" presName="hierChild3" presStyleCnt="0"/>
      <dgm:spPr/>
    </dgm:pt>
    <dgm:pt modelId="{F8B9A906-689C-408C-829A-DF44D9379616}" type="pres">
      <dgm:prSet presAssocID="{5D81AA90-4BFB-4C30-B357-D54CACE2E8D3}" presName="Name10" presStyleLbl="parChTrans1D2" presStyleIdx="2" presStyleCnt="4"/>
      <dgm:spPr/>
      <dgm:t>
        <a:bodyPr/>
        <a:lstStyle/>
        <a:p>
          <a:endParaRPr lang="en-US"/>
        </a:p>
      </dgm:t>
    </dgm:pt>
    <dgm:pt modelId="{AA234942-DD85-4C74-ABC5-43CB53F99860}" type="pres">
      <dgm:prSet presAssocID="{F881E78F-C88B-4926-889D-0A7CB4841284}" presName="hierRoot2" presStyleCnt="0"/>
      <dgm:spPr/>
    </dgm:pt>
    <dgm:pt modelId="{CAB68872-BF67-4C39-9CD4-67CC161D3E20}" type="pres">
      <dgm:prSet presAssocID="{F881E78F-C88B-4926-889D-0A7CB4841284}" presName="composite2" presStyleCnt="0"/>
      <dgm:spPr/>
    </dgm:pt>
    <dgm:pt modelId="{50F6AEB5-FE63-41B1-BA95-72D43C45B278}" type="pres">
      <dgm:prSet presAssocID="{F881E78F-C88B-4926-889D-0A7CB4841284}" presName="background2" presStyleLbl="node2" presStyleIdx="2" presStyleCnt="4"/>
      <dgm:spPr/>
    </dgm:pt>
    <dgm:pt modelId="{3F7CE24F-79E9-427D-904D-54178C519192}" type="pres">
      <dgm:prSet presAssocID="{F881E78F-C88B-4926-889D-0A7CB4841284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4823B0-522B-4319-BEF8-BAEF0D6F0D61}" type="pres">
      <dgm:prSet presAssocID="{F881E78F-C88B-4926-889D-0A7CB4841284}" presName="hierChild3" presStyleCnt="0"/>
      <dgm:spPr/>
    </dgm:pt>
    <dgm:pt modelId="{CB2BC442-E9D6-40EF-9C38-D8C54B12B038}" type="pres">
      <dgm:prSet presAssocID="{8B02D3DC-DAC7-4AF4-851E-8DC7D29827A3}" presName="Name17" presStyleLbl="parChTrans1D3" presStyleIdx="1" presStyleCnt="2"/>
      <dgm:spPr/>
      <dgm:t>
        <a:bodyPr/>
        <a:lstStyle/>
        <a:p>
          <a:endParaRPr lang="en-US"/>
        </a:p>
      </dgm:t>
    </dgm:pt>
    <dgm:pt modelId="{80D42823-32FD-4A59-9456-977FFE379CB0}" type="pres">
      <dgm:prSet presAssocID="{BEE75955-29D5-449C-B244-AF76DDEF667D}" presName="hierRoot3" presStyleCnt="0"/>
      <dgm:spPr/>
    </dgm:pt>
    <dgm:pt modelId="{FC41630D-77EE-403E-96C8-453837B07569}" type="pres">
      <dgm:prSet presAssocID="{BEE75955-29D5-449C-B244-AF76DDEF667D}" presName="composite3" presStyleCnt="0"/>
      <dgm:spPr/>
    </dgm:pt>
    <dgm:pt modelId="{96F8C7E9-D95F-43EB-BB40-F2AA0FAE2627}" type="pres">
      <dgm:prSet presAssocID="{BEE75955-29D5-449C-B244-AF76DDEF667D}" presName="background3" presStyleLbl="node3" presStyleIdx="1" presStyleCnt="2"/>
      <dgm:spPr/>
    </dgm:pt>
    <dgm:pt modelId="{74A3AB15-6EBA-4FCF-B9CC-A59BB8A32714}" type="pres">
      <dgm:prSet presAssocID="{BEE75955-29D5-449C-B244-AF76DDEF667D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F518D1-5D56-4D24-8A1C-ABD1BEE81E55}" type="pres">
      <dgm:prSet presAssocID="{BEE75955-29D5-449C-B244-AF76DDEF667D}" presName="hierChild4" presStyleCnt="0"/>
      <dgm:spPr/>
    </dgm:pt>
    <dgm:pt modelId="{90406764-048B-4D86-94C9-0C2BE92F8EEB}" type="pres">
      <dgm:prSet presAssocID="{D24D5372-69DF-4D6F-BA3C-2320BE54C22E}" presName="Name23" presStyleLbl="parChTrans1D4" presStyleIdx="0" presStyleCnt="22"/>
      <dgm:spPr/>
      <dgm:t>
        <a:bodyPr/>
        <a:lstStyle/>
        <a:p>
          <a:endParaRPr lang="en-US"/>
        </a:p>
      </dgm:t>
    </dgm:pt>
    <dgm:pt modelId="{33C71A7D-A9C7-4A8C-9BEB-1C90B689F2FA}" type="pres">
      <dgm:prSet presAssocID="{0740CC2B-3990-48C3-BC4E-6BE2FC0A0EDB}" presName="hierRoot4" presStyleCnt="0"/>
      <dgm:spPr/>
    </dgm:pt>
    <dgm:pt modelId="{AD3278F0-7EB8-44C6-89DA-AC6BCFBE3D19}" type="pres">
      <dgm:prSet presAssocID="{0740CC2B-3990-48C3-BC4E-6BE2FC0A0EDB}" presName="composite4" presStyleCnt="0"/>
      <dgm:spPr/>
    </dgm:pt>
    <dgm:pt modelId="{E297B8ED-CCF1-436F-9641-36991D018C60}" type="pres">
      <dgm:prSet presAssocID="{0740CC2B-3990-48C3-BC4E-6BE2FC0A0EDB}" presName="background4" presStyleLbl="node4" presStyleIdx="0" presStyleCnt="22"/>
      <dgm:spPr/>
    </dgm:pt>
    <dgm:pt modelId="{F0279832-667A-48EC-8AE9-3FE2686168B5}" type="pres">
      <dgm:prSet presAssocID="{0740CC2B-3990-48C3-BC4E-6BE2FC0A0EDB}" presName="text4" presStyleLbl="fgAcc4" presStyleIdx="0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2BDC23-14BD-41ED-8DCA-A88858E71364}" type="pres">
      <dgm:prSet presAssocID="{0740CC2B-3990-48C3-BC4E-6BE2FC0A0EDB}" presName="hierChild5" presStyleCnt="0"/>
      <dgm:spPr/>
    </dgm:pt>
    <dgm:pt modelId="{B0B21679-98D0-4AE9-ACAD-E5E18834F2FC}" type="pres">
      <dgm:prSet presAssocID="{4E12035D-8CAB-49C8-82AB-01951006D07C}" presName="Name23" presStyleLbl="parChTrans1D4" presStyleIdx="1" presStyleCnt="22"/>
      <dgm:spPr/>
      <dgm:t>
        <a:bodyPr/>
        <a:lstStyle/>
        <a:p>
          <a:endParaRPr lang="en-US"/>
        </a:p>
      </dgm:t>
    </dgm:pt>
    <dgm:pt modelId="{1A453725-708D-4FC6-8E92-52BD5E4586B3}" type="pres">
      <dgm:prSet presAssocID="{06B98DB4-3FA6-40FF-A85C-76BA2A60D6A7}" presName="hierRoot4" presStyleCnt="0"/>
      <dgm:spPr/>
    </dgm:pt>
    <dgm:pt modelId="{688B284E-7509-4EA2-A1E3-C3A195F3B441}" type="pres">
      <dgm:prSet presAssocID="{06B98DB4-3FA6-40FF-A85C-76BA2A60D6A7}" presName="composite4" presStyleCnt="0"/>
      <dgm:spPr/>
    </dgm:pt>
    <dgm:pt modelId="{CE6A5527-D255-4915-9E40-9E0B54ABBEBC}" type="pres">
      <dgm:prSet presAssocID="{06B98DB4-3FA6-40FF-A85C-76BA2A60D6A7}" presName="background4" presStyleLbl="node4" presStyleIdx="1" presStyleCnt="22"/>
      <dgm:spPr/>
    </dgm:pt>
    <dgm:pt modelId="{75851402-7D1D-4849-8291-6DE663F62C5E}" type="pres">
      <dgm:prSet presAssocID="{06B98DB4-3FA6-40FF-A85C-76BA2A60D6A7}" presName="text4" presStyleLbl="fgAcc4" presStyleIdx="1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5D67BE-20C7-4B4E-88E4-A927A8C64FE7}" type="pres">
      <dgm:prSet presAssocID="{06B98DB4-3FA6-40FF-A85C-76BA2A60D6A7}" presName="hierChild5" presStyleCnt="0"/>
      <dgm:spPr/>
    </dgm:pt>
    <dgm:pt modelId="{78497673-5FDE-4475-A5F1-6322CFB79800}" type="pres">
      <dgm:prSet presAssocID="{5F60A71D-F026-454C-A693-349BB0F9CB2A}" presName="Name23" presStyleLbl="parChTrans1D4" presStyleIdx="2" presStyleCnt="22"/>
      <dgm:spPr/>
      <dgm:t>
        <a:bodyPr/>
        <a:lstStyle/>
        <a:p>
          <a:endParaRPr lang="en-US"/>
        </a:p>
      </dgm:t>
    </dgm:pt>
    <dgm:pt modelId="{B8A32113-7380-4EB3-AB6E-E5099E3292E3}" type="pres">
      <dgm:prSet presAssocID="{39437237-7F39-48A1-A08A-963B49D3E725}" presName="hierRoot4" presStyleCnt="0"/>
      <dgm:spPr/>
    </dgm:pt>
    <dgm:pt modelId="{6FBF9219-A95B-4B02-9400-A02E24521304}" type="pres">
      <dgm:prSet presAssocID="{39437237-7F39-48A1-A08A-963B49D3E725}" presName="composite4" presStyleCnt="0"/>
      <dgm:spPr/>
    </dgm:pt>
    <dgm:pt modelId="{71388516-336C-4C4A-AFF0-622070AED854}" type="pres">
      <dgm:prSet presAssocID="{39437237-7F39-48A1-A08A-963B49D3E725}" presName="background4" presStyleLbl="node4" presStyleIdx="2" presStyleCnt="22"/>
      <dgm:spPr/>
    </dgm:pt>
    <dgm:pt modelId="{43909AF6-E02A-4D3E-96D5-7FAA73A1DFC1}" type="pres">
      <dgm:prSet presAssocID="{39437237-7F39-48A1-A08A-963B49D3E725}" presName="text4" presStyleLbl="fgAcc4" presStyleIdx="2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82F4B6-101D-4A64-9790-C08CF8E0CC5A}" type="pres">
      <dgm:prSet presAssocID="{39437237-7F39-48A1-A08A-963B49D3E725}" presName="hierChild5" presStyleCnt="0"/>
      <dgm:spPr/>
    </dgm:pt>
    <dgm:pt modelId="{5B26E804-82F4-4F04-B470-EFF68CA5664E}" type="pres">
      <dgm:prSet presAssocID="{7872AFB3-01AD-4B96-875D-B9927DBAA79A}" presName="Name23" presStyleLbl="parChTrans1D4" presStyleIdx="3" presStyleCnt="22"/>
      <dgm:spPr/>
      <dgm:t>
        <a:bodyPr/>
        <a:lstStyle/>
        <a:p>
          <a:endParaRPr lang="en-US"/>
        </a:p>
      </dgm:t>
    </dgm:pt>
    <dgm:pt modelId="{C8046D14-534F-4432-8053-D0ABFEC9E62B}" type="pres">
      <dgm:prSet presAssocID="{F563A771-CCE4-41FD-8597-ED1C5CD0916D}" presName="hierRoot4" presStyleCnt="0"/>
      <dgm:spPr/>
    </dgm:pt>
    <dgm:pt modelId="{EBD178B0-D3CD-4F34-8B11-EAA8F152AA52}" type="pres">
      <dgm:prSet presAssocID="{F563A771-CCE4-41FD-8597-ED1C5CD0916D}" presName="composite4" presStyleCnt="0"/>
      <dgm:spPr/>
    </dgm:pt>
    <dgm:pt modelId="{7F7948A7-6AAA-40C9-B950-38E7493D659B}" type="pres">
      <dgm:prSet presAssocID="{F563A771-CCE4-41FD-8597-ED1C5CD0916D}" presName="background4" presStyleLbl="node4" presStyleIdx="3" presStyleCnt="22"/>
      <dgm:spPr/>
    </dgm:pt>
    <dgm:pt modelId="{5FC7770D-42B5-4C11-AD45-F000C6E20CB7}" type="pres">
      <dgm:prSet presAssocID="{F563A771-CCE4-41FD-8597-ED1C5CD0916D}" presName="text4" presStyleLbl="fgAcc4" presStyleIdx="3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9E3CBD-EE31-4553-A550-F704DF8AD3D0}" type="pres">
      <dgm:prSet presAssocID="{F563A771-CCE4-41FD-8597-ED1C5CD0916D}" presName="hierChild5" presStyleCnt="0"/>
      <dgm:spPr/>
    </dgm:pt>
    <dgm:pt modelId="{84DA129A-5778-4935-AA8D-E4818A9685A6}" type="pres">
      <dgm:prSet presAssocID="{0BCE6F7C-8680-4349-AC77-D1FFC2EF3B2A}" presName="Name23" presStyleLbl="parChTrans1D4" presStyleIdx="4" presStyleCnt="22"/>
      <dgm:spPr/>
      <dgm:t>
        <a:bodyPr/>
        <a:lstStyle/>
        <a:p>
          <a:endParaRPr lang="en-US"/>
        </a:p>
      </dgm:t>
    </dgm:pt>
    <dgm:pt modelId="{5D80B324-044C-40D8-A4AE-0592C8C77AFB}" type="pres">
      <dgm:prSet presAssocID="{148E3AE3-C8B3-4DF4-880D-199B4C73FCFE}" presName="hierRoot4" presStyleCnt="0"/>
      <dgm:spPr/>
    </dgm:pt>
    <dgm:pt modelId="{834C4FE5-AF60-436A-A318-40F1980A165C}" type="pres">
      <dgm:prSet presAssocID="{148E3AE3-C8B3-4DF4-880D-199B4C73FCFE}" presName="composite4" presStyleCnt="0"/>
      <dgm:spPr/>
    </dgm:pt>
    <dgm:pt modelId="{DC3C6946-95B8-4983-AE1D-7CBBE681DA9D}" type="pres">
      <dgm:prSet presAssocID="{148E3AE3-C8B3-4DF4-880D-199B4C73FCFE}" presName="background4" presStyleLbl="node4" presStyleIdx="4" presStyleCnt="22"/>
      <dgm:spPr/>
    </dgm:pt>
    <dgm:pt modelId="{94734216-4B12-41B4-A88D-19F90F6F680B}" type="pres">
      <dgm:prSet presAssocID="{148E3AE3-C8B3-4DF4-880D-199B4C73FCFE}" presName="text4" presStyleLbl="fgAcc4" presStyleIdx="4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E565AA-DC04-4157-BE54-2EB7A9C73358}" type="pres">
      <dgm:prSet presAssocID="{148E3AE3-C8B3-4DF4-880D-199B4C73FCFE}" presName="hierChild5" presStyleCnt="0"/>
      <dgm:spPr/>
    </dgm:pt>
    <dgm:pt modelId="{5F284072-B641-49EC-BCAB-E275F83AC0A5}" type="pres">
      <dgm:prSet presAssocID="{6F7F8B92-E00A-4A7B-9985-FAD09AD24856}" presName="Name23" presStyleLbl="parChTrans1D4" presStyleIdx="5" presStyleCnt="22"/>
      <dgm:spPr/>
      <dgm:t>
        <a:bodyPr/>
        <a:lstStyle/>
        <a:p>
          <a:endParaRPr lang="en-US"/>
        </a:p>
      </dgm:t>
    </dgm:pt>
    <dgm:pt modelId="{CCBF934C-D42D-4678-BC87-B5CB83FEE118}" type="pres">
      <dgm:prSet presAssocID="{127DC803-D8F4-4469-A8D7-0D6F885658CA}" presName="hierRoot4" presStyleCnt="0"/>
      <dgm:spPr/>
    </dgm:pt>
    <dgm:pt modelId="{FEBEAC63-9A8C-4C6C-B67C-47B7EFE01369}" type="pres">
      <dgm:prSet presAssocID="{127DC803-D8F4-4469-A8D7-0D6F885658CA}" presName="composite4" presStyleCnt="0"/>
      <dgm:spPr/>
    </dgm:pt>
    <dgm:pt modelId="{2F5D7FC8-B643-41EB-87D5-6B1374ACF15A}" type="pres">
      <dgm:prSet presAssocID="{127DC803-D8F4-4469-A8D7-0D6F885658CA}" presName="background4" presStyleLbl="node4" presStyleIdx="5" presStyleCnt="22"/>
      <dgm:spPr/>
    </dgm:pt>
    <dgm:pt modelId="{6AAD572E-3B76-4ACF-91D3-3D936886491C}" type="pres">
      <dgm:prSet presAssocID="{127DC803-D8F4-4469-A8D7-0D6F885658CA}" presName="text4" presStyleLbl="fgAcc4" presStyleIdx="5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BE6F39-5642-4DCC-AEE6-4B2770CDDA8F}" type="pres">
      <dgm:prSet presAssocID="{127DC803-D8F4-4469-A8D7-0D6F885658CA}" presName="hierChild5" presStyleCnt="0"/>
      <dgm:spPr/>
    </dgm:pt>
    <dgm:pt modelId="{C1F1DE19-9675-40E8-AB2D-F30B8A00A3D5}" type="pres">
      <dgm:prSet presAssocID="{A15A68EF-DFE2-43E9-B74A-C12437312FFC}" presName="Name23" presStyleLbl="parChTrans1D4" presStyleIdx="6" presStyleCnt="22"/>
      <dgm:spPr/>
      <dgm:t>
        <a:bodyPr/>
        <a:lstStyle/>
        <a:p>
          <a:endParaRPr lang="en-US"/>
        </a:p>
      </dgm:t>
    </dgm:pt>
    <dgm:pt modelId="{87228167-BE9B-4A72-94A7-6EF11E91696E}" type="pres">
      <dgm:prSet presAssocID="{DA6ED07F-E41C-4CF6-9520-BF49816D82D9}" presName="hierRoot4" presStyleCnt="0"/>
      <dgm:spPr/>
    </dgm:pt>
    <dgm:pt modelId="{F8279F1B-911F-4ACF-AC3A-9A2851F36065}" type="pres">
      <dgm:prSet presAssocID="{DA6ED07F-E41C-4CF6-9520-BF49816D82D9}" presName="composite4" presStyleCnt="0"/>
      <dgm:spPr/>
    </dgm:pt>
    <dgm:pt modelId="{1F6AF96A-4086-4A63-9AF8-477E3CDDF432}" type="pres">
      <dgm:prSet presAssocID="{DA6ED07F-E41C-4CF6-9520-BF49816D82D9}" presName="background4" presStyleLbl="node4" presStyleIdx="6" presStyleCnt="22"/>
      <dgm:spPr/>
    </dgm:pt>
    <dgm:pt modelId="{3FC74EF7-0CB9-48F7-B90A-5C1D690189F2}" type="pres">
      <dgm:prSet presAssocID="{DA6ED07F-E41C-4CF6-9520-BF49816D82D9}" presName="text4" presStyleLbl="fgAcc4" presStyleIdx="6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F73E62-657B-4867-8D78-980A6C83CA24}" type="pres">
      <dgm:prSet presAssocID="{DA6ED07F-E41C-4CF6-9520-BF49816D82D9}" presName="hierChild5" presStyleCnt="0"/>
      <dgm:spPr/>
    </dgm:pt>
    <dgm:pt modelId="{3D0A9616-DD74-4386-B709-1B8049D721CE}" type="pres">
      <dgm:prSet presAssocID="{3D2FF35F-9D47-4658-879A-45FAB141A960}" presName="Name23" presStyleLbl="parChTrans1D4" presStyleIdx="7" presStyleCnt="22"/>
      <dgm:spPr/>
      <dgm:t>
        <a:bodyPr/>
        <a:lstStyle/>
        <a:p>
          <a:endParaRPr lang="en-US"/>
        </a:p>
      </dgm:t>
    </dgm:pt>
    <dgm:pt modelId="{62B97062-66CC-411B-957A-A6CB80012DA5}" type="pres">
      <dgm:prSet presAssocID="{A4ABE3BA-B804-45C3-8779-2758D7ED4114}" presName="hierRoot4" presStyleCnt="0"/>
      <dgm:spPr/>
    </dgm:pt>
    <dgm:pt modelId="{5B72634A-1404-47DE-B223-7A5C2A9DF9F9}" type="pres">
      <dgm:prSet presAssocID="{A4ABE3BA-B804-45C3-8779-2758D7ED4114}" presName="composite4" presStyleCnt="0"/>
      <dgm:spPr/>
    </dgm:pt>
    <dgm:pt modelId="{991404A5-2699-4850-BEAE-73B08A0793F9}" type="pres">
      <dgm:prSet presAssocID="{A4ABE3BA-B804-45C3-8779-2758D7ED4114}" presName="background4" presStyleLbl="node4" presStyleIdx="7" presStyleCnt="22"/>
      <dgm:spPr/>
    </dgm:pt>
    <dgm:pt modelId="{3243FF9A-6992-448E-911F-2B7BBD13507C}" type="pres">
      <dgm:prSet presAssocID="{A4ABE3BA-B804-45C3-8779-2758D7ED4114}" presName="text4" presStyleLbl="fgAcc4" presStyleIdx="7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93D24D-6FAD-42C9-B644-A520CFB134AF}" type="pres">
      <dgm:prSet presAssocID="{A4ABE3BA-B804-45C3-8779-2758D7ED4114}" presName="hierChild5" presStyleCnt="0"/>
      <dgm:spPr/>
    </dgm:pt>
    <dgm:pt modelId="{E9DAF987-79D5-4279-8842-072547DE000A}" type="pres">
      <dgm:prSet presAssocID="{03113840-6C05-4F8E-BC15-053104D7EDA5}" presName="Name23" presStyleLbl="parChTrans1D4" presStyleIdx="8" presStyleCnt="22"/>
      <dgm:spPr/>
      <dgm:t>
        <a:bodyPr/>
        <a:lstStyle/>
        <a:p>
          <a:endParaRPr lang="en-US"/>
        </a:p>
      </dgm:t>
    </dgm:pt>
    <dgm:pt modelId="{0F7C9C46-E9B0-4B15-8044-B99E698EC9D4}" type="pres">
      <dgm:prSet presAssocID="{F0724ED1-16BC-4070-BEC8-ACF44B6114D9}" presName="hierRoot4" presStyleCnt="0"/>
      <dgm:spPr/>
    </dgm:pt>
    <dgm:pt modelId="{AD235E9A-ECEE-4849-A49A-165711A255E7}" type="pres">
      <dgm:prSet presAssocID="{F0724ED1-16BC-4070-BEC8-ACF44B6114D9}" presName="composite4" presStyleCnt="0"/>
      <dgm:spPr/>
    </dgm:pt>
    <dgm:pt modelId="{A57ACDAB-10B1-4AB7-AEF8-715C68DC14D5}" type="pres">
      <dgm:prSet presAssocID="{F0724ED1-16BC-4070-BEC8-ACF44B6114D9}" presName="background4" presStyleLbl="node4" presStyleIdx="8" presStyleCnt="22"/>
      <dgm:spPr/>
    </dgm:pt>
    <dgm:pt modelId="{C769DE76-8DA2-44CF-B609-91C0457CFA60}" type="pres">
      <dgm:prSet presAssocID="{F0724ED1-16BC-4070-BEC8-ACF44B6114D9}" presName="text4" presStyleLbl="fgAcc4" presStyleIdx="8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B1C304-8C32-4768-AC50-C64244542761}" type="pres">
      <dgm:prSet presAssocID="{F0724ED1-16BC-4070-BEC8-ACF44B6114D9}" presName="hierChild5" presStyleCnt="0"/>
      <dgm:spPr/>
    </dgm:pt>
    <dgm:pt modelId="{5DCAF87A-6428-4466-9455-F45DE072CCB1}" type="pres">
      <dgm:prSet presAssocID="{0CC4DA64-C8BE-49FB-88BE-AFECEF125F36}" presName="Name23" presStyleLbl="parChTrans1D4" presStyleIdx="9" presStyleCnt="22"/>
      <dgm:spPr/>
      <dgm:t>
        <a:bodyPr/>
        <a:lstStyle/>
        <a:p>
          <a:endParaRPr lang="en-US"/>
        </a:p>
      </dgm:t>
    </dgm:pt>
    <dgm:pt modelId="{6B920BF1-514B-4F42-AE95-21D782A0B754}" type="pres">
      <dgm:prSet presAssocID="{80534D7C-1FAB-4EB7-9EAA-83F7AE8E4A09}" presName="hierRoot4" presStyleCnt="0"/>
      <dgm:spPr/>
    </dgm:pt>
    <dgm:pt modelId="{D736E52C-978A-4D36-BB87-67B08518D41D}" type="pres">
      <dgm:prSet presAssocID="{80534D7C-1FAB-4EB7-9EAA-83F7AE8E4A09}" presName="composite4" presStyleCnt="0"/>
      <dgm:spPr/>
    </dgm:pt>
    <dgm:pt modelId="{0C786125-C106-46C0-8884-49AEF507C266}" type="pres">
      <dgm:prSet presAssocID="{80534D7C-1FAB-4EB7-9EAA-83F7AE8E4A09}" presName="background4" presStyleLbl="node4" presStyleIdx="9" presStyleCnt="22"/>
      <dgm:spPr/>
    </dgm:pt>
    <dgm:pt modelId="{562FA488-FEC9-4AB0-A11C-28A4E19757A7}" type="pres">
      <dgm:prSet presAssocID="{80534D7C-1FAB-4EB7-9EAA-83F7AE8E4A09}" presName="text4" presStyleLbl="fgAcc4" presStyleIdx="9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9C3FE1-9DE3-45EB-9A69-492899199F03}" type="pres">
      <dgm:prSet presAssocID="{80534D7C-1FAB-4EB7-9EAA-83F7AE8E4A09}" presName="hierChild5" presStyleCnt="0"/>
      <dgm:spPr/>
    </dgm:pt>
    <dgm:pt modelId="{86284478-2651-4101-B4BE-8DA40942E909}" type="pres">
      <dgm:prSet presAssocID="{6624CF98-5A34-4A7A-9C08-32E62E3ED1A1}" presName="Name23" presStyleLbl="parChTrans1D4" presStyleIdx="10" presStyleCnt="22"/>
      <dgm:spPr/>
      <dgm:t>
        <a:bodyPr/>
        <a:lstStyle/>
        <a:p>
          <a:endParaRPr lang="en-US"/>
        </a:p>
      </dgm:t>
    </dgm:pt>
    <dgm:pt modelId="{2CBC5E08-2C42-47E4-BC45-C5D466121404}" type="pres">
      <dgm:prSet presAssocID="{83CCE480-3A7C-45B0-AB4B-09CA61FC12CC}" presName="hierRoot4" presStyleCnt="0"/>
      <dgm:spPr/>
    </dgm:pt>
    <dgm:pt modelId="{D647A0E0-66BF-4C46-8097-42717589518E}" type="pres">
      <dgm:prSet presAssocID="{83CCE480-3A7C-45B0-AB4B-09CA61FC12CC}" presName="composite4" presStyleCnt="0"/>
      <dgm:spPr/>
    </dgm:pt>
    <dgm:pt modelId="{FAE5DBF9-CEE1-4669-93A6-7182E8BAC3D8}" type="pres">
      <dgm:prSet presAssocID="{83CCE480-3A7C-45B0-AB4B-09CA61FC12CC}" presName="background4" presStyleLbl="node4" presStyleIdx="10" presStyleCnt="22"/>
      <dgm:spPr/>
    </dgm:pt>
    <dgm:pt modelId="{30C8E46F-17E0-4F8C-B227-3D6662EA0592}" type="pres">
      <dgm:prSet presAssocID="{83CCE480-3A7C-45B0-AB4B-09CA61FC12CC}" presName="text4" presStyleLbl="fgAcc4" presStyleIdx="10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06AB84-E103-4D96-8238-2E890E8A78C9}" type="pres">
      <dgm:prSet presAssocID="{83CCE480-3A7C-45B0-AB4B-09CA61FC12CC}" presName="hierChild5" presStyleCnt="0"/>
      <dgm:spPr/>
    </dgm:pt>
    <dgm:pt modelId="{E3EF1040-B3F8-4081-879E-1237D85A334D}" type="pres">
      <dgm:prSet presAssocID="{D6A2CA3E-3BE7-4815-AE39-52C72C421E01}" presName="Name23" presStyleLbl="parChTrans1D4" presStyleIdx="11" presStyleCnt="22"/>
      <dgm:spPr/>
      <dgm:t>
        <a:bodyPr/>
        <a:lstStyle/>
        <a:p>
          <a:endParaRPr lang="en-US"/>
        </a:p>
      </dgm:t>
    </dgm:pt>
    <dgm:pt modelId="{5CD79456-1512-4A9D-B797-64CCAFC04C60}" type="pres">
      <dgm:prSet presAssocID="{F430E41B-4F19-4DE1-9ADF-545AF937CEEC}" presName="hierRoot4" presStyleCnt="0"/>
      <dgm:spPr/>
    </dgm:pt>
    <dgm:pt modelId="{761CB771-B057-4CE4-8852-0E69CE3AB42F}" type="pres">
      <dgm:prSet presAssocID="{F430E41B-4F19-4DE1-9ADF-545AF937CEEC}" presName="composite4" presStyleCnt="0"/>
      <dgm:spPr/>
    </dgm:pt>
    <dgm:pt modelId="{924C13E9-BC54-47B5-8AE7-CE73C530CCE6}" type="pres">
      <dgm:prSet presAssocID="{F430E41B-4F19-4DE1-9ADF-545AF937CEEC}" presName="background4" presStyleLbl="node4" presStyleIdx="11" presStyleCnt="22"/>
      <dgm:spPr/>
    </dgm:pt>
    <dgm:pt modelId="{870A4E0A-657B-477E-9B80-4A2976B40D15}" type="pres">
      <dgm:prSet presAssocID="{F430E41B-4F19-4DE1-9ADF-545AF937CEEC}" presName="text4" presStyleLbl="fgAcc4" presStyleIdx="11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FF7354-A943-472D-8FE2-02116461E83C}" type="pres">
      <dgm:prSet presAssocID="{F430E41B-4F19-4DE1-9ADF-545AF937CEEC}" presName="hierChild5" presStyleCnt="0"/>
      <dgm:spPr/>
    </dgm:pt>
    <dgm:pt modelId="{52FD99AB-AE15-4373-BBFE-2C8D5BBC11F4}" type="pres">
      <dgm:prSet presAssocID="{06EF8CDE-F4AD-4D15-B745-C460ABEE2A93}" presName="Name23" presStyleLbl="parChTrans1D4" presStyleIdx="12" presStyleCnt="22"/>
      <dgm:spPr/>
    </dgm:pt>
    <dgm:pt modelId="{58763E3F-ED90-4387-B632-AD5168819555}" type="pres">
      <dgm:prSet presAssocID="{1FABEE1A-0045-4D54-B8D4-C929654A6133}" presName="hierRoot4" presStyleCnt="0"/>
      <dgm:spPr/>
    </dgm:pt>
    <dgm:pt modelId="{81F19DA6-059C-4ADD-B3D6-63712374DAA9}" type="pres">
      <dgm:prSet presAssocID="{1FABEE1A-0045-4D54-B8D4-C929654A6133}" presName="composite4" presStyleCnt="0"/>
      <dgm:spPr/>
    </dgm:pt>
    <dgm:pt modelId="{16646138-E790-4DEB-A5B6-002F7891386A}" type="pres">
      <dgm:prSet presAssocID="{1FABEE1A-0045-4D54-B8D4-C929654A6133}" presName="background4" presStyleLbl="node4" presStyleIdx="12" presStyleCnt="22"/>
      <dgm:spPr/>
    </dgm:pt>
    <dgm:pt modelId="{809356DD-B412-4B63-A69C-D5443052D112}" type="pres">
      <dgm:prSet presAssocID="{1FABEE1A-0045-4D54-B8D4-C929654A6133}" presName="text4" presStyleLbl="fgAcc4" presStyleIdx="12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140DDB-F37C-4F32-A5E2-20A82BAE34EA}" type="pres">
      <dgm:prSet presAssocID="{1FABEE1A-0045-4D54-B8D4-C929654A6133}" presName="hierChild5" presStyleCnt="0"/>
      <dgm:spPr/>
    </dgm:pt>
    <dgm:pt modelId="{8CA15302-03C1-4F3F-A43C-E6D8A5A71236}" type="pres">
      <dgm:prSet presAssocID="{B4169C69-7049-4C3B-9DC5-DD7F8568D206}" presName="Name23" presStyleLbl="parChTrans1D4" presStyleIdx="13" presStyleCnt="22"/>
      <dgm:spPr/>
      <dgm:t>
        <a:bodyPr/>
        <a:lstStyle/>
        <a:p>
          <a:endParaRPr lang="en-US"/>
        </a:p>
      </dgm:t>
    </dgm:pt>
    <dgm:pt modelId="{5F3BEC88-6FD9-41A0-BC9B-E80845959A58}" type="pres">
      <dgm:prSet presAssocID="{C2B49662-B909-4225-A1BE-3AD50CB5DC75}" presName="hierRoot4" presStyleCnt="0"/>
      <dgm:spPr/>
    </dgm:pt>
    <dgm:pt modelId="{42FC9011-E51D-4E15-BA54-59F93786D42D}" type="pres">
      <dgm:prSet presAssocID="{C2B49662-B909-4225-A1BE-3AD50CB5DC75}" presName="composite4" presStyleCnt="0"/>
      <dgm:spPr/>
    </dgm:pt>
    <dgm:pt modelId="{ACB0BD24-7E33-4C56-B754-7F1A260D696B}" type="pres">
      <dgm:prSet presAssocID="{C2B49662-B909-4225-A1BE-3AD50CB5DC75}" presName="background4" presStyleLbl="node4" presStyleIdx="13" presStyleCnt="22"/>
      <dgm:spPr/>
    </dgm:pt>
    <dgm:pt modelId="{633E429F-AED3-4744-923A-3B4F09A6A987}" type="pres">
      <dgm:prSet presAssocID="{C2B49662-B909-4225-A1BE-3AD50CB5DC75}" presName="text4" presStyleLbl="fgAcc4" presStyleIdx="13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BACB83-3A2A-467C-96DB-E687A3A997CD}" type="pres">
      <dgm:prSet presAssocID="{C2B49662-B909-4225-A1BE-3AD50CB5DC75}" presName="hierChild5" presStyleCnt="0"/>
      <dgm:spPr/>
    </dgm:pt>
    <dgm:pt modelId="{3853C27C-68DA-414A-B6D4-242B99CEC96B}" type="pres">
      <dgm:prSet presAssocID="{094075E7-930B-44E6-BC1D-95753C81C36D}" presName="Name23" presStyleLbl="parChTrans1D4" presStyleIdx="14" presStyleCnt="22"/>
      <dgm:spPr/>
      <dgm:t>
        <a:bodyPr/>
        <a:lstStyle/>
        <a:p>
          <a:endParaRPr lang="en-US"/>
        </a:p>
      </dgm:t>
    </dgm:pt>
    <dgm:pt modelId="{80EBCADE-E8DC-4DC4-A9DD-9DFD799550A6}" type="pres">
      <dgm:prSet presAssocID="{4438AEFC-2D22-408D-A268-03E10C737F5D}" presName="hierRoot4" presStyleCnt="0"/>
      <dgm:spPr/>
    </dgm:pt>
    <dgm:pt modelId="{D7C80D3C-B710-46E8-9A2A-2A2A650675D4}" type="pres">
      <dgm:prSet presAssocID="{4438AEFC-2D22-408D-A268-03E10C737F5D}" presName="composite4" presStyleCnt="0"/>
      <dgm:spPr/>
    </dgm:pt>
    <dgm:pt modelId="{3BC213B0-6323-49C5-906B-454C49FBF00B}" type="pres">
      <dgm:prSet presAssocID="{4438AEFC-2D22-408D-A268-03E10C737F5D}" presName="background4" presStyleLbl="node4" presStyleIdx="14" presStyleCnt="22"/>
      <dgm:spPr/>
    </dgm:pt>
    <dgm:pt modelId="{D2E03293-9E07-4DA8-A080-28FBFDD20942}" type="pres">
      <dgm:prSet presAssocID="{4438AEFC-2D22-408D-A268-03E10C737F5D}" presName="text4" presStyleLbl="fgAcc4" presStyleIdx="14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576734-D259-452E-B73A-C49951A1B226}" type="pres">
      <dgm:prSet presAssocID="{4438AEFC-2D22-408D-A268-03E10C737F5D}" presName="hierChild5" presStyleCnt="0"/>
      <dgm:spPr/>
    </dgm:pt>
    <dgm:pt modelId="{8680BEA3-87EC-4ECE-917A-7ACDE04DB21B}" type="pres">
      <dgm:prSet presAssocID="{54BA7179-85BB-4FE0-97D4-D848B5695FAC}" presName="Name23" presStyleLbl="parChTrans1D4" presStyleIdx="15" presStyleCnt="22"/>
      <dgm:spPr/>
      <dgm:t>
        <a:bodyPr/>
        <a:lstStyle/>
        <a:p>
          <a:endParaRPr lang="en-US"/>
        </a:p>
      </dgm:t>
    </dgm:pt>
    <dgm:pt modelId="{3D80CB26-C3C2-467E-ACC9-9D5B48575DAA}" type="pres">
      <dgm:prSet presAssocID="{72DC57FA-5F6E-4D9B-A383-914796D05021}" presName="hierRoot4" presStyleCnt="0"/>
      <dgm:spPr/>
    </dgm:pt>
    <dgm:pt modelId="{303C7802-149C-4137-B4BC-09F367923E3F}" type="pres">
      <dgm:prSet presAssocID="{72DC57FA-5F6E-4D9B-A383-914796D05021}" presName="composite4" presStyleCnt="0"/>
      <dgm:spPr/>
    </dgm:pt>
    <dgm:pt modelId="{45D57370-F897-4FD1-A797-3C901A57F742}" type="pres">
      <dgm:prSet presAssocID="{72DC57FA-5F6E-4D9B-A383-914796D05021}" presName="background4" presStyleLbl="node4" presStyleIdx="15" presStyleCnt="22"/>
      <dgm:spPr/>
    </dgm:pt>
    <dgm:pt modelId="{7728DC59-0838-4D6C-B918-7FE45F3AB4D6}" type="pres">
      <dgm:prSet presAssocID="{72DC57FA-5F6E-4D9B-A383-914796D05021}" presName="text4" presStyleLbl="fgAcc4" presStyleIdx="15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BA6E01-63B3-44D1-BD9E-114C86A78FF9}" type="pres">
      <dgm:prSet presAssocID="{72DC57FA-5F6E-4D9B-A383-914796D05021}" presName="hierChild5" presStyleCnt="0"/>
      <dgm:spPr/>
    </dgm:pt>
    <dgm:pt modelId="{E340F979-4C19-450B-AB6C-128CF196F03B}" type="pres">
      <dgm:prSet presAssocID="{342C5162-42B7-4DA9-BFF8-78C5A85E76C5}" presName="Name23" presStyleLbl="parChTrans1D4" presStyleIdx="16" presStyleCnt="22"/>
      <dgm:spPr/>
      <dgm:t>
        <a:bodyPr/>
        <a:lstStyle/>
        <a:p>
          <a:endParaRPr lang="en-US"/>
        </a:p>
      </dgm:t>
    </dgm:pt>
    <dgm:pt modelId="{FE7CC364-285F-4A1E-B16C-A0D8C00173FF}" type="pres">
      <dgm:prSet presAssocID="{3FC1977F-9297-4AE3-86F5-4EE239EC6925}" presName="hierRoot4" presStyleCnt="0"/>
      <dgm:spPr/>
    </dgm:pt>
    <dgm:pt modelId="{52C3C5AE-E155-41E7-9DC1-AED4F46A8AE7}" type="pres">
      <dgm:prSet presAssocID="{3FC1977F-9297-4AE3-86F5-4EE239EC6925}" presName="composite4" presStyleCnt="0"/>
      <dgm:spPr/>
    </dgm:pt>
    <dgm:pt modelId="{93B2B6C6-A5BB-4561-9762-110A40E04301}" type="pres">
      <dgm:prSet presAssocID="{3FC1977F-9297-4AE3-86F5-4EE239EC6925}" presName="background4" presStyleLbl="node4" presStyleIdx="16" presStyleCnt="22"/>
      <dgm:spPr/>
    </dgm:pt>
    <dgm:pt modelId="{50962FD3-F544-4BB8-AC29-E51CB69C9CA0}" type="pres">
      <dgm:prSet presAssocID="{3FC1977F-9297-4AE3-86F5-4EE239EC6925}" presName="text4" presStyleLbl="fgAcc4" presStyleIdx="16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33D7C6-EB12-48A2-8312-7BA2A2FE3304}" type="pres">
      <dgm:prSet presAssocID="{3FC1977F-9297-4AE3-86F5-4EE239EC6925}" presName="hierChild5" presStyleCnt="0"/>
      <dgm:spPr/>
    </dgm:pt>
    <dgm:pt modelId="{2F628B5F-1254-4F5B-B6C2-758A240829F9}" type="pres">
      <dgm:prSet presAssocID="{847EED6D-A2E8-458A-9640-A3C1FA5BDE5B}" presName="Name23" presStyleLbl="parChTrans1D4" presStyleIdx="17" presStyleCnt="22"/>
      <dgm:spPr/>
      <dgm:t>
        <a:bodyPr/>
        <a:lstStyle/>
        <a:p>
          <a:endParaRPr lang="en-US"/>
        </a:p>
      </dgm:t>
    </dgm:pt>
    <dgm:pt modelId="{33E70FF8-0216-499B-9227-AAB9F3508C39}" type="pres">
      <dgm:prSet presAssocID="{AA84F8FA-C0FA-4BE8-8F6D-065632207F8A}" presName="hierRoot4" presStyleCnt="0"/>
      <dgm:spPr/>
    </dgm:pt>
    <dgm:pt modelId="{8F34A74D-F556-4D3C-9FEF-2685B6F3587C}" type="pres">
      <dgm:prSet presAssocID="{AA84F8FA-C0FA-4BE8-8F6D-065632207F8A}" presName="composite4" presStyleCnt="0"/>
      <dgm:spPr/>
    </dgm:pt>
    <dgm:pt modelId="{FFF4A4F1-9C41-419B-8753-0F47A37EC9FB}" type="pres">
      <dgm:prSet presAssocID="{AA84F8FA-C0FA-4BE8-8F6D-065632207F8A}" presName="background4" presStyleLbl="node4" presStyleIdx="17" presStyleCnt="22"/>
      <dgm:spPr/>
    </dgm:pt>
    <dgm:pt modelId="{7B55169D-5111-40E4-9C4A-0BF677EC49B7}" type="pres">
      <dgm:prSet presAssocID="{AA84F8FA-C0FA-4BE8-8F6D-065632207F8A}" presName="text4" presStyleLbl="fgAcc4" presStyleIdx="17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12CB3-0F9B-4102-897A-FAE0FCCC2619}" type="pres">
      <dgm:prSet presAssocID="{AA84F8FA-C0FA-4BE8-8F6D-065632207F8A}" presName="hierChild5" presStyleCnt="0"/>
      <dgm:spPr/>
    </dgm:pt>
    <dgm:pt modelId="{6B6E6799-EE66-43D9-B1AF-92D887412574}" type="pres">
      <dgm:prSet presAssocID="{D0E3DA06-D1D5-4948-B3BA-E96FC587CD7F}" presName="Name23" presStyleLbl="parChTrans1D4" presStyleIdx="18" presStyleCnt="22"/>
      <dgm:spPr/>
      <dgm:t>
        <a:bodyPr/>
        <a:lstStyle/>
        <a:p>
          <a:endParaRPr lang="en-US"/>
        </a:p>
      </dgm:t>
    </dgm:pt>
    <dgm:pt modelId="{607342D2-5C50-46D1-9B50-76445762A7A0}" type="pres">
      <dgm:prSet presAssocID="{D733D0DE-94F7-4D27-8B53-B30B4ADDD2C7}" presName="hierRoot4" presStyleCnt="0"/>
      <dgm:spPr/>
    </dgm:pt>
    <dgm:pt modelId="{CB8A0C37-5A5E-4D78-ABBA-FF680D9D5A38}" type="pres">
      <dgm:prSet presAssocID="{D733D0DE-94F7-4D27-8B53-B30B4ADDD2C7}" presName="composite4" presStyleCnt="0"/>
      <dgm:spPr/>
    </dgm:pt>
    <dgm:pt modelId="{4E5E1C73-EBE1-413D-9B34-C1C062B4FA84}" type="pres">
      <dgm:prSet presAssocID="{D733D0DE-94F7-4D27-8B53-B30B4ADDD2C7}" presName="background4" presStyleLbl="node4" presStyleIdx="18" presStyleCnt="22"/>
      <dgm:spPr/>
    </dgm:pt>
    <dgm:pt modelId="{47BF051A-277C-4B80-9449-6E12392F2775}" type="pres">
      <dgm:prSet presAssocID="{D733D0DE-94F7-4D27-8B53-B30B4ADDD2C7}" presName="text4" presStyleLbl="fgAcc4" presStyleIdx="18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D9E983-DAAA-4A71-A397-FCCB82CDC545}" type="pres">
      <dgm:prSet presAssocID="{D733D0DE-94F7-4D27-8B53-B30B4ADDD2C7}" presName="hierChild5" presStyleCnt="0"/>
      <dgm:spPr/>
    </dgm:pt>
    <dgm:pt modelId="{9965188B-5DC6-41BD-8BA3-D33DE3C47CDB}" type="pres">
      <dgm:prSet presAssocID="{CE2A0A17-DBF3-4417-B86B-2E84676578B4}" presName="Name23" presStyleLbl="parChTrans1D4" presStyleIdx="19" presStyleCnt="22"/>
      <dgm:spPr/>
    </dgm:pt>
    <dgm:pt modelId="{46CEBACC-0FE9-48A2-8F2A-E0D9CFCF374C}" type="pres">
      <dgm:prSet presAssocID="{CB8D02E0-4C71-4311-9394-C4C9B41D056E}" presName="hierRoot4" presStyleCnt="0"/>
      <dgm:spPr/>
    </dgm:pt>
    <dgm:pt modelId="{4448380D-3AD8-459B-A69C-135CD409FC00}" type="pres">
      <dgm:prSet presAssocID="{CB8D02E0-4C71-4311-9394-C4C9B41D056E}" presName="composite4" presStyleCnt="0"/>
      <dgm:spPr/>
    </dgm:pt>
    <dgm:pt modelId="{893D40FF-8B42-40E9-AF7E-2BADE331CEDC}" type="pres">
      <dgm:prSet presAssocID="{CB8D02E0-4C71-4311-9394-C4C9B41D056E}" presName="background4" presStyleLbl="node4" presStyleIdx="19" presStyleCnt="22"/>
      <dgm:spPr/>
    </dgm:pt>
    <dgm:pt modelId="{D6586ABC-2A82-4D7D-87EC-503D242ED6DE}" type="pres">
      <dgm:prSet presAssocID="{CB8D02E0-4C71-4311-9394-C4C9B41D056E}" presName="text4" presStyleLbl="fgAcc4" presStyleIdx="19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6CA02C-AD55-4A17-BAC0-22A82472D7DE}" type="pres">
      <dgm:prSet presAssocID="{CB8D02E0-4C71-4311-9394-C4C9B41D056E}" presName="hierChild5" presStyleCnt="0"/>
      <dgm:spPr/>
    </dgm:pt>
    <dgm:pt modelId="{79BE1815-DEFE-4877-A3BE-FC3D53D6E789}" type="pres">
      <dgm:prSet presAssocID="{EE6F7157-A151-4B52-B530-6B5593D59870}" presName="Name23" presStyleLbl="parChTrans1D4" presStyleIdx="20" presStyleCnt="22"/>
      <dgm:spPr/>
      <dgm:t>
        <a:bodyPr/>
        <a:lstStyle/>
        <a:p>
          <a:endParaRPr lang="en-US"/>
        </a:p>
      </dgm:t>
    </dgm:pt>
    <dgm:pt modelId="{890DF531-D182-4511-8738-D6EA4E2609B6}" type="pres">
      <dgm:prSet presAssocID="{94E8EF17-13A1-4044-8A35-1E4341F09424}" presName="hierRoot4" presStyleCnt="0"/>
      <dgm:spPr/>
    </dgm:pt>
    <dgm:pt modelId="{346772EC-0FDC-4611-8EE7-CB7894D842B5}" type="pres">
      <dgm:prSet presAssocID="{94E8EF17-13A1-4044-8A35-1E4341F09424}" presName="composite4" presStyleCnt="0"/>
      <dgm:spPr/>
    </dgm:pt>
    <dgm:pt modelId="{860E7A54-51D2-4B9D-A71F-FDC4A72FB372}" type="pres">
      <dgm:prSet presAssocID="{94E8EF17-13A1-4044-8A35-1E4341F09424}" presName="background4" presStyleLbl="node4" presStyleIdx="20" presStyleCnt="22"/>
      <dgm:spPr/>
    </dgm:pt>
    <dgm:pt modelId="{DF4B788D-FC4E-4D6C-A9B7-A8A3BC383BCE}" type="pres">
      <dgm:prSet presAssocID="{94E8EF17-13A1-4044-8A35-1E4341F09424}" presName="text4" presStyleLbl="fgAcc4" presStyleIdx="20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207B1E-2DFC-4F90-917C-2D8EB3B3169F}" type="pres">
      <dgm:prSet presAssocID="{94E8EF17-13A1-4044-8A35-1E4341F09424}" presName="hierChild5" presStyleCnt="0"/>
      <dgm:spPr/>
    </dgm:pt>
    <dgm:pt modelId="{1BF68A25-355D-49AD-BF35-3602D8E63D51}" type="pres">
      <dgm:prSet presAssocID="{37F1BD31-BA4E-46E4-87D8-7CF3D4CC773B}" presName="Name23" presStyleLbl="parChTrans1D4" presStyleIdx="21" presStyleCnt="22"/>
      <dgm:spPr/>
    </dgm:pt>
    <dgm:pt modelId="{53A27554-C605-491F-A2F6-D1AD5D000062}" type="pres">
      <dgm:prSet presAssocID="{7950ADAF-3A63-42D0-9F15-35B33F74E8C7}" presName="hierRoot4" presStyleCnt="0"/>
      <dgm:spPr/>
    </dgm:pt>
    <dgm:pt modelId="{9837A2C1-1F78-476B-BB3A-C1606D602A11}" type="pres">
      <dgm:prSet presAssocID="{7950ADAF-3A63-42D0-9F15-35B33F74E8C7}" presName="composite4" presStyleCnt="0"/>
      <dgm:spPr/>
    </dgm:pt>
    <dgm:pt modelId="{D2961B58-7CBB-45E1-9163-27786028C37F}" type="pres">
      <dgm:prSet presAssocID="{7950ADAF-3A63-42D0-9F15-35B33F74E8C7}" presName="background4" presStyleLbl="node4" presStyleIdx="21" presStyleCnt="22"/>
      <dgm:spPr/>
    </dgm:pt>
    <dgm:pt modelId="{63EEC3E8-4035-4728-886C-04699909B5F6}" type="pres">
      <dgm:prSet presAssocID="{7950ADAF-3A63-42D0-9F15-35B33F74E8C7}" presName="text4" presStyleLbl="fgAcc4" presStyleIdx="21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076C54-A9EF-4385-8266-24C08C3DBE57}" type="pres">
      <dgm:prSet presAssocID="{7950ADAF-3A63-42D0-9F15-35B33F74E8C7}" presName="hierChild5" presStyleCnt="0"/>
      <dgm:spPr/>
    </dgm:pt>
    <dgm:pt modelId="{2F80620E-7A52-4D4F-8558-BD0076D2EEF8}" type="pres">
      <dgm:prSet presAssocID="{F712E1AC-0BE4-4A30-841A-2430A2AB2F6C}" presName="Name10" presStyleLbl="parChTrans1D2" presStyleIdx="3" presStyleCnt="4"/>
      <dgm:spPr/>
    </dgm:pt>
    <dgm:pt modelId="{43819D91-8D80-4DDA-85DD-C4C9CA69706E}" type="pres">
      <dgm:prSet presAssocID="{4E007084-143D-47FF-B8F7-6B4D108FA21D}" presName="hierRoot2" presStyleCnt="0"/>
      <dgm:spPr/>
    </dgm:pt>
    <dgm:pt modelId="{EE65D3E4-9AFB-4E68-A867-C6280B2C251E}" type="pres">
      <dgm:prSet presAssocID="{4E007084-143D-47FF-B8F7-6B4D108FA21D}" presName="composite2" presStyleCnt="0"/>
      <dgm:spPr/>
    </dgm:pt>
    <dgm:pt modelId="{39CC8308-2A53-4312-8EA6-6695F4DC259D}" type="pres">
      <dgm:prSet presAssocID="{4E007084-143D-47FF-B8F7-6B4D108FA21D}" presName="background2" presStyleLbl="node2" presStyleIdx="3" presStyleCnt="4"/>
      <dgm:spPr/>
    </dgm:pt>
    <dgm:pt modelId="{115FD560-4C17-48F5-BC3E-3B517E1141A0}" type="pres">
      <dgm:prSet presAssocID="{4E007084-143D-47FF-B8F7-6B4D108FA21D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327C1B-2E8A-4B9F-9F7D-24563F7D6C0A}" type="pres">
      <dgm:prSet presAssocID="{4E007084-143D-47FF-B8F7-6B4D108FA21D}" presName="hierChild3" presStyleCnt="0"/>
      <dgm:spPr/>
    </dgm:pt>
  </dgm:ptLst>
  <dgm:cxnLst>
    <dgm:cxn modelId="{815F3152-C699-4481-B987-363F01D3054E}" type="presOf" srcId="{342C5162-42B7-4DA9-BFF8-78C5A85E76C5}" destId="{E340F979-4C19-450B-AB6C-128CF196F03B}" srcOrd="0" destOrd="0" presId="urn:microsoft.com/office/officeart/2005/8/layout/hierarchy1"/>
    <dgm:cxn modelId="{C54CB8A7-91F0-42C6-AF88-BB289C4F2461}" type="presOf" srcId="{CE2A0A17-DBF3-4417-B86B-2E84676578B4}" destId="{9965188B-5DC6-41BD-8BA3-D33DE3C47CDB}" srcOrd="0" destOrd="0" presId="urn:microsoft.com/office/officeart/2005/8/layout/hierarchy1"/>
    <dgm:cxn modelId="{24C86913-936D-45FB-8E9C-5B3127DB425A}" type="presOf" srcId="{5D81AA90-4BFB-4C30-B357-D54CACE2E8D3}" destId="{F8B9A906-689C-408C-829A-DF44D9379616}" srcOrd="0" destOrd="0" presId="urn:microsoft.com/office/officeart/2005/8/layout/hierarchy1"/>
    <dgm:cxn modelId="{4C81278A-465F-48B8-A9DE-32090878C76E}" type="presOf" srcId="{F881E78F-C88B-4926-889D-0A7CB4841284}" destId="{3F7CE24F-79E9-427D-904D-54178C519192}" srcOrd="0" destOrd="0" presId="urn:microsoft.com/office/officeart/2005/8/layout/hierarchy1"/>
    <dgm:cxn modelId="{673204AB-00FD-4D3B-9A7D-25874BBF2329}" type="presOf" srcId="{1FABEE1A-0045-4D54-B8D4-C929654A6133}" destId="{809356DD-B412-4B63-A69C-D5443052D112}" srcOrd="0" destOrd="0" presId="urn:microsoft.com/office/officeart/2005/8/layout/hierarchy1"/>
    <dgm:cxn modelId="{987B680B-D2E7-46DE-A9EA-552B1F0F0EEF}" type="presOf" srcId="{CD5E03CE-C4B5-4F33-96F4-1B7362C19097}" destId="{D04031D2-1051-4116-800F-7046B7C97BBF}" srcOrd="0" destOrd="0" presId="urn:microsoft.com/office/officeart/2005/8/layout/hierarchy1"/>
    <dgm:cxn modelId="{86F62CEF-6232-4722-A478-7BD187C72673}" type="presOf" srcId="{54BA7179-85BB-4FE0-97D4-D848B5695FAC}" destId="{8680BEA3-87EC-4ECE-917A-7ACDE04DB21B}" srcOrd="0" destOrd="0" presId="urn:microsoft.com/office/officeart/2005/8/layout/hierarchy1"/>
    <dgm:cxn modelId="{08B2BC9F-7456-4817-8CD6-36E0B17D648C}" type="presOf" srcId="{B4169C69-7049-4C3B-9DC5-DD7F8568D206}" destId="{8CA15302-03C1-4F3F-A43C-E6D8A5A71236}" srcOrd="0" destOrd="0" presId="urn:microsoft.com/office/officeart/2005/8/layout/hierarchy1"/>
    <dgm:cxn modelId="{B86E87CE-2810-4714-882B-0FF236108AFD}" type="presOf" srcId="{8B02D3DC-DAC7-4AF4-851E-8DC7D29827A3}" destId="{CB2BC442-E9D6-40EF-9C38-D8C54B12B038}" srcOrd="0" destOrd="0" presId="urn:microsoft.com/office/officeart/2005/8/layout/hierarchy1"/>
    <dgm:cxn modelId="{C5770317-6CF5-4CDD-A297-94DDADCCF367}" srcId="{DA6ED07F-E41C-4CF6-9520-BF49816D82D9}" destId="{A4ABE3BA-B804-45C3-8779-2758D7ED4114}" srcOrd="0" destOrd="0" parTransId="{3D2FF35F-9D47-4658-879A-45FAB141A960}" sibTransId="{FC47BA92-0DFE-44AB-B97F-D01566710D65}"/>
    <dgm:cxn modelId="{23533B3E-7F24-44DB-BB14-774A2E31D1F7}" type="presOf" srcId="{06EF8CDE-F4AD-4D15-B745-C460ABEE2A93}" destId="{52FD99AB-AE15-4373-BBFE-2C8D5BBC11F4}" srcOrd="0" destOrd="0" presId="urn:microsoft.com/office/officeart/2005/8/layout/hierarchy1"/>
    <dgm:cxn modelId="{864ADD9A-D8DE-49CA-89BB-401229853ACA}" type="presOf" srcId="{06B98DB4-3FA6-40FF-A85C-76BA2A60D6A7}" destId="{75851402-7D1D-4849-8291-6DE663F62C5E}" srcOrd="0" destOrd="0" presId="urn:microsoft.com/office/officeart/2005/8/layout/hierarchy1"/>
    <dgm:cxn modelId="{154BD7E6-85A2-46A5-BCFC-C3071B923CA9}" type="presOf" srcId="{72DC57FA-5F6E-4D9B-A383-914796D05021}" destId="{7728DC59-0838-4D6C-B918-7FE45F3AB4D6}" srcOrd="0" destOrd="0" presId="urn:microsoft.com/office/officeart/2005/8/layout/hierarchy1"/>
    <dgm:cxn modelId="{126F07F7-2E2D-4D45-B4B4-0A60DF20D219}" type="presOf" srcId="{3D2FF35F-9D47-4658-879A-45FAB141A960}" destId="{3D0A9616-DD74-4386-B709-1B8049D721CE}" srcOrd="0" destOrd="0" presId="urn:microsoft.com/office/officeart/2005/8/layout/hierarchy1"/>
    <dgm:cxn modelId="{B98FBEF8-CE51-4A75-850F-3C7100AA0AAD}" type="presOf" srcId="{F430E41B-4F19-4DE1-9ADF-545AF937CEEC}" destId="{870A4E0A-657B-477E-9B80-4A2976B40D15}" srcOrd="0" destOrd="0" presId="urn:microsoft.com/office/officeart/2005/8/layout/hierarchy1"/>
    <dgm:cxn modelId="{9F8C06E2-634F-4891-9331-B449CD7C5C48}" type="presOf" srcId="{94E8EF17-13A1-4044-8A35-1E4341F09424}" destId="{DF4B788D-FC4E-4D6C-A9B7-A8A3BC383BCE}" srcOrd="0" destOrd="0" presId="urn:microsoft.com/office/officeart/2005/8/layout/hierarchy1"/>
    <dgm:cxn modelId="{0D6FAB39-1789-4DE1-854B-10D452B392C7}" type="presOf" srcId="{EE6F7157-A151-4B52-B530-6B5593D59870}" destId="{79BE1815-DEFE-4877-A3BE-FC3D53D6E789}" srcOrd="0" destOrd="0" presId="urn:microsoft.com/office/officeart/2005/8/layout/hierarchy1"/>
    <dgm:cxn modelId="{1587FB46-9E3A-456D-BE89-CEFE9CBE0C32}" type="presOf" srcId="{D6A2CA3E-3BE7-4815-AE39-52C72C421E01}" destId="{E3EF1040-B3F8-4081-879E-1237D85A334D}" srcOrd="0" destOrd="0" presId="urn:microsoft.com/office/officeart/2005/8/layout/hierarchy1"/>
    <dgm:cxn modelId="{C7E98A20-3664-4790-B084-3C5D48ED7944}" srcId="{127DC803-D8F4-4469-A8D7-0D6F885658CA}" destId="{CB8D02E0-4C71-4311-9394-C4C9B41D056E}" srcOrd="3" destOrd="0" parTransId="{CE2A0A17-DBF3-4417-B86B-2E84676578B4}" sibTransId="{66960669-F56D-44DF-AD33-445A2DF27677}"/>
    <dgm:cxn modelId="{C107D522-4C2F-44ED-8FE5-CBEC2852B6A5}" srcId="{127DC803-D8F4-4469-A8D7-0D6F885658CA}" destId="{DA6ED07F-E41C-4CF6-9520-BF49816D82D9}" srcOrd="0" destOrd="0" parTransId="{A15A68EF-DFE2-43E9-B74A-C12437312FFC}" sibTransId="{BD963FA7-904B-4C15-8A76-9A986310667C}"/>
    <dgm:cxn modelId="{2FA8169A-66F2-46C3-884B-4FC727263C66}" srcId="{72DC57FA-5F6E-4D9B-A383-914796D05021}" destId="{3FC1977F-9297-4AE3-86F5-4EE239EC6925}" srcOrd="0" destOrd="0" parTransId="{342C5162-42B7-4DA9-BFF8-78C5A85E76C5}" sibTransId="{5FF3D347-5D71-415A-A517-6DD83997F45D}"/>
    <dgm:cxn modelId="{2644B4E8-56A7-4BF6-82EE-F9B837EC74DA}" type="presOf" srcId="{03113840-6C05-4F8E-BC15-053104D7EDA5}" destId="{E9DAF987-79D5-4279-8842-072547DE000A}" srcOrd="0" destOrd="0" presId="urn:microsoft.com/office/officeart/2005/8/layout/hierarchy1"/>
    <dgm:cxn modelId="{5227C495-58EC-4FF5-A311-569CEBA84DEB}" srcId="{148E3AE3-C8B3-4DF4-880D-199B4C73FCFE}" destId="{127DC803-D8F4-4469-A8D7-0D6F885658CA}" srcOrd="0" destOrd="0" parTransId="{6F7F8B92-E00A-4A7B-9985-FAD09AD24856}" sibTransId="{119A69BC-C479-403D-9F2C-A1523706D252}"/>
    <dgm:cxn modelId="{E4D3398B-188B-48E7-A88B-D21F6B533F31}" srcId="{DA6ED07F-E41C-4CF6-9520-BF49816D82D9}" destId="{1FABEE1A-0045-4D54-B8D4-C929654A6133}" srcOrd="1" destOrd="0" parTransId="{06EF8CDE-F4AD-4D15-B745-C460ABEE2A93}" sibTransId="{6206CF4F-1AA8-470B-B015-93D08D5D32D9}"/>
    <dgm:cxn modelId="{5C823E43-CC11-4D70-86D7-4FEA36A03F5A}" type="presOf" srcId="{7950ADAF-3A63-42D0-9F15-35B33F74E8C7}" destId="{63EEC3E8-4035-4728-886C-04699909B5F6}" srcOrd="0" destOrd="0" presId="urn:microsoft.com/office/officeart/2005/8/layout/hierarchy1"/>
    <dgm:cxn modelId="{D6813D9F-27A7-4D80-9542-D0F74D312718}" srcId="{83CCE480-3A7C-45B0-AB4B-09CA61FC12CC}" destId="{F430E41B-4F19-4DE1-9ADF-545AF937CEEC}" srcOrd="0" destOrd="0" parTransId="{D6A2CA3E-3BE7-4815-AE39-52C72C421E01}" sibTransId="{80A175CA-47A5-48EE-ACEA-965E138D3A1A}"/>
    <dgm:cxn modelId="{6E03CA2A-17AE-4EFC-8457-BA84F91D56CD}" srcId="{3F778B56-E932-4953-AE73-9AD14AA938E2}" destId="{CD0EB3A3-B311-466C-AD76-A0C4CF210FAC}" srcOrd="0" destOrd="0" parTransId="{484A8FBC-DFD7-4FDB-9C25-40FC0CF76BAA}" sibTransId="{98CAB671-5E9C-42CD-9D32-2AD96199E0E2}"/>
    <dgm:cxn modelId="{36C689EF-F405-4A1D-A19B-871BB2912740}" type="presOf" srcId="{CD0EB3A3-B311-466C-AD76-A0C4CF210FAC}" destId="{A8DE2E9D-77D7-4E22-ABCE-4EB5BA180C30}" srcOrd="0" destOrd="0" presId="urn:microsoft.com/office/officeart/2005/8/layout/hierarchy1"/>
    <dgm:cxn modelId="{091D524D-1B91-4550-BD59-81D731EA3ACE}" srcId="{0740CC2B-3990-48C3-BC4E-6BE2FC0A0EDB}" destId="{7950ADAF-3A63-42D0-9F15-35B33F74E8C7}" srcOrd="4" destOrd="0" parTransId="{37F1BD31-BA4E-46E4-87D8-7CF3D4CC773B}" sibTransId="{72E27904-336E-42D3-A952-9C257F878F0E}"/>
    <dgm:cxn modelId="{F6DDC9D4-09B5-4843-B0E8-2E31A8EF56D2}" type="presOf" srcId="{3F778B56-E932-4953-AE73-9AD14AA938E2}" destId="{141E87E7-D4DD-4C9D-91B4-C26356A59C58}" srcOrd="0" destOrd="0" presId="urn:microsoft.com/office/officeart/2005/8/layout/hierarchy1"/>
    <dgm:cxn modelId="{3192FB6E-8AE8-4E16-95CB-DB00814FD9ED}" type="presOf" srcId="{5F60A71D-F026-454C-A693-349BB0F9CB2A}" destId="{78497673-5FDE-4475-A5F1-6322CFB79800}" srcOrd="0" destOrd="0" presId="urn:microsoft.com/office/officeart/2005/8/layout/hierarchy1"/>
    <dgm:cxn modelId="{3104AA32-AB5F-48C4-8525-24BD41C6451C}" type="presOf" srcId="{148E3AE3-C8B3-4DF4-880D-199B4C73FCFE}" destId="{94734216-4B12-41B4-A88D-19F90F6F680B}" srcOrd="0" destOrd="0" presId="urn:microsoft.com/office/officeart/2005/8/layout/hierarchy1"/>
    <dgm:cxn modelId="{9B6EC847-3043-47DF-99AD-7B158771D5B2}" type="presOf" srcId="{80534D7C-1FAB-4EB7-9EAA-83F7AE8E4A09}" destId="{562FA488-FEC9-4AB0-A11C-28A4E19757A7}" srcOrd="0" destOrd="0" presId="urn:microsoft.com/office/officeart/2005/8/layout/hierarchy1"/>
    <dgm:cxn modelId="{856127BD-639D-4976-B1AC-409FEA1EDA96}" type="presOf" srcId="{D24D5372-69DF-4D6F-BA3C-2320BE54C22E}" destId="{90406764-048B-4D86-94C9-0C2BE92F8EEB}" srcOrd="0" destOrd="0" presId="urn:microsoft.com/office/officeart/2005/8/layout/hierarchy1"/>
    <dgm:cxn modelId="{E1FB3945-6D1D-4673-919F-90C575E01924}" type="presOf" srcId="{3FC1977F-9297-4AE3-86F5-4EE239EC6925}" destId="{50962FD3-F544-4BB8-AC29-E51CB69C9CA0}" srcOrd="0" destOrd="0" presId="urn:microsoft.com/office/officeart/2005/8/layout/hierarchy1"/>
    <dgm:cxn modelId="{4012F4EB-962D-424D-9F39-A2DFCD5DF8BA}" type="presOf" srcId="{0CC4DA64-C8BE-49FB-88BE-AFECEF125F36}" destId="{5DCAF87A-6428-4466-9455-F45DE072CCB1}" srcOrd="0" destOrd="0" presId="urn:microsoft.com/office/officeart/2005/8/layout/hierarchy1"/>
    <dgm:cxn modelId="{73541A51-1AF0-43AE-939A-A050A66CDFD6}" srcId="{0740CC2B-3990-48C3-BC4E-6BE2FC0A0EDB}" destId="{148E3AE3-C8B3-4DF4-880D-199B4C73FCFE}" srcOrd="2" destOrd="0" parTransId="{0BCE6F7C-8680-4349-AC77-D1FFC2EF3B2A}" sibTransId="{581EB5CC-1681-46DE-A01B-955C6C838F40}"/>
    <dgm:cxn modelId="{0B72E227-8F22-4D6F-83D1-071BC4698ED0}" srcId="{0740CC2B-3990-48C3-BC4E-6BE2FC0A0EDB}" destId="{94E8EF17-13A1-4044-8A35-1E4341F09424}" srcOrd="3" destOrd="0" parTransId="{EE6F7157-A151-4B52-B530-6B5593D59870}" sibTransId="{81A7B7A0-1FE6-46DA-86A4-250B1B117899}"/>
    <dgm:cxn modelId="{5E156F62-0827-4FB3-948D-F8BEA7D3D7F9}" srcId="{CD0EB3A3-B311-466C-AD76-A0C4CF210FAC}" destId="{F881E78F-C88B-4926-889D-0A7CB4841284}" srcOrd="2" destOrd="0" parTransId="{5D81AA90-4BFB-4C30-B357-D54CACE2E8D3}" sibTransId="{61DE44C2-B0AB-4BF5-8217-8868363385EB}"/>
    <dgm:cxn modelId="{B4F01F59-4B8A-4299-9A1D-F88C6D4D629F}" type="presOf" srcId="{4E007084-143D-47FF-B8F7-6B4D108FA21D}" destId="{115FD560-4C17-48F5-BC3E-3B517E1141A0}" srcOrd="0" destOrd="0" presId="urn:microsoft.com/office/officeart/2005/8/layout/hierarchy1"/>
    <dgm:cxn modelId="{0D5F9697-5365-4EFB-85A9-5B5EDC00B8EA}" srcId="{4438AEFC-2D22-408D-A268-03E10C737F5D}" destId="{72DC57FA-5F6E-4D9B-A383-914796D05021}" srcOrd="0" destOrd="0" parTransId="{54BA7179-85BB-4FE0-97D4-D848B5695FAC}" sibTransId="{42A76062-CFE8-42CF-AFA1-2BABC63CC3F2}"/>
    <dgm:cxn modelId="{27404B3F-67FA-4A40-B0C8-CE90D6567F09}" type="presOf" srcId="{D0E3DA06-D1D5-4948-B3BA-E96FC587CD7F}" destId="{6B6E6799-EE66-43D9-B1AF-92D887412574}" srcOrd="0" destOrd="0" presId="urn:microsoft.com/office/officeart/2005/8/layout/hierarchy1"/>
    <dgm:cxn modelId="{5C1D8C10-C468-4004-91CE-2329D57556B5}" srcId="{BEE75955-29D5-449C-B244-AF76DDEF667D}" destId="{0740CC2B-3990-48C3-BC4E-6BE2FC0A0EDB}" srcOrd="0" destOrd="0" parTransId="{D24D5372-69DF-4D6F-BA3C-2320BE54C22E}" sibTransId="{1C92DF7D-26D0-4060-9834-5167F425BFAC}"/>
    <dgm:cxn modelId="{F91AB075-F07C-4DE6-85B5-B89F9A01D6F9}" srcId="{CD0EB3A3-B311-466C-AD76-A0C4CF210FAC}" destId="{4E007084-143D-47FF-B8F7-6B4D108FA21D}" srcOrd="3" destOrd="0" parTransId="{F712E1AC-0BE4-4A30-841A-2430A2AB2F6C}" sibTransId="{79CE3149-E706-4CDB-9E8F-15A31B3B1D5F}"/>
    <dgm:cxn modelId="{3FC4F7C0-8C3C-4F85-8222-3B923CFB3F63}" type="presOf" srcId="{F563A771-CCE4-41FD-8597-ED1C5CD0916D}" destId="{5FC7770D-42B5-4C11-AD45-F000C6E20CB7}" srcOrd="0" destOrd="0" presId="urn:microsoft.com/office/officeart/2005/8/layout/hierarchy1"/>
    <dgm:cxn modelId="{416D25A1-64DB-48E2-B9DF-E5B257A32AE6}" type="presOf" srcId="{37F1BD31-BA4E-46E4-87D8-7CF3D4CC773B}" destId="{1BF68A25-355D-49AD-BF35-3602D8E63D51}" srcOrd="0" destOrd="0" presId="urn:microsoft.com/office/officeart/2005/8/layout/hierarchy1"/>
    <dgm:cxn modelId="{B87CFD93-B40A-4770-B7F4-CB88F83FF53B}" type="presOf" srcId="{4E12035D-8CAB-49C8-82AB-01951006D07C}" destId="{B0B21679-98D0-4AE9-ACAD-E5E18834F2FC}" srcOrd="0" destOrd="0" presId="urn:microsoft.com/office/officeart/2005/8/layout/hierarchy1"/>
    <dgm:cxn modelId="{6052F8AF-FE46-4974-A446-E1EC173BEF75}" type="presOf" srcId="{A15A68EF-DFE2-43E9-B74A-C12437312FFC}" destId="{C1F1DE19-9675-40E8-AB2D-F30B8A00A3D5}" srcOrd="0" destOrd="0" presId="urn:microsoft.com/office/officeart/2005/8/layout/hierarchy1"/>
    <dgm:cxn modelId="{78A05929-56F5-4D16-B477-9E54A0144616}" type="presOf" srcId="{127DC803-D8F4-4469-A8D7-0D6F885658CA}" destId="{6AAD572E-3B76-4ACF-91D3-3D936886491C}" srcOrd="0" destOrd="0" presId="urn:microsoft.com/office/officeart/2005/8/layout/hierarchy1"/>
    <dgm:cxn modelId="{D3D07A67-6E34-4D05-85F3-A88E716B83A5}" type="presOf" srcId="{AA84F8FA-C0FA-4BE8-8F6D-065632207F8A}" destId="{7B55169D-5111-40E4-9C4A-0BF677EC49B7}" srcOrd="0" destOrd="0" presId="urn:microsoft.com/office/officeart/2005/8/layout/hierarchy1"/>
    <dgm:cxn modelId="{88BFCCD3-64BB-4EA2-8060-5505268BFE44}" type="presOf" srcId="{7086E6D6-3B47-436B-BA17-B24F448C5FA1}" destId="{AFB32483-272A-4B94-B045-B0E6098C3904}" srcOrd="0" destOrd="0" presId="urn:microsoft.com/office/officeart/2005/8/layout/hierarchy1"/>
    <dgm:cxn modelId="{CAF7790C-7760-4AB2-AC4A-282591F95A5B}" type="presOf" srcId="{094075E7-930B-44E6-BC1D-95753C81C36D}" destId="{3853C27C-68DA-414A-B6D4-242B99CEC96B}" srcOrd="0" destOrd="0" presId="urn:microsoft.com/office/officeart/2005/8/layout/hierarchy1"/>
    <dgm:cxn modelId="{C492B5EA-4DFB-414A-BE82-385E8F2733BB}" type="presOf" srcId="{4438AEFC-2D22-408D-A268-03E10C737F5D}" destId="{D2E03293-9E07-4DA8-A080-28FBFDD20942}" srcOrd="0" destOrd="0" presId="urn:microsoft.com/office/officeart/2005/8/layout/hierarchy1"/>
    <dgm:cxn modelId="{469D887B-BD81-411C-914A-E3E0C947CD27}" srcId="{AA84F8FA-C0FA-4BE8-8F6D-065632207F8A}" destId="{D733D0DE-94F7-4D27-8B53-B30B4ADDD2C7}" srcOrd="0" destOrd="0" parTransId="{D0E3DA06-D1D5-4948-B3BA-E96FC587CD7F}" sibTransId="{EF774029-ED13-4FEB-BC96-DBE3320269D8}"/>
    <dgm:cxn modelId="{30E3FE22-2FEE-4801-8C67-BD6CBA00DE50}" type="presOf" srcId="{0740CC2B-3990-48C3-BC4E-6BE2FC0A0EDB}" destId="{F0279832-667A-48EC-8AE9-3FE2686168B5}" srcOrd="0" destOrd="0" presId="urn:microsoft.com/office/officeart/2005/8/layout/hierarchy1"/>
    <dgm:cxn modelId="{A09EE3C3-0871-4756-A5C2-DD3BC10B7D00}" srcId="{CD0EB3A3-B311-466C-AD76-A0C4CF210FAC}" destId="{D7D86A06-2D92-43AC-B88A-FA77B3437C5C}" srcOrd="0" destOrd="0" parTransId="{7086E6D6-3B47-436B-BA17-B24F448C5FA1}" sibTransId="{57F4D5C8-778A-45F7-B418-6E26CF9FC261}"/>
    <dgm:cxn modelId="{6DD23577-2203-41C4-A269-B3AAB0B24BF1}" type="presOf" srcId="{16DDD6E2-ED7F-49C8-AD8F-4BD264E00210}" destId="{09ECA89B-B701-42E0-B06C-43EC5AB7D96D}" srcOrd="0" destOrd="0" presId="urn:microsoft.com/office/officeart/2005/8/layout/hierarchy1"/>
    <dgm:cxn modelId="{FEE813BD-B3DA-43E0-A07A-4265039A1820}" type="presOf" srcId="{D733D0DE-94F7-4D27-8B53-B30B4ADDD2C7}" destId="{47BF051A-277C-4B80-9449-6E12392F2775}" srcOrd="0" destOrd="0" presId="urn:microsoft.com/office/officeart/2005/8/layout/hierarchy1"/>
    <dgm:cxn modelId="{D8FBF062-E456-4374-AE12-B037A98E0B21}" srcId="{06B98DB4-3FA6-40FF-A85C-76BA2A60D6A7}" destId="{39437237-7F39-48A1-A08A-963B49D3E725}" srcOrd="0" destOrd="0" parTransId="{5F60A71D-F026-454C-A693-349BB0F9CB2A}" sibTransId="{52B9EDFD-63C6-44CA-A3DF-248D4BFED956}"/>
    <dgm:cxn modelId="{1B709FF5-32B4-4DC4-B0D4-FB10522C18C8}" type="presOf" srcId="{6624CF98-5A34-4A7A-9C08-32E62E3ED1A1}" destId="{86284478-2651-4101-B4BE-8DA40942E909}" srcOrd="0" destOrd="0" presId="urn:microsoft.com/office/officeart/2005/8/layout/hierarchy1"/>
    <dgm:cxn modelId="{1F13ACFC-D45C-41AE-B806-4849B8EE369C}" type="presOf" srcId="{F712E1AC-0BE4-4A30-841A-2430A2AB2F6C}" destId="{2F80620E-7A52-4D4F-8558-BD0076D2EEF8}" srcOrd="0" destOrd="0" presId="urn:microsoft.com/office/officeart/2005/8/layout/hierarchy1"/>
    <dgm:cxn modelId="{31957435-5DDD-449A-A7A0-1A082ED1DDA2}" type="presOf" srcId="{7872AFB3-01AD-4B96-875D-B9927DBAA79A}" destId="{5B26E804-82F4-4F04-B470-EFF68CA5664E}" srcOrd="0" destOrd="0" presId="urn:microsoft.com/office/officeart/2005/8/layout/hierarchy1"/>
    <dgm:cxn modelId="{9E3276BC-8A90-4E16-910C-5AABBDE48231}" type="presOf" srcId="{A4ABE3BA-B804-45C3-8779-2758D7ED4114}" destId="{3243FF9A-6992-448E-911F-2B7BBD13507C}" srcOrd="0" destOrd="0" presId="urn:microsoft.com/office/officeart/2005/8/layout/hierarchy1"/>
    <dgm:cxn modelId="{809C5E99-527F-4BCD-A5A6-DD0828E9B706}" srcId="{CD0EB3A3-B311-466C-AD76-A0C4CF210FAC}" destId="{CD5E03CE-C4B5-4F33-96F4-1B7362C19097}" srcOrd="1" destOrd="0" parTransId="{A0A018D7-A3ED-4561-9804-355FD22500D2}" sibTransId="{7A19779F-2817-491D-8B63-750834EB2E62}"/>
    <dgm:cxn modelId="{71C5EA35-834F-463A-ACB4-E5C55486B6A3}" type="presOf" srcId="{847EED6D-A2E8-458A-9640-A3C1FA5BDE5B}" destId="{2F628B5F-1254-4F5B-B6C2-758A240829F9}" srcOrd="0" destOrd="0" presId="urn:microsoft.com/office/officeart/2005/8/layout/hierarchy1"/>
    <dgm:cxn modelId="{445D0393-444F-4199-9A51-2599F7791BB9}" type="presOf" srcId="{F0724ED1-16BC-4070-BEC8-ACF44B6114D9}" destId="{C769DE76-8DA2-44CF-B609-91C0457CFA60}" srcOrd="0" destOrd="0" presId="urn:microsoft.com/office/officeart/2005/8/layout/hierarchy1"/>
    <dgm:cxn modelId="{7CE92EE2-549A-4680-B6BE-D54720EEFFFE}" type="presOf" srcId="{D7D86A06-2D92-43AC-B88A-FA77B3437C5C}" destId="{763AF670-0DE9-4C7D-BC35-5D18A6447FCD}" srcOrd="0" destOrd="0" presId="urn:microsoft.com/office/officeart/2005/8/layout/hierarchy1"/>
    <dgm:cxn modelId="{A3EA9A39-F158-4B24-A45D-1FA09F5B2103}" srcId="{F881E78F-C88B-4926-889D-0A7CB4841284}" destId="{BEE75955-29D5-449C-B244-AF76DDEF667D}" srcOrd="0" destOrd="0" parTransId="{8B02D3DC-DAC7-4AF4-851E-8DC7D29827A3}" sibTransId="{59350E03-E73C-4F33-A483-5C6107D10BA7}"/>
    <dgm:cxn modelId="{BFFFBD7C-C5E0-4A57-8FF6-B70755DF22A1}" type="presOf" srcId="{C2B49662-B909-4225-A1BE-3AD50CB5DC75}" destId="{633E429F-AED3-4744-923A-3B4F09A6A987}" srcOrd="0" destOrd="0" presId="urn:microsoft.com/office/officeart/2005/8/layout/hierarchy1"/>
    <dgm:cxn modelId="{39DC4906-568F-4F83-8786-48B9BDD535CC}" srcId="{3FC1977F-9297-4AE3-86F5-4EE239EC6925}" destId="{AA84F8FA-C0FA-4BE8-8F6D-065632207F8A}" srcOrd="0" destOrd="0" parTransId="{847EED6D-A2E8-458A-9640-A3C1FA5BDE5B}" sibTransId="{9A24052A-3853-40CD-8493-73F0D4B3732E}"/>
    <dgm:cxn modelId="{07DA5AD0-71C0-46AE-A4F1-5671E0780AFE}" srcId="{D7D86A06-2D92-43AC-B88A-FA77B3437C5C}" destId="{16DDD6E2-ED7F-49C8-AD8F-4BD264E00210}" srcOrd="0" destOrd="0" parTransId="{14A7875F-0786-4CE9-B3C7-E9F62F259BEE}" sibTransId="{4FEF61B7-1463-4857-8C57-ABE80E9621F9}"/>
    <dgm:cxn modelId="{967B7F56-2E59-44BE-B27F-5A56AFE8164E}" type="presOf" srcId="{6F7F8B92-E00A-4A7B-9985-FAD09AD24856}" destId="{5F284072-B641-49EC-BCAB-E275F83AC0A5}" srcOrd="0" destOrd="0" presId="urn:microsoft.com/office/officeart/2005/8/layout/hierarchy1"/>
    <dgm:cxn modelId="{E356051D-BEEC-4BC9-839C-1E3192E900D9}" srcId="{0740CC2B-3990-48C3-BC4E-6BE2FC0A0EDB}" destId="{06B98DB4-3FA6-40FF-A85C-76BA2A60D6A7}" srcOrd="0" destOrd="0" parTransId="{4E12035D-8CAB-49C8-82AB-01951006D07C}" sibTransId="{243416B6-57E9-4618-9286-0CDF4299A013}"/>
    <dgm:cxn modelId="{C4C6D540-15C3-4815-A226-97E5FF1B1297}" srcId="{A4ABE3BA-B804-45C3-8779-2758D7ED4114}" destId="{F0724ED1-16BC-4070-BEC8-ACF44B6114D9}" srcOrd="0" destOrd="0" parTransId="{03113840-6C05-4F8E-BC15-053104D7EDA5}" sibTransId="{766263E3-41F1-439A-8939-CF818B29EB66}"/>
    <dgm:cxn modelId="{E6FF7A76-281C-4618-9E71-94FA2ABE92AB}" srcId="{127DC803-D8F4-4469-A8D7-0D6F885658CA}" destId="{4438AEFC-2D22-408D-A268-03E10C737F5D}" srcOrd="2" destOrd="0" parTransId="{094075E7-930B-44E6-BC1D-95753C81C36D}" sibTransId="{D2D5E085-F328-4CEE-8BC2-C63B96BDE5D2}"/>
    <dgm:cxn modelId="{346CF068-21C5-461F-B69C-7F06887FCCF6}" srcId="{80534D7C-1FAB-4EB7-9EAA-83F7AE8E4A09}" destId="{83CCE480-3A7C-45B0-AB4B-09CA61FC12CC}" srcOrd="0" destOrd="0" parTransId="{6624CF98-5A34-4A7A-9C08-32E62E3ED1A1}" sibTransId="{4FA9A5CA-F5E5-4D28-955F-06AB957F7103}"/>
    <dgm:cxn modelId="{7F7B82C6-864F-4871-AE90-2CD0A6BCC1F2}" srcId="{F0724ED1-16BC-4070-BEC8-ACF44B6114D9}" destId="{80534D7C-1FAB-4EB7-9EAA-83F7AE8E4A09}" srcOrd="0" destOrd="0" parTransId="{0CC4DA64-C8BE-49FB-88BE-AFECEF125F36}" sibTransId="{47C0AF66-C868-4319-BA7E-6A5112452154}"/>
    <dgm:cxn modelId="{54CA8935-294D-495F-BF4D-7DF15477EFF6}" type="presOf" srcId="{DA6ED07F-E41C-4CF6-9520-BF49816D82D9}" destId="{3FC74EF7-0CB9-48F7-B90A-5C1D690189F2}" srcOrd="0" destOrd="0" presId="urn:microsoft.com/office/officeart/2005/8/layout/hierarchy1"/>
    <dgm:cxn modelId="{D368E3ED-8D81-48E1-AD65-27ACD3F03FD0}" srcId="{127DC803-D8F4-4469-A8D7-0D6F885658CA}" destId="{C2B49662-B909-4225-A1BE-3AD50CB5DC75}" srcOrd="1" destOrd="0" parTransId="{B4169C69-7049-4C3B-9DC5-DD7F8568D206}" sibTransId="{41F7B414-7129-453D-BF5C-5DE11D736655}"/>
    <dgm:cxn modelId="{63AC23C3-CD14-4489-AF54-8BAF1615FE40}" type="presOf" srcId="{CB8D02E0-4C71-4311-9394-C4C9B41D056E}" destId="{D6586ABC-2A82-4D7D-87EC-503D242ED6DE}" srcOrd="0" destOrd="0" presId="urn:microsoft.com/office/officeart/2005/8/layout/hierarchy1"/>
    <dgm:cxn modelId="{7D0CC490-D576-4291-B262-66EE23B7D9B8}" srcId="{0740CC2B-3990-48C3-BC4E-6BE2FC0A0EDB}" destId="{F563A771-CCE4-41FD-8597-ED1C5CD0916D}" srcOrd="1" destOrd="0" parTransId="{7872AFB3-01AD-4B96-875D-B9927DBAA79A}" sibTransId="{578C31F1-1F37-4DDC-9E55-7E44392AED8D}"/>
    <dgm:cxn modelId="{889DC2B0-75CD-42D0-80A5-E3ADBF2B61DF}" type="presOf" srcId="{BEE75955-29D5-449C-B244-AF76DDEF667D}" destId="{74A3AB15-6EBA-4FCF-B9CC-A59BB8A32714}" srcOrd="0" destOrd="0" presId="urn:microsoft.com/office/officeart/2005/8/layout/hierarchy1"/>
    <dgm:cxn modelId="{21BF5BAC-CDA8-4A4B-8AF8-7FDC188BE403}" type="presOf" srcId="{39437237-7F39-48A1-A08A-963B49D3E725}" destId="{43909AF6-E02A-4D3E-96D5-7FAA73A1DFC1}" srcOrd="0" destOrd="0" presId="urn:microsoft.com/office/officeart/2005/8/layout/hierarchy1"/>
    <dgm:cxn modelId="{2913D75D-AA9F-4191-984F-A9535A19906E}" type="presOf" srcId="{83CCE480-3A7C-45B0-AB4B-09CA61FC12CC}" destId="{30C8E46F-17E0-4F8C-B227-3D6662EA0592}" srcOrd="0" destOrd="0" presId="urn:microsoft.com/office/officeart/2005/8/layout/hierarchy1"/>
    <dgm:cxn modelId="{B64F2D8F-7F9E-49E4-AAB5-5B177BFFBBF3}" type="presOf" srcId="{A0A018D7-A3ED-4561-9804-355FD22500D2}" destId="{CB9168AD-BFC2-4527-954F-14BBA1F769CC}" srcOrd="0" destOrd="0" presId="urn:microsoft.com/office/officeart/2005/8/layout/hierarchy1"/>
    <dgm:cxn modelId="{B8C2D5C4-D44B-48EC-90B8-316612455138}" type="presOf" srcId="{0BCE6F7C-8680-4349-AC77-D1FFC2EF3B2A}" destId="{84DA129A-5778-4935-AA8D-E4818A9685A6}" srcOrd="0" destOrd="0" presId="urn:microsoft.com/office/officeart/2005/8/layout/hierarchy1"/>
    <dgm:cxn modelId="{6807AD0D-0148-4EB3-A09C-AFE220AF35FC}" type="presOf" srcId="{14A7875F-0786-4CE9-B3C7-E9F62F259BEE}" destId="{EEAB9C97-BFFF-43B5-BA44-8DEBF53F5834}" srcOrd="0" destOrd="0" presId="urn:microsoft.com/office/officeart/2005/8/layout/hierarchy1"/>
    <dgm:cxn modelId="{7F3C152E-CCF0-4226-A1A9-5538DCF72F56}" type="presParOf" srcId="{141E87E7-D4DD-4C9D-91B4-C26356A59C58}" destId="{BC01BE24-A4D6-4AB3-B8D5-C2158A0554AD}" srcOrd="0" destOrd="0" presId="urn:microsoft.com/office/officeart/2005/8/layout/hierarchy1"/>
    <dgm:cxn modelId="{9BFD661B-0C07-4269-AEA0-6E8E3FF80D85}" type="presParOf" srcId="{BC01BE24-A4D6-4AB3-B8D5-C2158A0554AD}" destId="{58A3B214-8636-4111-8893-AD9257BC38EC}" srcOrd="0" destOrd="0" presId="urn:microsoft.com/office/officeart/2005/8/layout/hierarchy1"/>
    <dgm:cxn modelId="{B092FC7B-E7A8-4112-8DB7-1305BE800BDB}" type="presParOf" srcId="{58A3B214-8636-4111-8893-AD9257BC38EC}" destId="{6D80086E-9836-4C41-A4CB-86D489D814E2}" srcOrd="0" destOrd="0" presId="urn:microsoft.com/office/officeart/2005/8/layout/hierarchy1"/>
    <dgm:cxn modelId="{D032524E-1FB8-4C54-A4C2-0C9DE5A45E78}" type="presParOf" srcId="{58A3B214-8636-4111-8893-AD9257BC38EC}" destId="{A8DE2E9D-77D7-4E22-ABCE-4EB5BA180C30}" srcOrd="1" destOrd="0" presId="urn:microsoft.com/office/officeart/2005/8/layout/hierarchy1"/>
    <dgm:cxn modelId="{54EA9E66-A000-4C66-88EA-51B872A68F7E}" type="presParOf" srcId="{BC01BE24-A4D6-4AB3-B8D5-C2158A0554AD}" destId="{69375CC4-0009-47AE-A624-99551DE01730}" srcOrd="1" destOrd="0" presId="urn:microsoft.com/office/officeart/2005/8/layout/hierarchy1"/>
    <dgm:cxn modelId="{4BED383B-538F-400B-8228-2649629D2847}" type="presParOf" srcId="{69375CC4-0009-47AE-A624-99551DE01730}" destId="{AFB32483-272A-4B94-B045-B0E6098C3904}" srcOrd="0" destOrd="0" presId="urn:microsoft.com/office/officeart/2005/8/layout/hierarchy1"/>
    <dgm:cxn modelId="{130C0751-1FC9-498F-913D-5B7DC4597640}" type="presParOf" srcId="{69375CC4-0009-47AE-A624-99551DE01730}" destId="{51CDE125-A27D-42C5-BD2A-D64D712EEE22}" srcOrd="1" destOrd="0" presId="urn:microsoft.com/office/officeart/2005/8/layout/hierarchy1"/>
    <dgm:cxn modelId="{E0D8050F-B2EB-4255-BDD5-B3B8784E4A0D}" type="presParOf" srcId="{51CDE125-A27D-42C5-BD2A-D64D712EEE22}" destId="{37F74452-449C-4E33-8CFD-1C81D4847F33}" srcOrd="0" destOrd="0" presId="urn:microsoft.com/office/officeart/2005/8/layout/hierarchy1"/>
    <dgm:cxn modelId="{758BBA14-506E-407E-BB4D-799607552659}" type="presParOf" srcId="{37F74452-449C-4E33-8CFD-1C81D4847F33}" destId="{02468021-171D-4B14-A715-09695171202B}" srcOrd="0" destOrd="0" presId="urn:microsoft.com/office/officeart/2005/8/layout/hierarchy1"/>
    <dgm:cxn modelId="{511A345C-8B5D-4025-8249-3CE10F0FA326}" type="presParOf" srcId="{37F74452-449C-4E33-8CFD-1C81D4847F33}" destId="{763AF670-0DE9-4C7D-BC35-5D18A6447FCD}" srcOrd="1" destOrd="0" presId="urn:microsoft.com/office/officeart/2005/8/layout/hierarchy1"/>
    <dgm:cxn modelId="{8DA4DE95-0DDA-4806-88E2-80C6EA37A134}" type="presParOf" srcId="{51CDE125-A27D-42C5-BD2A-D64D712EEE22}" destId="{F17C34D1-A3FC-4250-8667-7953D1279DFD}" srcOrd="1" destOrd="0" presId="urn:microsoft.com/office/officeart/2005/8/layout/hierarchy1"/>
    <dgm:cxn modelId="{1DB427E0-0DE7-498B-BA1A-BF44DD71E147}" type="presParOf" srcId="{F17C34D1-A3FC-4250-8667-7953D1279DFD}" destId="{EEAB9C97-BFFF-43B5-BA44-8DEBF53F5834}" srcOrd="0" destOrd="0" presId="urn:microsoft.com/office/officeart/2005/8/layout/hierarchy1"/>
    <dgm:cxn modelId="{B66B0F0C-5192-47DB-AE2B-77F4640A0237}" type="presParOf" srcId="{F17C34D1-A3FC-4250-8667-7953D1279DFD}" destId="{10EDF3B6-E963-4238-AAA7-0E7C0E3F3A3B}" srcOrd="1" destOrd="0" presId="urn:microsoft.com/office/officeart/2005/8/layout/hierarchy1"/>
    <dgm:cxn modelId="{700F84ED-3450-46B9-82F4-D340350864C3}" type="presParOf" srcId="{10EDF3B6-E963-4238-AAA7-0E7C0E3F3A3B}" destId="{F101D96D-7821-4874-8A97-E54FC8AA9FF2}" srcOrd="0" destOrd="0" presId="urn:microsoft.com/office/officeart/2005/8/layout/hierarchy1"/>
    <dgm:cxn modelId="{C93BBF1D-06FA-474E-B3B1-B2E26BF34C89}" type="presParOf" srcId="{F101D96D-7821-4874-8A97-E54FC8AA9FF2}" destId="{9295B1FA-56AB-4594-BDA4-948EFFF5CD2A}" srcOrd="0" destOrd="0" presId="urn:microsoft.com/office/officeart/2005/8/layout/hierarchy1"/>
    <dgm:cxn modelId="{6A830C43-185D-42BD-BB10-83E9E05021A3}" type="presParOf" srcId="{F101D96D-7821-4874-8A97-E54FC8AA9FF2}" destId="{09ECA89B-B701-42E0-B06C-43EC5AB7D96D}" srcOrd="1" destOrd="0" presId="urn:microsoft.com/office/officeart/2005/8/layout/hierarchy1"/>
    <dgm:cxn modelId="{F4F47402-1D2A-49FD-8CCE-3D4581A7944E}" type="presParOf" srcId="{10EDF3B6-E963-4238-AAA7-0E7C0E3F3A3B}" destId="{B390F2A5-299E-4897-A75C-578CA3A41E9A}" srcOrd="1" destOrd="0" presId="urn:microsoft.com/office/officeart/2005/8/layout/hierarchy1"/>
    <dgm:cxn modelId="{F6052EB7-B8E8-44E9-A40B-BA91D2DA9F74}" type="presParOf" srcId="{69375CC4-0009-47AE-A624-99551DE01730}" destId="{CB9168AD-BFC2-4527-954F-14BBA1F769CC}" srcOrd="2" destOrd="0" presId="urn:microsoft.com/office/officeart/2005/8/layout/hierarchy1"/>
    <dgm:cxn modelId="{2A3A1FAC-2CED-45A6-9B6A-8A904ACD1CF9}" type="presParOf" srcId="{69375CC4-0009-47AE-A624-99551DE01730}" destId="{071EFA5D-8086-4C03-AEDB-F00FAC0E25A5}" srcOrd="3" destOrd="0" presId="urn:microsoft.com/office/officeart/2005/8/layout/hierarchy1"/>
    <dgm:cxn modelId="{237747E4-3349-4942-A9DA-5583409B47A3}" type="presParOf" srcId="{071EFA5D-8086-4C03-AEDB-F00FAC0E25A5}" destId="{34FA5D82-58DC-405F-A69F-2721196C683A}" srcOrd="0" destOrd="0" presId="urn:microsoft.com/office/officeart/2005/8/layout/hierarchy1"/>
    <dgm:cxn modelId="{6E1630D1-A60D-4AA4-BAFF-E93BD4882322}" type="presParOf" srcId="{34FA5D82-58DC-405F-A69F-2721196C683A}" destId="{0FF1AD1D-8025-4DF9-96F7-7CA7D91E80CA}" srcOrd="0" destOrd="0" presId="urn:microsoft.com/office/officeart/2005/8/layout/hierarchy1"/>
    <dgm:cxn modelId="{E2CF5D27-B093-4C4B-801C-AB930D0F718E}" type="presParOf" srcId="{34FA5D82-58DC-405F-A69F-2721196C683A}" destId="{D04031D2-1051-4116-800F-7046B7C97BBF}" srcOrd="1" destOrd="0" presId="urn:microsoft.com/office/officeart/2005/8/layout/hierarchy1"/>
    <dgm:cxn modelId="{6820F1D4-B80A-4E32-B93D-395D9CC427D4}" type="presParOf" srcId="{071EFA5D-8086-4C03-AEDB-F00FAC0E25A5}" destId="{A5475B08-5AA5-4E4F-BB8E-32D8D0534C34}" srcOrd="1" destOrd="0" presId="urn:microsoft.com/office/officeart/2005/8/layout/hierarchy1"/>
    <dgm:cxn modelId="{9A7A03BD-8E9F-48A2-A90F-358BBD19F4DB}" type="presParOf" srcId="{69375CC4-0009-47AE-A624-99551DE01730}" destId="{F8B9A906-689C-408C-829A-DF44D9379616}" srcOrd="4" destOrd="0" presId="urn:microsoft.com/office/officeart/2005/8/layout/hierarchy1"/>
    <dgm:cxn modelId="{8153F6CC-2E54-41E9-8B48-7BEFDBFDBAF0}" type="presParOf" srcId="{69375CC4-0009-47AE-A624-99551DE01730}" destId="{AA234942-DD85-4C74-ABC5-43CB53F99860}" srcOrd="5" destOrd="0" presId="urn:microsoft.com/office/officeart/2005/8/layout/hierarchy1"/>
    <dgm:cxn modelId="{316AC249-40DC-4B34-AC04-D4E014703358}" type="presParOf" srcId="{AA234942-DD85-4C74-ABC5-43CB53F99860}" destId="{CAB68872-BF67-4C39-9CD4-67CC161D3E20}" srcOrd="0" destOrd="0" presId="urn:microsoft.com/office/officeart/2005/8/layout/hierarchy1"/>
    <dgm:cxn modelId="{BA2B02E6-49E7-48A8-A041-E4B729197166}" type="presParOf" srcId="{CAB68872-BF67-4C39-9CD4-67CC161D3E20}" destId="{50F6AEB5-FE63-41B1-BA95-72D43C45B278}" srcOrd="0" destOrd="0" presId="urn:microsoft.com/office/officeart/2005/8/layout/hierarchy1"/>
    <dgm:cxn modelId="{60285F20-2CD0-4392-A8AE-07EDE62DEB9B}" type="presParOf" srcId="{CAB68872-BF67-4C39-9CD4-67CC161D3E20}" destId="{3F7CE24F-79E9-427D-904D-54178C519192}" srcOrd="1" destOrd="0" presId="urn:microsoft.com/office/officeart/2005/8/layout/hierarchy1"/>
    <dgm:cxn modelId="{C0621159-EECA-420D-B30F-EE16A59B3DDB}" type="presParOf" srcId="{AA234942-DD85-4C74-ABC5-43CB53F99860}" destId="{754823B0-522B-4319-BEF8-BAEF0D6F0D61}" srcOrd="1" destOrd="0" presId="urn:microsoft.com/office/officeart/2005/8/layout/hierarchy1"/>
    <dgm:cxn modelId="{F57D600D-8179-418A-99A8-DF11A87344C0}" type="presParOf" srcId="{754823B0-522B-4319-BEF8-BAEF0D6F0D61}" destId="{CB2BC442-E9D6-40EF-9C38-D8C54B12B038}" srcOrd="0" destOrd="0" presId="urn:microsoft.com/office/officeart/2005/8/layout/hierarchy1"/>
    <dgm:cxn modelId="{F1785ABD-3B14-4DB0-9EAF-70C3B6F06FC0}" type="presParOf" srcId="{754823B0-522B-4319-BEF8-BAEF0D6F0D61}" destId="{80D42823-32FD-4A59-9456-977FFE379CB0}" srcOrd="1" destOrd="0" presId="urn:microsoft.com/office/officeart/2005/8/layout/hierarchy1"/>
    <dgm:cxn modelId="{7CCA9795-1FC9-4EED-8781-57491B1C0AD5}" type="presParOf" srcId="{80D42823-32FD-4A59-9456-977FFE379CB0}" destId="{FC41630D-77EE-403E-96C8-453837B07569}" srcOrd="0" destOrd="0" presId="urn:microsoft.com/office/officeart/2005/8/layout/hierarchy1"/>
    <dgm:cxn modelId="{CC3EBC01-A8B5-42E5-984E-5B01E7C929E1}" type="presParOf" srcId="{FC41630D-77EE-403E-96C8-453837B07569}" destId="{96F8C7E9-D95F-43EB-BB40-F2AA0FAE2627}" srcOrd="0" destOrd="0" presId="urn:microsoft.com/office/officeart/2005/8/layout/hierarchy1"/>
    <dgm:cxn modelId="{5BBF2E7C-1519-4F37-AA32-FD15CD394D9A}" type="presParOf" srcId="{FC41630D-77EE-403E-96C8-453837B07569}" destId="{74A3AB15-6EBA-4FCF-B9CC-A59BB8A32714}" srcOrd="1" destOrd="0" presId="urn:microsoft.com/office/officeart/2005/8/layout/hierarchy1"/>
    <dgm:cxn modelId="{EB5AE802-FC2F-4D5D-95A0-E85E010E91C2}" type="presParOf" srcId="{80D42823-32FD-4A59-9456-977FFE379CB0}" destId="{2AF518D1-5D56-4D24-8A1C-ABD1BEE81E55}" srcOrd="1" destOrd="0" presId="urn:microsoft.com/office/officeart/2005/8/layout/hierarchy1"/>
    <dgm:cxn modelId="{A99567F7-15E9-4F7C-A22A-EB402E25FEEB}" type="presParOf" srcId="{2AF518D1-5D56-4D24-8A1C-ABD1BEE81E55}" destId="{90406764-048B-4D86-94C9-0C2BE92F8EEB}" srcOrd="0" destOrd="0" presId="urn:microsoft.com/office/officeart/2005/8/layout/hierarchy1"/>
    <dgm:cxn modelId="{B5E4B445-5899-438B-96C0-A62F3C1111DB}" type="presParOf" srcId="{2AF518D1-5D56-4D24-8A1C-ABD1BEE81E55}" destId="{33C71A7D-A9C7-4A8C-9BEB-1C90B689F2FA}" srcOrd="1" destOrd="0" presId="urn:microsoft.com/office/officeart/2005/8/layout/hierarchy1"/>
    <dgm:cxn modelId="{5B96E0BF-DC18-4DBE-955A-C27C42A2FF39}" type="presParOf" srcId="{33C71A7D-A9C7-4A8C-9BEB-1C90B689F2FA}" destId="{AD3278F0-7EB8-44C6-89DA-AC6BCFBE3D19}" srcOrd="0" destOrd="0" presId="urn:microsoft.com/office/officeart/2005/8/layout/hierarchy1"/>
    <dgm:cxn modelId="{EDAD8FB5-8790-42DB-B2EF-8C9A0FEFBD34}" type="presParOf" srcId="{AD3278F0-7EB8-44C6-89DA-AC6BCFBE3D19}" destId="{E297B8ED-CCF1-436F-9641-36991D018C60}" srcOrd="0" destOrd="0" presId="urn:microsoft.com/office/officeart/2005/8/layout/hierarchy1"/>
    <dgm:cxn modelId="{B3585F44-098A-4BBF-BA23-17AB40412C95}" type="presParOf" srcId="{AD3278F0-7EB8-44C6-89DA-AC6BCFBE3D19}" destId="{F0279832-667A-48EC-8AE9-3FE2686168B5}" srcOrd="1" destOrd="0" presId="urn:microsoft.com/office/officeart/2005/8/layout/hierarchy1"/>
    <dgm:cxn modelId="{DE571090-B2CA-46BF-B1BE-7FD0F9617121}" type="presParOf" srcId="{33C71A7D-A9C7-4A8C-9BEB-1C90B689F2FA}" destId="{102BDC23-14BD-41ED-8DCA-A88858E71364}" srcOrd="1" destOrd="0" presId="urn:microsoft.com/office/officeart/2005/8/layout/hierarchy1"/>
    <dgm:cxn modelId="{6E02D6D1-ED28-4D31-A1CF-9E446C22D305}" type="presParOf" srcId="{102BDC23-14BD-41ED-8DCA-A88858E71364}" destId="{B0B21679-98D0-4AE9-ACAD-E5E18834F2FC}" srcOrd="0" destOrd="0" presId="urn:microsoft.com/office/officeart/2005/8/layout/hierarchy1"/>
    <dgm:cxn modelId="{1D762F89-CB4D-4FC7-90A0-805D93FA8338}" type="presParOf" srcId="{102BDC23-14BD-41ED-8DCA-A88858E71364}" destId="{1A453725-708D-4FC6-8E92-52BD5E4586B3}" srcOrd="1" destOrd="0" presId="urn:microsoft.com/office/officeart/2005/8/layout/hierarchy1"/>
    <dgm:cxn modelId="{56C80BAE-2BC9-48BD-B74F-66D2AED1B97F}" type="presParOf" srcId="{1A453725-708D-4FC6-8E92-52BD5E4586B3}" destId="{688B284E-7509-4EA2-A1E3-C3A195F3B441}" srcOrd="0" destOrd="0" presId="urn:microsoft.com/office/officeart/2005/8/layout/hierarchy1"/>
    <dgm:cxn modelId="{51002960-F174-4D93-B2A7-68C776996F93}" type="presParOf" srcId="{688B284E-7509-4EA2-A1E3-C3A195F3B441}" destId="{CE6A5527-D255-4915-9E40-9E0B54ABBEBC}" srcOrd="0" destOrd="0" presId="urn:microsoft.com/office/officeart/2005/8/layout/hierarchy1"/>
    <dgm:cxn modelId="{99048AEF-8F26-4538-A088-B116A482ABD9}" type="presParOf" srcId="{688B284E-7509-4EA2-A1E3-C3A195F3B441}" destId="{75851402-7D1D-4849-8291-6DE663F62C5E}" srcOrd="1" destOrd="0" presId="urn:microsoft.com/office/officeart/2005/8/layout/hierarchy1"/>
    <dgm:cxn modelId="{53BE6D51-E0F3-46A7-AA20-0F2DFBB7EAAF}" type="presParOf" srcId="{1A453725-708D-4FC6-8E92-52BD5E4586B3}" destId="{775D67BE-20C7-4B4E-88E4-A927A8C64FE7}" srcOrd="1" destOrd="0" presId="urn:microsoft.com/office/officeart/2005/8/layout/hierarchy1"/>
    <dgm:cxn modelId="{4D698107-4604-47AB-8962-7723CF397FBC}" type="presParOf" srcId="{775D67BE-20C7-4B4E-88E4-A927A8C64FE7}" destId="{78497673-5FDE-4475-A5F1-6322CFB79800}" srcOrd="0" destOrd="0" presId="urn:microsoft.com/office/officeart/2005/8/layout/hierarchy1"/>
    <dgm:cxn modelId="{41BDBD08-3BC7-48D9-BAAF-BB91449F7374}" type="presParOf" srcId="{775D67BE-20C7-4B4E-88E4-A927A8C64FE7}" destId="{B8A32113-7380-4EB3-AB6E-E5099E3292E3}" srcOrd="1" destOrd="0" presId="urn:microsoft.com/office/officeart/2005/8/layout/hierarchy1"/>
    <dgm:cxn modelId="{9DE4B2C2-CF0E-4AF5-83ED-5625C9E599CF}" type="presParOf" srcId="{B8A32113-7380-4EB3-AB6E-E5099E3292E3}" destId="{6FBF9219-A95B-4B02-9400-A02E24521304}" srcOrd="0" destOrd="0" presId="urn:microsoft.com/office/officeart/2005/8/layout/hierarchy1"/>
    <dgm:cxn modelId="{D49D168C-3713-4A76-822D-BC8A8CDFB9F4}" type="presParOf" srcId="{6FBF9219-A95B-4B02-9400-A02E24521304}" destId="{71388516-336C-4C4A-AFF0-622070AED854}" srcOrd="0" destOrd="0" presId="urn:microsoft.com/office/officeart/2005/8/layout/hierarchy1"/>
    <dgm:cxn modelId="{7E24BB5B-8E2F-4288-A8EB-A39FB9044A55}" type="presParOf" srcId="{6FBF9219-A95B-4B02-9400-A02E24521304}" destId="{43909AF6-E02A-4D3E-96D5-7FAA73A1DFC1}" srcOrd="1" destOrd="0" presId="urn:microsoft.com/office/officeart/2005/8/layout/hierarchy1"/>
    <dgm:cxn modelId="{76CE4F8F-259F-435F-A1EE-17DA8D7D2F41}" type="presParOf" srcId="{B8A32113-7380-4EB3-AB6E-E5099E3292E3}" destId="{1082F4B6-101D-4A64-9790-C08CF8E0CC5A}" srcOrd="1" destOrd="0" presId="urn:microsoft.com/office/officeart/2005/8/layout/hierarchy1"/>
    <dgm:cxn modelId="{7C0EE1D8-6713-4ABA-A0D8-9B9D870A3548}" type="presParOf" srcId="{102BDC23-14BD-41ED-8DCA-A88858E71364}" destId="{5B26E804-82F4-4F04-B470-EFF68CA5664E}" srcOrd="2" destOrd="0" presId="urn:microsoft.com/office/officeart/2005/8/layout/hierarchy1"/>
    <dgm:cxn modelId="{B1BDF911-0C07-4054-9982-997A0C4D3E5C}" type="presParOf" srcId="{102BDC23-14BD-41ED-8DCA-A88858E71364}" destId="{C8046D14-534F-4432-8053-D0ABFEC9E62B}" srcOrd="3" destOrd="0" presId="urn:microsoft.com/office/officeart/2005/8/layout/hierarchy1"/>
    <dgm:cxn modelId="{12A43E7C-78C8-45B6-A61D-8615D6C9DC4E}" type="presParOf" srcId="{C8046D14-534F-4432-8053-D0ABFEC9E62B}" destId="{EBD178B0-D3CD-4F34-8B11-EAA8F152AA52}" srcOrd="0" destOrd="0" presId="urn:microsoft.com/office/officeart/2005/8/layout/hierarchy1"/>
    <dgm:cxn modelId="{4D56E6B1-BF92-47E1-B84F-486904B62F51}" type="presParOf" srcId="{EBD178B0-D3CD-4F34-8B11-EAA8F152AA52}" destId="{7F7948A7-6AAA-40C9-B950-38E7493D659B}" srcOrd="0" destOrd="0" presId="urn:microsoft.com/office/officeart/2005/8/layout/hierarchy1"/>
    <dgm:cxn modelId="{0872B5B9-5AC2-427C-A7FD-B9329439AF7D}" type="presParOf" srcId="{EBD178B0-D3CD-4F34-8B11-EAA8F152AA52}" destId="{5FC7770D-42B5-4C11-AD45-F000C6E20CB7}" srcOrd="1" destOrd="0" presId="urn:microsoft.com/office/officeart/2005/8/layout/hierarchy1"/>
    <dgm:cxn modelId="{C93783E6-96CD-455E-BFF5-2D3F1CA4039E}" type="presParOf" srcId="{C8046D14-534F-4432-8053-D0ABFEC9E62B}" destId="{209E3CBD-EE31-4553-A550-F704DF8AD3D0}" srcOrd="1" destOrd="0" presId="urn:microsoft.com/office/officeart/2005/8/layout/hierarchy1"/>
    <dgm:cxn modelId="{C8FCFC6A-CD1D-4A7F-A6D5-6F86D5B68462}" type="presParOf" srcId="{102BDC23-14BD-41ED-8DCA-A88858E71364}" destId="{84DA129A-5778-4935-AA8D-E4818A9685A6}" srcOrd="4" destOrd="0" presId="urn:microsoft.com/office/officeart/2005/8/layout/hierarchy1"/>
    <dgm:cxn modelId="{08B2622C-84E1-46BA-9DAC-43EEF1307813}" type="presParOf" srcId="{102BDC23-14BD-41ED-8DCA-A88858E71364}" destId="{5D80B324-044C-40D8-A4AE-0592C8C77AFB}" srcOrd="5" destOrd="0" presId="urn:microsoft.com/office/officeart/2005/8/layout/hierarchy1"/>
    <dgm:cxn modelId="{B101D1EC-516E-4428-BD6B-4974B854ED32}" type="presParOf" srcId="{5D80B324-044C-40D8-A4AE-0592C8C77AFB}" destId="{834C4FE5-AF60-436A-A318-40F1980A165C}" srcOrd="0" destOrd="0" presId="urn:microsoft.com/office/officeart/2005/8/layout/hierarchy1"/>
    <dgm:cxn modelId="{AA34BB3E-F378-4656-A71F-7F41B19064D2}" type="presParOf" srcId="{834C4FE5-AF60-436A-A318-40F1980A165C}" destId="{DC3C6946-95B8-4983-AE1D-7CBBE681DA9D}" srcOrd="0" destOrd="0" presId="urn:microsoft.com/office/officeart/2005/8/layout/hierarchy1"/>
    <dgm:cxn modelId="{83B7826F-C2FF-485D-A29E-BF35D1E05A86}" type="presParOf" srcId="{834C4FE5-AF60-436A-A318-40F1980A165C}" destId="{94734216-4B12-41B4-A88D-19F90F6F680B}" srcOrd="1" destOrd="0" presId="urn:microsoft.com/office/officeart/2005/8/layout/hierarchy1"/>
    <dgm:cxn modelId="{3EAF87F0-00F7-437F-B06B-24169B4E87A3}" type="presParOf" srcId="{5D80B324-044C-40D8-A4AE-0592C8C77AFB}" destId="{ADE565AA-DC04-4157-BE54-2EB7A9C73358}" srcOrd="1" destOrd="0" presId="urn:microsoft.com/office/officeart/2005/8/layout/hierarchy1"/>
    <dgm:cxn modelId="{BBF3437E-818C-4C93-910E-3F40EF022370}" type="presParOf" srcId="{ADE565AA-DC04-4157-BE54-2EB7A9C73358}" destId="{5F284072-B641-49EC-BCAB-E275F83AC0A5}" srcOrd="0" destOrd="0" presId="urn:microsoft.com/office/officeart/2005/8/layout/hierarchy1"/>
    <dgm:cxn modelId="{C8A0CE36-F921-45A8-BADB-B54C8112F7D3}" type="presParOf" srcId="{ADE565AA-DC04-4157-BE54-2EB7A9C73358}" destId="{CCBF934C-D42D-4678-BC87-B5CB83FEE118}" srcOrd="1" destOrd="0" presId="urn:microsoft.com/office/officeart/2005/8/layout/hierarchy1"/>
    <dgm:cxn modelId="{338438B3-8863-46D2-86EB-999AA8C46D5C}" type="presParOf" srcId="{CCBF934C-D42D-4678-BC87-B5CB83FEE118}" destId="{FEBEAC63-9A8C-4C6C-B67C-47B7EFE01369}" srcOrd="0" destOrd="0" presId="urn:microsoft.com/office/officeart/2005/8/layout/hierarchy1"/>
    <dgm:cxn modelId="{D69F3C75-2D45-4112-B64B-CEA44F1A1EAA}" type="presParOf" srcId="{FEBEAC63-9A8C-4C6C-B67C-47B7EFE01369}" destId="{2F5D7FC8-B643-41EB-87D5-6B1374ACF15A}" srcOrd="0" destOrd="0" presId="urn:microsoft.com/office/officeart/2005/8/layout/hierarchy1"/>
    <dgm:cxn modelId="{51D56BA2-241D-4911-B3B5-E076AA64ACF0}" type="presParOf" srcId="{FEBEAC63-9A8C-4C6C-B67C-47B7EFE01369}" destId="{6AAD572E-3B76-4ACF-91D3-3D936886491C}" srcOrd="1" destOrd="0" presId="urn:microsoft.com/office/officeart/2005/8/layout/hierarchy1"/>
    <dgm:cxn modelId="{BBBE7B1F-4583-45DE-8A6A-6AC4AA2A4729}" type="presParOf" srcId="{CCBF934C-D42D-4678-BC87-B5CB83FEE118}" destId="{F1BE6F39-5642-4DCC-AEE6-4B2770CDDA8F}" srcOrd="1" destOrd="0" presId="urn:microsoft.com/office/officeart/2005/8/layout/hierarchy1"/>
    <dgm:cxn modelId="{11B7908C-6D90-40B0-9B05-184E63D27D5B}" type="presParOf" srcId="{F1BE6F39-5642-4DCC-AEE6-4B2770CDDA8F}" destId="{C1F1DE19-9675-40E8-AB2D-F30B8A00A3D5}" srcOrd="0" destOrd="0" presId="urn:microsoft.com/office/officeart/2005/8/layout/hierarchy1"/>
    <dgm:cxn modelId="{6517D957-9D72-4D74-96E3-9577DADE9425}" type="presParOf" srcId="{F1BE6F39-5642-4DCC-AEE6-4B2770CDDA8F}" destId="{87228167-BE9B-4A72-94A7-6EF11E91696E}" srcOrd="1" destOrd="0" presId="urn:microsoft.com/office/officeart/2005/8/layout/hierarchy1"/>
    <dgm:cxn modelId="{00B67F0A-00E3-4336-80EA-1C213BF9322D}" type="presParOf" srcId="{87228167-BE9B-4A72-94A7-6EF11E91696E}" destId="{F8279F1B-911F-4ACF-AC3A-9A2851F36065}" srcOrd="0" destOrd="0" presId="urn:microsoft.com/office/officeart/2005/8/layout/hierarchy1"/>
    <dgm:cxn modelId="{70928113-570C-4908-A22C-0AA1F8E376DA}" type="presParOf" srcId="{F8279F1B-911F-4ACF-AC3A-9A2851F36065}" destId="{1F6AF96A-4086-4A63-9AF8-477E3CDDF432}" srcOrd="0" destOrd="0" presId="urn:microsoft.com/office/officeart/2005/8/layout/hierarchy1"/>
    <dgm:cxn modelId="{D9910649-FC6F-4CE7-8008-88FAE34ACA85}" type="presParOf" srcId="{F8279F1B-911F-4ACF-AC3A-9A2851F36065}" destId="{3FC74EF7-0CB9-48F7-B90A-5C1D690189F2}" srcOrd="1" destOrd="0" presId="urn:microsoft.com/office/officeart/2005/8/layout/hierarchy1"/>
    <dgm:cxn modelId="{933D5668-F854-423F-8D21-02A5C10A069A}" type="presParOf" srcId="{87228167-BE9B-4A72-94A7-6EF11E91696E}" destId="{6DF73E62-657B-4867-8D78-980A6C83CA24}" srcOrd="1" destOrd="0" presId="urn:microsoft.com/office/officeart/2005/8/layout/hierarchy1"/>
    <dgm:cxn modelId="{AEEA21C3-AF84-44D2-BE33-3B4BCF8D614F}" type="presParOf" srcId="{6DF73E62-657B-4867-8D78-980A6C83CA24}" destId="{3D0A9616-DD74-4386-B709-1B8049D721CE}" srcOrd="0" destOrd="0" presId="urn:microsoft.com/office/officeart/2005/8/layout/hierarchy1"/>
    <dgm:cxn modelId="{EEB41AB4-71BC-4D8A-9F10-4672C6C235FC}" type="presParOf" srcId="{6DF73E62-657B-4867-8D78-980A6C83CA24}" destId="{62B97062-66CC-411B-957A-A6CB80012DA5}" srcOrd="1" destOrd="0" presId="urn:microsoft.com/office/officeart/2005/8/layout/hierarchy1"/>
    <dgm:cxn modelId="{AEB4C989-2B5B-4B46-8946-7CDC5E4DF6D6}" type="presParOf" srcId="{62B97062-66CC-411B-957A-A6CB80012DA5}" destId="{5B72634A-1404-47DE-B223-7A5C2A9DF9F9}" srcOrd="0" destOrd="0" presId="urn:microsoft.com/office/officeart/2005/8/layout/hierarchy1"/>
    <dgm:cxn modelId="{F0DD13D4-42EB-4F88-9F4A-ED6AC650659D}" type="presParOf" srcId="{5B72634A-1404-47DE-B223-7A5C2A9DF9F9}" destId="{991404A5-2699-4850-BEAE-73B08A0793F9}" srcOrd="0" destOrd="0" presId="urn:microsoft.com/office/officeart/2005/8/layout/hierarchy1"/>
    <dgm:cxn modelId="{7F364C9D-205F-44A1-A628-7A4588111AAA}" type="presParOf" srcId="{5B72634A-1404-47DE-B223-7A5C2A9DF9F9}" destId="{3243FF9A-6992-448E-911F-2B7BBD13507C}" srcOrd="1" destOrd="0" presId="urn:microsoft.com/office/officeart/2005/8/layout/hierarchy1"/>
    <dgm:cxn modelId="{83D60D77-0736-42BD-B0CA-DB38B07B1910}" type="presParOf" srcId="{62B97062-66CC-411B-957A-A6CB80012DA5}" destId="{B993D24D-6FAD-42C9-B644-A520CFB134AF}" srcOrd="1" destOrd="0" presId="urn:microsoft.com/office/officeart/2005/8/layout/hierarchy1"/>
    <dgm:cxn modelId="{6FBB0440-8174-4FB2-B7E2-29F814F505FD}" type="presParOf" srcId="{B993D24D-6FAD-42C9-B644-A520CFB134AF}" destId="{E9DAF987-79D5-4279-8842-072547DE000A}" srcOrd="0" destOrd="0" presId="urn:microsoft.com/office/officeart/2005/8/layout/hierarchy1"/>
    <dgm:cxn modelId="{2298C6AA-0A84-4485-BBFC-2A73451598EA}" type="presParOf" srcId="{B993D24D-6FAD-42C9-B644-A520CFB134AF}" destId="{0F7C9C46-E9B0-4B15-8044-B99E698EC9D4}" srcOrd="1" destOrd="0" presId="urn:microsoft.com/office/officeart/2005/8/layout/hierarchy1"/>
    <dgm:cxn modelId="{7CA22495-04EE-44A2-9A79-EF9E4F630487}" type="presParOf" srcId="{0F7C9C46-E9B0-4B15-8044-B99E698EC9D4}" destId="{AD235E9A-ECEE-4849-A49A-165711A255E7}" srcOrd="0" destOrd="0" presId="urn:microsoft.com/office/officeart/2005/8/layout/hierarchy1"/>
    <dgm:cxn modelId="{4BAAD5AA-4F30-4F6B-8C93-0C62F180F8A2}" type="presParOf" srcId="{AD235E9A-ECEE-4849-A49A-165711A255E7}" destId="{A57ACDAB-10B1-4AB7-AEF8-715C68DC14D5}" srcOrd="0" destOrd="0" presId="urn:microsoft.com/office/officeart/2005/8/layout/hierarchy1"/>
    <dgm:cxn modelId="{1B0F0247-26B6-4AA0-B9FD-F4AA6EC3756A}" type="presParOf" srcId="{AD235E9A-ECEE-4849-A49A-165711A255E7}" destId="{C769DE76-8DA2-44CF-B609-91C0457CFA60}" srcOrd="1" destOrd="0" presId="urn:microsoft.com/office/officeart/2005/8/layout/hierarchy1"/>
    <dgm:cxn modelId="{7CFC2088-A15F-4F1D-AE70-C7CE5D8AED0D}" type="presParOf" srcId="{0F7C9C46-E9B0-4B15-8044-B99E698EC9D4}" destId="{6FB1C304-8C32-4768-AC50-C64244542761}" srcOrd="1" destOrd="0" presId="urn:microsoft.com/office/officeart/2005/8/layout/hierarchy1"/>
    <dgm:cxn modelId="{D61FBBAA-FEFB-4478-83D9-D45C71084E16}" type="presParOf" srcId="{6FB1C304-8C32-4768-AC50-C64244542761}" destId="{5DCAF87A-6428-4466-9455-F45DE072CCB1}" srcOrd="0" destOrd="0" presId="urn:microsoft.com/office/officeart/2005/8/layout/hierarchy1"/>
    <dgm:cxn modelId="{C48DF15A-5B98-4D4B-886A-63E237CABE23}" type="presParOf" srcId="{6FB1C304-8C32-4768-AC50-C64244542761}" destId="{6B920BF1-514B-4F42-AE95-21D782A0B754}" srcOrd="1" destOrd="0" presId="urn:microsoft.com/office/officeart/2005/8/layout/hierarchy1"/>
    <dgm:cxn modelId="{17495675-8191-4954-BF16-7AFE9154FAE4}" type="presParOf" srcId="{6B920BF1-514B-4F42-AE95-21D782A0B754}" destId="{D736E52C-978A-4D36-BB87-67B08518D41D}" srcOrd="0" destOrd="0" presId="urn:microsoft.com/office/officeart/2005/8/layout/hierarchy1"/>
    <dgm:cxn modelId="{E27A91C0-4F36-4036-8E34-7648193FD904}" type="presParOf" srcId="{D736E52C-978A-4D36-BB87-67B08518D41D}" destId="{0C786125-C106-46C0-8884-49AEF507C266}" srcOrd="0" destOrd="0" presId="urn:microsoft.com/office/officeart/2005/8/layout/hierarchy1"/>
    <dgm:cxn modelId="{C3841192-F11F-467B-9FC1-D7F149CCFEA6}" type="presParOf" srcId="{D736E52C-978A-4D36-BB87-67B08518D41D}" destId="{562FA488-FEC9-4AB0-A11C-28A4E19757A7}" srcOrd="1" destOrd="0" presId="urn:microsoft.com/office/officeart/2005/8/layout/hierarchy1"/>
    <dgm:cxn modelId="{26148478-1835-4181-ADB6-EF6E47931E63}" type="presParOf" srcId="{6B920BF1-514B-4F42-AE95-21D782A0B754}" destId="{009C3FE1-9DE3-45EB-9A69-492899199F03}" srcOrd="1" destOrd="0" presId="urn:microsoft.com/office/officeart/2005/8/layout/hierarchy1"/>
    <dgm:cxn modelId="{649E7B5C-BFCF-4CF7-A95E-5CD6357EE97F}" type="presParOf" srcId="{009C3FE1-9DE3-45EB-9A69-492899199F03}" destId="{86284478-2651-4101-B4BE-8DA40942E909}" srcOrd="0" destOrd="0" presId="urn:microsoft.com/office/officeart/2005/8/layout/hierarchy1"/>
    <dgm:cxn modelId="{53101E31-263F-4856-BA0B-0D36AA62FD73}" type="presParOf" srcId="{009C3FE1-9DE3-45EB-9A69-492899199F03}" destId="{2CBC5E08-2C42-47E4-BC45-C5D466121404}" srcOrd="1" destOrd="0" presId="urn:microsoft.com/office/officeart/2005/8/layout/hierarchy1"/>
    <dgm:cxn modelId="{55081F8F-A190-4EC9-9897-28DD9132C66B}" type="presParOf" srcId="{2CBC5E08-2C42-47E4-BC45-C5D466121404}" destId="{D647A0E0-66BF-4C46-8097-42717589518E}" srcOrd="0" destOrd="0" presId="urn:microsoft.com/office/officeart/2005/8/layout/hierarchy1"/>
    <dgm:cxn modelId="{C7285253-860F-4E02-A7EF-1C02F2B62521}" type="presParOf" srcId="{D647A0E0-66BF-4C46-8097-42717589518E}" destId="{FAE5DBF9-CEE1-4669-93A6-7182E8BAC3D8}" srcOrd="0" destOrd="0" presId="urn:microsoft.com/office/officeart/2005/8/layout/hierarchy1"/>
    <dgm:cxn modelId="{A0A41F51-A25F-4116-840E-D6311E869910}" type="presParOf" srcId="{D647A0E0-66BF-4C46-8097-42717589518E}" destId="{30C8E46F-17E0-4F8C-B227-3D6662EA0592}" srcOrd="1" destOrd="0" presId="urn:microsoft.com/office/officeart/2005/8/layout/hierarchy1"/>
    <dgm:cxn modelId="{E97BC5EF-333D-4064-B175-D80F6ACA88E1}" type="presParOf" srcId="{2CBC5E08-2C42-47E4-BC45-C5D466121404}" destId="{8A06AB84-E103-4D96-8238-2E890E8A78C9}" srcOrd="1" destOrd="0" presId="urn:microsoft.com/office/officeart/2005/8/layout/hierarchy1"/>
    <dgm:cxn modelId="{AA7FA955-40C3-4FBA-A190-651500B459EC}" type="presParOf" srcId="{8A06AB84-E103-4D96-8238-2E890E8A78C9}" destId="{E3EF1040-B3F8-4081-879E-1237D85A334D}" srcOrd="0" destOrd="0" presId="urn:microsoft.com/office/officeart/2005/8/layout/hierarchy1"/>
    <dgm:cxn modelId="{F0DFC859-DFDA-4FDB-BC53-A002BA1EFB9D}" type="presParOf" srcId="{8A06AB84-E103-4D96-8238-2E890E8A78C9}" destId="{5CD79456-1512-4A9D-B797-64CCAFC04C60}" srcOrd="1" destOrd="0" presId="urn:microsoft.com/office/officeart/2005/8/layout/hierarchy1"/>
    <dgm:cxn modelId="{05F011E9-BBFE-4F94-8F20-FDA8BA771611}" type="presParOf" srcId="{5CD79456-1512-4A9D-B797-64CCAFC04C60}" destId="{761CB771-B057-4CE4-8852-0E69CE3AB42F}" srcOrd="0" destOrd="0" presId="urn:microsoft.com/office/officeart/2005/8/layout/hierarchy1"/>
    <dgm:cxn modelId="{6CFB3CA2-FA15-4989-894B-5DCD7C9CB98F}" type="presParOf" srcId="{761CB771-B057-4CE4-8852-0E69CE3AB42F}" destId="{924C13E9-BC54-47B5-8AE7-CE73C530CCE6}" srcOrd="0" destOrd="0" presId="urn:microsoft.com/office/officeart/2005/8/layout/hierarchy1"/>
    <dgm:cxn modelId="{731D7961-AE28-428C-9BB2-A10BC94DB042}" type="presParOf" srcId="{761CB771-B057-4CE4-8852-0E69CE3AB42F}" destId="{870A4E0A-657B-477E-9B80-4A2976B40D15}" srcOrd="1" destOrd="0" presId="urn:microsoft.com/office/officeart/2005/8/layout/hierarchy1"/>
    <dgm:cxn modelId="{40E5151E-67A4-4049-B189-BCE44B47F45D}" type="presParOf" srcId="{5CD79456-1512-4A9D-B797-64CCAFC04C60}" destId="{1CFF7354-A943-472D-8FE2-02116461E83C}" srcOrd="1" destOrd="0" presId="urn:microsoft.com/office/officeart/2005/8/layout/hierarchy1"/>
    <dgm:cxn modelId="{3CB17DD0-2819-4943-B98D-4FCBD856A3C0}" type="presParOf" srcId="{6DF73E62-657B-4867-8D78-980A6C83CA24}" destId="{52FD99AB-AE15-4373-BBFE-2C8D5BBC11F4}" srcOrd="2" destOrd="0" presId="urn:microsoft.com/office/officeart/2005/8/layout/hierarchy1"/>
    <dgm:cxn modelId="{F79F37B4-E25B-47F4-91F4-3838D709AE06}" type="presParOf" srcId="{6DF73E62-657B-4867-8D78-980A6C83CA24}" destId="{58763E3F-ED90-4387-B632-AD5168819555}" srcOrd="3" destOrd="0" presId="urn:microsoft.com/office/officeart/2005/8/layout/hierarchy1"/>
    <dgm:cxn modelId="{70E1ACEE-E760-4DF0-81F4-68A38C18C84E}" type="presParOf" srcId="{58763E3F-ED90-4387-B632-AD5168819555}" destId="{81F19DA6-059C-4ADD-B3D6-63712374DAA9}" srcOrd="0" destOrd="0" presId="urn:microsoft.com/office/officeart/2005/8/layout/hierarchy1"/>
    <dgm:cxn modelId="{8433557E-F6E8-40DE-AE5C-52A1372679BD}" type="presParOf" srcId="{81F19DA6-059C-4ADD-B3D6-63712374DAA9}" destId="{16646138-E790-4DEB-A5B6-002F7891386A}" srcOrd="0" destOrd="0" presId="urn:microsoft.com/office/officeart/2005/8/layout/hierarchy1"/>
    <dgm:cxn modelId="{9786423B-A733-4A2A-9825-2683DB3D1137}" type="presParOf" srcId="{81F19DA6-059C-4ADD-B3D6-63712374DAA9}" destId="{809356DD-B412-4B63-A69C-D5443052D112}" srcOrd="1" destOrd="0" presId="urn:microsoft.com/office/officeart/2005/8/layout/hierarchy1"/>
    <dgm:cxn modelId="{165DE413-CF30-469A-B58D-535F29CB1071}" type="presParOf" srcId="{58763E3F-ED90-4387-B632-AD5168819555}" destId="{57140DDB-F37C-4F32-A5E2-20A82BAE34EA}" srcOrd="1" destOrd="0" presId="urn:microsoft.com/office/officeart/2005/8/layout/hierarchy1"/>
    <dgm:cxn modelId="{211793FC-793E-4B55-B5BE-99B6CACD71AB}" type="presParOf" srcId="{F1BE6F39-5642-4DCC-AEE6-4B2770CDDA8F}" destId="{8CA15302-03C1-4F3F-A43C-E6D8A5A71236}" srcOrd="2" destOrd="0" presId="urn:microsoft.com/office/officeart/2005/8/layout/hierarchy1"/>
    <dgm:cxn modelId="{18916885-6AF0-4524-99AF-F468F2CF5951}" type="presParOf" srcId="{F1BE6F39-5642-4DCC-AEE6-4B2770CDDA8F}" destId="{5F3BEC88-6FD9-41A0-BC9B-E80845959A58}" srcOrd="3" destOrd="0" presId="urn:microsoft.com/office/officeart/2005/8/layout/hierarchy1"/>
    <dgm:cxn modelId="{82DDC677-C1E2-47A5-8ED8-DC6087051E79}" type="presParOf" srcId="{5F3BEC88-6FD9-41A0-BC9B-E80845959A58}" destId="{42FC9011-E51D-4E15-BA54-59F93786D42D}" srcOrd="0" destOrd="0" presId="urn:microsoft.com/office/officeart/2005/8/layout/hierarchy1"/>
    <dgm:cxn modelId="{E3053C59-E6BC-487F-9E50-A17C8D862A4F}" type="presParOf" srcId="{42FC9011-E51D-4E15-BA54-59F93786D42D}" destId="{ACB0BD24-7E33-4C56-B754-7F1A260D696B}" srcOrd="0" destOrd="0" presId="urn:microsoft.com/office/officeart/2005/8/layout/hierarchy1"/>
    <dgm:cxn modelId="{F31C364A-AE19-465A-9456-E120C8247FBC}" type="presParOf" srcId="{42FC9011-E51D-4E15-BA54-59F93786D42D}" destId="{633E429F-AED3-4744-923A-3B4F09A6A987}" srcOrd="1" destOrd="0" presId="urn:microsoft.com/office/officeart/2005/8/layout/hierarchy1"/>
    <dgm:cxn modelId="{E314C106-C1FE-44DD-95D2-34F2EB2132FC}" type="presParOf" srcId="{5F3BEC88-6FD9-41A0-BC9B-E80845959A58}" destId="{1DBACB83-3A2A-467C-96DB-E687A3A997CD}" srcOrd="1" destOrd="0" presId="urn:microsoft.com/office/officeart/2005/8/layout/hierarchy1"/>
    <dgm:cxn modelId="{33F7A65D-0B95-4C5F-BF3B-224582A5B1E8}" type="presParOf" srcId="{F1BE6F39-5642-4DCC-AEE6-4B2770CDDA8F}" destId="{3853C27C-68DA-414A-B6D4-242B99CEC96B}" srcOrd="4" destOrd="0" presId="urn:microsoft.com/office/officeart/2005/8/layout/hierarchy1"/>
    <dgm:cxn modelId="{C4C26B35-519A-4C79-BBF6-005182A41B5C}" type="presParOf" srcId="{F1BE6F39-5642-4DCC-AEE6-4B2770CDDA8F}" destId="{80EBCADE-E8DC-4DC4-A9DD-9DFD799550A6}" srcOrd="5" destOrd="0" presId="urn:microsoft.com/office/officeart/2005/8/layout/hierarchy1"/>
    <dgm:cxn modelId="{5855D107-20C1-481D-93D4-5634BFE3709F}" type="presParOf" srcId="{80EBCADE-E8DC-4DC4-A9DD-9DFD799550A6}" destId="{D7C80D3C-B710-46E8-9A2A-2A2A650675D4}" srcOrd="0" destOrd="0" presId="urn:microsoft.com/office/officeart/2005/8/layout/hierarchy1"/>
    <dgm:cxn modelId="{CB00356A-ED56-41B0-A429-DC9C12C3A3E7}" type="presParOf" srcId="{D7C80D3C-B710-46E8-9A2A-2A2A650675D4}" destId="{3BC213B0-6323-49C5-906B-454C49FBF00B}" srcOrd="0" destOrd="0" presId="urn:microsoft.com/office/officeart/2005/8/layout/hierarchy1"/>
    <dgm:cxn modelId="{1F0622BA-C43F-4D39-8A94-AF3CBE5FAE22}" type="presParOf" srcId="{D7C80D3C-B710-46E8-9A2A-2A2A650675D4}" destId="{D2E03293-9E07-4DA8-A080-28FBFDD20942}" srcOrd="1" destOrd="0" presId="urn:microsoft.com/office/officeart/2005/8/layout/hierarchy1"/>
    <dgm:cxn modelId="{C4E4F466-CA22-4A55-A5E9-0551B826DF80}" type="presParOf" srcId="{80EBCADE-E8DC-4DC4-A9DD-9DFD799550A6}" destId="{81576734-D259-452E-B73A-C49951A1B226}" srcOrd="1" destOrd="0" presId="urn:microsoft.com/office/officeart/2005/8/layout/hierarchy1"/>
    <dgm:cxn modelId="{10DCA5E2-6051-4A31-B4A4-8D772E0C1C3A}" type="presParOf" srcId="{81576734-D259-452E-B73A-C49951A1B226}" destId="{8680BEA3-87EC-4ECE-917A-7ACDE04DB21B}" srcOrd="0" destOrd="0" presId="urn:microsoft.com/office/officeart/2005/8/layout/hierarchy1"/>
    <dgm:cxn modelId="{7E49C737-3529-4162-886C-7D30D507FDB6}" type="presParOf" srcId="{81576734-D259-452E-B73A-C49951A1B226}" destId="{3D80CB26-C3C2-467E-ACC9-9D5B48575DAA}" srcOrd="1" destOrd="0" presId="urn:microsoft.com/office/officeart/2005/8/layout/hierarchy1"/>
    <dgm:cxn modelId="{109B8F45-09D6-4012-8551-B104AB186D36}" type="presParOf" srcId="{3D80CB26-C3C2-467E-ACC9-9D5B48575DAA}" destId="{303C7802-149C-4137-B4BC-09F367923E3F}" srcOrd="0" destOrd="0" presId="urn:microsoft.com/office/officeart/2005/8/layout/hierarchy1"/>
    <dgm:cxn modelId="{1752555E-513D-4212-A878-705741468F6B}" type="presParOf" srcId="{303C7802-149C-4137-B4BC-09F367923E3F}" destId="{45D57370-F897-4FD1-A797-3C901A57F742}" srcOrd="0" destOrd="0" presId="urn:microsoft.com/office/officeart/2005/8/layout/hierarchy1"/>
    <dgm:cxn modelId="{1390A877-1423-4EB9-B881-D30FD2E7BDCB}" type="presParOf" srcId="{303C7802-149C-4137-B4BC-09F367923E3F}" destId="{7728DC59-0838-4D6C-B918-7FE45F3AB4D6}" srcOrd="1" destOrd="0" presId="urn:microsoft.com/office/officeart/2005/8/layout/hierarchy1"/>
    <dgm:cxn modelId="{9738957C-D515-4F6D-A8A7-33ADD75CD1E9}" type="presParOf" srcId="{3D80CB26-C3C2-467E-ACC9-9D5B48575DAA}" destId="{FABA6E01-63B3-44D1-BD9E-114C86A78FF9}" srcOrd="1" destOrd="0" presId="urn:microsoft.com/office/officeart/2005/8/layout/hierarchy1"/>
    <dgm:cxn modelId="{3669048D-37A8-4780-8919-081089589974}" type="presParOf" srcId="{FABA6E01-63B3-44D1-BD9E-114C86A78FF9}" destId="{E340F979-4C19-450B-AB6C-128CF196F03B}" srcOrd="0" destOrd="0" presId="urn:microsoft.com/office/officeart/2005/8/layout/hierarchy1"/>
    <dgm:cxn modelId="{44BA5768-8982-4FAA-9697-1F04D1ED750F}" type="presParOf" srcId="{FABA6E01-63B3-44D1-BD9E-114C86A78FF9}" destId="{FE7CC364-285F-4A1E-B16C-A0D8C00173FF}" srcOrd="1" destOrd="0" presId="urn:microsoft.com/office/officeart/2005/8/layout/hierarchy1"/>
    <dgm:cxn modelId="{4112F5B9-F95E-4371-AC0E-670104930506}" type="presParOf" srcId="{FE7CC364-285F-4A1E-B16C-A0D8C00173FF}" destId="{52C3C5AE-E155-41E7-9DC1-AED4F46A8AE7}" srcOrd="0" destOrd="0" presId="urn:microsoft.com/office/officeart/2005/8/layout/hierarchy1"/>
    <dgm:cxn modelId="{57C7EC80-3908-494C-B539-FB410AB92AF1}" type="presParOf" srcId="{52C3C5AE-E155-41E7-9DC1-AED4F46A8AE7}" destId="{93B2B6C6-A5BB-4561-9762-110A40E04301}" srcOrd="0" destOrd="0" presId="urn:microsoft.com/office/officeart/2005/8/layout/hierarchy1"/>
    <dgm:cxn modelId="{D614CF51-8F5D-4A89-9BE5-E05C666C72AC}" type="presParOf" srcId="{52C3C5AE-E155-41E7-9DC1-AED4F46A8AE7}" destId="{50962FD3-F544-4BB8-AC29-E51CB69C9CA0}" srcOrd="1" destOrd="0" presId="urn:microsoft.com/office/officeart/2005/8/layout/hierarchy1"/>
    <dgm:cxn modelId="{64B2D390-764C-49F6-A681-ACA7F1DF884A}" type="presParOf" srcId="{FE7CC364-285F-4A1E-B16C-A0D8C00173FF}" destId="{B333D7C6-EB12-48A2-8312-7BA2A2FE3304}" srcOrd="1" destOrd="0" presId="urn:microsoft.com/office/officeart/2005/8/layout/hierarchy1"/>
    <dgm:cxn modelId="{07470ADB-17D7-4D56-B255-D60BB4F8E8A7}" type="presParOf" srcId="{B333D7C6-EB12-48A2-8312-7BA2A2FE3304}" destId="{2F628B5F-1254-4F5B-B6C2-758A240829F9}" srcOrd="0" destOrd="0" presId="urn:microsoft.com/office/officeart/2005/8/layout/hierarchy1"/>
    <dgm:cxn modelId="{5D7F4C31-D6E4-4088-BFD8-D2BE06A8EA06}" type="presParOf" srcId="{B333D7C6-EB12-48A2-8312-7BA2A2FE3304}" destId="{33E70FF8-0216-499B-9227-AAB9F3508C39}" srcOrd="1" destOrd="0" presId="urn:microsoft.com/office/officeart/2005/8/layout/hierarchy1"/>
    <dgm:cxn modelId="{CB5E90E8-158F-402B-A562-596E27B2A872}" type="presParOf" srcId="{33E70FF8-0216-499B-9227-AAB9F3508C39}" destId="{8F34A74D-F556-4D3C-9FEF-2685B6F3587C}" srcOrd="0" destOrd="0" presId="urn:microsoft.com/office/officeart/2005/8/layout/hierarchy1"/>
    <dgm:cxn modelId="{2914AE85-0680-4F4D-A0F7-609379E8C645}" type="presParOf" srcId="{8F34A74D-F556-4D3C-9FEF-2685B6F3587C}" destId="{FFF4A4F1-9C41-419B-8753-0F47A37EC9FB}" srcOrd="0" destOrd="0" presId="urn:microsoft.com/office/officeart/2005/8/layout/hierarchy1"/>
    <dgm:cxn modelId="{F499BAF0-7D0D-4CD4-998D-B8C07E045B9C}" type="presParOf" srcId="{8F34A74D-F556-4D3C-9FEF-2685B6F3587C}" destId="{7B55169D-5111-40E4-9C4A-0BF677EC49B7}" srcOrd="1" destOrd="0" presId="urn:microsoft.com/office/officeart/2005/8/layout/hierarchy1"/>
    <dgm:cxn modelId="{C901A10B-0603-41D1-AC1E-AFD757A8D481}" type="presParOf" srcId="{33E70FF8-0216-499B-9227-AAB9F3508C39}" destId="{14A12CB3-0F9B-4102-897A-FAE0FCCC2619}" srcOrd="1" destOrd="0" presId="urn:microsoft.com/office/officeart/2005/8/layout/hierarchy1"/>
    <dgm:cxn modelId="{63A46F0F-B758-4FD7-9473-3AED683988D3}" type="presParOf" srcId="{14A12CB3-0F9B-4102-897A-FAE0FCCC2619}" destId="{6B6E6799-EE66-43D9-B1AF-92D887412574}" srcOrd="0" destOrd="0" presId="urn:microsoft.com/office/officeart/2005/8/layout/hierarchy1"/>
    <dgm:cxn modelId="{4B55D4B3-519D-4F4E-8C55-9DC320A25790}" type="presParOf" srcId="{14A12CB3-0F9B-4102-897A-FAE0FCCC2619}" destId="{607342D2-5C50-46D1-9B50-76445762A7A0}" srcOrd="1" destOrd="0" presId="urn:microsoft.com/office/officeart/2005/8/layout/hierarchy1"/>
    <dgm:cxn modelId="{D141E102-D897-4251-B748-1AE7B34D1DF4}" type="presParOf" srcId="{607342D2-5C50-46D1-9B50-76445762A7A0}" destId="{CB8A0C37-5A5E-4D78-ABBA-FF680D9D5A38}" srcOrd="0" destOrd="0" presId="urn:microsoft.com/office/officeart/2005/8/layout/hierarchy1"/>
    <dgm:cxn modelId="{1703C92C-581E-429B-BB24-C6F180127EAD}" type="presParOf" srcId="{CB8A0C37-5A5E-4D78-ABBA-FF680D9D5A38}" destId="{4E5E1C73-EBE1-413D-9B34-C1C062B4FA84}" srcOrd="0" destOrd="0" presId="urn:microsoft.com/office/officeart/2005/8/layout/hierarchy1"/>
    <dgm:cxn modelId="{9B82C31A-4371-4645-BF69-41069CA86923}" type="presParOf" srcId="{CB8A0C37-5A5E-4D78-ABBA-FF680D9D5A38}" destId="{47BF051A-277C-4B80-9449-6E12392F2775}" srcOrd="1" destOrd="0" presId="urn:microsoft.com/office/officeart/2005/8/layout/hierarchy1"/>
    <dgm:cxn modelId="{AC40A0E0-A201-44C8-9896-B5CD2CAD76D8}" type="presParOf" srcId="{607342D2-5C50-46D1-9B50-76445762A7A0}" destId="{94D9E983-DAAA-4A71-A397-FCCB82CDC545}" srcOrd="1" destOrd="0" presId="urn:microsoft.com/office/officeart/2005/8/layout/hierarchy1"/>
    <dgm:cxn modelId="{F028ED73-3705-4E28-96EC-A33E7393C048}" type="presParOf" srcId="{F1BE6F39-5642-4DCC-AEE6-4B2770CDDA8F}" destId="{9965188B-5DC6-41BD-8BA3-D33DE3C47CDB}" srcOrd="6" destOrd="0" presId="urn:microsoft.com/office/officeart/2005/8/layout/hierarchy1"/>
    <dgm:cxn modelId="{41D52F5D-C714-40DB-A5DC-4FBD718C01EA}" type="presParOf" srcId="{F1BE6F39-5642-4DCC-AEE6-4B2770CDDA8F}" destId="{46CEBACC-0FE9-48A2-8F2A-E0D9CFCF374C}" srcOrd="7" destOrd="0" presId="urn:microsoft.com/office/officeart/2005/8/layout/hierarchy1"/>
    <dgm:cxn modelId="{9DEFB7BA-6B93-49B9-8400-0E1CCD991FEB}" type="presParOf" srcId="{46CEBACC-0FE9-48A2-8F2A-E0D9CFCF374C}" destId="{4448380D-3AD8-459B-A69C-135CD409FC00}" srcOrd="0" destOrd="0" presId="urn:microsoft.com/office/officeart/2005/8/layout/hierarchy1"/>
    <dgm:cxn modelId="{301361DA-8CC6-4F0A-96F2-E2F3547C22A8}" type="presParOf" srcId="{4448380D-3AD8-459B-A69C-135CD409FC00}" destId="{893D40FF-8B42-40E9-AF7E-2BADE331CEDC}" srcOrd="0" destOrd="0" presId="urn:microsoft.com/office/officeart/2005/8/layout/hierarchy1"/>
    <dgm:cxn modelId="{712D0BF3-BD12-49F3-A1B0-FF6D9FE4C38C}" type="presParOf" srcId="{4448380D-3AD8-459B-A69C-135CD409FC00}" destId="{D6586ABC-2A82-4D7D-87EC-503D242ED6DE}" srcOrd="1" destOrd="0" presId="urn:microsoft.com/office/officeart/2005/8/layout/hierarchy1"/>
    <dgm:cxn modelId="{FAE1368D-4624-466F-9F28-D3E0F9FC4D49}" type="presParOf" srcId="{46CEBACC-0FE9-48A2-8F2A-E0D9CFCF374C}" destId="{4F6CA02C-AD55-4A17-BAC0-22A82472D7DE}" srcOrd="1" destOrd="0" presId="urn:microsoft.com/office/officeart/2005/8/layout/hierarchy1"/>
    <dgm:cxn modelId="{A591A6D2-7C75-444A-8D94-63911C1398EA}" type="presParOf" srcId="{102BDC23-14BD-41ED-8DCA-A88858E71364}" destId="{79BE1815-DEFE-4877-A3BE-FC3D53D6E789}" srcOrd="6" destOrd="0" presId="urn:microsoft.com/office/officeart/2005/8/layout/hierarchy1"/>
    <dgm:cxn modelId="{91C56DB0-1F54-4B0C-AF43-EE8B19AE239D}" type="presParOf" srcId="{102BDC23-14BD-41ED-8DCA-A88858E71364}" destId="{890DF531-D182-4511-8738-D6EA4E2609B6}" srcOrd="7" destOrd="0" presId="urn:microsoft.com/office/officeart/2005/8/layout/hierarchy1"/>
    <dgm:cxn modelId="{830D9061-80E7-4842-A530-8FF0B97897AC}" type="presParOf" srcId="{890DF531-D182-4511-8738-D6EA4E2609B6}" destId="{346772EC-0FDC-4611-8EE7-CB7894D842B5}" srcOrd="0" destOrd="0" presId="urn:microsoft.com/office/officeart/2005/8/layout/hierarchy1"/>
    <dgm:cxn modelId="{BF8079C1-F2ED-4A3C-8EC7-FB80C65CB0F2}" type="presParOf" srcId="{346772EC-0FDC-4611-8EE7-CB7894D842B5}" destId="{860E7A54-51D2-4B9D-A71F-FDC4A72FB372}" srcOrd="0" destOrd="0" presId="urn:microsoft.com/office/officeart/2005/8/layout/hierarchy1"/>
    <dgm:cxn modelId="{6A4C6F67-C076-4A6F-85FA-E8FD80635D19}" type="presParOf" srcId="{346772EC-0FDC-4611-8EE7-CB7894D842B5}" destId="{DF4B788D-FC4E-4D6C-A9B7-A8A3BC383BCE}" srcOrd="1" destOrd="0" presId="urn:microsoft.com/office/officeart/2005/8/layout/hierarchy1"/>
    <dgm:cxn modelId="{EF529A96-7879-4AF0-A5B0-BCB261C3AFCB}" type="presParOf" srcId="{890DF531-D182-4511-8738-D6EA4E2609B6}" destId="{14207B1E-2DFC-4F90-917C-2D8EB3B3169F}" srcOrd="1" destOrd="0" presId="urn:microsoft.com/office/officeart/2005/8/layout/hierarchy1"/>
    <dgm:cxn modelId="{C494351F-B1B2-431C-BCBB-1C3CD28739E8}" type="presParOf" srcId="{102BDC23-14BD-41ED-8DCA-A88858E71364}" destId="{1BF68A25-355D-49AD-BF35-3602D8E63D51}" srcOrd="8" destOrd="0" presId="urn:microsoft.com/office/officeart/2005/8/layout/hierarchy1"/>
    <dgm:cxn modelId="{35868969-738C-4323-89CC-D90DED8F1CB0}" type="presParOf" srcId="{102BDC23-14BD-41ED-8DCA-A88858E71364}" destId="{53A27554-C605-491F-A2F6-D1AD5D000062}" srcOrd="9" destOrd="0" presId="urn:microsoft.com/office/officeart/2005/8/layout/hierarchy1"/>
    <dgm:cxn modelId="{370E71CF-90FD-4C02-8D48-0D53C9F39A43}" type="presParOf" srcId="{53A27554-C605-491F-A2F6-D1AD5D000062}" destId="{9837A2C1-1F78-476B-BB3A-C1606D602A11}" srcOrd="0" destOrd="0" presId="urn:microsoft.com/office/officeart/2005/8/layout/hierarchy1"/>
    <dgm:cxn modelId="{5F6D7478-CC20-4016-85F3-BB5219727CB0}" type="presParOf" srcId="{9837A2C1-1F78-476B-BB3A-C1606D602A11}" destId="{D2961B58-7CBB-45E1-9163-27786028C37F}" srcOrd="0" destOrd="0" presId="urn:microsoft.com/office/officeart/2005/8/layout/hierarchy1"/>
    <dgm:cxn modelId="{5D06EAEE-7EF2-4FBE-801D-F0E47A0364F6}" type="presParOf" srcId="{9837A2C1-1F78-476B-BB3A-C1606D602A11}" destId="{63EEC3E8-4035-4728-886C-04699909B5F6}" srcOrd="1" destOrd="0" presId="urn:microsoft.com/office/officeart/2005/8/layout/hierarchy1"/>
    <dgm:cxn modelId="{6B66B2CE-F884-453A-95BB-94FC02DB9E3F}" type="presParOf" srcId="{53A27554-C605-491F-A2F6-D1AD5D000062}" destId="{A9076C54-A9EF-4385-8266-24C08C3DBE57}" srcOrd="1" destOrd="0" presId="urn:microsoft.com/office/officeart/2005/8/layout/hierarchy1"/>
    <dgm:cxn modelId="{2E94BFCF-E0C6-4112-B159-49D9372BEF10}" type="presParOf" srcId="{69375CC4-0009-47AE-A624-99551DE01730}" destId="{2F80620E-7A52-4D4F-8558-BD0076D2EEF8}" srcOrd="6" destOrd="0" presId="urn:microsoft.com/office/officeart/2005/8/layout/hierarchy1"/>
    <dgm:cxn modelId="{6C4E25D8-F278-4054-A8B6-B4D1420DE563}" type="presParOf" srcId="{69375CC4-0009-47AE-A624-99551DE01730}" destId="{43819D91-8D80-4DDA-85DD-C4C9CA69706E}" srcOrd="7" destOrd="0" presId="urn:microsoft.com/office/officeart/2005/8/layout/hierarchy1"/>
    <dgm:cxn modelId="{D0087C9E-2BFC-469E-84FE-F5E2D3FB2FC8}" type="presParOf" srcId="{43819D91-8D80-4DDA-85DD-C4C9CA69706E}" destId="{EE65D3E4-9AFB-4E68-A867-C6280B2C251E}" srcOrd="0" destOrd="0" presId="urn:microsoft.com/office/officeart/2005/8/layout/hierarchy1"/>
    <dgm:cxn modelId="{2302FE15-8979-46C8-9BD9-088F9182C025}" type="presParOf" srcId="{EE65D3E4-9AFB-4E68-A867-C6280B2C251E}" destId="{39CC8308-2A53-4312-8EA6-6695F4DC259D}" srcOrd="0" destOrd="0" presId="urn:microsoft.com/office/officeart/2005/8/layout/hierarchy1"/>
    <dgm:cxn modelId="{87DD977B-212F-4230-9BFC-AEF14F6D0469}" type="presParOf" srcId="{EE65D3E4-9AFB-4E68-A867-C6280B2C251E}" destId="{115FD560-4C17-48F5-BC3E-3B517E1141A0}" srcOrd="1" destOrd="0" presId="urn:microsoft.com/office/officeart/2005/8/layout/hierarchy1"/>
    <dgm:cxn modelId="{5062DE7F-1912-4C42-AF19-16EE4235EF81}" type="presParOf" srcId="{43819D91-8D80-4DDA-85DD-C4C9CA69706E}" destId="{8B327C1B-2E8A-4B9F-9F7D-24563F7D6C0A}" srcOrd="1" destOrd="0" presId="urn:microsoft.com/office/officeart/2005/8/layout/hierarchy1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F778B56-E932-4953-AE73-9AD14AA938E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0EB3A3-B311-466C-AD76-A0C4CF210FAC}">
      <dgm:prSet phldrT="[Text]"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484A8FBC-DFD7-4FDB-9C25-40FC0CF76BAA}" type="parTrans" cxnId="{6E03CA2A-17AE-4EFC-8457-BA84F91D56CD}">
      <dgm:prSet/>
      <dgm:spPr/>
      <dgm:t>
        <a:bodyPr/>
        <a:lstStyle/>
        <a:p>
          <a:endParaRPr lang="en-US"/>
        </a:p>
      </dgm:t>
    </dgm:pt>
    <dgm:pt modelId="{98CAB671-5E9C-42CD-9D32-2AD96199E0E2}" type="sibTrans" cxnId="{6E03CA2A-17AE-4EFC-8457-BA84F91D56CD}">
      <dgm:prSet/>
      <dgm:spPr/>
      <dgm:t>
        <a:bodyPr/>
        <a:lstStyle/>
        <a:p>
          <a:endParaRPr lang="en-US"/>
        </a:p>
      </dgm:t>
    </dgm:pt>
    <dgm:pt modelId="{D7D86A06-2D92-43AC-B88A-FA77B3437C5C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7086E6D6-3B47-436B-BA17-B24F448C5FA1}" type="parTrans" cxnId="{A09EE3C3-0871-4756-A5C2-DD3BC10B7D00}">
      <dgm:prSet/>
      <dgm:spPr/>
      <dgm:t>
        <a:bodyPr/>
        <a:lstStyle/>
        <a:p>
          <a:endParaRPr lang="en-US"/>
        </a:p>
      </dgm:t>
    </dgm:pt>
    <dgm:pt modelId="{57F4D5C8-778A-45F7-B418-6E26CF9FC261}" type="sibTrans" cxnId="{A09EE3C3-0871-4756-A5C2-DD3BC10B7D00}">
      <dgm:prSet/>
      <dgm:spPr/>
      <dgm:t>
        <a:bodyPr/>
        <a:lstStyle/>
        <a:p>
          <a:endParaRPr lang="en-US"/>
        </a:p>
      </dgm:t>
    </dgm:pt>
    <dgm:pt modelId="{CD5E03CE-C4B5-4F33-96F4-1B7362C19097}">
      <dgm:prSet phldrT="[Text]"/>
      <dgm:spPr/>
      <dgm:t>
        <a:bodyPr/>
        <a:lstStyle/>
        <a:p>
          <a:r>
            <a:rPr lang="en-US" dirty="0" smtClean="0"/>
            <a:t>=</a:t>
          </a:r>
          <a:endParaRPr lang="en-US" dirty="0"/>
        </a:p>
      </dgm:t>
    </dgm:pt>
    <dgm:pt modelId="{A0A018D7-A3ED-4561-9804-355FD22500D2}" type="parTrans" cxnId="{809C5E99-527F-4BCD-A5A6-DD0828E9B706}">
      <dgm:prSet/>
      <dgm:spPr/>
      <dgm:t>
        <a:bodyPr/>
        <a:lstStyle/>
        <a:p>
          <a:endParaRPr lang="en-US"/>
        </a:p>
      </dgm:t>
    </dgm:pt>
    <dgm:pt modelId="{7A19779F-2817-491D-8B63-750834EB2E62}" type="sibTrans" cxnId="{809C5E99-527F-4BCD-A5A6-DD0828E9B706}">
      <dgm:prSet/>
      <dgm:spPr/>
      <dgm:t>
        <a:bodyPr/>
        <a:lstStyle/>
        <a:p>
          <a:endParaRPr lang="en-US"/>
        </a:p>
      </dgm:t>
    </dgm:pt>
    <dgm:pt modelId="{F881E78F-C88B-4926-889D-0A7CB4841284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5D81AA90-4BFB-4C30-B357-D54CACE2E8D3}" type="parTrans" cxnId="{5E156F62-0827-4FB3-948D-F8BEA7D3D7F9}">
      <dgm:prSet/>
      <dgm:spPr/>
      <dgm:t>
        <a:bodyPr/>
        <a:lstStyle/>
        <a:p>
          <a:endParaRPr lang="en-US"/>
        </a:p>
      </dgm:t>
    </dgm:pt>
    <dgm:pt modelId="{61DE44C2-B0AB-4BF5-8217-8868363385EB}" type="sibTrans" cxnId="{5E156F62-0827-4FB3-948D-F8BEA7D3D7F9}">
      <dgm:prSet/>
      <dgm:spPr/>
      <dgm:t>
        <a:bodyPr/>
        <a:lstStyle/>
        <a:p>
          <a:endParaRPr lang="en-US"/>
        </a:p>
      </dgm:t>
    </dgm:pt>
    <dgm:pt modelId="{16DDD6E2-ED7F-49C8-AD8F-4BD264E00210}">
      <dgm:prSet phldrT="[Text]"/>
      <dgm:spPr/>
      <dgm:t>
        <a:bodyPr/>
        <a:lstStyle/>
        <a:p>
          <a:r>
            <a:rPr lang="en-US" dirty="0" smtClean="0"/>
            <a:t>x</a:t>
          </a:r>
          <a:endParaRPr lang="en-US" dirty="0"/>
        </a:p>
      </dgm:t>
    </dgm:pt>
    <dgm:pt modelId="{14A7875F-0786-4CE9-B3C7-E9F62F259BEE}" type="parTrans" cxnId="{07DA5AD0-71C0-46AE-A4F1-5671E0780AFE}">
      <dgm:prSet/>
      <dgm:spPr/>
      <dgm:t>
        <a:bodyPr/>
        <a:lstStyle/>
        <a:p>
          <a:endParaRPr lang="en-US"/>
        </a:p>
      </dgm:t>
    </dgm:pt>
    <dgm:pt modelId="{4FEF61B7-1463-4857-8C57-ABE80E9621F9}" type="sibTrans" cxnId="{07DA5AD0-71C0-46AE-A4F1-5671E0780AFE}">
      <dgm:prSet/>
      <dgm:spPr/>
      <dgm:t>
        <a:bodyPr/>
        <a:lstStyle/>
        <a:p>
          <a:endParaRPr lang="en-US"/>
        </a:p>
      </dgm:t>
    </dgm:pt>
    <dgm:pt modelId="{BEE75955-29D5-449C-B244-AF76DDEF667D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8B02D3DC-DAC7-4AF4-851E-8DC7D29827A3}" type="parTrans" cxnId="{A3EA9A39-F158-4B24-A45D-1FA09F5B2103}">
      <dgm:prSet/>
      <dgm:spPr/>
      <dgm:t>
        <a:bodyPr/>
        <a:lstStyle/>
        <a:p>
          <a:endParaRPr lang="en-US"/>
        </a:p>
      </dgm:t>
    </dgm:pt>
    <dgm:pt modelId="{59350E03-E73C-4F33-A483-5C6107D10BA7}" type="sibTrans" cxnId="{A3EA9A39-F158-4B24-A45D-1FA09F5B2103}">
      <dgm:prSet/>
      <dgm:spPr/>
      <dgm:t>
        <a:bodyPr/>
        <a:lstStyle/>
        <a:p>
          <a:endParaRPr lang="en-US"/>
        </a:p>
      </dgm:t>
    </dgm:pt>
    <dgm:pt modelId="{0740CC2B-3990-48C3-BC4E-6BE2FC0A0EDB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D24D5372-69DF-4D6F-BA3C-2320BE54C22E}" type="parTrans" cxnId="{5C1D8C10-C468-4004-91CE-2329D57556B5}">
      <dgm:prSet/>
      <dgm:spPr/>
      <dgm:t>
        <a:bodyPr/>
        <a:lstStyle/>
        <a:p>
          <a:endParaRPr lang="en-US"/>
        </a:p>
      </dgm:t>
    </dgm:pt>
    <dgm:pt modelId="{1C92DF7D-26D0-4060-9834-5167F425BFAC}" type="sibTrans" cxnId="{5C1D8C10-C468-4004-91CE-2329D57556B5}">
      <dgm:prSet/>
      <dgm:spPr/>
      <dgm:t>
        <a:bodyPr/>
        <a:lstStyle/>
        <a:p>
          <a:endParaRPr lang="en-US"/>
        </a:p>
      </dgm:t>
    </dgm:pt>
    <dgm:pt modelId="{06B98DB4-3FA6-40FF-A85C-76BA2A60D6A7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4E12035D-8CAB-49C8-82AB-01951006D07C}" type="parTrans" cxnId="{E356051D-BEEC-4BC9-839C-1E3192E900D9}">
      <dgm:prSet/>
      <dgm:spPr/>
      <dgm:t>
        <a:bodyPr/>
        <a:lstStyle/>
        <a:p>
          <a:endParaRPr lang="en-US"/>
        </a:p>
      </dgm:t>
    </dgm:pt>
    <dgm:pt modelId="{243416B6-57E9-4618-9286-0CDF4299A013}" type="sibTrans" cxnId="{E356051D-BEEC-4BC9-839C-1E3192E900D9}">
      <dgm:prSet/>
      <dgm:spPr/>
      <dgm:t>
        <a:bodyPr/>
        <a:lstStyle/>
        <a:p>
          <a:endParaRPr lang="en-US"/>
        </a:p>
      </dgm:t>
    </dgm:pt>
    <dgm:pt modelId="{F563A771-CCE4-41FD-8597-ED1C5CD0916D}">
      <dgm:prSet phldrT="[Text]"/>
      <dgm:spPr/>
      <dgm:t>
        <a:bodyPr/>
        <a:lstStyle/>
        <a:p>
          <a:r>
            <a:rPr lang="en-US" dirty="0" smtClean="0"/>
            <a:t>(</a:t>
          </a:r>
          <a:endParaRPr lang="en-US" dirty="0"/>
        </a:p>
      </dgm:t>
    </dgm:pt>
    <dgm:pt modelId="{7872AFB3-01AD-4B96-875D-B9927DBAA79A}" type="parTrans" cxnId="{7D0CC490-D576-4291-B262-66EE23B7D9B8}">
      <dgm:prSet/>
      <dgm:spPr/>
      <dgm:t>
        <a:bodyPr/>
        <a:lstStyle/>
        <a:p>
          <a:endParaRPr lang="en-US"/>
        </a:p>
      </dgm:t>
    </dgm:pt>
    <dgm:pt modelId="{578C31F1-1F37-4DDC-9E55-7E44392AED8D}" type="sibTrans" cxnId="{7D0CC490-D576-4291-B262-66EE23B7D9B8}">
      <dgm:prSet/>
      <dgm:spPr/>
      <dgm:t>
        <a:bodyPr/>
        <a:lstStyle/>
        <a:p>
          <a:endParaRPr lang="en-US"/>
        </a:p>
      </dgm:t>
    </dgm:pt>
    <dgm:pt modelId="{148E3AE3-C8B3-4DF4-880D-199B4C73FCFE}">
      <dgm:prSet phldrT="[Text]"/>
      <dgm:spPr/>
      <dgm:t>
        <a:bodyPr/>
        <a:lstStyle/>
        <a:p>
          <a:r>
            <a:rPr lang="en-US" dirty="0" smtClean="0"/>
            <a:t>OAL</a:t>
          </a:r>
          <a:endParaRPr lang="en-US" dirty="0"/>
        </a:p>
      </dgm:t>
    </dgm:pt>
    <dgm:pt modelId="{0BCE6F7C-8680-4349-AC77-D1FFC2EF3B2A}" type="parTrans" cxnId="{73541A51-1AF0-43AE-939A-A050A66CDFD6}">
      <dgm:prSet/>
      <dgm:spPr/>
      <dgm:t>
        <a:bodyPr/>
        <a:lstStyle/>
        <a:p>
          <a:endParaRPr lang="en-US"/>
        </a:p>
      </dgm:t>
    </dgm:pt>
    <dgm:pt modelId="{581EB5CC-1681-46DE-A01B-955C6C838F40}" type="sibTrans" cxnId="{73541A51-1AF0-43AE-939A-A050A66CDFD6}">
      <dgm:prSet/>
      <dgm:spPr/>
      <dgm:t>
        <a:bodyPr/>
        <a:lstStyle/>
        <a:p>
          <a:endParaRPr lang="en-US"/>
        </a:p>
      </dgm:t>
    </dgm:pt>
    <dgm:pt modelId="{94E8EF17-13A1-4044-8A35-1E4341F09424}">
      <dgm:prSet phldrT="[Text]"/>
      <dgm:spPr/>
      <dgm:t>
        <a:bodyPr/>
        <a:lstStyle/>
        <a:p>
          <a:r>
            <a:rPr lang="en-US" dirty="0" smtClean="0"/>
            <a:t>)</a:t>
          </a:r>
          <a:endParaRPr lang="en-US" dirty="0"/>
        </a:p>
      </dgm:t>
    </dgm:pt>
    <dgm:pt modelId="{EE6F7157-A151-4B52-B530-6B5593D59870}" type="parTrans" cxnId="{0B72E227-8F22-4D6F-83D1-071BC4698ED0}">
      <dgm:prSet/>
      <dgm:spPr/>
      <dgm:t>
        <a:bodyPr/>
        <a:lstStyle/>
        <a:p>
          <a:endParaRPr lang="en-US"/>
        </a:p>
      </dgm:t>
    </dgm:pt>
    <dgm:pt modelId="{81A7B7A0-1FE6-46DA-86A4-250B1B117899}" type="sibTrans" cxnId="{0B72E227-8F22-4D6F-83D1-071BC4698ED0}">
      <dgm:prSet/>
      <dgm:spPr/>
      <dgm:t>
        <a:bodyPr/>
        <a:lstStyle/>
        <a:p>
          <a:endParaRPr lang="en-US"/>
        </a:p>
      </dgm:t>
    </dgm:pt>
    <dgm:pt modelId="{39437237-7F39-48A1-A08A-963B49D3E725}">
      <dgm:prSet phldrT="[Text]"/>
      <dgm:spPr/>
      <dgm:t>
        <a:bodyPr/>
        <a:lstStyle/>
        <a:p>
          <a:r>
            <a:rPr lang="en-US" dirty="0" err="1" smtClean="0"/>
            <a:t>foo</a:t>
          </a:r>
          <a:endParaRPr lang="en-US" dirty="0"/>
        </a:p>
      </dgm:t>
    </dgm:pt>
    <dgm:pt modelId="{5F60A71D-F026-454C-A693-349BB0F9CB2A}" type="parTrans" cxnId="{D8FBF062-E456-4374-AE12-B037A98E0B21}">
      <dgm:prSet/>
      <dgm:spPr/>
      <dgm:t>
        <a:bodyPr/>
        <a:lstStyle/>
        <a:p>
          <a:endParaRPr lang="en-US"/>
        </a:p>
      </dgm:t>
    </dgm:pt>
    <dgm:pt modelId="{52B9EDFD-63C6-44CA-A3DF-248D4BFED956}" type="sibTrans" cxnId="{D8FBF062-E456-4374-AE12-B037A98E0B21}">
      <dgm:prSet/>
      <dgm:spPr/>
      <dgm:t>
        <a:bodyPr/>
        <a:lstStyle/>
        <a:p>
          <a:endParaRPr lang="en-US"/>
        </a:p>
      </dgm:t>
    </dgm:pt>
    <dgm:pt modelId="{127DC803-D8F4-4469-A8D7-0D6F885658CA}">
      <dgm:prSet phldrT="[Text]"/>
      <dgm:spPr/>
      <dgm:t>
        <a:bodyPr/>
        <a:lstStyle/>
        <a:p>
          <a:r>
            <a:rPr lang="en-US" dirty="0" smtClean="0"/>
            <a:t>AL</a:t>
          </a:r>
          <a:endParaRPr lang="en-US" dirty="0"/>
        </a:p>
      </dgm:t>
    </dgm:pt>
    <dgm:pt modelId="{6F7F8B92-E00A-4A7B-9985-FAD09AD24856}" type="parTrans" cxnId="{5227C495-58EC-4FF5-A311-569CEBA84DEB}">
      <dgm:prSet/>
      <dgm:spPr/>
      <dgm:t>
        <a:bodyPr/>
        <a:lstStyle/>
        <a:p>
          <a:endParaRPr lang="en-US"/>
        </a:p>
      </dgm:t>
    </dgm:pt>
    <dgm:pt modelId="{119A69BC-C479-403D-9F2C-A1523706D252}" type="sibTrans" cxnId="{5227C495-58EC-4FF5-A311-569CEBA84DEB}">
      <dgm:prSet/>
      <dgm:spPr/>
      <dgm:t>
        <a:bodyPr/>
        <a:lstStyle/>
        <a:p>
          <a:endParaRPr lang="en-US"/>
        </a:p>
      </dgm:t>
    </dgm:pt>
    <dgm:pt modelId="{DA6ED07F-E41C-4CF6-9520-BF49816D82D9}">
      <dgm:prSet phldrT="[Text]"/>
      <dgm:spPr/>
      <dgm:t>
        <a:bodyPr/>
        <a:lstStyle/>
        <a:p>
          <a:r>
            <a:rPr lang="en-US" dirty="0" smtClean="0"/>
            <a:t>AL</a:t>
          </a:r>
          <a:endParaRPr lang="en-US" dirty="0"/>
        </a:p>
      </dgm:t>
    </dgm:pt>
    <dgm:pt modelId="{A15A68EF-DFE2-43E9-B74A-C12437312FFC}" type="parTrans" cxnId="{C107D522-4C2F-44ED-8FE5-CBEC2852B6A5}">
      <dgm:prSet/>
      <dgm:spPr/>
      <dgm:t>
        <a:bodyPr/>
        <a:lstStyle/>
        <a:p>
          <a:endParaRPr lang="en-US"/>
        </a:p>
      </dgm:t>
    </dgm:pt>
    <dgm:pt modelId="{BD963FA7-904B-4C15-8A76-9A986310667C}" type="sibTrans" cxnId="{C107D522-4C2F-44ED-8FE5-CBEC2852B6A5}">
      <dgm:prSet/>
      <dgm:spPr/>
      <dgm:t>
        <a:bodyPr/>
        <a:lstStyle/>
        <a:p>
          <a:endParaRPr lang="en-US"/>
        </a:p>
      </dgm:t>
    </dgm:pt>
    <dgm:pt modelId="{C2B49662-B909-4225-A1BE-3AD50CB5DC75}">
      <dgm:prSet phldrT="[Text]"/>
      <dgm:spPr/>
      <dgm:t>
        <a:bodyPr/>
        <a:lstStyle/>
        <a:p>
          <a:r>
            <a:rPr lang="en-US" dirty="0" smtClean="0"/>
            <a:t>,</a:t>
          </a:r>
          <a:endParaRPr lang="en-US" dirty="0"/>
        </a:p>
      </dgm:t>
    </dgm:pt>
    <dgm:pt modelId="{B4169C69-7049-4C3B-9DC5-DD7F8568D206}" type="parTrans" cxnId="{D368E3ED-8D81-48E1-AD65-27ACD3F03FD0}">
      <dgm:prSet/>
      <dgm:spPr/>
      <dgm:t>
        <a:bodyPr/>
        <a:lstStyle/>
        <a:p>
          <a:endParaRPr lang="en-US"/>
        </a:p>
      </dgm:t>
    </dgm:pt>
    <dgm:pt modelId="{41F7B414-7129-453D-BF5C-5DE11D736655}" type="sibTrans" cxnId="{D368E3ED-8D81-48E1-AD65-27ACD3F03FD0}">
      <dgm:prSet/>
      <dgm:spPr/>
      <dgm:t>
        <a:bodyPr/>
        <a:lstStyle/>
        <a:p>
          <a:endParaRPr lang="en-US"/>
        </a:p>
      </dgm:t>
    </dgm:pt>
    <dgm:pt modelId="{4438AEFC-2D22-408D-A268-03E10C737F5D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094075E7-930B-44E6-BC1D-95753C81C36D}" type="parTrans" cxnId="{E6FF7A76-281C-4618-9E71-94FA2ABE92AB}">
      <dgm:prSet/>
      <dgm:spPr/>
      <dgm:t>
        <a:bodyPr/>
        <a:lstStyle/>
        <a:p>
          <a:endParaRPr lang="en-US"/>
        </a:p>
      </dgm:t>
    </dgm:pt>
    <dgm:pt modelId="{D2D5E085-F328-4CEE-8BC2-C63B96BDE5D2}" type="sibTrans" cxnId="{E6FF7A76-281C-4618-9E71-94FA2ABE92AB}">
      <dgm:prSet/>
      <dgm:spPr/>
      <dgm:t>
        <a:bodyPr/>
        <a:lstStyle/>
        <a:p>
          <a:endParaRPr lang="en-US"/>
        </a:p>
      </dgm:t>
    </dgm:pt>
    <dgm:pt modelId="{A4ABE3BA-B804-45C3-8779-2758D7ED4114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3D2FF35F-9D47-4658-879A-45FAB141A960}" type="parTrans" cxnId="{C5770317-6CF5-4CDD-A297-94DDADCCF367}">
      <dgm:prSet/>
      <dgm:spPr/>
      <dgm:t>
        <a:bodyPr/>
        <a:lstStyle/>
        <a:p>
          <a:endParaRPr lang="en-US"/>
        </a:p>
      </dgm:t>
    </dgm:pt>
    <dgm:pt modelId="{FC47BA92-0DFE-44AB-B97F-D01566710D65}" type="sibTrans" cxnId="{C5770317-6CF5-4CDD-A297-94DDADCCF367}">
      <dgm:prSet/>
      <dgm:spPr/>
      <dgm:t>
        <a:bodyPr/>
        <a:lstStyle/>
        <a:p>
          <a:endParaRPr lang="en-US"/>
        </a:p>
      </dgm:t>
    </dgm:pt>
    <dgm:pt modelId="{F0724ED1-16BC-4070-BEC8-ACF44B6114D9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03113840-6C05-4F8E-BC15-053104D7EDA5}" type="parTrans" cxnId="{C4C6D540-15C3-4815-A226-97E5FF1B1297}">
      <dgm:prSet/>
      <dgm:spPr/>
      <dgm:t>
        <a:bodyPr/>
        <a:lstStyle/>
        <a:p>
          <a:endParaRPr lang="en-US"/>
        </a:p>
      </dgm:t>
    </dgm:pt>
    <dgm:pt modelId="{766263E3-41F1-439A-8939-CF818B29EB66}" type="sibTrans" cxnId="{C4C6D540-15C3-4815-A226-97E5FF1B1297}">
      <dgm:prSet/>
      <dgm:spPr/>
      <dgm:t>
        <a:bodyPr/>
        <a:lstStyle/>
        <a:p>
          <a:endParaRPr lang="en-US"/>
        </a:p>
      </dgm:t>
    </dgm:pt>
    <dgm:pt modelId="{80534D7C-1FAB-4EB7-9EAA-83F7AE8E4A09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0CC4DA64-C8BE-49FB-88BE-AFECEF125F36}" type="parTrans" cxnId="{7F7B82C6-864F-4871-AE90-2CD0A6BCC1F2}">
      <dgm:prSet/>
      <dgm:spPr/>
      <dgm:t>
        <a:bodyPr/>
        <a:lstStyle/>
        <a:p>
          <a:endParaRPr lang="en-US"/>
        </a:p>
      </dgm:t>
    </dgm:pt>
    <dgm:pt modelId="{47C0AF66-C868-4319-BA7E-6A5112452154}" type="sibTrans" cxnId="{7F7B82C6-864F-4871-AE90-2CD0A6BCC1F2}">
      <dgm:prSet/>
      <dgm:spPr/>
      <dgm:t>
        <a:bodyPr/>
        <a:lstStyle/>
        <a:p>
          <a:endParaRPr lang="en-US"/>
        </a:p>
      </dgm:t>
    </dgm:pt>
    <dgm:pt modelId="{83CCE480-3A7C-45B0-AB4B-09CA61FC12CC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6624CF98-5A34-4A7A-9C08-32E62E3ED1A1}" type="parTrans" cxnId="{346CF068-21C5-461F-B69C-7F06887FCCF6}">
      <dgm:prSet/>
      <dgm:spPr/>
      <dgm:t>
        <a:bodyPr/>
        <a:lstStyle/>
        <a:p>
          <a:endParaRPr lang="en-US"/>
        </a:p>
      </dgm:t>
    </dgm:pt>
    <dgm:pt modelId="{4FA9A5CA-F5E5-4D28-955F-06AB957F7103}" type="sibTrans" cxnId="{346CF068-21C5-461F-B69C-7F06887FCCF6}">
      <dgm:prSet/>
      <dgm:spPr/>
      <dgm:t>
        <a:bodyPr/>
        <a:lstStyle/>
        <a:p>
          <a:endParaRPr lang="en-US"/>
        </a:p>
      </dgm:t>
    </dgm:pt>
    <dgm:pt modelId="{F430E41B-4F19-4DE1-9ADF-545AF937CEEC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D6A2CA3E-3BE7-4815-AE39-52C72C421E01}" type="parTrans" cxnId="{D6813D9F-27A7-4D80-9542-D0F74D312718}">
      <dgm:prSet/>
      <dgm:spPr/>
      <dgm:t>
        <a:bodyPr/>
        <a:lstStyle/>
        <a:p>
          <a:endParaRPr lang="en-US"/>
        </a:p>
      </dgm:t>
    </dgm:pt>
    <dgm:pt modelId="{80A175CA-47A5-48EE-ACEA-965E138D3A1A}" type="sibTrans" cxnId="{D6813D9F-27A7-4D80-9542-D0F74D312718}">
      <dgm:prSet/>
      <dgm:spPr/>
      <dgm:t>
        <a:bodyPr/>
        <a:lstStyle/>
        <a:p>
          <a:endParaRPr lang="en-US"/>
        </a:p>
      </dgm:t>
    </dgm:pt>
    <dgm:pt modelId="{72DC57FA-5F6E-4D9B-A383-914796D05021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54BA7179-85BB-4FE0-97D4-D848B5695FAC}" type="parTrans" cxnId="{0D5F9697-5365-4EFB-85A9-5B5EDC00B8EA}">
      <dgm:prSet/>
      <dgm:spPr/>
      <dgm:t>
        <a:bodyPr/>
        <a:lstStyle/>
        <a:p>
          <a:endParaRPr lang="en-US"/>
        </a:p>
      </dgm:t>
    </dgm:pt>
    <dgm:pt modelId="{42A76062-CFE8-42CF-AFA1-2BABC63CC3F2}" type="sibTrans" cxnId="{0D5F9697-5365-4EFB-85A9-5B5EDC00B8EA}">
      <dgm:prSet/>
      <dgm:spPr/>
      <dgm:t>
        <a:bodyPr/>
        <a:lstStyle/>
        <a:p>
          <a:endParaRPr lang="en-US"/>
        </a:p>
      </dgm:t>
    </dgm:pt>
    <dgm:pt modelId="{3FC1977F-9297-4AE3-86F5-4EE239EC6925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342C5162-42B7-4DA9-BFF8-78C5A85E76C5}" type="parTrans" cxnId="{2FA8169A-66F2-46C3-884B-4FC727263C66}">
      <dgm:prSet/>
      <dgm:spPr/>
      <dgm:t>
        <a:bodyPr/>
        <a:lstStyle/>
        <a:p>
          <a:endParaRPr lang="en-US"/>
        </a:p>
      </dgm:t>
    </dgm:pt>
    <dgm:pt modelId="{5FF3D347-5D71-415A-A517-6DD83997F45D}" type="sibTrans" cxnId="{2FA8169A-66F2-46C3-884B-4FC727263C66}">
      <dgm:prSet/>
      <dgm:spPr/>
      <dgm:t>
        <a:bodyPr/>
        <a:lstStyle/>
        <a:p>
          <a:endParaRPr lang="en-US"/>
        </a:p>
      </dgm:t>
    </dgm:pt>
    <dgm:pt modelId="{AA84F8FA-C0FA-4BE8-8F6D-065632207F8A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847EED6D-A2E8-458A-9640-A3C1FA5BDE5B}" type="parTrans" cxnId="{39DC4906-568F-4F83-8786-48B9BDD535CC}">
      <dgm:prSet/>
      <dgm:spPr/>
      <dgm:t>
        <a:bodyPr/>
        <a:lstStyle/>
        <a:p>
          <a:endParaRPr lang="en-US"/>
        </a:p>
      </dgm:t>
    </dgm:pt>
    <dgm:pt modelId="{9A24052A-3853-40CD-8493-73F0D4B3732E}" type="sibTrans" cxnId="{39DC4906-568F-4F83-8786-48B9BDD535CC}">
      <dgm:prSet/>
      <dgm:spPr/>
      <dgm:t>
        <a:bodyPr/>
        <a:lstStyle/>
        <a:p>
          <a:endParaRPr lang="en-US"/>
        </a:p>
      </dgm:t>
    </dgm:pt>
    <dgm:pt modelId="{D733D0DE-94F7-4D27-8B53-B30B4ADDD2C7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D0E3DA06-D1D5-4948-B3BA-E96FC587CD7F}" type="parTrans" cxnId="{469D887B-BD81-411C-914A-E3E0C947CD27}">
      <dgm:prSet/>
      <dgm:spPr/>
      <dgm:t>
        <a:bodyPr/>
        <a:lstStyle/>
        <a:p>
          <a:endParaRPr lang="en-US"/>
        </a:p>
      </dgm:t>
    </dgm:pt>
    <dgm:pt modelId="{EF774029-ED13-4FEB-BC96-DBE3320269D8}" type="sibTrans" cxnId="{469D887B-BD81-411C-914A-E3E0C947CD27}">
      <dgm:prSet/>
      <dgm:spPr/>
      <dgm:t>
        <a:bodyPr/>
        <a:lstStyle/>
        <a:p>
          <a:endParaRPr lang="en-US"/>
        </a:p>
      </dgm:t>
    </dgm:pt>
    <dgm:pt modelId="{1FABEE1A-0045-4D54-B8D4-C929654A6133}">
      <dgm:prSet/>
      <dgm:spPr>
        <a:noFill/>
      </dgm:spPr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06EF8CDE-F4AD-4D15-B745-C460ABEE2A93}" type="parTrans" cxnId="{E4D3398B-188B-48E7-A88B-D21F6B533F31}">
      <dgm:prSet/>
      <dgm:spPr/>
    </dgm:pt>
    <dgm:pt modelId="{6206CF4F-1AA8-470B-B015-93D08D5D32D9}" type="sibTrans" cxnId="{E4D3398B-188B-48E7-A88B-D21F6B533F31}">
      <dgm:prSet/>
      <dgm:spPr/>
    </dgm:pt>
    <dgm:pt modelId="{CB8D02E0-4C71-4311-9394-C4C9B41D056E}">
      <dgm:prSet/>
      <dgm:spPr>
        <a:noFill/>
      </dgm:spPr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CE2A0A17-DBF3-4417-B86B-2E84676578B4}" type="parTrans" cxnId="{C7E98A20-3664-4790-B084-3C5D48ED7944}">
      <dgm:prSet/>
      <dgm:spPr/>
    </dgm:pt>
    <dgm:pt modelId="{66960669-F56D-44DF-AD33-445A2DF27677}" type="sibTrans" cxnId="{C7E98A20-3664-4790-B084-3C5D48ED7944}">
      <dgm:prSet/>
      <dgm:spPr/>
    </dgm:pt>
    <dgm:pt modelId="{4E007084-143D-47FF-B8F7-6B4D108FA21D}">
      <dgm:prSet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F712E1AC-0BE4-4A30-841A-2430A2AB2F6C}" type="parTrans" cxnId="{F91AB075-F07C-4DE6-85B5-B89F9A01D6F9}">
      <dgm:prSet/>
      <dgm:spPr/>
    </dgm:pt>
    <dgm:pt modelId="{79CE3149-E706-4CDB-9E8F-15A31B3B1D5F}" type="sibTrans" cxnId="{F91AB075-F07C-4DE6-85B5-B89F9A01D6F9}">
      <dgm:prSet/>
      <dgm:spPr/>
    </dgm:pt>
    <dgm:pt modelId="{7950ADAF-3A63-42D0-9F15-35B33F74E8C7}">
      <dgm:prSet/>
      <dgm:spPr>
        <a:noFill/>
      </dgm:spPr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37F1BD31-BA4E-46E4-87D8-7CF3D4CC773B}" type="parTrans" cxnId="{091D524D-1B91-4550-BD59-81D731EA3ACE}">
      <dgm:prSet/>
      <dgm:spPr/>
    </dgm:pt>
    <dgm:pt modelId="{72E27904-336E-42D3-A952-9C257F878F0E}" type="sibTrans" cxnId="{091D524D-1B91-4550-BD59-81D731EA3ACE}">
      <dgm:prSet/>
      <dgm:spPr/>
    </dgm:pt>
    <dgm:pt modelId="{141E87E7-D4DD-4C9D-91B4-C26356A59C58}" type="pres">
      <dgm:prSet presAssocID="{3F778B56-E932-4953-AE73-9AD14AA938E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C01BE24-A4D6-4AB3-B8D5-C2158A0554AD}" type="pres">
      <dgm:prSet presAssocID="{CD0EB3A3-B311-466C-AD76-A0C4CF210FAC}" presName="hierRoot1" presStyleCnt="0"/>
      <dgm:spPr/>
    </dgm:pt>
    <dgm:pt modelId="{58A3B214-8636-4111-8893-AD9257BC38EC}" type="pres">
      <dgm:prSet presAssocID="{CD0EB3A3-B311-466C-AD76-A0C4CF210FAC}" presName="composite" presStyleCnt="0"/>
      <dgm:spPr/>
    </dgm:pt>
    <dgm:pt modelId="{6D80086E-9836-4C41-A4CB-86D489D814E2}" type="pres">
      <dgm:prSet presAssocID="{CD0EB3A3-B311-466C-AD76-A0C4CF210FAC}" presName="background" presStyleLbl="node0" presStyleIdx="0" presStyleCnt="1"/>
      <dgm:spPr/>
    </dgm:pt>
    <dgm:pt modelId="{A8DE2E9D-77D7-4E22-ABCE-4EB5BA180C30}" type="pres">
      <dgm:prSet presAssocID="{CD0EB3A3-B311-466C-AD76-A0C4CF210FA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375CC4-0009-47AE-A624-99551DE01730}" type="pres">
      <dgm:prSet presAssocID="{CD0EB3A3-B311-466C-AD76-A0C4CF210FAC}" presName="hierChild2" presStyleCnt="0"/>
      <dgm:spPr/>
    </dgm:pt>
    <dgm:pt modelId="{AFB32483-272A-4B94-B045-B0E6098C3904}" type="pres">
      <dgm:prSet presAssocID="{7086E6D6-3B47-436B-BA17-B24F448C5FA1}" presName="Name10" presStyleLbl="parChTrans1D2" presStyleIdx="0" presStyleCnt="4"/>
      <dgm:spPr/>
      <dgm:t>
        <a:bodyPr/>
        <a:lstStyle/>
        <a:p>
          <a:endParaRPr lang="en-US"/>
        </a:p>
      </dgm:t>
    </dgm:pt>
    <dgm:pt modelId="{51CDE125-A27D-42C5-BD2A-D64D712EEE22}" type="pres">
      <dgm:prSet presAssocID="{D7D86A06-2D92-43AC-B88A-FA77B3437C5C}" presName="hierRoot2" presStyleCnt="0"/>
      <dgm:spPr/>
    </dgm:pt>
    <dgm:pt modelId="{37F74452-449C-4E33-8CFD-1C81D4847F33}" type="pres">
      <dgm:prSet presAssocID="{D7D86A06-2D92-43AC-B88A-FA77B3437C5C}" presName="composite2" presStyleCnt="0"/>
      <dgm:spPr/>
    </dgm:pt>
    <dgm:pt modelId="{02468021-171D-4B14-A715-09695171202B}" type="pres">
      <dgm:prSet presAssocID="{D7D86A06-2D92-43AC-B88A-FA77B3437C5C}" presName="background2" presStyleLbl="node2" presStyleIdx="0" presStyleCnt="4"/>
      <dgm:spPr/>
    </dgm:pt>
    <dgm:pt modelId="{763AF670-0DE9-4C7D-BC35-5D18A6447FCD}" type="pres">
      <dgm:prSet presAssocID="{D7D86A06-2D92-43AC-B88A-FA77B3437C5C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7C34D1-A3FC-4250-8667-7953D1279DFD}" type="pres">
      <dgm:prSet presAssocID="{D7D86A06-2D92-43AC-B88A-FA77B3437C5C}" presName="hierChild3" presStyleCnt="0"/>
      <dgm:spPr/>
    </dgm:pt>
    <dgm:pt modelId="{EEAB9C97-BFFF-43B5-BA44-8DEBF53F5834}" type="pres">
      <dgm:prSet presAssocID="{14A7875F-0786-4CE9-B3C7-E9F62F259BEE}" presName="Name17" presStyleLbl="parChTrans1D3" presStyleIdx="0" presStyleCnt="2"/>
      <dgm:spPr/>
      <dgm:t>
        <a:bodyPr/>
        <a:lstStyle/>
        <a:p>
          <a:endParaRPr lang="en-US"/>
        </a:p>
      </dgm:t>
    </dgm:pt>
    <dgm:pt modelId="{10EDF3B6-E963-4238-AAA7-0E7C0E3F3A3B}" type="pres">
      <dgm:prSet presAssocID="{16DDD6E2-ED7F-49C8-AD8F-4BD264E00210}" presName="hierRoot3" presStyleCnt="0"/>
      <dgm:spPr/>
    </dgm:pt>
    <dgm:pt modelId="{F101D96D-7821-4874-8A97-E54FC8AA9FF2}" type="pres">
      <dgm:prSet presAssocID="{16DDD6E2-ED7F-49C8-AD8F-4BD264E00210}" presName="composite3" presStyleCnt="0"/>
      <dgm:spPr/>
    </dgm:pt>
    <dgm:pt modelId="{9295B1FA-56AB-4594-BDA4-948EFFF5CD2A}" type="pres">
      <dgm:prSet presAssocID="{16DDD6E2-ED7F-49C8-AD8F-4BD264E00210}" presName="background3" presStyleLbl="node3" presStyleIdx="0" presStyleCnt="2"/>
      <dgm:spPr/>
    </dgm:pt>
    <dgm:pt modelId="{09ECA89B-B701-42E0-B06C-43EC5AB7D96D}" type="pres">
      <dgm:prSet presAssocID="{16DDD6E2-ED7F-49C8-AD8F-4BD264E00210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90F2A5-299E-4897-A75C-578CA3A41E9A}" type="pres">
      <dgm:prSet presAssocID="{16DDD6E2-ED7F-49C8-AD8F-4BD264E00210}" presName="hierChild4" presStyleCnt="0"/>
      <dgm:spPr/>
    </dgm:pt>
    <dgm:pt modelId="{CB9168AD-BFC2-4527-954F-14BBA1F769CC}" type="pres">
      <dgm:prSet presAssocID="{A0A018D7-A3ED-4561-9804-355FD22500D2}" presName="Name10" presStyleLbl="parChTrans1D2" presStyleIdx="1" presStyleCnt="4"/>
      <dgm:spPr/>
      <dgm:t>
        <a:bodyPr/>
        <a:lstStyle/>
        <a:p>
          <a:endParaRPr lang="en-US"/>
        </a:p>
      </dgm:t>
    </dgm:pt>
    <dgm:pt modelId="{071EFA5D-8086-4C03-AEDB-F00FAC0E25A5}" type="pres">
      <dgm:prSet presAssocID="{CD5E03CE-C4B5-4F33-96F4-1B7362C19097}" presName="hierRoot2" presStyleCnt="0"/>
      <dgm:spPr/>
    </dgm:pt>
    <dgm:pt modelId="{34FA5D82-58DC-405F-A69F-2721196C683A}" type="pres">
      <dgm:prSet presAssocID="{CD5E03CE-C4B5-4F33-96F4-1B7362C19097}" presName="composite2" presStyleCnt="0"/>
      <dgm:spPr/>
    </dgm:pt>
    <dgm:pt modelId="{0FF1AD1D-8025-4DF9-96F7-7CA7D91E80CA}" type="pres">
      <dgm:prSet presAssocID="{CD5E03CE-C4B5-4F33-96F4-1B7362C19097}" presName="background2" presStyleLbl="node2" presStyleIdx="1" presStyleCnt="4"/>
      <dgm:spPr/>
    </dgm:pt>
    <dgm:pt modelId="{D04031D2-1051-4116-800F-7046B7C97BBF}" type="pres">
      <dgm:prSet presAssocID="{CD5E03CE-C4B5-4F33-96F4-1B7362C19097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475B08-5AA5-4E4F-BB8E-32D8D0534C34}" type="pres">
      <dgm:prSet presAssocID="{CD5E03CE-C4B5-4F33-96F4-1B7362C19097}" presName="hierChild3" presStyleCnt="0"/>
      <dgm:spPr/>
    </dgm:pt>
    <dgm:pt modelId="{F8B9A906-689C-408C-829A-DF44D9379616}" type="pres">
      <dgm:prSet presAssocID="{5D81AA90-4BFB-4C30-B357-D54CACE2E8D3}" presName="Name10" presStyleLbl="parChTrans1D2" presStyleIdx="2" presStyleCnt="4"/>
      <dgm:spPr/>
      <dgm:t>
        <a:bodyPr/>
        <a:lstStyle/>
        <a:p>
          <a:endParaRPr lang="en-US"/>
        </a:p>
      </dgm:t>
    </dgm:pt>
    <dgm:pt modelId="{AA234942-DD85-4C74-ABC5-43CB53F99860}" type="pres">
      <dgm:prSet presAssocID="{F881E78F-C88B-4926-889D-0A7CB4841284}" presName="hierRoot2" presStyleCnt="0"/>
      <dgm:spPr/>
    </dgm:pt>
    <dgm:pt modelId="{CAB68872-BF67-4C39-9CD4-67CC161D3E20}" type="pres">
      <dgm:prSet presAssocID="{F881E78F-C88B-4926-889D-0A7CB4841284}" presName="composite2" presStyleCnt="0"/>
      <dgm:spPr/>
    </dgm:pt>
    <dgm:pt modelId="{50F6AEB5-FE63-41B1-BA95-72D43C45B278}" type="pres">
      <dgm:prSet presAssocID="{F881E78F-C88B-4926-889D-0A7CB4841284}" presName="background2" presStyleLbl="node2" presStyleIdx="2" presStyleCnt="4"/>
      <dgm:spPr/>
    </dgm:pt>
    <dgm:pt modelId="{3F7CE24F-79E9-427D-904D-54178C519192}" type="pres">
      <dgm:prSet presAssocID="{F881E78F-C88B-4926-889D-0A7CB4841284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4823B0-522B-4319-BEF8-BAEF0D6F0D61}" type="pres">
      <dgm:prSet presAssocID="{F881E78F-C88B-4926-889D-0A7CB4841284}" presName="hierChild3" presStyleCnt="0"/>
      <dgm:spPr/>
    </dgm:pt>
    <dgm:pt modelId="{CB2BC442-E9D6-40EF-9C38-D8C54B12B038}" type="pres">
      <dgm:prSet presAssocID="{8B02D3DC-DAC7-4AF4-851E-8DC7D29827A3}" presName="Name17" presStyleLbl="parChTrans1D3" presStyleIdx="1" presStyleCnt="2"/>
      <dgm:spPr/>
      <dgm:t>
        <a:bodyPr/>
        <a:lstStyle/>
        <a:p>
          <a:endParaRPr lang="en-US"/>
        </a:p>
      </dgm:t>
    </dgm:pt>
    <dgm:pt modelId="{80D42823-32FD-4A59-9456-977FFE379CB0}" type="pres">
      <dgm:prSet presAssocID="{BEE75955-29D5-449C-B244-AF76DDEF667D}" presName="hierRoot3" presStyleCnt="0"/>
      <dgm:spPr/>
    </dgm:pt>
    <dgm:pt modelId="{FC41630D-77EE-403E-96C8-453837B07569}" type="pres">
      <dgm:prSet presAssocID="{BEE75955-29D5-449C-B244-AF76DDEF667D}" presName="composite3" presStyleCnt="0"/>
      <dgm:spPr/>
    </dgm:pt>
    <dgm:pt modelId="{96F8C7E9-D95F-43EB-BB40-F2AA0FAE2627}" type="pres">
      <dgm:prSet presAssocID="{BEE75955-29D5-449C-B244-AF76DDEF667D}" presName="background3" presStyleLbl="node3" presStyleIdx="1" presStyleCnt="2"/>
      <dgm:spPr/>
    </dgm:pt>
    <dgm:pt modelId="{74A3AB15-6EBA-4FCF-B9CC-A59BB8A32714}" type="pres">
      <dgm:prSet presAssocID="{BEE75955-29D5-449C-B244-AF76DDEF667D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F518D1-5D56-4D24-8A1C-ABD1BEE81E55}" type="pres">
      <dgm:prSet presAssocID="{BEE75955-29D5-449C-B244-AF76DDEF667D}" presName="hierChild4" presStyleCnt="0"/>
      <dgm:spPr/>
    </dgm:pt>
    <dgm:pt modelId="{90406764-048B-4D86-94C9-0C2BE92F8EEB}" type="pres">
      <dgm:prSet presAssocID="{D24D5372-69DF-4D6F-BA3C-2320BE54C22E}" presName="Name23" presStyleLbl="parChTrans1D4" presStyleIdx="0" presStyleCnt="22"/>
      <dgm:spPr/>
      <dgm:t>
        <a:bodyPr/>
        <a:lstStyle/>
        <a:p>
          <a:endParaRPr lang="en-US"/>
        </a:p>
      </dgm:t>
    </dgm:pt>
    <dgm:pt modelId="{33C71A7D-A9C7-4A8C-9BEB-1C90B689F2FA}" type="pres">
      <dgm:prSet presAssocID="{0740CC2B-3990-48C3-BC4E-6BE2FC0A0EDB}" presName="hierRoot4" presStyleCnt="0"/>
      <dgm:spPr/>
    </dgm:pt>
    <dgm:pt modelId="{AD3278F0-7EB8-44C6-89DA-AC6BCFBE3D19}" type="pres">
      <dgm:prSet presAssocID="{0740CC2B-3990-48C3-BC4E-6BE2FC0A0EDB}" presName="composite4" presStyleCnt="0"/>
      <dgm:spPr/>
    </dgm:pt>
    <dgm:pt modelId="{E297B8ED-CCF1-436F-9641-36991D018C60}" type="pres">
      <dgm:prSet presAssocID="{0740CC2B-3990-48C3-BC4E-6BE2FC0A0EDB}" presName="background4" presStyleLbl="node4" presStyleIdx="0" presStyleCnt="22"/>
      <dgm:spPr/>
    </dgm:pt>
    <dgm:pt modelId="{F0279832-667A-48EC-8AE9-3FE2686168B5}" type="pres">
      <dgm:prSet presAssocID="{0740CC2B-3990-48C3-BC4E-6BE2FC0A0EDB}" presName="text4" presStyleLbl="fgAcc4" presStyleIdx="0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2BDC23-14BD-41ED-8DCA-A88858E71364}" type="pres">
      <dgm:prSet presAssocID="{0740CC2B-3990-48C3-BC4E-6BE2FC0A0EDB}" presName="hierChild5" presStyleCnt="0"/>
      <dgm:spPr/>
    </dgm:pt>
    <dgm:pt modelId="{B0B21679-98D0-4AE9-ACAD-E5E18834F2FC}" type="pres">
      <dgm:prSet presAssocID="{4E12035D-8CAB-49C8-82AB-01951006D07C}" presName="Name23" presStyleLbl="parChTrans1D4" presStyleIdx="1" presStyleCnt="22"/>
      <dgm:spPr/>
      <dgm:t>
        <a:bodyPr/>
        <a:lstStyle/>
        <a:p>
          <a:endParaRPr lang="en-US"/>
        </a:p>
      </dgm:t>
    </dgm:pt>
    <dgm:pt modelId="{1A453725-708D-4FC6-8E92-52BD5E4586B3}" type="pres">
      <dgm:prSet presAssocID="{06B98DB4-3FA6-40FF-A85C-76BA2A60D6A7}" presName="hierRoot4" presStyleCnt="0"/>
      <dgm:spPr/>
    </dgm:pt>
    <dgm:pt modelId="{688B284E-7509-4EA2-A1E3-C3A195F3B441}" type="pres">
      <dgm:prSet presAssocID="{06B98DB4-3FA6-40FF-A85C-76BA2A60D6A7}" presName="composite4" presStyleCnt="0"/>
      <dgm:spPr/>
    </dgm:pt>
    <dgm:pt modelId="{CE6A5527-D255-4915-9E40-9E0B54ABBEBC}" type="pres">
      <dgm:prSet presAssocID="{06B98DB4-3FA6-40FF-A85C-76BA2A60D6A7}" presName="background4" presStyleLbl="node4" presStyleIdx="1" presStyleCnt="22"/>
      <dgm:spPr/>
    </dgm:pt>
    <dgm:pt modelId="{75851402-7D1D-4849-8291-6DE663F62C5E}" type="pres">
      <dgm:prSet presAssocID="{06B98DB4-3FA6-40FF-A85C-76BA2A60D6A7}" presName="text4" presStyleLbl="fgAcc4" presStyleIdx="1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5D67BE-20C7-4B4E-88E4-A927A8C64FE7}" type="pres">
      <dgm:prSet presAssocID="{06B98DB4-3FA6-40FF-A85C-76BA2A60D6A7}" presName="hierChild5" presStyleCnt="0"/>
      <dgm:spPr/>
    </dgm:pt>
    <dgm:pt modelId="{78497673-5FDE-4475-A5F1-6322CFB79800}" type="pres">
      <dgm:prSet presAssocID="{5F60A71D-F026-454C-A693-349BB0F9CB2A}" presName="Name23" presStyleLbl="parChTrans1D4" presStyleIdx="2" presStyleCnt="22"/>
      <dgm:spPr/>
      <dgm:t>
        <a:bodyPr/>
        <a:lstStyle/>
        <a:p>
          <a:endParaRPr lang="en-US"/>
        </a:p>
      </dgm:t>
    </dgm:pt>
    <dgm:pt modelId="{B8A32113-7380-4EB3-AB6E-E5099E3292E3}" type="pres">
      <dgm:prSet presAssocID="{39437237-7F39-48A1-A08A-963B49D3E725}" presName="hierRoot4" presStyleCnt="0"/>
      <dgm:spPr/>
    </dgm:pt>
    <dgm:pt modelId="{6FBF9219-A95B-4B02-9400-A02E24521304}" type="pres">
      <dgm:prSet presAssocID="{39437237-7F39-48A1-A08A-963B49D3E725}" presName="composite4" presStyleCnt="0"/>
      <dgm:spPr/>
    </dgm:pt>
    <dgm:pt modelId="{71388516-336C-4C4A-AFF0-622070AED854}" type="pres">
      <dgm:prSet presAssocID="{39437237-7F39-48A1-A08A-963B49D3E725}" presName="background4" presStyleLbl="node4" presStyleIdx="2" presStyleCnt="22"/>
      <dgm:spPr/>
    </dgm:pt>
    <dgm:pt modelId="{43909AF6-E02A-4D3E-96D5-7FAA73A1DFC1}" type="pres">
      <dgm:prSet presAssocID="{39437237-7F39-48A1-A08A-963B49D3E725}" presName="text4" presStyleLbl="fgAcc4" presStyleIdx="2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82F4B6-101D-4A64-9790-C08CF8E0CC5A}" type="pres">
      <dgm:prSet presAssocID="{39437237-7F39-48A1-A08A-963B49D3E725}" presName="hierChild5" presStyleCnt="0"/>
      <dgm:spPr/>
    </dgm:pt>
    <dgm:pt modelId="{5B26E804-82F4-4F04-B470-EFF68CA5664E}" type="pres">
      <dgm:prSet presAssocID="{7872AFB3-01AD-4B96-875D-B9927DBAA79A}" presName="Name23" presStyleLbl="parChTrans1D4" presStyleIdx="3" presStyleCnt="22"/>
      <dgm:spPr/>
      <dgm:t>
        <a:bodyPr/>
        <a:lstStyle/>
        <a:p>
          <a:endParaRPr lang="en-US"/>
        </a:p>
      </dgm:t>
    </dgm:pt>
    <dgm:pt modelId="{C8046D14-534F-4432-8053-D0ABFEC9E62B}" type="pres">
      <dgm:prSet presAssocID="{F563A771-CCE4-41FD-8597-ED1C5CD0916D}" presName="hierRoot4" presStyleCnt="0"/>
      <dgm:spPr/>
    </dgm:pt>
    <dgm:pt modelId="{EBD178B0-D3CD-4F34-8B11-EAA8F152AA52}" type="pres">
      <dgm:prSet presAssocID="{F563A771-CCE4-41FD-8597-ED1C5CD0916D}" presName="composite4" presStyleCnt="0"/>
      <dgm:spPr/>
    </dgm:pt>
    <dgm:pt modelId="{7F7948A7-6AAA-40C9-B950-38E7493D659B}" type="pres">
      <dgm:prSet presAssocID="{F563A771-CCE4-41FD-8597-ED1C5CD0916D}" presName="background4" presStyleLbl="node4" presStyleIdx="3" presStyleCnt="22"/>
      <dgm:spPr/>
    </dgm:pt>
    <dgm:pt modelId="{5FC7770D-42B5-4C11-AD45-F000C6E20CB7}" type="pres">
      <dgm:prSet presAssocID="{F563A771-CCE4-41FD-8597-ED1C5CD0916D}" presName="text4" presStyleLbl="fgAcc4" presStyleIdx="3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9E3CBD-EE31-4553-A550-F704DF8AD3D0}" type="pres">
      <dgm:prSet presAssocID="{F563A771-CCE4-41FD-8597-ED1C5CD0916D}" presName="hierChild5" presStyleCnt="0"/>
      <dgm:spPr/>
    </dgm:pt>
    <dgm:pt modelId="{84DA129A-5778-4935-AA8D-E4818A9685A6}" type="pres">
      <dgm:prSet presAssocID="{0BCE6F7C-8680-4349-AC77-D1FFC2EF3B2A}" presName="Name23" presStyleLbl="parChTrans1D4" presStyleIdx="4" presStyleCnt="22"/>
      <dgm:spPr/>
      <dgm:t>
        <a:bodyPr/>
        <a:lstStyle/>
        <a:p>
          <a:endParaRPr lang="en-US"/>
        </a:p>
      </dgm:t>
    </dgm:pt>
    <dgm:pt modelId="{5D80B324-044C-40D8-A4AE-0592C8C77AFB}" type="pres">
      <dgm:prSet presAssocID="{148E3AE3-C8B3-4DF4-880D-199B4C73FCFE}" presName="hierRoot4" presStyleCnt="0"/>
      <dgm:spPr/>
    </dgm:pt>
    <dgm:pt modelId="{834C4FE5-AF60-436A-A318-40F1980A165C}" type="pres">
      <dgm:prSet presAssocID="{148E3AE3-C8B3-4DF4-880D-199B4C73FCFE}" presName="composite4" presStyleCnt="0"/>
      <dgm:spPr/>
    </dgm:pt>
    <dgm:pt modelId="{DC3C6946-95B8-4983-AE1D-7CBBE681DA9D}" type="pres">
      <dgm:prSet presAssocID="{148E3AE3-C8B3-4DF4-880D-199B4C73FCFE}" presName="background4" presStyleLbl="node4" presStyleIdx="4" presStyleCnt="22"/>
      <dgm:spPr/>
    </dgm:pt>
    <dgm:pt modelId="{94734216-4B12-41B4-A88D-19F90F6F680B}" type="pres">
      <dgm:prSet presAssocID="{148E3AE3-C8B3-4DF4-880D-199B4C73FCFE}" presName="text4" presStyleLbl="fgAcc4" presStyleIdx="4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E565AA-DC04-4157-BE54-2EB7A9C73358}" type="pres">
      <dgm:prSet presAssocID="{148E3AE3-C8B3-4DF4-880D-199B4C73FCFE}" presName="hierChild5" presStyleCnt="0"/>
      <dgm:spPr/>
    </dgm:pt>
    <dgm:pt modelId="{5F284072-B641-49EC-BCAB-E275F83AC0A5}" type="pres">
      <dgm:prSet presAssocID="{6F7F8B92-E00A-4A7B-9985-FAD09AD24856}" presName="Name23" presStyleLbl="parChTrans1D4" presStyleIdx="5" presStyleCnt="22"/>
      <dgm:spPr/>
      <dgm:t>
        <a:bodyPr/>
        <a:lstStyle/>
        <a:p>
          <a:endParaRPr lang="en-US"/>
        </a:p>
      </dgm:t>
    </dgm:pt>
    <dgm:pt modelId="{CCBF934C-D42D-4678-BC87-B5CB83FEE118}" type="pres">
      <dgm:prSet presAssocID="{127DC803-D8F4-4469-A8D7-0D6F885658CA}" presName="hierRoot4" presStyleCnt="0"/>
      <dgm:spPr/>
    </dgm:pt>
    <dgm:pt modelId="{FEBEAC63-9A8C-4C6C-B67C-47B7EFE01369}" type="pres">
      <dgm:prSet presAssocID="{127DC803-D8F4-4469-A8D7-0D6F885658CA}" presName="composite4" presStyleCnt="0"/>
      <dgm:spPr/>
    </dgm:pt>
    <dgm:pt modelId="{2F5D7FC8-B643-41EB-87D5-6B1374ACF15A}" type="pres">
      <dgm:prSet presAssocID="{127DC803-D8F4-4469-A8D7-0D6F885658CA}" presName="background4" presStyleLbl="node4" presStyleIdx="5" presStyleCnt="22"/>
      <dgm:spPr/>
    </dgm:pt>
    <dgm:pt modelId="{6AAD572E-3B76-4ACF-91D3-3D936886491C}" type="pres">
      <dgm:prSet presAssocID="{127DC803-D8F4-4469-A8D7-0D6F885658CA}" presName="text4" presStyleLbl="fgAcc4" presStyleIdx="5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BE6F39-5642-4DCC-AEE6-4B2770CDDA8F}" type="pres">
      <dgm:prSet presAssocID="{127DC803-D8F4-4469-A8D7-0D6F885658CA}" presName="hierChild5" presStyleCnt="0"/>
      <dgm:spPr/>
    </dgm:pt>
    <dgm:pt modelId="{C1F1DE19-9675-40E8-AB2D-F30B8A00A3D5}" type="pres">
      <dgm:prSet presAssocID="{A15A68EF-DFE2-43E9-B74A-C12437312FFC}" presName="Name23" presStyleLbl="parChTrans1D4" presStyleIdx="6" presStyleCnt="22"/>
      <dgm:spPr/>
      <dgm:t>
        <a:bodyPr/>
        <a:lstStyle/>
        <a:p>
          <a:endParaRPr lang="en-US"/>
        </a:p>
      </dgm:t>
    </dgm:pt>
    <dgm:pt modelId="{87228167-BE9B-4A72-94A7-6EF11E91696E}" type="pres">
      <dgm:prSet presAssocID="{DA6ED07F-E41C-4CF6-9520-BF49816D82D9}" presName="hierRoot4" presStyleCnt="0"/>
      <dgm:spPr/>
    </dgm:pt>
    <dgm:pt modelId="{F8279F1B-911F-4ACF-AC3A-9A2851F36065}" type="pres">
      <dgm:prSet presAssocID="{DA6ED07F-E41C-4CF6-9520-BF49816D82D9}" presName="composite4" presStyleCnt="0"/>
      <dgm:spPr/>
    </dgm:pt>
    <dgm:pt modelId="{1F6AF96A-4086-4A63-9AF8-477E3CDDF432}" type="pres">
      <dgm:prSet presAssocID="{DA6ED07F-E41C-4CF6-9520-BF49816D82D9}" presName="background4" presStyleLbl="node4" presStyleIdx="6" presStyleCnt="22"/>
      <dgm:spPr/>
    </dgm:pt>
    <dgm:pt modelId="{3FC74EF7-0CB9-48F7-B90A-5C1D690189F2}" type="pres">
      <dgm:prSet presAssocID="{DA6ED07F-E41C-4CF6-9520-BF49816D82D9}" presName="text4" presStyleLbl="fgAcc4" presStyleIdx="6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F73E62-657B-4867-8D78-980A6C83CA24}" type="pres">
      <dgm:prSet presAssocID="{DA6ED07F-E41C-4CF6-9520-BF49816D82D9}" presName="hierChild5" presStyleCnt="0"/>
      <dgm:spPr/>
    </dgm:pt>
    <dgm:pt modelId="{3D0A9616-DD74-4386-B709-1B8049D721CE}" type="pres">
      <dgm:prSet presAssocID="{3D2FF35F-9D47-4658-879A-45FAB141A960}" presName="Name23" presStyleLbl="parChTrans1D4" presStyleIdx="7" presStyleCnt="22"/>
      <dgm:spPr/>
      <dgm:t>
        <a:bodyPr/>
        <a:lstStyle/>
        <a:p>
          <a:endParaRPr lang="en-US"/>
        </a:p>
      </dgm:t>
    </dgm:pt>
    <dgm:pt modelId="{62B97062-66CC-411B-957A-A6CB80012DA5}" type="pres">
      <dgm:prSet presAssocID="{A4ABE3BA-B804-45C3-8779-2758D7ED4114}" presName="hierRoot4" presStyleCnt="0"/>
      <dgm:spPr/>
    </dgm:pt>
    <dgm:pt modelId="{5B72634A-1404-47DE-B223-7A5C2A9DF9F9}" type="pres">
      <dgm:prSet presAssocID="{A4ABE3BA-B804-45C3-8779-2758D7ED4114}" presName="composite4" presStyleCnt="0"/>
      <dgm:spPr/>
    </dgm:pt>
    <dgm:pt modelId="{991404A5-2699-4850-BEAE-73B08A0793F9}" type="pres">
      <dgm:prSet presAssocID="{A4ABE3BA-B804-45C3-8779-2758D7ED4114}" presName="background4" presStyleLbl="node4" presStyleIdx="7" presStyleCnt="22"/>
      <dgm:spPr/>
    </dgm:pt>
    <dgm:pt modelId="{3243FF9A-6992-448E-911F-2B7BBD13507C}" type="pres">
      <dgm:prSet presAssocID="{A4ABE3BA-B804-45C3-8779-2758D7ED4114}" presName="text4" presStyleLbl="fgAcc4" presStyleIdx="7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93D24D-6FAD-42C9-B644-A520CFB134AF}" type="pres">
      <dgm:prSet presAssocID="{A4ABE3BA-B804-45C3-8779-2758D7ED4114}" presName="hierChild5" presStyleCnt="0"/>
      <dgm:spPr/>
    </dgm:pt>
    <dgm:pt modelId="{E9DAF987-79D5-4279-8842-072547DE000A}" type="pres">
      <dgm:prSet presAssocID="{03113840-6C05-4F8E-BC15-053104D7EDA5}" presName="Name23" presStyleLbl="parChTrans1D4" presStyleIdx="8" presStyleCnt="22"/>
      <dgm:spPr/>
      <dgm:t>
        <a:bodyPr/>
        <a:lstStyle/>
        <a:p>
          <a:endParaRPr lang="en-US"/>
        </a:p>
      </dgm:t>
    </dgm:pt>
    <dgm:pt modelId="{0F7C9C46-E9B0-4B15-8044-B99E698EC9D4}" type="pres">
      <dgm:prSet presAssocID="{F0724ED1-16BC-4070-BEC8-ACF44B6114D9}" presName="hierRoot4" presStyleCnt="0"/>
      <dgm:spPr/>
    </dgm:pt>
    <dgm:pt modelId="{AD235E9A-ECEE-4849-A49A-165711A255E7}" type="pres">
      <dgm:prSet presAssocID="{F0724ED1-16BC-4070-BEC8-ACF44B6114D9}" presName="composite4" presStyleCnt="0"/>
      <dgm:spPr/>
    </dgm:pt>
    <dgm:pt modelId="{A57ACDAB-10B1-4AB7-AEF8-715C68DC14D5}" type="pres">
      <dgm:prSet presAssocID="{F0724ED1-16BC-4070-BEC8-ACF44B6114D9}" presName="background4" presStyleLbl="node4" presStyleIdx="8" presStyleCnt="22"/>
      <dgm:spPr/>
    </dgm:pt>
    <dgm:pt modelId="{C769DE76-8DA2-44CF-B609-91C0457CFA60}" type="pres">
      <dgm:prSet presAssocID="{F0724ED1-16BC-4070-BEC8-ACF44B6114D9}" presName="text4" presStyleLbl="fgAcc4" presStyleIdx="8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B1C304-8C32-4768-AC50-C64244542761}" type="pres">
      <dgm:prSet presAssocID="{F0724ED1-16BC-4070-BEC8-ACF44B6114D9}" presName="hierChild5" presStyleCnt="0"/>
      <dgm:spPr/>
    </dgm:pt>
    <dgm:pt modelId="{5DCAF87A-6428-4466-9455-F45DE072CCB1}" type="pres">
      <dgm:prSet presAssocID="{0CC4DA64-C8BE-49FB-88BE-AFECEF125F36}" presName="Name23" presStyleLbl="parChTrans1D4" presStyleIdx="9" presStyleCnt="22"/>
      <dgm:spPr/>
      <dgm:t>
        <a:bodyPr/>
        <a:lstStyle/>
        <a:p>
          <a:endParaRPr lang="en-US"/>
        </a:p>
      </dgm:t>
    </dgm:pt>
    <dgm:pt modelId="{6B920BF1-514B-4F42-AE95-21D782A0B754}" type="pres">
      <dgm:prSet presAssocID="{80534D7C-1FAB-4EB7-9EAA-83F7AE8E4A09}" presName="hierRoot4" presStyleCnt="0"/>
      <dgm:spPr/>
    </dgm:pt>
    <dgm:pt modelId="{D736E52C-978A-4D36-BB87-67B08518D41D}" type="pres">
      <dgm:prSet presAssocID="{80534D7C-1FAB-4EB7-9EAA-83F7AE8E4A09}" presName="composite4" presStyleCnt="0"/>
      <dgm:spPr/>
    </dgm:pt>
    <dgm:pt modelId="{0C786125-C106-46C0-8884-49AEF507C266}" type="pres">
      <dgm:prSet presAssocID="{80534D7C-1FAB-4EB7-9EAA-83F7AE8E4A09}" presName="background4" presStyleLbl="node4" presStyleIdx="9" presStyleCnt="22"/>
      <dgm:spPr/>
    </dgm:pt>
    <dgm:pt modelId="{562FA488-FEC9-4AB0-A11C-28A4E19757A7}" type="pres">
      <dgm:prSet presAssocID="{80534D7C-1FAB-4EB7-9EAA-83F7AE8E4A09}" presName="text4" presStyleLbl="fgAcc4" presStyleIdx="9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9C3FE1-9DE3-45EB-9A69-492899199F03}" type="pres">
      <dgm:prSet presAssocID="{80534D7C-1FAB-4EB7-9EAA-83F7AE8E4A09}" presName="hierChild5" presStyleCnt="0"/>
      <dgm:spPr/>
    </dgm:pt>
    <dgm:pt modelId="{86284478-2651-4101-B4BE-8DA40942E909}" type="pres">
      <dgm:prSet presAssocID="{6624CF98-5A34-4A7A-9C08-32E62E3ED1A1}" presName="Name23" presStyleLbl="parChTrans1D4" presStyleIdx="10" presStyleCnt="22"/>
      <dgm:spPr/>
      <dgm:t>
        <a:bodyPr/>
        <a:lstStyle/>
        <a:p>
          <a:endParaRPr lang="en-US"/>
        </a:p>
      </dgm:t>
    </dgm:pt>
    <dgm:pt modelId="{2CBC5E08-2C42-47E4-BC45-C5D466121404}" type="pres">
      <dgm:prSet presAssocID="{83CCE480-3A7C-45B0-AB4B-09CA61FC12CC}" presName="hierRoot4" presStyleCnt="0"/>
      <dgm:spPr/>
    </dgm:pt>
    <dgm:pt modelId="{D647A0E0-66BF-4C46-8097-42717589518E}" type="pres">
      <dgm:prSet presAssocID="{83CCE480-3A7C-45B0-AB4B-09CA61FC12CC}" presName="composite4" presStyleCnt="0"/>
      <dgm:spPr/>
    </dgm:pt>
    <dgm:pt modelId="{FAE5DBF9-CEE1-4669-93A6-7182E8BAC3D8}" type="pres">
      <dgm:prSet presAssocID="{83CCE480-3A7C-45B0-AB4B-09CA61FC12CC}" presName="background4" presStyleLbl="node4" presStyleIdx="10" presStyleCnt="22"/>
      <dgm:spPr/>
    </dgm:pt>
    <dgm:pt modelId="{30C8E46F-17E0-4F8C-B227-3D6662EA0592}" type="pres">
      <dgm:prSet presAssocID="{83CCE480-3A7C-45B0-AB4B-09CA61FC12CC}" presName="text4" presStyleLbl="fgAcc4" presStyleIdx="10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06AB84-E103-4D96-8238-2E890E8A78C9}" type="pres">
      <dgm:prSet presAssocID="{83CCE480-3A7C-45B0-AB4B-09CA61FC12CC}" presName="hierChild5" presStyleCnt="0"/>
      <dgm:spPr/>
    </dgm:pt>
    <dgm:pt modelId="{E3EF1040-B3F8-4081-879E-1237D85A334D}" type="pres">
      <dgm:prSet presAssocID="{D6A2CA3E-3BE7-4815-AE39-52C72C421E01}" presName="Name23" presStyleLbl="parChTrans1D4" presStyleIdx="11" presStyleCnt="22"/>
      <dgm:spPr/>
      <dgm:t>
        <a:bodyPr/>
        <a:lstStyle/>
        <a:p>
          <a:endParaRPr lang="en-US"/>
        </a:p>
      </dgm:t>
    </dgm:pt>
    <dgm:pt modelId="{5CD79456-1512-4A9D-B797-64CCAFC04C60}" type="pres">
      <dgm:prSet presAssocID="{F430E41B-4F19-4DE1-9ADF-545AF937CEEC}" presName="hierRoot4" presStyleCnt="0"/>
      <dgm:spPr/>
    </dgm:pt>
    <dgm:pt modelId="{761CB771-B057-4CE4-8852-0E69CE3AB42F}" type="pres">
      <dgm:prSet presAssocID="{F430E41B-4F19-4DE1-9ADF-545AF937CEEC}" presName="composite4" presStyleCnt="0"/>
      <dgm:spPr/>
    </dgm:pt>
    <dgm:pt modelId="{924C13E9-BC54-47B5-8AE7-CE73C530CCE6}" type="pres">
      <dgm:prSet presAssocID="{F430E41B-4F19-4DE1-9ADF-545AF937CEEC}" presName="background4" presStyleLbl="node4" presStyleIdx="11" presStyleCnt="22"/>
      <dgm:spPr/>
    </dgm:pt>
    <dgm:pt modelId="{870A4E0A-657B-477E-9B80-4A2976B40D15}" type="pres">
      <dgm:prSet presAssocID="{F430E41B-4F19-4DE1-9ADF-545AF937CEEC}" presName="text4" presStyleLbl="fgAcc4" presStyleIdx="11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FF7354-A943-472D-8FE2-02116461E83C}" type="pres">
      <dgm:prSet presAssocID="{F430E41B-4F19-4DE1-9ADF-545AF937CEEC}" presName="hierChild5" presStyleCnt="0"/>
      <dgm:spPr/>
    </dgm:pt>
    <dgm:pt modelId="{52FD99AB-AE15-4373-BBFE-2C8D5BBC11F4}" type="pres">
      <dgm:prSet presAssocID="{06EF8CDE-F4AD-4D15-B745-C460ABEE2A93}" presName="Name23" presStyleLbl="parChTrans1D4" presStyleIdx="12" presStyleCnt="22"/>
      <dgm:spPr/>
    </dgm:pt>
    <dgm:pt modelId="{58763E3F-ED90-4387-B632-AD5168819555}" type="pres">
      <dgm:prSet presAssocID="{1FABEE1A-0045-4D54-B8D4-C929654A6133}" presName="hierRoot4" presStyleCnt="0"/>
      <dgm:spPr/>
    </dgm:pt>
    <dgm:pt modelId="{81F19DA6-059C-4ADD-B3D6-63712374DAA9}" type="pres">
      <dgm:prSet presAssocID="{1FABEE1A-0045-4D54-B8D4-C929654A6133}" presName="composite4" presStyleCnt="0"/>
      <dgm:spPr/>
    </dgm:pt>
    <dgm:pt modelId="{16646138-E790-4DEB-A5B6-002F7891386A}" type="pres">
      <dgm:prSet presAssocID="{1FABEE1A-0045-4D54-B8D4-C929654A6133}" presName="background4" presStyleLbl="node4" presStyleIdx="12" presStyleCnt="22"/>
      <dgm:spPr/>
    </dgm:pt>
    <dgm:pt modelId="{809356DD-B412-4B63-A69C-D5443052D112}" type="pres">
      <dgm:prSet presAssocID="{1FABEE1A-0045-4D54-B8D4-C929654A6133}" presName="text4" presStyleLbl="fgAcc4" presStyleIdx="12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140DDB-F37C-4F32-A5E2-20A82BAE34EA}" type="pres">
      <dgm:prSet presAssocID="{1FABEE1A-0045-4D54-B8D4-C929654A6133}" presName="hierChild5" presStyleCnt="0"/>
      <dgm:spPr/>
    </dgm:pt>
    <dgm:pt modelId="{8CA15302-03C1-4F3F-A43C-E6D8A5A71236}" type="pres">
      <dgm:prSet presAssocID="{B4169C69-7049-4C3B-9DC5-DD7F8568D206}" presName="Name23" presStyleLbl="parChTrans1D4" presStyleIdx="13" presStyleCnt="22"/>
      <dgm:spPr/>
      <dgm:t>
        <a:bodyPr/>
        <a:lstStyle/>
        <a:p>
          <a:endParaRPr lang="en-US"/>
        </a:p>
      </dgm:t>
    </dgm:pt>
    <dgm:pt modelId="{5F3BEC88-6FD9-41A0-BC9B-E80845959A58}" type="pres">
      <dgm:prSet presAssocID="{C2B49662-B909-4225-A1BE-3AD50CB5DC75}" presName="hierRoot4" presStyleCnt="0"/>
      <dgm:spPr/>
    </dgm:pt>
    <dgm:pt modelId="{42FC9011-E51D-4E15-BA54-59F93786D42D}" type="pres">
      <dgm:prSet presAssocID="{C2B49662-B909-4225-A1BE-3AD50CB5DC75}" presName="composite4" presStyleCnt="0"/>
      <dgm:spPr/>
    </dgm:pt>
    <dgm:pt modelId="{ACB0BD24-7E33-4C56-B754-7F1A260D696B}" type="pres">
      <dgm:prSet presAssocID="{C2B49662-B909-4225-A1BE-3AD50CB5DC75}" presName="background4" presStyleLbl="node4" presStyleIdx="13" presStyleCnt="22"/>
      <dgm:spPr/>
    </dgm:pt>
    <dgm:pt modelId="{633E429F-AED3-4744-923A-3B4F09A6A987}" type="pres">
      <dgm:prSet presAssocID="{C2B49662-B909-4225-A1BE-3AD50CB5DC75}" presName="text4" presStyleLbl="fgAcc4" presStyleIdx="13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BACB83-3A2A-467C-96DB-E687A3A997CD}" type="pres">
      <dgm:prSet presAssocID="{C2B49662-B909-4225-A1BE-3AD50CB5DC75}" presName="hierChild5" presStyleCnt="0"/>
      <dgm:spPr/>
    </dgm:pt>
    <dgm:pt modelId="{3853C27C-68DA-414A-B6D4-242B99CEC96B}" type="pres">
      <dgm:prSet presAssocID="{094075E7-930B-44E6-BC1D-95753C81C36D}" presName="Name23" presStyleLbl="parChTrans1D4" presStyleIdx="14" presStyleCnt="22"/>
      <dgm:spPr/>
      <dgm:t>
        <a:bodyPr/>
        <a:lstStyle/>
        <a:p>
          <a:endParaRPr lang="en-US"/>
        </a:p>
      </dgm:t>
    </dgm:pt>
    <dgm:pt modelId="{80EBCADE-E8DC-4DC4-A9DD-9DFD799550A6}" type="pres">
      <dgm:prSet presAssocID="{4438AEFC-2D22-408D-A268-03E10C737F5D}" presName="hierRoot4" presStyleCnt="0"/>
      <dgm:spPr/>
    </dgm:pt>
    <dgm:pt modelId="{D7C80D3C-B710-46E8-9A2A-2A2A650675D4}" type="pres">
      <dgm:prSet presAssocID="{4438AEFC-2D22-408D-A268-03E10C737F5D}" presName="composite4" presStyleCnt="0"/>
      <dgm:spPr/>
    </dgm:pt>
    <dgm:pt modelId="{3BC213B0-6323-49C5-906B-454C49FBF00B}" type="pres">
      <dgm:prSet presAssocID="{4438AEFC-2D22-408D-A268-03E10C737F5D}" presName="background4" presStyleLbl="node4" presStyleIdx="14" presStyleCnt="22"/>
      <dgm:spPr/>
    </dgm:pt>
    <dgm:pt modelId="{D2E03293-9E07-4DA8-A080-28FBFDD20942}" type="pres">
      <dgm:prSet presAssocID="{4438AEFC-2D22-408D-A268-03E10C737F5D}" presName="text4" presStyleLbl="fgAcc4" presStyleIdx="14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576734-D259-452E-B73A-C49951A1B226}" type="pres">
      <dgm:prSet presAssocID="{4438AEFC-2D22-408D-A268-03E10C737F5D}" presName="hierChild5" presStyleCnt="0"/>
      <dgm:spPr/>
    </dgm:pt>
    <dgm:pt modelId="{8680BEA3-87EC-4ECE-917A-7ACDE04DB21B}" type="pres">
      <dgm:prSet presAssocID="{54BA7179-85BB-4FE0-97D4-D848B5695FAC}" presName="Name23" presStyleLbl="parChTrans1D4" presStyleIdx="15" presStyleCnt="22"/>
      <dgm:spPr/>
      <dgm:t>
        <a:bodyPr/>
        <a:lstStyle/>
        <a:p>
          <a:endParaRPr lang="en-US"/>
        </a:p>
      </dgm:t>
    </dgm:pt>
    <dgm:pt modelId="{3D80CB26-C3C2-467E-ACC9-9D5B48575DAA}" type="pres">
      <dgm:prSet presAssocID="{72DC57FA-5F6E-4D9B-A383-914796D05021}" presName="hierRoot4" presStyleCnt="0"/>
      <dgm:spPr/>
    </dgm:pt>
    <dgm:pt modelId="{303C7802-149C-4137-B4BC-09F367923E3F}" type="pres">
      <dgm:prSet presAssocID="{72DC57FA-5F6E-4D9B-A383-914796D05021}" presName="composite4" presStyleCnt="0"/>
      <dgm:spPr/>
    </dgm:pt>
    <dgm:pt modelId="{45D57370-F897-4FD1-A797-3C901A57F742}" type="pres">
      <dgm:prSet presAssocID="{72DC57FA-5F6E-4D9B-A383-914796D05021}" presName="background4" presStyleLbl="node4" presStyleIdx="15" presStyleCnt="22"/>
      <dgm:spPr/>
    </dgm:pt>
    <dgm:pt modelId="{7728DC59-0838-4D6C-B918-7FE45F3AB4D6}" type="pres">
      <dgm:prSet presAssocID="{72DC57FA-5F6E-4D9B-A383-914796D05021}" presName="text4" presStyleLbl="fgAcc4" presStyleIdx="15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BA6E01-63B3-44D1-BD9E-114C86A78FF9}" type="pres">
      <dgm:prSet presAssocID="{72DC57FA-5F6E-4D9B-A383-914796D05021}" presName="hierChild5" presStyleCnt="0"/>
      <dgm:spPr/>
    </dgm:pt>
    <dgm:pt modelId="{E340F979-4C19-450B-AB6C-128CF196F03B}" type="pres">
      <dgm:prSet presAssocID="{342C5162-42B7-4DA9-BFF8-78C5A85E76C5}" presName="Name23" presStyleLbl="parChTrans1D4" presStyleIdx="16" presStyleCnt="22"/>
      <dgm:spPr/>
      <dgm:t>
        <a:bodyPr/>
        <a:lstStyle/>
        <a:p>
          <a:endParaRPr lang="en-US"/>
        </a:p>
      </dgm:t>
    </dgm:pt>
    <dgm:pt modelId="{FE7CC364-285F-4A1E-B16C-A0D8C00173FF}" type="pres">
      <dgm:prSet presAssocID="{3FC1977F-9297-4AE3-86F5-4EE239EC6925}" presName="hierRoot4" presStyleCnt="0"/>
      <dgm:spPr/>
    </dgm:pt>
    <dgm:pt modelId="{52C3C5AE-E155-41E7-9DC1-AED4F46A8AE7}" type="pres">
      <dgm:prSet presAssocID="{3FC1977F-9297-4AE3-86F5-4EE239EC6925}" presName="composite4" presStyleCnt="0"/>
      <dgm:spPr/>
    </dgm:pt>
    <dgm:pt modelId="{93B2B6C6-A5BB-4561-9762-110A40E04301}" type="pres">
      <dgm:prSet presAssocID="{3FC1977F-9297-4AE3-86F5-4EE239EC6925}" presName="background4" presStyleLbl="node4" presStyleIdx="16" presStyleCnt="22"/>
      <dgm:spPr/>
    </dgm:pt>
    <dgm:pt modelId="{50962FD3-F544-4BB8-AC29-E51CB69C9CA0}" type="pres">
      <dgm:prSet presAssocID="{3FC1977F-9297-4AE3-86F5-4EE239EC6925}" presName="text4" presStyleLbl="fgAcc4" presStyleIdx="16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33D7C6-EB12-48A2-8312-7BA2A2FE3304}" type="pres">
      <dgm:prSet presAssocID="{3FC1977F-9297-4AE3-86F5-4EE239EC6925}" presName="hierChild5" presStyleCnt="0"/>
      <dgm:spPr/>
    </dgm:pt>
    <dgm:pt modelId="{2F628B5F-1254-4F5B-B6C2-758A240829F9}" type="pres">
      <dgm:prSet presAssocID="{847EED6D-A2E8-458A-9640-A3C1FA5BDE5B}" presName="Name23" presStyleLbl="parChTrans1D4" presStyleIdx="17" presStyleCnt="22"/>
      <dgm:spPr/>
      <dgm:t>
        <a:bodyPr/>
        <a:lstStyle/>
        <a:p>
          <a:endParaRPr lang="en-US"/>
        </a:p>
      </dgm:t>
    </dgm:pt>
    <dgm:pt modelId="{33E70FF8-0216-499B-9227-AAB9F3508C39}" type="pres">
      <dgm:prSet presAssocID="{AA84F8FA-C0FA-4BE8-8F6D-065632207F8A}" presName="hierRoot4" presStyleCnt="0"/>
      <dgm:spPr/>
    </dgm:pt>
    <dgm:pt modelId="{8F34A74D-F556-4D3C-9FEF-2685B6F3587C}" type="pres">
      <dgm:prSet presAssocID="{AA84F8FA-C0FA-4BE8-8F6D-065632207F8A}" presName="composite4" presStyleCnt="0"/>
      <dgm:spPr/>
    </dgm:pt>
    <dgm:pt modelId="{FFF4A4F1-9C41-419B-8753-0F47A37EC9FB}" type="pres">
      <dgm:prSet presAssocID="{AA84F8FA-C0FA-4BE8-8F6D-065632207F8A}" presName="background4" presStyleLbl="node4" presStyleIdx="17" presStyleCnt="22"/>
      <dgm:spPr/>
    </dgm:pt>
    <dgm:pt modelId="{7B55169D-5111-40E4-9C4A-0BF677EC49B7}" type="pres">
      <dgm:prSet presAssocID="{AA84F8FA-C0FA-4BE8-8F6D-065632207F8A}" presName="text4" presStyleLbl="fgAcc4" presStyleIdx="17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12CB3-0F9B-4102-897A-FAE0FCCC2619}" type="pres">
      <dgm:prSet presAssocID="{AA84F8FA-C0FA-4BE8-8F6D-065632207F8A}" presName="hierChild5" presStyleCnt="0"/>
      <dgm:spPr/>
    </dgm:pt>
    <dgm:pt modelId="{6B6E6799-EE66-43D9-B1AF-92D887412574}" type="pres">
      <dgm:prSet presAssocID="{D0E3DA06-D1D5-4948-B3BA-E96FC587CD7F}" presName="Name23" presStyleLbl="parChTrans1D4" presStyleIdx="18" presStyleCnt="22"/>
      <dgm:spPr/>
      <dgm:t>
        <a:bodyPr/>
        <a:lstStyle/>
        <a:p>
          <a:endParaRPr lang="en-US"/>
        </a:p>
      </dgm:t>
    </dgm:pt>
    <dgm:pt modelId="{607342D2-5C50-46D1-9B50-76445762A7A0}" type="pres">
      <dgm:prSet presAssocID="{D733D0DE-94F7-4D27-8B53-B30B4ADDD2C7}" presName="hierRoot4" presStyleCnt="0"/>
      <dgm:spPr/>
    </dgm:pt>
    <dgm:pt modelId="{CB8A0C37-5A5E-4D78-ABBA-FF680D9D5A38}" type="pres">
      <dgm:prSet presAssocID="{D733D0DE-94F7-4D27-8B53-B30B4ADDD2C7}" presName="composite4" presStyleCnt="0"/>
      <dgm:spPr/>
    </dgm:pt>
    <dgm:pt modelId="{4E5E1C73-EBE1-413D-9B34-C1C062B4FA84}" type="pres">
      <dgm:prSet presAssocID="{D733D0DE-94F7-4D27-8B53-B30B4ADDD2C7}" presName="background4" presStyleLbl="node4" presStyleIdx="18" presStyleCnt="22"/>
      <dgm:spPr/>
    </dgm:pt>
    <dgm:pt modelId="{47BF051A-277C-4B80-9449-6E12392F2775}" type="pres">
      <dgm:prSet presAssocID="{D733D0DE-94F7-4D27-8B53-B30B4ADDD2C7}" presName="text4" presStyleLbl="fgAcc4" presStyleIdx="18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D9E983-DAAA-4A71-A397-FCCB82CDC545}" type="pres">
      <dgm:prSet presAssocID="{D733D0DE-94F7-4D27-8B53-B30B4ADDD2C7}" presName="hierChild5" presStyleCnt="0"/>
      <dgm:spPr/>
    </dgm:pt>
    <dgm:pt modelId="{9965188B-5DC6-41BD-8BA3-D33DE3C47CDB}" type="pres">
      <dgm:prSet presAssocID="{CE2A0A17-DBF3-4417-B86B-2E84676578B4}" presName="Name23" presStyleLbl="parChTrans1D4" presStyleIdx="19" presStyleCnt="22"/>
      <dgm:spPr/>
    </dgm:pt>
    <dgm:pt modelId="{46CEBACC-0FE9-48A2-8F2A-E0D9CFCF374C}" type="pres">
      <dgm:prSet presAssocID="{CB8D02E0-4C71-4311-9394-C4C9B41D056E}" presName="hierRoot4" presStyleCnt="0"/>
      <dgm:spPr/>
    </dgm:pt>
    <dgm:pt modelId="{4448380D-3AD8-459B-A69C-135CD409FC00}" type="pres">
      <dgm:prSet presAssocID="{CB8D02E0-4C71-4311-9394-C4C9B41D056E}" presName="composite4" presStyleCnt="0"/>
      <dgm:spPr/>
    </dgm:pt>
    <dgm:pt modelId="{893D40FF-8B42-40E9-AF7E-2BADE331CEDC}" type="pres">
      <dgm:prSet presAssocID="{CB8D02E0-4C71-4311-9394-C4C9B41D056E}" presName="background4" presStyleLbl="node4" presStyleIdx="19" presStyleCnt="22"/>
      <dgm:spPr/>
    </dgm:pt>
    <dgm:pt modelId="{D6586ABC-2A82-4D7D-87EC-503D242ED6DE}" type="pres">
      <dgm:prSet presAssocID="{CB8D02E0-4C71-4311-9394-C4C9B41D056E}" presName="text4" presStyleLbl="fgAcc4" presStyleIdx="19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6CA02C-AD55-4A17-BAC0-22A82472D7DE}" type="pres">
      <dgm:prSet presAssocID="{CB8D02E0-4C71-4311-9394-C4C9B41D056E}" presName="hierChild5" presStyleCnt="0"/>
      <dgm:spPr/>
    </dgm:pt>
    <dgm:pt modelId="{79BE1815-DEFE-4877-A3BE-FC3D53D6E789}" type="pres">
      <dgm:prSet presAssocID="{EE6F7157-A151-4B52-B530-6B5593D59870}" presName="Name23" presStyleLbl="parChTrans1D4" presStyleIdx="20" presStyleCnt="22"/>
      <dgm:spPr/>
      <dgm:t>
        <a:bodyPr/>
        <a:lstStyle/>
        <a:p>
          <a:endParaRPr lang="en-US"/>
        </a:p>
      </dgm:t>
    </dgm:pt>
    <dgm:pt modelId="{890DF531-D182-4511-8738-D6EA4E2609B6}" type="pres">
      <dgm:prSet presAssocID="{94E8EF17-13A1-4044-8A35-1E4341F09424}" presName="hierRoot4" presStyleCnt="0"/>
      <dgm:spPr/>
    </dgm:pt>
    <dgm:pt modelId="{346772EC-0FDC-4611-8EE7-CB7894D842B5}" type="pres">
      <dgm:prSet presAssocID="{94E8EF17-13A1-4044-8A35-1E4341F09424}" presName="composite4" presStyleCnt="0"/>
      <dgm:spPr/>
    </dgm:pt>
    <dgm:pt modelId="{860E7A54-51D2-4B9D-A71F-FDC4A72FB372}" type="pres">
      <dgm:prSet presAssocID="{94E8EF17-13A1-4044-8A35-1E4341F09424}" presName="background4" presStyleLbl="node4" presStyleIdx="20" presStyleCnt="22"/>
      <dgm:spPr/>
    </dgm:pt>
    <dgm:pt modelId="{DF4B788D-FC4E-4D6C-A9B7-A8A3BC383BCE}" type="pres">
      <dgm:prSet presAssocID="{94E8EF17-13A1-4044-8A35-1E4341F09424}" presName="text4" presStyleLbl="fgAcc4" presStyleIdx="20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207B1E-2DFC-4F90-917C-2D8EB3B3169F}" type="pres">
      <dgm:prSet presAssocID="{94E8EF17-13A1-4044-8A35-1E4341F09424}" presName="hierChild5" presStyleCnt="0"/>
      <dgm:spPr/>
    </dgm:pt>
    <dgm:pt modelId="{1BF68A25-355D-49AD-BF35-3602D8E63D51}" type="pres">
      <dgm:prSet presAssocID="{37F1BD31-BA4E-46E4-87D8-7CF3D4CC773B}" presName="Name23" presStyleLbl="parChTrans1D4" presStyleIdx="21" presStyleCnt="22"/>
      <dgm:spPr/>
    </dgm:pt>
    <dgm:pt modelId="{53A27554-C605-491F-A2F6-D1AD5D000062}" type="pres">
      <dgm:prSet presAssocID="{7950ADAF-3A63-42D0-9F15-35B33F74E8C7}" presName="hierRoot4" presStyleCnt="0"/>
      <dgm:spPr/>
    </dgm:pt>
    <dgm:pt modelId="{9837A2C1-1F78-476B-BB3A-C1606D602A11}" type="pres">
      <dgm:prSet presAssocID="{7950ADAF-3A63-42D0-9F15-35B33F74E8C7}" presName="composite4" presStyleCnt="0"/>
      <dgm:spPr/>
    </dgm:pt>
    <dgm:pt modelId="{D2961B58-7CBB-45E1-9163-27786028C37F}" type="pres">
      <dgm:prSet presAssocID="{7950ADAF-3A63-42D0-9F15-35B33F74E8C7}" presName="background4" presStyleLbl="node4" presStyleIdx="21" presStyleCnt="22"/>
      <dgm:spPr/>
    </dgm:pt>
    <dgm:pt modelId="{63EEC3E8-4035-4728-886C-04699909B5F6}" type="pres">
      <dgm:prSet presAssocID="{7950ADAF-3A63-42D0-9F15-35B33F74E8C7}" presName="text4" presStyleLbl="fgAcc4" presStyleIdx="21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076C54-A9EF-4385-8266-24C08C3DBE57}" type="pres">
      <dgm:prSet presAssocID="{7950ADAF-3A63-42D0-9F15-35B33F74E8C7}" presName="hierChild5" presStyleCnt="0"/>
      <dgm:spPr/>
    </dgm:pt>
    <dgm:pt modelId="{2F80620E-7A52-4D4F-8558-BD0076D2EEF8}" type="pres">
      <dgm:prSet presAssocID="{F712E1AC-0BE4-4A30-841A-2430A2AB2F6C}" presName="Name10" presStyleLbl="parChTrans1D2" presStyleIdx="3" presStyleCnt="4"/>
      <dgm:spPr/>
    </dgm:pt>
    <dgm:pt modelId="{43819D91-8D80-4DDA-85DD-C4C9CA69706E}" type="pres">
      <dgm:prSet presAssocID="{4E007084-143D-47FF-B8F7-6B4D108FA21D}" presName="hierRoot2" presStyleCnt="0"/>
      <dgm:spPr/>
    </dgm:pt>
    <dgm:pt modelId="{EE65D3E4-9AFB-4E68-A867-C6280B2C251E}" type="pres">
      <dgm:prSet presAssocID="{4E007084-143D-47FF-B8F7-6B4D108FA21D}" presName="composite2" presStyleCnt="0"/>
      <dgm:spPr/>
    </dgm:pt>
    <dgm:pt modelId="{39CC8308-2A53-4312-8EA6-6695F4DC259D}" type="pres">
      <dgm:prSet presAssocID="{4E007084-143D-47FF-B8F7-6B4D108FA21D}" presName="background2" presStyleLbl="node2" presStyleIdx="3" presStyleCnt="4"/>
      <dgm:spPr/>
    </dgm:pt>
    <dgm:pt modelId="{115FD560-4C17-48F5-BC3E-3B517E1141A0}" type="pres">
      <dgm:prSet presAssocID="{4E007084-143D-47FF-B8F7-6B4D108FA21D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327C1B-2E8A-4B9F-9F7D-24563F7D6C0A}" type="pres">
      <dgm:prSet presAssocID="{4E007084-143D-47FF-B8F7-6B4D108FA21D}" presName="hierChild3" presStyleCnt="0"/>
      <dgm:spPr/>
    </dgm:pt>
  </dgm:ptLst>
  <dgm:cxnLst>
    <dgm:cxn modelId="{DECA2885-198D-45B5-9133-EBCB01BB9BB7}" type="presOf" srcId="{A0A018D7-A3ED-4561-9804-355FD22500D2}" destId="{CB9168AD-BFC2-4527-954F-14BBA1F769CC}" srcOrd="0" destOrd="0" presId="urn:microsoft.com/office/officeart/2005/8/layout/hierarchy1"/>
    <dgm:cxn modelId="{DC519F34-2EF7-43AB-8B4C-7D03ED7B29B8}" type="presOf" srcId="{D7D86A06-2D92-43AC-B88A-FA77B3437C5C}" destId="{763AF670-0DE9-4C7D-BC35-5D18A6447FCD}" srcOrd="0" destOrd="0" presId="urn:microsoft.com/office/officeart/2005/8/layout/hierarchy1"/>
    <dgm:cxn modelId="{D5B9BACB-3947-4F6F-BAE3-05282E588FDC}" type="presOf" srcId="{CD5E03CE-C4B5-4F33-96F4-1B7362C19097}" destId="{D04031D2-1051-4116-800F-7046B7C97BBF}" srcOrd="0" destOrd="0" presId="urn:microsoft.com/office/officeart/2005/8/layout/hierarchy1"/>
    <dgm:cxn modelId="{5364E81D-ED0D-4D2B-A7EA-46559F9D9E35}" type="presOf" srcId="{54BA7179-85BB-4FE0-97D4-D848B5695FAC}" destId="{8680BEA3-87EC-4ECE-917A-7ACDE04DB21B}" srcOrd="0" destOrd="0" presId="urn:microsoft.com/office/officeart/2005/8/layout/hierarchy1"/>
    <dgm:cxn modelId="{078A8EFA-8CA4-434A-A85B-AD5C235F9751}" type="presOf" srcId="{4438AEFC-2D22-408D-A268-03E10C737F5D}" destId="{D2E03293-9E07-4DA8-A080-28FBFDD20942}" srcOrd="0" destOrd="0" presId="urn:microsoft.com/office/officeart/2005/8/layout/hierarchy1"/>
    <dgm:cxn modelId="{90A49EDC-289C-4D9B-998F-14530C734426}" type="presOf" srcId="{BEE75955-29D5-449C-B244-AF76DDEF667D}" destId="{74A3AB15-6EBA-4FCF-B9CC-A59BB8A32714}" srcOrd="0" destOrd="0" presId="urn:microsoft.com/office/officeart/2005/8/layout/hierarchy1"/>
    <dgm:cxn modelId="{38CD2FD8-8330-4FF8-81C8-43BD0FC93CF7}" type="presOf" srcId="{5F60A71D-F026-454C-A693-349BB0F9CB2A}" destId="{78497673-5FDE-4475-A5F1-6322CFB79800}" srcOrd="0" destOrd="0" presId="urn:microsoft.com/office/officeart/2005/8/layout/hierarchy1"/>
    <dgm:cxn modelId="{C5770317-6CF5-4CDD-A297-94DDADCCF367}" srcId="{DA6ED07F-E41C-4CF6-9520-BF49816D82D9}" destId="{A4ABE3BA-B804-45C3-8779-2758D7ED4114}" srcOrd="0" destOrd="0" parTransId="{3D2FF35F-9D47-4658-879A-45FAB141A960}" sibTransId="{FC47BA92-0DFE-44AB-B97F-D01566710D65}"/>
    <dgm:cxn modelId="{88B3C4A8-C0A6-4F92-A74E-308ABED64FDA}" type="presOf" srcId="{4E007084-143D-47FF-B8F7-6B4D108FA21D}" destId="{115FD560-4C17-48F5-BC3E-3B517E1141A0}" srcOrd="0" destOrd="0" presId="urn:microsoft.com/office/officeart/2005/8/layout/hierarchy1"/>
    <dgm:cxn modelId="{FCCA0278-C948-45A9-9E7C-8DC55DD734FC}" type="presOf" srcId="{4E12035D-8CAB-49C8-82AB-01951006D07C}" destId="{B0B21679-98D0-4AE9-ACAD-E5E18834F2FC}" srcOrd="0" destOrd="0" presId="urn:microsoft.com/office/officeart/2005/8/layout/hierarchy1"/>
    <dgm:cxn modelId="{40FC914C-B59A-4B5E-B446-D2E6ED7470CE}" type="presOf" srcId="{3D2FF35F-9D47-4658-879A-45FAB141A960}" destId="{3D0A9616-DD74-4386-B709-1B8049D721CE}" srcOrd="0" destOrd="0" presId="urn:microsoft.com/office/officeart/2005/8/layout/hierarchy1"/>
    <dgm:cxn modelId="{6DFD7075-4229-4FA7-B3EE-53FEF1D531FF}" type="presOf" srcId="{AA84F8FA-C0FA-4BE8-8F6D-065632207F8A}" destId="{7B55169D-5111-40E4-9C4A-0BF677EC49B7}" srcOrd="0" destOrd="0" presId="urn:microsoft.com/office/officeart/2005/8/layout/hierarchy1"/>
    <dgm:cxn modelId="{C7E98A20-3664-4790-B084-3C5D48ED7944}" srcId="{127DC803-D8F4-4469-A8D7-0D6F885658CA}" destId="{CB8D02E0-4C71-4311-9394-C4C9B41D056E}" srcOrd="3" destOrd="0" parTransId="{CE2A0A17-DBF3-4417-B86B-2E84676578B4}" sibTransId="{66960669-F56D-44DF-AD33-445A2DF27677}"/>
    <dgm:cxn modelId="{C107D522-4C2F-44ED-8FE5-CBEC2852B6A5}" srcId="{127DC803-D8F4-4469-A8D7-0D6F885658CA}" destId="{DA6ED07F-E41C-4CF6-9520-BF49816D82D9}" srcOrd="0" destOrd="0" parTransId="{A15A68EF-DFE2-43E9-B74A-C12437312FFC}" sibTransId="{BD963FA7-904B-4C15-8A76-9A986310667C}"/>
    <dgm:cxn modelId="{2FA8169A-66F2-46C3-884B-4FC727263C66}" srcId="{72DC57FA-5F6E-4D9B-A383-914796D05021}" destId="{3FC1977F-9297-4AE3-86F5-4EE239EC6925}" srcOrd="0" destOrd="0" parTransId="{342C5162-42B7-4DA9-BFF8-78C5A85E76C5}" sibTransId="{5FF3D347-5D71-415A-A517-6DD83997F45D}"/>
    <dgm:cxn modelId="{8F171A2C-89E9-48B1-81E6-6413203185C9}" type="presOf" srcId="{EE6F7157-A151-4B52-B530-6B5593D59870}" destId="{79BE1815-DEFE-4877-A3BE-FC3D53D6E789}" srcOrd="0" destOrd="0" presId="urn:microsoft.com/office/officeart/2005/8/layout/hierarchy1"/>
    <dgm:cxn modelId="{D0562456-EF78-4FFB-9917-371738B1D951}" type="presOf" srcId="{8B02D3DC-DAC7-4AF4-851E-8DC7D29827A3}" destId="{CB2BC442-E9D6-40EF-9C38-D8C54B12B038}" srcOrd="0" destOrd="0" presId="urn:microsoft.com/office/officeart/2005/8/layout/hierarchy1"/>
    <dgm:cxn modelId="{5227C495-58EC-4FF5-A311-569CEBA84DEB}" srcId="{148E3AE3-C8B3-4DF4-880D-199B4C73FCFE}" destId="{127DC803-D8F4-4469-A8D7-0D6F885658CA}" srcOrd="0" destOrd="0" parTransId="{6F7F8B92-E00A-4A7B-9985-FAD09AD24856}" sibTransId="{119A69BC-C479-403D-9F2C-A1523706D252}"/>
    <dgm:cxn modelId="{AAD2DF34-E7F1-4D33-86ED-E323921E83E5}" type="presOf" srcId="{C2B49662-B909-4225-A1BE-3AD50CB5DC75}" destId="{633E429F-AED3-4744-923A-3B4F09A6A987}" srcOrd="0" destOrd="0" presId="urn:microsoft.com/office/officeart/2005/8/layout/hierarchy1"/>
    <dgm:cxn modelId="{6F5A9600-0BDA-4352-AA2A-A016866CFBD1}" type="presOf" srcId="{39437237-7F39-48A1-A08A-963B49D3E725}" destId="{43909AF6-E02A-4D3E-96D5-7FAA73A1DFC1}" srcOrd="0" destOrd="0" presId="urn:microsoft.com/office/officeart/2005/8/layout/hierarchy1"/>
    <dgm:cxn modelId="{E4D3398B-188B-48E7-A88B-D21F6B533F31}" srcId="{DA6ED07F-E41C-4CF6-9520-BF49816D82D9}" destId="{1FABEE1A-0045-4D54-B8D4-C929654A6133}" srcOrd="1" destOrd="0" parTransId="{06EF8CDE-F4AD-4D15-B745-C460ABEE2A93}" sibTransId="{6206CF4F-1AA8-470B-B015-93D08D5D32D9}"/>
    <dgm:cxn modelId="{6E03CA2A-17AE-4EFC-8457-BA84F91D56CD}" srcId="{3F778B56-E932-4953-AE73-9AD14AA938E2}" destId="{CD0EB3A3-B311-466C-AD76-A0C4CF210FAC}" srcOrd="0" destOrd="0" parTransId="{484A8FBC-DFD7-4FDB-9C25-40FC0CF76BAA}" sibTransId="{98CAB671-5E9C-42CD-9D32-2AD96199E0E2}"/>
    <dgm:cxn modelId="{D6813D9F-27A7-4D80-9542-D0F74D312718}" srcId="{83CCE480-3A7C-45B0-AB4B-09CA61FC12CC}" destId="{F430E41B-4F19-4DE1-9ADF-545AF937CEEC}" srcOrd="0" destOrd="0" parTransId="{D6A2CA3E-3BE7-4815-AE39-52C72C421E01}" sibTransId="{80A175CA-47A5-48EE-ACEA-965E138D3A1A}"/>
    <dgm:cxn modelId="{B5B2E7CB-84EA-41B8-9DA4-B099FB2FE9D9}" type="presOf" srcId="{F430E41B-4F19-4DE1-9ADF-545AF937CEEC}" destId="{870A4E0A-657B-477E-9B80-4A2976B40D15}" srcOrd="0" destOrd="0" presId="urn:microsoft.com/office/officeart/2005/8/layout/hierarchy1"/>
    <dgm:cxn modelId="{C81336B5-2854-4A62-87CE-6F8EB6CC1DB2}" type="presOf" srcId="{0740CC2B-3990-48C3-BC4E-6BE2FC0A0EDB}" destId="{F0279832-667A-48EC-8AE9-3FE2686168B5}" srcOrd="0" destOrd="0" presId="urn:microsoft.com/office/officeart/2005/8/layout/hierarchy1"/>
    <dgm:cxn modelId="{DEB31771-F6E7-45E5-91E3-0FF05F5555D6}" type="presOf" srcId="{A4ABE3BA-B804-45C3-8779-2758D7ED4114}" destId="{3243FF9A-6992-448E-911F-2B7BBD13507C}" srcOrd="0" destOrd="0" presId="urn:microsoft.com/office/officeart/2005/8/layout/hierarchy1"/>
    <dgm:cxn modelId="{091D524D-1B91-4550-BD59-81D731EA3ACE}" srcId="{0740CC2B-3990-48C3-BC4E-6BE2FC0A0EDB}" destId="{7950ADAF-3A63-42D0-9F15-35B33F74E8C7}" srcOrd="4" destOrd="0" parTransId="{37F1BD31-BA4E-46E4-87D8-7CF3D4CC773B}" sibTransId="{72E27904-336E-42D3-A952-9C257F878F0E}"/>
    <dgm:cxn modelId="{06FC391F-0A29-4833-AB14-9856323334B5}" type="presOf" srcId="{094075E7-930B-44E6-BC1D-95753C81C36D}" destId="{3853C27C-68DA-414A-B6D4-242B99CEC96B}" srcOrd="0" destOrd="0" presId="urn:microsoft.com/office/officeart/2005/8/layout/hierarchy1"/>
    <dgm:cxn modelId="{E74938E7-7CB8-4006-99F6-8ABEC3230830}" type="presOf" srcId="{148E3AE3-C8B3-4DF4-880D-199B4C73FCFE}" destId="{94734216-4B12-41B4-A88D-19F90F6F680B}" srcOrd="0" destOrd="0" presId="urn:microsoft.com/office/officeart/2005/8/layout/hierarchy1"/>
    <dgm:cxn modelId="{3FBB0933-085B-498F-9261-3A595853E578}" type="presOf" srcId="{1FABEE1A-0045-4D54-B8D4-C929654A6133}" destId="{809356DD-B412-4B63-A69C-D5443052D112}" srcOrd="0" destOrd="0" presId="urn:microsoft.com/office/officeart/2005/8/layout/hierarchy1"/>
    <dgm:cxn modelId="{B9C60181-5831-4E0C-9401-72165F14194F}" type="presOf" srcId="{D24D5372-69DF-4D6F-BA3C-2320BE54C22E}" destId="{90406764-048B-4D86-94C9-0C2BE92F8EEB}" srcOrd="0" destOrd="0" presId="urn:microsoft.com/office/officeart/2005/8/layout/hierarchy1"/>
    <dgm:cxn modelId="{39535518-D9B6-40EC-BDA3-489A32B00B2B}" type="presOf" srcId="{D6A2CA3E-3BE7-4815-AE39-52C72C421E01}" destId="{E3EF1040-B3F8-4081-879E-1237D85A334D}" srcOrd="0" destOrd="0" presId="urn:microsoft.com/office/officeart/2005/8/layout/hierarchy1"/>
    <dgm:cxn modelId="{48E3874B-1362-4B5F-8C5E-1B056DF931E2}" type="presOf" srcId="{7950ADAF-3A63-42D0-9F15-35B33F74E8C7}" destId="{63EEC3E8-4035-4728-886C-04699909B5F6}" srcOrd="0" destOrd="0" presId="urn:microsoft.com/office/officeart/2005/8/layout/hierarchy1"/>
    <dgm:cxn modelId="{4674AF8E-FECC-4E4F-BFE3-D19DEC4C0B4F}" type="presOf" srcId="{F881E78F-C88B-4926-889D-0A7CB4841284}" destId="{3F7CE24F-79E9-427D-904D-54178C519192}" srcOrd="0" destOrd="0" presId="urn:microsoft.com/office/officeart/2005/8/layout/hierarchy1"/>
    <dgm:cxn modelId="{73541A51-1AF0-43AE-939A-A050A66CDFD6}" srcId="{0740CC2B-3990-48C3-BC4E-6BE2FC0A0EDB}" destId="{148E3AE3-C8B3-4DF4-880D-199B4C73FCFE}" srcOrd="2" destOrd="0" parTransId="{0BCE6F7C-8680-4349-AC77-D1FFC2EF3B2A}" sibTransId="{581EB5CC-1681-46DE-A01B-955C6C838F40}"/>
    <dgm:cxn modelId="{76F63914-A172-47EC-900E-EDE9D46038D2}" type="presOf" srcId="{3FC1977F-9297-4AE3-86F5-4EE239EC6925}" destId="{50962FD3-F544-4BB8-AC29-E51CB69C9CA0}" srcOrd="0" destOrd="0" presId="urn:microsoft.com/office/officeart/2005/8/layout/hierarchy1"/>
    <dgm:cxn modelId="{0B72E227-8F22-4D6F-83D1-071BC4698ED0}" srcId="{0740CC2B-3990-48C3-BC4E-6BE2FC0A0EDB}" destId="{94E8EF17-13A1-4044-8A35-1E4341F09424}" srcOrd="3" destOrd="0" parTransId="{EE6F7157-A151-4B52-B530-6B5593D59870}" sibTransId="{81A7B7A0-1FE6-46DA-86A4-250B1B117899}"/>
    <dgm:cxn modelId="{AB45BFA6-48D5-40D7-BDAE-0DE401750C56}" type="presOf" srcId="{CD0EB3A3-B311-466C-AD76-A0C4CF210FAC}" destId="{A8DE2E9D-77D7-4E22-ABCE-4EB5BA180C30}" srcOrd="0" destOrd="0" presId="urn:microsoft.com/office/officeart/2005/8/layout/hierarchy1"/>
    <dgm:cxn modelId="{5E156F62-0827-4FB3-948D-F8BEA7D3D7F9}" srcId="{CD0EB3A3-B311-466C-AD76-A0C4CF210FAC}" destId="{F881E78F-C88B-4926-889D-0A7CB4841284}" srcOrd="2" destOrd="0" parTransId="{5D81AA90-4BFB-4C30-B357-D54CACE2E8D3}" sibTransId="{61DE44C2-B0AB-4BF5-8217-8868363385EB}"/>
    <dgm:cxn modelId="{BFC32E0F-2CDE-4B39-A99E-44C34C5B12C0}" type="presOf" srcId="{6F7F8B92-E00A-4A7B-9985-FAD09AD24856}" destId="{5F284072-B641-49EC-BCAB-E275F83AC0A5}" srcOrd="0" destOrd="0" presId="urn:microsoft.com/office/officeart/2005/8/layout/hierarchy1"/>
    <dgm:cxn modelId="{71F6069D-9AAD-423C-B6B4-64277156B085}" type="presOf" srcId="{83CCE480-3A7C-45B0-AB4B-09CA61FC12CC}" destId="{30C8E46F-17E0-4F8C-B227-3D6662EA0592}" srcOrd="0" destOrd="0" presId="urn:microsoft.com/office/officeart/2005/8/layout/hierarchy1"/>
    <dgm:cxn modelId="{0D5F9697-5365-4EFB-85A9-5B5EDC00B8EA}" srcId="{4438AEFC-2D22-408D-A268-03E10C737F5D}" destId="{72DC57FA-5F6E-4D9B-A383-914796D05021}" srcOrd="0" destOrd="0" parTransId="{54BA7179-85BB-4FE0-97D4-D848B5695FAC}" sibTransId="{42A76062-CFE8-42CF-AFA1-2BABC63CC3F2}"/>
    <dgm:cxn modelId="{AC39EF6F-AA6C-40B0-8B5D-96E949DEB51A}" type="presOf" srcId="{06EF8CDE-F4AD-4D15-B745-C460ABEE2A93}" destId="{52FD99AB-AE15-4373-BBFE-2C8D5BBC11F4}" srcOrd="0" destOrd="0" presId="urn:microsoft.com/office/officeart/2005/8/layout/hierarchy1"/>
    <dgm:cxn modelId="{4593743B-3683-42D1-8D82-619C9772ED6D}" type="presOf" srcId="{B4169C69-7049-4C3B-9DC5-DD7F8568D206}" destId="{8CA15302-03C1-4F3F-A43C-E6D8A5A71236}" srcOrd="0" destOrd="0" presId="urn:microsoft.com/office/officeart/2005/8/layout/hierarchy1"/>
    <dgm:cxn modelId="{4EE9E6E7-9E59-428B-AE2C-AD37B9DBD402}" type="presOf" srcId="{D733D0DE-94F7-4D27-8B53-B30B4ADDD2C7}" destId="{47BF051A-277C-4B80-9449-6E12392F2775}" srcOrd="0" destOrd="0" presId="urn:microsoft.com/office/officeart/2005/8/layout/hierarchy1"/>
    <dgm:cxn modelId="{223FFE48-BF11-493E-A2D8-8E3B2E39E7A8}" type="presOf" srcId="{847EED6D-A2E8-458A-9640-A3C1FA5BDE5B}" destId="{2F628B5F-1254-4F5B-B6C2-758A240829F9}" srcOrd="0" destOrd="0" presId="urn:microsoft.com/office/officeart/2005/8/layout/hierarchy1"/>
    <dgm:cxn modelId="{5C1D8C10-C468-4004-91CE-2329D57556B5}" srcId="{BEE75955-29D5-449C-B244-AF76DDEF667D}" destId="{0740CC2B-3990-48C3-BC4E-6BE2FC0A0EDB}" srcOrd="0" destOrd="0" parTransId="{D24D5372-69DF-4D6F-BA3C-2320BE54C22E}" sibTransId="{1C92DF7D-26D0-4060-9834-5167F425BFAC}"/>
    <dgm:cxn modelId="{5B55CFA4-F54E-4FFD-B1F7-ABCED7B028D0}" type="presOf" srcId="{3F778B56-E932-4953-AE73-9AD14AA938E2}" destId="{141E87E7-D4DD-4C9D-91B4-C26356A59C58}" srcOrd="0" destOrd="0" presId="urn:microsoft.com/office/officeart/2005/8/layout/hierarchy1"/>
    <dgm:cxn modelId="{F91AB075-F07C-4DE6-85B5-B89F9A01D6F9}" srcId="{CD0EB3A3-B311-466C-AD76-A0C4CF210FAC}" destId="{4E007084-143D-47FF-B8F7-6B4D108FA21D}" srcOrd="3" destOrd="0" parTransId="{F712E1AC-0BE4-4A30-841A-2430A2AB2F6C}" sibTransId="{79CE3149-E706-4CDB-9E8F-15A31B3B1D5F}"/>
    <dgm:cxn modelId="{3FB90997-AC71-4F9B-9BE1-8D469064E127}" type="presOf" srcId="{342C5162-42B7-4DA9-BFF8-78C5A85E76C5}" destId="{E340F979-4C19-450B-AB6C-128CF196F03B}" srcOrd="0" destOrd="0" presId="urn:microsoft.com/office/officeart/2005/8/layout/hierarchy1"/>
    <dgm:cxn modelId="{6C13252A-657F-40ED-A85A-89402867F733}" type="presOf" srcId="{14A7875F-0786-4CE9-B3C7-E9F62F259BEE}" destId="{EEAB9C97-BFFF-43B5-BA44-8DEBF53F5834}" srcOrd="0" destOrd="0" presId="urn:microsoft.com/office/officeart/2005/8/layout/hierarchy1"/>
    <dgm:cxn modelId="{668F3777-2A4B-4264-9695-CE108F282666}" type="presOf" srcId="{0CC4DA64-C8BE-49FB-88BE-AFECEF125F36}" destId="{5DCAF87A-6428-4466-9455-F45DE072CCB1}" srcOrd="0" destOrd="0" presId="urn:microsoft.com/office/officeart/2005/8/layout/hierarchy1"/>
    <dgm:cxn modelId="{37BDDB0F-1F70-431E-A70D-EF578F9C741B}" type="presOf" srcId="{F563A771-CCE4-41FD-8597-ED1C5CD0916D}" destId="{5FC7770D-42B5-4C11-AD45-F000C6E20CB7}" srcOrd="0" destOrd="0" presId="urn:microsoft.com/office/officeart/2005/8/layout/hierarchy1"/>
    <dgm:cxn modelId="{E4EC1FFB-25A6-4A92-90F7-F252147DE6A9}" type="presOf" srcId="{37F1BD31-BA4E-46E4-87D8-7CF3D4CC773B}" destId="{1BF68A25-355D-49AD-BF35-3602D8E63D51}" srcOrd="0" destOrd="0" presId="urn:microsoft.com/office/officeart/2005/8/layout/hierarchy1"/>
    <dgm:cxn modelId="{2AB5DE50-0530-4C71-A239-E92C6F60FF5C}" type="presOf" srcId="{CE2A0A17-DBF3-4417-B86B-2E84676578B4}" destId="{9965188B-5DC6-41BD-8BA3-D33DE3C47CDB}" srcOrd="0" destOrd="0" presId="urn:microsoft.com/office/officeart/2005/8/layout/hierarchy1"/>
    <dgm:cxn modelId="{5D846829-CACC-49A3-92F0-06034A068077}" type="presOf" srcId="{7872AFB3-01AD-4B96-875D-B9927DBAA79A}" destId="{5B26E804-82F4-4F04-B470-EFF68CA5664E}" srcOrd="0" destOrd="0" presId="urn:microsoft.com/office/officeart/2005/8/layout/hierarchy1"/>
    <dgm:cxn modelId="{469D887B-BD81-411C-914A-E3E0C947CD27}" srcId="{AA84F8FA-C0FA-4BE8-8F6D-065632207F8A}" destId="{D733D0DE-94F7-4D27-8B53-B30B4ADDD2C7}" srcOrd="0" destOrd="0" parTransId="{D0E3DA06-D1D5-4948-B3BA-E96FC587CD7F}" sibTransId="{EF774029-ED13-4FEB-BC96-DBE3320269D8}"/>
    <dgm:cxn modelId="{9BE502A9-CA60-4F45-924A-E2DC4C0B2542}" type="presOf" srcId="{D0E3DA06-D1D5-4948-B3BA-E96FC587CD7F}" destId="{6B6E6799-EE66-43D9-B1AF-92D887412574}" srcOrd="0" destOrd="0" presId="urn:microsoft.com/office/officeart/2005/8/layout/hierarchy1"/>
    <dgm:cxn modelId="{A09EE3C3-0871-4756-A5C2-DD3BC10B7D00}" srcId="{CD0EB3A3-B311-466C-AD76-A0C4CF210FAC}" destId="{D7D86A06-2D92-43AC-B88A-FA77B3437C5C}" srcOrd="0" destOrd="0" parTransId="{7086E6D6-3B47-436B-BA17-B24F448C5FA1}" sibTransId="{57F4D5C8-778A-45F7-B418-6E26CF9FC261}"/>
    <dgm:cxn modelId="{895E040E-E501-40E3-ACB2-A4056B572862}" type="presOf" srcId="{03113840-6C05-4F8E-BC15-053104D7EDA5}" destId="{E9DAF987-79D5-4279-8842-072547DE000A}" srcOrd="0" destOrd="0" presId="urn:microsoft.com/office/officeart/2005/8/layout/hierarchy1"/>
    <dgm:cxn modelId="{D0111AEC-B9D1-49B2-B700-9F5E1D524BC7}" type="presOf" srcId="{0BCE6F7C-8680-4349-AC77-D1FFC2EF3B2A}" destId="{84DA129A-5778-4935-AA8D-E4818A9685A6}" srcOrd="0" destOrd="0" presId="urn:microsoft.com/office/officeart/2005/8/layout/hierarchy1"/>
    <dgm:cxn modelId="{166DCFC9-9737-4A25-9EF4-68854BB20AB0}" type="presOf" srcId="{5D81AA90-4BFB-4C30-B357-D54CACE2E8D3}" destId="{F8B9A906-689C-408C-829A-DF44D9379616}" srcOrd="0" destOrd="0" presId="urn:microsoft.com/office/officeart/2005/8/layout/hierarchy1"/>
    <dgm:cxn modelId="{5F8DADEC-F1EE-43D6-BAA1-6705E55EEF54}" type="presOf" srcId="{DA6ED07F-E41C-4CF6-9520-BF49816D82D9}" destId="{3FC74EF7-0CB9-48F7-B90A-5C1D690189F2}" srcOrd="0" destOrd="0" presId="urn:microsoft.com/office/officeart/2005/8/layout/hierarchy1"/>
    <dgm:cxn modelId="{D8FBF062-E456-4374-AE12-B037A98E0B21}" srcId="{06B98DB4-3FA6-40FF-A85C-76BA2A60D6A7}" destId="{39437237-7F39-48A1-A08A-963B49D3E725}" srcOrd="0" destOrd="0" parTransId="{5F60A71D-F026-454C-A693-349BB0F9CB2A}" sibTransId="{52B9EDFD-63C6-44CA-A3DF-248D4BFED956}"/>
    <dgm:cxn modelId="{3A278A39-217D-4B4C-8F0F-BD48B9ADB3CE}" type="presOf" srcId="{F712E1AC-0BE4-4A30-841A-2430A2AB2F6C}" destId="{2F80620E-7A52-4D4F-8558-BD0076D2EEF8}" srcOrd="0" destOrd="0" presId="urn:microsoft.com/office/officeart/2005/8/layout/hierarchy1"/>
    <dgm:cxn modelId="{D4B2FD66-5C1D-44A4-AF23-A6D2E4D3A735}" type="presOf" srcId="{80534D7C-1FAB-4EB7-9EAA-83F7AE8E4A09}" destId="{562FA488-FEC9-4AB0-A11C-28A4E19757A7}" srcOrd="0" destOrd="0" presId="urn:microsoft.com/office/officeart/2005/8/layout/hierarchy1"/>
    <dgm:cxn modelId="{809C5E99-527F-4BCD-A5A6-DD0828E9B706}" srcId="{CD0EB3A3-B311-466C-AD76-A0C4CF210FAC}" destId="{CD5E03CE-C4B5-4F33-96F4-1B7362C19097}" srcOrd="1" destOrd="0" parTransId="{A0A018D7-A3ED-4561-9804-355FD22500D2}" sibTransId="{7A19779F-2817-491D-8B63-750834EB2E62}"/>
    <dgm:cxn modelId="{39DC4906-568F-4F83-8786-48B9BDD535CC}" srcId="{3FC1977F-9297-4AE3-86F5-4EE239EC6925}" destId="{AA84F8FA-C0FA-4BE8-8F6D-065632207F8A}" srcOrd="0" destOrd="0" parTransId="{847EED6D-A2E8-458A-9640-A3C1FA5BDE5B}" sibTransId="{9A24052A-3853-40CD-8493-73F0D4B3732E}"/>
    <dgm:cxn modelId="{A3EA9A39-F158-4B24-A45D-1FA09F5B2103}" srcId="{F881E78F-C88B-4926-889D-0A7CB4841284}" destId="{BEE75955-29D5-449C-B244-AF76DDEF667D}" srcOrd="0" destOrd="0" parTransId="{8B02D3DC-DAC7-4AF4-851E-8DC7D29827A3}" sibTransId="{59350E03-E73C-4F33-A483-5C6107D10BA7}"/>
    <dgm:cxn modelId="{6FB8C24E-E77A-4F83-A7CF-052775741822}" type="presOf" srcId="{CB8D02E0-4C71-4311-9394-C4C9B41D056E}" destId="{D6586ABC-2A82-4D7D-87EC-503D242ED6DE}" srcOrd="0" destOrd="0" presId="urn:microsoft.com/office/officeart/2005/8/layout/hierarchy1"/>
    <dgm:cxn modelId="{6DA2B1D3-7782-4E35-AA0C-903454493B5E}" type="presOf" srcId="{6624CF98-5A34-4A7A-9C08-32E62E3ED1A1}" destId="{86284478-2651-4101-B4BE-8DA40942E909}" srcOrd="0" destOrd="0" presId="urn:microsoft.com/office/officeart/2005/8/layout/hierarchy1"/>
    <dgm:cxn modelId="{DAE8AFA1-84BB-449E-9DF3-26CB2F2C8485}" type="presOf" srcId="{94E8EF17-13A1-4044-8A35-1E4341F09424}" destId="{DF4B788D-FC4E-4D6C-A9B7-A8A3BC383BCE}" srcOrd="0" destOrd="0" presId="urn:microsoft.com/office/officeart/2005/8/layout/hierarchy1"/>
    <dgm:cxn modelId="{616A9DCD-AC3F-42DE-99F3-064E010E49D6}" type="presOf" srcId="{7086E6D6-3B47-436B-BA17-B24F448C5FA1}" destId="{AFB32483-272A-4B94-B045-B0E6098C3904}" srcOrd="0" destOrd="0" presId="urn:microsoft.com/office/officeart/2005/8/layout/hierarchy1"/>
    <dgm:cxn modelId="{07DA5AD0-71C0-46AE-A4F1-5671E0780AFE}" srcId="{D7D86A06-2D92-43AC-B88A-FA77B3437C5C}" destId="{16DDD6E2-ED7F-49C8-AD8F-4BD264E00210}" srcOrd="0" destOrd="0" parTransId="{14A7875F-0786-4CE9-B3C7-E9F62F259BEE}" sibTransId="{4FEF61B7-1463-4857-8C57-ABE80E9621F9}"/>
    <dgm:cxn modelId="{C4C6D540-15C3-4815-A226-97E5FF1B1297}" srcId="{A4ABE3BA-B804-45C3-8779-2758D7ED4114}" destId="{F0724ED1-16BC-4070-BEC8-ACF44B6114D9}" srcOrd="0" destOrd="0" parTransId="{03113840-6C05-4F8E-BC15-053104D7EDA5}" sibTransId="{766263E3-41F1-439A-8939-CF818B29EB66}"/>
    <dgm:cxn modelId="{E356051D-BEEC-4BC9-839C-1E3192E900D9}" srcId="{0740CC2B-3990-48C3-BC4E-6BE2FC0A0EDB}" destId="{06B98DB4-3FA6-40FF-A85C-76BA2A60D6A7}" srcOrd="0" destOrd="0" parTransId="{4E12035D-8CAB-49C8-82AB-01951006D07C}" sibTransId="{243416B6-57E9-4618-9286-0CDF4299A013}"/>
    <dgm:cxn modelId="{E6FF7A76-281C-4618-9E71-94FA2ABE92AB}" srcId="{127DC803-D8F4-4469-A8D7-0D6F885658CA}" destId="{4438AEFC-2D22-408D-A268-03E10C737F5D}" srcOrd="2" destOrd="0" parTransId="{094075E7-930B-44E6-BC1D-95753C81C36D}" sibTransId="{D2D5E085-F328-4CEE-8BC2-C63B96BDE5D2}"/>
    <dgm:cxn modelId="{346CF068-21C5-461F-B69C-7F06887FCCF6}" srcId="{80534D7C-1FAB-4EB7-9EAA-83F7AE8E4A09}" destId="{83CCE480-3A7C-45B0-AB4B-09CA61FC12CC}" srcOrd="0" destOrd="0" parTransId="{6624CF98-5A34-4A7A-9C08-32E62E3ED1A1}" sibTransId="{4FA9A5CA-F5E5-4D28-955F-06AB957F7103}"/>
    <dgm:cxn modelId="{7F7B82C6-864F-4871-AE90-2CD0A6BCC1F2}" srcId="{F0724ED1-16BC-4070-BEC8-ACF44B6114D9}" destId="{80534D7C-1FAB-4EB7-9EAA-83F7AE8E4A09}" srcOrd="0" destOrd="0" parTransId="{0CC4DA64-C8BE-49FB-88BE-AFECEF125F36}" sibTransId="{47C0AF66-C868-4319-BA7E-6A5112452154}"/>
    <dgm:cxn modelId="{8B15EED0-CCEA-47EC-8A89-CE71AEB69423}" type="presOf" srcId="{06B98DB4-3FA6-40FF-A85C-76BA2A60D6A7}" destId="{75851402-7D1D-4849-8291-6DE663F62C5E}" srcOrd="0" destOrd="0" presId="urn:microsoft.com/office/officeart/2005/8/layout/hierarchy1"/>
    <dgm:cxn modelId="{D368E3ED-8D81-48E1-AD65-27ACD3F03FD0}" srcId="{127DC803-D8F4-4469-A8D7-0D6F885658CA}" destId="{C2B49662-B909-4225-A1BE-3AD50CB5DC75}" srcOrd="1" destOrd="0" parTransId="{B4169C69-7049-4C3B-9DC5-DD7F8568D206}" sibTransId="{41F7B414-7129-453D-BF5C-5DE11D736655}"/>
    <dgm:cxn modelId="{F7C4721C-9ED1-494C-9688-39B6DFD41107}" type="presOf" srcId="{72DC57FA-5F6E-4D9B-A383-914796D05021}" destId="{7728DC59-0838-4D6C-B918-7FE45F3AB4D6}" srcOrd="0" destOrd="0" presId="urn:microsoft.com/office/officeart/2005/8/layout/hierarchy1"/>
    <dgm:cxn modelId="{7D0CC490-D576-4291-B262-66EE23B7D9B8}" srcId="{0740CC2B-3990-48C3-BC4E-6BE2FC0A0EDB}" destId="{F563A771-CCE4-41FD-8597-ED1C5CD0916D}" srcOrd="1" destOrd="0" parTransId="{7872AFB3-01AD-4B96-875D-B9927DBAA79A}" sibTransId="{578C31F1-1F37-4DDC-9E55-7E44392AED8D}"/>
    <dgm:cxn modelId="{69084289-99DB-4ED5-8A2F-BEBDCF6A7F93}" type="presOf" srcId="{127DC803-D8F4-4469-A8D7-0D6F885658CA}" destId="{6AAD572E-3B76-4ACF-91D3-3D936886491C}" srcOrd="0" destOrd="0" presId="urn:microsoft.com/office/officeart/2005/8/layout/hierarchy1"/>
    <dgm:cxn modelId="{ABAD5BBE-19E7-491B-A5A3-319484CF6D09}" type="presOf" srcId="{16DDD6E2-ED7F-49C8-AD8F-4BD264E00210}" destId="{09ECA89B-B701-42E0-B06C-43EC5AB7D96D}" srcOrd="0" destOrd="0" presId="urn:microsoft.com/office/officeart/2005/8/layout/hierarchy1"/>
    <dgm:cxn modelId="{CAC7EECA-ADC2-47F9-B9D3-66BF7C3CE0C7}" type="presOf" srcId="{A15A68EF-DFE2-43E9-B74A-C12437312FFC}" destId="{C1F1DE19-9675-40E8-AB2D-F30B8A00A3D5}" srcOrd="0" destOrd="0" presId="urn:microsoft.com/office/officeart/2005/8/layout/hierarchy1"/>
    <dgm:cxn modelId="{B37B7444-4BB3-4C0F-846D-CF71B3718B31}" type="presOf" srcId="{F0724ED1-16BC-4070-BEC8-ACF44B6114D9}" destId="{C769DE76-8DA2-44CF-B609-91C0457CFA60}" srcOrd="0" destOrd="0" presId="urn:microsoft.com/office/officeart/2005/8/layout/hierarchy1"/>
    <dgm:cxn modelId="{D475347C-4923-410B-A5FD-D1C1A2D28F14}" type="presParOf" srcId="{141E87E7-D4DD-4C9D-91B4-C26356A59C58}" destId="{BC01BE24-A4D6-4AB3-B8D5-C2158A0554AD}" srcOrd="0" destOrd="0" presId="urn:microsoft.com/office/officeart/2005/8/layout/hierarchy1"/>
    <dgm:cxn modelId="{3868CF16-B863-4849-B4FC-B744C1B20896}" type="presParOf" srcId="{BC01BE24-A4D6-4AB3-B8D5-C2158A0554AD}" destId="{58A3B214-8636-4111-8893-AD9257BC38EC}" srcOrd="0" destOrd="0" presId="urn:microsoft.com/office/officeart/2005/8/layout/hierarchy1"/>
    <dgm:cxn modelId="{6A33E301-D199-4C99-B397-3C3FDD7D8E85}" type="presParOf" srcId="{58A3B214-8636-4111-8893-AD9257BC38EC}" destId="{6D80086E-9836-4C41-A4CB-86D489D814E2}" srcOrd="0" destOrd="0" presId="urn:microsoft.com/office/officeart/2005/8/layout/hierarchy1"/>
    <dgm:cxn modelId="{7A60B454-3B68-4CD0-A59D-2713955DE98E}" type="presParOf" srcId="{58A3B214-8636-4111-8893-AD9257BC38EC}" destId="{A8DE2E9D-77D7-4E22-ABCE-4EB5BA180C30}" srcOrd="1" destOrd="0" presId="urn:microsoft.com/office/officeart/2005/8/layout/hierarchy1"/>
    <dgm:cxn modelId="{F14C69F6-27E0-42E9-AAB9-0F053E59A0F4}" type="presParOf" srcId="{BC01BE24-A4D6-4AB3-B8D5-C2158A0554AD}" destId="{69375CC4-0009-47AE-A624-99551DE01730}" srcOrd="1" destOrd="0" presId="urn:microsoft.com/office/officeart/2005/8/layout/hierarchy1"/>
    <dgm:cxn modelId="{3CEC0E00-C3AD-4CB4-8FD5-BB39ABB11173}" type="presParOf" srcId="{69375CC4-0009-47AE-A624-99551DE01730}" destId="{AFB32483-272A-4B94-B045-B0E6098C3904}" srcOrd="0" destOrd="0" presId="urn:microsoft.com/office/officeart/2005/8/layout/hierarchy1"/>
    <dgm:cxn modelId="{1405C460-77BF-409D-BE54-D43E17DBA73A}" type="presParOf" srcId="{69375CC4-0009-47AE-A624-99551DE01730}" destId="{51CDE125-A27D-42C5-BD2A-D64D712EEE22}" srcOrd="1" destOrd="0" presId="urn:microsoft.com/office/officeart/2005/8/layout/hierarchy1"/>
    <dgm:cxn modelId="{CE1DE593-8724-4E51-B237-E4BF559579C8}" type="presParOf" srcId="{51CDE125-A27D-42C5-BD2A-D64D712EEE22}" destId="{37F74452-449C-4E33-8CFD-1C81D4847F33}" srcOrd="0" destOrd="0" presId="urn:microsoft.com/office/officeart/2005/8/layout/hierarchy1"/>
    <dgm:cxn modelId="{D4B7FE45-FB08-4E33-8E49-592CC1424007}" type="presParOf" srcId="{37F74452-449C-4E33-8CFD-1C81D4847F33}" destId="{02468021-171D-4B14-A715-09695171202B}" srcOrd="0" destOrd="0" presId="urn:microsoft.com/office/officeart/2005/8/layout/hierarchy1"/>
    <dgm:cxn modelId="{EBB4AA93-9D3D-4C64-A53A-951D3AB8FBB8}" type="presParOf" srcId="{37F74452-449C-4E33-8CFD-1C81D4847F33}" destId="{763AF670-0DE9-4C7D-BC35-5D18A6447FCD}" srcOrd="1" destOrd="0" presId="urn:microsoft.com/office/officeart/2005/8/layout/hierarchy1"/>
    <dgm:cxn modelId="{0FFF56BB-5118-426A-B4C8-6ED177E750FD}" type="presParOf" srcId="{51CDE125-A27D-42C5-BD2A-D64D712EEE22}" destId="{F17C34D1-A3FC-4250-8667-7953D1279DFD}" srcOrd="1" destOrd="0" presId="urn:microsoft.com/office/officeart/2005/8/layout/hierarchy1"/>
    <dgm:cxn modelId="{6099A449-D801-4677-873B-D6FEC465937A}" type="presParOf" srcId="{F17C34D1-A3FC-4250-8667-7953D1279DFD}" destId="{EEAB9C97-BFFF-43B5-BA44-8DEBF53F5834}" srcOrd="0" destOrd="0" presId="urn:microsoft.com/office/officeart/2005/8/layout/hierarchy1"/>
    <dgm:cxn modelId="{2993D6BF-31D8-4BB6-AD31-B0E8750D93F4}" type="presParOf" srcId="{F17C34D1-A3FC-4250-8667-7953D1279DFD}" destId="{10EDF3B6-E963-4238-AAA7-0E7C0E3F3A3B}" srcOrd="1" destOrd="0" presId="urn:microsoft.com/office/officeart/2005/8/layout/hierarchy1"/>
    <dgm:cxn modelId="{7606B0EE-8ED1-484D-9585-F3500310243C}" type="presParOf" srcId="{10EDF3B6-E963-4238-AAA7-0E7C0E3F3A3B}" destId="{F101D96D-7821-4874-8A97-E54FC8AA9FF2}" srcOrd="0" destOrd="0" presId="urn:microsoft.com/office/officeart/2005/8/layout/hierarchy1"/>
    <dgm:cxn modelId="{76C08BBC-2C3F-440E-9D10-E30A00DF7F33}" type="presParOf" srcId="{F101D96D-7821-4874-8A97-E54FC8AA9FF2}" destId="{9295B1FA-56AB-4594-BDA4-948EFFF5CD2A}" srcOrd="0" destOrd="0" presId="urn:microsoft.com/office/officeart/2005/8/layout/hierarchy1"/>
    <dgm:cxn modelId="{95ED9D24-A470-44B7-A68D-A15DF26478EB}" type="presParOf" srcId="{F101D96D-7821-4874-8A97-E54FC8AA9FF2}" destId="{09ECA89B-B701-42E0-B06C-43EC5AB7D96D}" srcOrd="1" destOrd="0" presId="urn:microsoft.com/office/officeart/2005/8/layout/hierarchy1"/>
    <dgm:cxn modelId="{3B670641-98F5-454F-9E48-8F96CDB38D04}" type="presParOf" srcId="{10EDF3B6-E963-4238-AAA7-0E7C0E3F3A3B}" destId="{B390F2A5-299E-4897-A75C-578CA3A41E9A}" srcOrd="1" destOrd="0" presId="urn:microsoft.com/office/officeart/2005/8/layout/hierarchy1"/>
    <dgm:cxn modelId="{A6BE98DF-C772-4146-9D0F-F9CCE6B1803D}" type="presParOf" srcId="{69375CC4-0009-47AE-A624-99551DE01730}" destId="{CB9168AD-BFC2-4527-954F-14BBA1F769CC}" srcOrd="2" destOrd="0" presId="urn:microsoft.com/office/officeart/2005/8/layout/hierarchy1"/>
    <dgm:cxn modelId="{D8A81E0F-724E-420A-A0AE-C403E8F93883}" type="presParOf" srcId="{69375CC4-0009-47AE-A624-99551DE01730}" destId="{071EFA5D-8086-4C03-AEDB-F00FAC0E25A5}" srcOrd="3" destOrd="0" presId="urn:microsoft.com/office/officeart/2005/8/layout/hierarchy1"/>
    <dgm:cxn modelId="{23AE59C4-DBA2-4FCB-9ABA-2BE889A407F0}" type="presParOf" srcId="{071EFA5D-8086-4C03-AEDB-F00FAC0E25A5}" destId="{34FA5D82-58DC-405F-A69F-2721196C683A}" srcOrd="0" destOrd="0" presId="urn:microsoft.com/office/officeart/2005/8/layout/hierarchy1"/>
    <dgm:cxn modelId="{83CBB191-2B15-4B7E-9C47-7D0E50AE614C}" type="presParOf" srcId="{34FA5D82-58DC-405F-A69F-2721196C683A}" destId="{0FF1AD1D-8025-4DF9-96F7-7CA7D91E80CA}" srcOrd="0" destOrd="0" presId="urn:microsoft.com/office/officeart/2005/8/layout/hierarchy1"/>
    <dgm:cxn modelId="{50CFE398-A704-4D66-B295-094999012BFB}" type="presParOf" srcId="{34FA5D82-58DC-405F-A69F-2721196C683A}" destId="{D04031D2-1051-4116-800F-7046B7C97BBF}" srcOrd="1" destOrd="0" presId="urn:microsoft.com/office/officeart/2005/8/layout/hierarchy1"/>
    <dgm:cxn modelId="{485151F5-1646-4FFA-8B94-89E6499E4FEC}" type="presParOf" srcId="{071EFA5D-8086-4C03-AEDB-F00FAC0E25A5}" destId="{A5475B08-5AA5-4E4F-BB8E-32D8D0534C34}" srcOrd="1" destOrd="0" presId="urn:microsoft.com/office/officeart/2005/8/layout/hierarchy1"/>
    <dgm:cxn modelId="{F24C6A86-66A8-4B01-95E8-172E3D121B44}" type="presParOf" srcId="{69375CC4-0009-47AE-A624-99551DE01730}" destId="{F8B9A906-689C-408C-829A-DF44D9379616}" srcOrd="4" destOrd="0" presId="urn:microsoft.com/office/officeart/2005/8/layout/hierarchy1"/>
    <dgm:cxn modelId="{AA641E76-75DC-430C-BAF9-5831A785D6E5}" type="presParOf" srcId="{69375CC4-0009-47AE-A624-99551DE01730}" destId="{AA234942-DD85-4C74-ABC5-43CB53F99860}" srcOrd="5" destOrd="0" presId="urn:microsoft.com/office/officeart/2005/8/layout/hierarchy1"/>
    <dgm:cxn modelId="{B7ECE6D5-C251-49B9-83C3-D891A8A88F66}" type="presParOf" srcId="{AA234942-DD85-4C74-ABC5-43CB53F99860}" destId="{CAB68872-BF67-4C39-9CD4-67CC161D3E20}" srcOrd="0" destOrd="0" presId="urn:microsoft.com/office/officeart/2005/8/layout/hierarchy1"/>
    <dgm:cxn modelId="{90E106D8-5795-4CB1-A6A6-936025613A94}" type="presParOf" srcId="{CAB68872-BF67-4C39-9CD4-67CC161D3E20}" destId="{50F6AEB5-FE63-41B1-BA95-72D43C45B278}" srcOrd="0" destOrd="0" presId="urn:microsoft.com/office/officeart/2005/8/layout/hierarchy1"/>
    <dgm:cxn modelId="{7274D6FD-DE1B-4EC2-890B-903174D93849}" type="presParOf" srcId="{CAB68872-BF67-4C39-9CD4-67CC161D3E20}" destId="{3F7CE24F-79E9-427D-904D-54178C519192}" srcOrd="1" destOrd="0" presId="urn:microsoft.com/office/officeart/2005/8/layout/hierarchy1"/>
    <dgm:cxn modelId="{560A1E1E-ECEC-4EB2-AF07-DFD21FD97AA6}" type="presParOf" srcId="{AA234942-DD85-4C74-ABC5-43CB53F99860}" destId="{754823B0-522B-4319-BEF8-BAEF0D6F0D61}" srcOrd="1" destOrd="0" presId="urn:microsoft.com/office/officeart/2005/8/layout/hierarchy1"/>
    <dgm:cxn modelId="{BEEC1BA9-904B-4D42-99AC-C93967A07944}" type="presParOf" srcId="{754823B0-522B-4319-BEF8-BAEF0D6F0D61}" destId="{CB2BC442-E9D6-40EF-9C38-D8C54B12B038}" srcOrd="0" destOrd="0" presId="urn:microsoft.com/office/officeart/2005/8/layout/hierarchy1"/>
    <dgm:cxn modelId="{2B1CF66B-8228-4DBE-BA5B-D5CA2846990D}" type="presParOf" srcId="{754823B0-522B-4319-BEF8-BAEF0D6F0D61}" destId="{80D42823-32FD-4A59-9456-977FFE379CB0}" srcOrd="1" destOrd="0" presId="urn:microsoft.com/office/officeart/2005/8/layout/hierarchy1"/>
    <dgm:cxn modelId="{3C2E2A76-6B74-47A9-A22C-76903FDFB01A}" type="presParOf" srcId="{80D42823-32FD-4A59-9456-977FFE379CB0}" destId="{FC41630D-77EE-403E-96C8-453837B07569}" srcOrd="0" destOrd="0" presId="urn:microsoft.com/office/officeart/2005/8/layout/hierarchy1"/>
    <dgm:cxn modelId="{0AA82779-3106-437B-9942-6FBE57DACDA9}" type="presParOf" srcId="{FC41630D-77EE-403E-96C8-453837B07569}" destId="{96F8C7E9-D95F-43EB-BB40-F2AA0FAE2627}" srcOrd="0" destOrd="0" presId="urn:microsoft.com/office/officeart/2005/8/layout/hierarchy1"/>
    <dgm:cxn modelId="{390D3CBD-39A1-479F-A818-A8774138FBE2}" type="presParOf" srcId="{FC41630D-77EE-403E-96C8-453837B07569}" destId="{74A3AB15-6EBA-4FCF-B9CC-A59BB8A32714}" srcOrd="1" destOrd="0" presId="urn:microsoft.com/office/officeart/2005/8/layout/hierarchy1"/>
    <dgm:cxn modelId="{85A8EE7A-4053-4584-BA7B-37865D9F61C8}" type="presParOf" srcId="{80D42823-32FD-4A59-9456-977FFE379CB0}" destId="{2AF518D1-5D56-4D24-8A1C-ABD1BEE81E55}" srcOrd="1" destOrd="0" presId="urn:microsoft.com/office/officeart/2005/8/layout/hierarchy1"/>
    <dgm:cxn modelId="{535D40B0-3325-4F9F-9042-4F5BD421EC39}" type="presParOf" srcId="{2AF518D1-5D56-4D24-8A1C-ABD1BEE81E55}" destId="{90406764-048B-4D86-94C9-0C2BE92F8EEB}" srcOrd="0" destOrd="0" presId="urn:microsoft.com/office/officeart/2005/8/layout/hierarchy1"/>
    <dgm:cxn modelId="{4D93A549-A24C-4537-A975-283449AF56F2}" type="presParOf" srcId="{2AF518D1-5D56-4D24-8A1C-ABD1BEE81E55}" destId="{33C71A7D-A9C7-4A8C-9BEB-1C90B689F2FA}" srcOrd="1" destOrd="0" presId="urn:microsoft.com/office/officeart/2005/8/layout/hierarchy1"/>
    <dgm:cxn modelId="{2DD18CD8-6DC3-4F9F-BC2F-42384323E9CC}" type="presParOf" srcId="{33C71A7D-A9C7-4A8C-9BEB-1C90B689F2FA}" destId="{AD3278F0-7EB8-44C6-89DA-AC6BCFBE3D19}" srcOrd="0" destOrd="0" presId="urn:microsoft.com/office/officeart/2005/8/layout/hierarchy1"/>
    <dgm:cxn modelId="{FC3F1294-B6D4-4D3F-85BB-103F4B01EB74}" type="presParOf" srcId="{AD3278F0-7EB8-44C6-89DA-AC6BCFBE3D19}" destId="{E297B8ED-CCF1-436F-9641-36991D018C60}" srcOrd="0" destOrd="0" presId="urn:microsoft.com/office/officeart/2005/8/layout/hierarchy1"/>
    <dgm:cxn modelId="{1DD2CB55-93DD-441D-B815-DB8D15EA8136}" type="presParOf" srcId="{AD3278F0-7EB8-44C6-89DA-AC6BCFBE3D19}" destId="{F0279832-667A-48EC-8AE9-3FE2686168B5}" srcOrd="1" destOrd="0" presId="urn:microsoft.com/office/officeart/2005/8/layout/hierarchy1"/>
    <dgm:cxn modelId="{D60C6C6E-2F16-4D0B-AC9F-3799616B8BE1}" type="presParOf" srcId="{33C71A7D-A9C7-4A8C-9BEB-1C90B689F2FA}" destId="{102BDC23-14BD-41ED-8DCA-A88858E71364}" srcOrd="1" destOrd="0" presId="urn:microsoft.com/office/officeart/2005/8/layout/hierarchy1"/>
    <dgm:cxn modelId="{A5E06ACC-A232-4A2E-8667-4F869EEF4443}" type="presParOf" srcId="{102BDC23-14BD-41ED-8DCA-A88858E71364}" destId="{B0B21679-98D0-4AE9-ACAD-E5E18834F2FC}" srcOrd="0" destOrd="0" presId="urn:microsoft.com/office/officeart/2005/8/layout/hierarchy1"/>
    <dgm:cxn modelId="{A7A08BE3-F4E1-47FA-8025-8CBCECACE424}" type="presParOf" srcId="{102BDC23-14BD-41ED-8DCA-A88858E71364}" destId="{1A453725-708D-4FC6-8E92-52BD5E4586B3}" srcOrd="1" destOrd="0" presId="urn:microsoft.com/office/officeart/2005/8/layout/hierarchy1"/>
    <dgm:cxn modelId="{148A5C29-884F-443B-A672-4C2C4288FDA5}" type="presParOf" srcId="{1A453725-708D-4FC6-8E92-52BD5E4586B3}" destId="{688B284E-7509-4EA2-A1E3-C3A195F3B441}" srcOrd="0" destOrd="0" presId="urn:microsoft.com/office/officeart/2005/8/layout/hierarchy1"/>
    <dgm:cxn modelId="{682908A4-2B8F-4FD4-8032-11004D5406CC}" type="presParOf" srcId="{688B284E-7509-4EA2-A1E3-C3A195F3B441}" destId="{CE6A5527-D255-4915-9E40-9E0B54ABBEBC}" srcOrd="0" destOrd="0" presId="urn:microsoft.com/office/officeart/2005/8/layout/hierarchy1"/>
    <dgm:cxn modelId="{01EDB60F-7ADD-4C26-8BC0-15F1FAEC56CD}" type="presParOf" srcId="{688B284E-7509-4EA2-A1E3-C3A195F3B441}" destId="{75851402-7D1D-4849-8291-6DE663F62C5E}" srcOrd="1" destOrd="0" presId="urn:microsoft.com/office/officeart/2005/8/layout/hierarchy1"/>
    <dgm:cxn modelId="{9B39B83E-64A8-48E1-8B8D-CF5D9DFD3C74}" type="presParOf" srcId="{1A453725-708D-4FC6-8E92-52BD5E4586B3}" destId="{775D67BE-20C7-4B4E-88E4-A927A8C64FE7}" srcOrd="1" destOrd="0" presId="urn:microsoft.com/office/officeart/2005/8/layout/hierarchy1"/>
    <dgm:cxn modelId="{9508FA4B-62DB-4DEC-A8EF-EEF97E871D3E}" type="presParOf" srcId="{775D67BE-20C7-4B4E-88E4-A927A8C64FE7}" destId="{78497673-5FDE-4475-A5F1-6322CFB79800}" srcOrd="0" destOrd="0" presId="urn:microsoft.com/office/officeart/2005/8/layout/hierarchy1"/>
    <dgm:cxn modelId="{73775C4A-70C9-4D2C-A18B-7A6CFF8CC83B}" type="presParOf" srcId="{775D67BE-20C7-4B4E-88E4-A927A8C64FE7}" destId="{B8A32113-7380-4EB3-AB6E-E5099E3292E3}" srcOrd="1" destOrd="0" presId="urn:microsoft.com/office/officeart/2005/8/layout/hierarchy1"/>
    <dgm:cxn modelId="{6A24AC9D-EECE-427E-940F-A5C102A93DE0}" type="presParOf" srcId="{B8A32113-7380-4EB3-AB6E-E5099E3292E3}" destId="{6FBF9219-A95B-4B02-9400-A02E24521304}" srcOrd="0" destOrd="0" presId="urn:microsoft.com/office/officeart/2005/8/layout/hierarchy1"/>
    <dgm:cxn modelId="{B53B50E9-86B8-4E92-9EB0-FBBD29AE75A3}" type="presParOf" srcId="{6FBF9219-A95B-4B02-9400-A02E24521304}" destId="{71388516-336C-4C4A-AFF0-622070AED854}" srcOrd="0" destOrd="0" presId="urn:microsoft.com/office/officeart/2005/8/layout/hierarchy1"/>
    <dgm:cxn modelId="{DC57CD78-F85B-413F-BFCE-CFF29F45F407}" type="presParOf" srcId="{6FBF9219-A95B-4B02-9400-A02E24521304}" destId="{43909AF6-E02A-4D3E-96D5-7FAA73A1DFC1}" srcOrd="1" destOrd="0" presId="urn:microsoft.com/office/officeart/2005/8/layout/hierarchy1"/>
    <dgm:cxn modelId="{DDB7954F-0CAD-4EEF-BABA-B18A4B5E9410}" type="presParOf" srcId="{B8A32113-7380-4EB3-AB6E-E5099E3292E3}" destId="{1082F4B6-101D-4A64-9790-C08CF8E0CC5A}" srcOrd="1" destOrd="0" presId="urn:microsoft.com/office/officeart/2005/8/layout/hierarchy1"/>
    <dgm:cxn modelId="{C7D430C1-6A04-4A18-BF06-5C261C5EBCAB}" type="presParOf" srcId="{102BDC23-14BD-41ED-8DCA-A88858E71364}" destId="{5B26E804-82F4-4F04-B470-EFF68CA5664E}" srcOrd="2" destOrd="0" presId="urn:microsoft.com/office/officeart/2005/8/layout/hierarchy1"/>
    <dgm:cxn modelId="{19CCDC20-24A8-49A4-BD95-C69E89E7FD00}" type="presParOf" srcId="{102BDC23-14BD-41ED-8DCA-A88858E71364}" destId="{C8046D14-534F-4432-8053-D0ABFEC9E62B}" srcOrd="3" destOrd="0" presId="urn:microsoft.com/office/officeart/2005/8/layout/hierarchy1"/>
    <dgm:cxn modelId="{ABE95A25-36ED-46FE-93B4-CDB1BB02CAAA}" type="presParOf" srcId="{C8046D14-534F-4432-8053-D0ABFEC9E62B}" destId="{EBD178B0-D3CD-4F34-8B11-EAA8F152AA52}" srcOrd="0" destOrd="0" presId="urn:microsoft.com/office/officeart/2005/8/layout/hierarchy1"/>
    <dgm:cxn modelId="{8133A72E-8CFD-4D54-8ED0-840FDEA3FE7A}" type="presParOf" srcId="{EBD178B0-D3CD-4F34-8B11-EAA8F152AA52}" destId="{7F7948A7-6AAA-40C9-B950-38E7493D659B}" srcOrd="0" destOrd="0" presId="urn:microsoft.com/office/officeart/2005/8/layout/hierarchy1"/>
    <dgm:cxn modelId="{BDB1D56E-DF03-424D-9F4F-73FE49368497}" type="presParOf" srcId="{EBD178B0-D3CD-4F34-8B11-EAA8F152AA52}" destId="{5FC7770D-42B5-4C11-AD45-F000C6E20CB7}" srcOrd="1" destOrd="0" presId="urn:microsoft.com/office/officeart/2005/8/layout/hierarchy1"/>
    <dgm:cxn modelId="{E7B66646-D230-479B-A1C1-0C5607CF1A23}" type="presParOf" srcId="{C8046D14-534F-4432-8053-D0ABFEC9E62B}" destId="{209E3CBD-EE31-4553-A550-F704DF8AD3D0}" srcOrd="1" destOrd="0" presId="urn:microsoft.com/office/officeart/2005/8/layout/hierarchy1"/>
    <dgm:cxn modelId="{B419F1D8-C0D8-434C-AD41-7DAC0C4AC55B}" type="presParOf" srcId="{102BDC23-14BD-41ED-8DCA-A88858E71364}" destId="{84DA129A-5778-4935-AA8D-E4818A9685A6}" srcOrd="4" destOrd="0" presId="urn:microsoft.com/office/officeart/2005/8/layout/hierarchy1"/>
    <dgm:cxn modelId="{2BA47324-75AB-4E3E-A64F-1C0A078992FF}" type="presParOf" srcId="{102BDC23-14BD-41ED-8DCA-A88858E71364}" destId="{5D80B324-044C-40D8-A4AE-0592C8C77AFB}" srcOrd="5" destOrd="0" presId="urn:microsoft.com/office/officeart/2005/8/layout/hierarchy1"/>
    <dgm:cxn modelId="{BF2B909E-09AE-4D82-8ABA-56AAB722D987}" type="presParOf" srcId="{5D80B324-044C-40D8-A4AE-0592C8C77AFB}" destId="{834C4FE5-AF60-436A-A318-40F1980A165C}" srcOrd="0" destOrd="0" presId="urn:microsoft.com/office/officeart/2005/8/layout/hierarchy1"/>
    <dgm:cxn modelId="{14443B93-177D-4883-A90E-ED89E5C42A69}" type="presParOf" srcId="{834C4FE5-AF60-436A-A318-40F1980A165C}" destId="{DC3C6946-95B8-4983-AE1D-7CBBE681DA9D}" srcOrd="0" destOrd="0" presId="urn:microsoft.com/office/officeart/2005/8/layout/hierarchy1"/>
    <dgm:cxn modelId="{DED388EB-A166-4863-B398-8B34499F2BF0}" type="presParOf" srcId="{834C4FE5-AF60-436A-A318-40F1980A165C}" destId="{94734216-4B12-41B4-A88D-19F90F6F680B}" srcOrd="1" destOrd="0" presId="urn:microsoft.com/office/officeart/2005/8/layout/hierarchy1"/>
    <dgm:cxn modelId="{FF3C1D6F-98E5-4E3E-9B1C-45E28F566E0D}" type="presParOf" srcId="{5D80B324-044C-40D8-A4AE-0592C8C77AFB}" destId="{ADE565AA-DC04-4157-BE54-2EB7A9C73358}" srcOrd="1" destOrd="0" presId="urn:microsoft.com/office/officeart/2005/8/layout/hierarchy1"/>
    <dgm:cxn modelId="{754E6D89-0291-411E-B0BE-0F0ECFBEFB10}" type="presParOf" srcId="{ADE565AA-DC04-4157-BE54-2EB7A9C73358}" destId="{5F284072-B641-49EC-BCAB-E275F83AC0A5}" srcOrd="0" destOrd="0" presId="urn:microsoft.com/office/officeart/2005/8/layout/hierarchy1"/>
    <dgm:cxn modelId="{BBA59281-1774-4908-ADF2-26A3F4D079AF}" type="presParOf" srcId="{ADE565AA-DC04-4157-BE54-2EB7A9C73358}" destId="{CCBF934C-D42D-4678-BC87-B5CB83FEE118}" srcOrd="1" destOrd="0" presId="urn:microsoft.com/office/officeart/2005/8/layout/hierarchy1"/>
    <dgm:cxn modelId="{E30BF753-7FE4-47C9-80D1-A36D8D03DF5B}" type="presParOf" srcId="{CCBF934C-D42D-4678-BC87-B5CB83FEE118}" destId="{FEBEAC63-9A8C-4C6C-B67C-47B7EFE01369}" srcOrd="0" destOrd="0" presId="urn:microsoft.com/office/officeart/2005/8/layout/hierarchy1"/>
    <dgm:cxn modelId="{E1F469D6-7AF2-4028-8DC4-2DDC6B26D5DB}" type="presParOf" srcId="{FEBEAC63-9A8C-4C6C-B67C-47B7EFE01369}" destId="{2F5D7FC8-B643-41EB-87D5-6B1374ACF15A}" srcOrd="0" destOrd="0" presId="urn:microsoft.com/office/officeart/2005/8/layout/hierarchy1"/>
    <dgm:cxn modelId="{25D9FD2E-6266-42DE-9234-42F739EACFBB}" type="presParOf" srcId="{FEBEAC63-9A8C-4C6C-B67C-47B7EFE01369}" destId="{6AAD572E-3B76-4ACF-91D3-3D936886491C}" srcOrd="1" destOrd="0" presId="urn:microsoft.com/office/officeart/2005/8/layout/hierarchy1"/>
    <dgm:cxn modelId="{45F9731F-DA65-4EA2-BE71-EACE469648A2}" type="presParOf" srcId="{CCBF934C-D42D-4678-BC87-B5CB83FEE118}" destId="{F1BE6F39-5642-4DCC-AEE6-4B2770CDDA8F}" srcOrd="1" destOrd="0" presId="urn:microsoft.com/office/officeart/2005/8/layout/hierarchy1"/>
    <dgm:cxn modelId="{D77B0C25-79C1-48AB-934A-0E6123A1F2BA}" type="presParOf" srcId="{F1BE6F39-5642-4DCC-AEE6-4B2770CDDA8F}" destId="{C1F1DE19-9675-40E8-AB2D-F30B8A00A3D5}" srcOrd="0" destOrd="0" presId="urn:microsoft.com/office/officeart/2005/8/layout/hierarchy1"/>
    <dgm:cxn modelId="{DD17E6C7-7B0F-49F3-9E9D-24892AE0AA03}" type="presParOf" srcId="{F1BE6F39-5642-4DCC-AEE6-4B2770CDDA8F}" destId="{87228167-BE9B-4A72-94A7-6EF11E91696E}" srcOrd="1" destOrd="0" presId="urn:microsoft.com/office/officeart/2005/8/layout/hierarchy1"/>
    <dgm:cxn modelId="{D40677CD-4F68-4E44-A677-810C0B8C4D1B}" type="presParOf" srcId="{87228167-BE9B-4A72-94A7-6EF11E91696E}" destId="{F8279F1B-911F-4ACF-AC3A-9A2851F36065}" srcOrd="0" destOrd="0" presId="urn:microsoft.com/office/officeart/2005/8/layout/hierarchy1"/>
    <dgm:cxn modelId="{EFE1272E-4A61-430F-B6C1-68909C462315}" type="presParOf" srcId="{F8279F1B-911F-4ACF-AC3A-9A2851F36065}" destId="{1F6AF96A-4086-4A63-9AF8-477E3CDDF432}" srcOrd="0" destOrd="0" presId="urn:microsoft.com/office/officeart/2005/8/layout/hierarchy1"/>
    <dgm:cxn modelId="{9672A361-39BB-4FE9-850F-6B39A23E6EFB}" type="presParOf" srcId="{F8279F1B-911F-4ACF-AC3A-9A2851F36065}" destId="{3FC74EF7-0CB9-48F7-B90A-5C1D690189F2}" srcOrd="1" destOrd="0" presId="urn:microsoft.com/office/officeart/2005/8/layout/hierarchy1"/>
    <dgm:cxn modelId="{DB85EBA8-176B-4178-9CAD-152E2E196792}" type="presParOf" srcId="{87228167-BE9B-4A72-94A7-6EF11E91696E}" destId="{6DF73E62-657B-4867-8D78-980A6C83CA24}" srcOrd="1" destOrd="0" presId="urn:microsoft.com/office/officeart/2005/8/layout/hierarchy1"/>
    <dgm:cxn modelId="{67970450-5C95-43E7-AE33-DD85204EEC38}" type="presParOf" srcId="{6DF73E62-657B-4867-8D78-980A6C83CA24}" destId="{3D0A9616-DD74-4386-B709-1B8049D721CE}" srcOrd="0" destOrd="0" presId="urn:microsoft.com/office/officeart/2005/8/layout/hierarchy1"/>
    <dgm:cxn modelId="{C6318FDF-BFB5-43F9-9630-036F82C15AE5}" type="presParOf" srcId="{6DF73E62-657B-4867-8D78-980A6C83CA24}" destId="{62B97062-66CC-411B-957A-A6CB80012DA5}" srcOrd="1" destOrd="0" presId="urn:microsoft.com/office/officeart/2005/8/layout/hierarchy1"/>
    <dgm:cxn modelId="{DE172DB4-EFD3-4524-B158-4B1760B386CD}" type="presParOf" srcId="{62B97062-66CC-411B-957A-A6CB80012DA5}" destId="{5B72634A-1404-47DE-B223-7A5C2A9DF9F9}" srcOrd="0" destOrd="0" presId="urn:microsoft.com/office/officeart/2005/8/layout/hierarchy1"/>
    <dgm:cxn modelId="{A43BDA72-F696-451B-A281-734F46CE7E2F}" type="presParOf" srcId="{5B72634A-1404-47DE-B223-7A5C2A9DF9F9}" destId="{991404A5-2699-4850-BEAE-73B08A0793F9}" srcOrd="0" destOrd="0" presId="urn:microsoft.com/office/officeart/2005/8/layout/hierarchy1"/>
    <dgm:cxn modelId="{D17D3F65-07D9-4B15-A9D1-AD09AB479994}" type="presParOf" srcId="{5B72634A-1404-47DE-B223-7A5C2A9DF9F9}" destId="{3243FF9A-6992-448E-911F-2B7BBD13507C}" srcOrd="1" destOrd="0" presId="urn:microsoft.com/office/officeart/2005/8/layout/hierarchy1"/>
    <dgm:cxn modelId="{382FF997-1093-403A-8D49-A15355BE9BF4}" type="presParOf" srcId="{62B97062-66CC-411B-957A-A6CB80012DA5}" destId="{B993D24D-6FAD-42C9-B644-A520CFB134AF}" srcOrd="1" destOrd="0" presId="urn:microsoft.com/office/officeart/2005/8/layout/hierarchy1"/>
    <dgm:cxn modelId="{12871828-F794-4B5D-96DD-A350128E39E7}" type="presParOf" srcId="{B993D24D-6FAD-42C9-B644-A520CFB134AF}" destId="{E9DAF987-79D5-4279-8842-072547DE000A}" srcOrd="0" destOrd="0" presId="urn:microsoft.com/office/officeart/2005/8/layout/hierarchy1"/>
    <dgm:cxn modelId="{FB5C140F-6024-41DB-BCD2-1C5F27AC4FBD}" type="presParOf" srcId="{B993D24D-6FAD-42C9-B644-A520CFB134AF}" destId="{0F7C9C46-E9B0-4B15-8044-B99E698EC9D4}" srcOrd="1" destOrd="0" presId="urn:microsoft.com/office/officeart/2005/8/layout/hierarchy1"/>
    <dgm:cxn modelId="{F1ED5D4F-3F4D-4BCB-8024-3A4EC726AFC6}" type="presParOf" srcId="{0F7C9C46-E9B0-4B15-8044-B99E698EC9D4}" destId="{AD235E9A-ECEE-4849-A49A-165711A255E7}" srcOrd="0" destOrd="0" presId="urn:microsoft.com/office/officeart/2005/8/layout/hierarchy1"/>
    <dgm:cxn modelId="{A3614FFF-0147-4279-B2B9-165C6227E158}" type="presParOf" srcId="{AD235E9A-ECEE-4849-A49A-165711A255E7}" destId="{A57ACDAB-10B1-4AB7-AEF8-715C68DC14D5}" srcOrd="0" destOrd="0" presId="urn:microsoft.com/office/officeart/2005/8/layout/hierarchy1"/>
    <dgm:cxn modelId="{1076E4E2-62DB-42AE-BFF0-16BDBF89977D}" type="presParOf" srcId="{AD235E9A-ECEE-4849-A49A-165711A255E7}" destId="{C769DE76-8DA2-44CF-B609-91C0457CFA60}" srcOrd="1" destOrd="0" presId="urn:microsoft.com/office/officeart/2005/8/layout/hierarchy1"/>
    <dgm:cxn modelId="{CB2B6F3F-613C-4F35-B6ED-08E4874160B4}" type="presParOf" srcId="{0F7C9C46-E9B0-4B15-8044-B99E698EC9D4}" destId="{6FB1C304-8C32-4768-AC50-C64244542761}" srcOrd="1" destOrd="0" presId="urn:microsoft.com/office/officeart/2005/8/layout/hierarchy1"/>
    <dgm:cxn modelId="{481F57F2-F80E-4B1C-B176-1E131B063381}" type="presParOf" srcId="{6FB1C304-8C32-4768-AC50-C64244542761}" destId="{5DCAF87A-6428-4466-9455-F45DE072CCB1}" srcOrd="0" destOrd="0" presId="urn:microsoft.com/office/officeart/2005/8/layout/hierarchy1"/>
    <dgm:cxn modelId="{C19CD823-0749-45E0-83D3-914564221979}" type="presParOf" srcId="{6FB1C304-8C32-4768-AC50-C64244542761}" destId="{6B920BF1-514B-4F42-AE95-21D782A0B754}" srcOrd="1" destOrd="0" presId="urn:microsoft.com/office/officeart/2005/8/layout/hierarchy1"/>
    <dgm:cxn modelId="{499148ED-A30C-4C79-9F00-E8D586E21F61}" type="presParOf" srcId="{6B920BF1-514B-4F42-AE95-21D782A0B754}" destId="{D736E52C-978A-4D36-BB87-67B08518D41D}" srcOrd="0" destOrd="0" presId="urn:microsoft.com/office/officeart/2005/8/layout/hierarchy1"/>
    <dgm:cxn modelId="{88A1EBD5-28D3-421C-910D-B7D7BF1E06B7}" type="presParOf" srcId="{D736E52C-978A-4D36-BB87-67B08518D41D}" destId="{0C786125-C106-46C0-8884-49AEF507C266}" srcOrd="0" destOrd="0" presId="urn:microsoft.com/office/officeart/2005/8/layout/hierarchy1"/>
    <dgm:cxn modelId="{0FF598E8-EE75-4073-9310-AB50E0FB8035}" type="presParOf" srcId="{D736E52C-978A-4D36-BB87-67B08518D41D}" destId="{562FA488-FEC9-4AB0-A11C-28A4E19757A7}" srcOrd="1" destOrd="0" presId="urn:microsoft.com/office/officeart/2005/8/layout/hierarchy1"/>
    <dgm:cxn modelId="{1929CF27-96B9-4786-8AA5-850982963B09}" type="presParOf" srcId="{6B920BF1-514B-4F42-AE95-21D782A0B754}" destId="{009C3FE1-9DE3-45EB-9A69-492899199F03}" srcOrd="1" destOrd="0" presId="urn:microsoft.com/office/officeart/2005/8/layout/hierarchy1"/>
    <dgm:cxn modelId="{49995962-C7D1-4E4A-AE59-E724EE3218B4}" type="presParOf" srcId="{009C3FE1-9DE3-45EB-9A69-492899199F03}" destId="{86284478-2651-4101-B4BE-8DA40942E909}" srcOrd="0" destOrd="0" presId="urn:microsoft.com/office/officeart/2005/8/layout/hierarchy1"/>
    <dgm:cxn modelId="{63A26752-A1B0-444D-B209-D25ADA3F06B8}" type="presParOf" srcId="{009C3FE1-9DE3-45EB-9A69-492899199F03}" destId="{2CBC5E08-2C42-47E4-BC45-C5D466121404}" srcOrd="1" destOrd="0" presId="urn:microsoft.com/office/officeart/2005/8/layout/hierarchy1"/>
    <dgm:cxn modelId="{E617CA73-A073-4A39-BAF0-93DE6AD51A94}" type="presParOf" srcId="{2CBC5E08-2C42-47E4-BC45-C5D466121404}" destId="{D647A0E0-66BF-4C46-8097-42717589518E}" srcOrd="0" destOrd="0" presId="urn:microsoft.com/office/officeart/2005/8/layout/hierarchy1"/>
    <dgm:cxn modelId="{F3122C57-D3BD-476E-9427-5ED77E705AE2}" type="presParOf" srcId="{D647A0E0-66BF-4C46-8097-42717589518E}" destId="{FAE5DBF9-CEE1-4669-93A6-7182E8BAC3D8}" srcOrd="0" destOrd="0" presId="urn:microsoft.com/office/officeart/2005/8/layout/hierarchy1"/>
    <dgm:cxn modelId="{4A673538-5DD9-4048-982E-EFEF353F4D27}" type="presParOf" srcId="{D647A0E0-66BF-4C46-8097-42717589518E}" destId="{30C8E46F-17E0-4F8C-B227-3D6662EA0592}" srcOrd="1" destOrd="0" presId="urn:microsoft.com/office/officeart/2005/8/layout/hierarchy1"/>
    <dgm:cxn modelId="{7CD33D2C-266D-463C-9717-12172E6D59A3}" type="presParOf" srcId="{2CBC5E08-2C42-47E4-BC45-C5D466121404}" destId="{8A06AB84-E103-4D96-8238-2E890E8A78C9}" srcOrd="1" destOrd="0" presId="urn:microsoft.com/office/officeart/2005/8/layout/hierarchy1"/>
    <dgm:cxn modelId="{0F23102F-A296-402C-83AE-8F90FCD93CE0}" type="presParOf" srcId="{8A06AB84-E103-4D96-8238-2E890E8A78C9}" destId="{E3EF1040-B3F8-4081-879E-1237D85A334D}" srcOrd="0" destOrd="0" presId="urn:microsoft.com/office/officeart/2005/8/layout/hierarchy1"/>
    <dgm:cxn modelId="{7FBFE9EE-3B4F-4809-8C47-E61A63C7C24A}" type="presParOf" srcId="{8A06AB84-E103-4D96-8238-2E890E8A78C9}" destId="{5CD79456-1512-4A9D-B797-64CCAFC04C60}" srcOrd="1" destOrd="0" presId="urn:microsoft.com/office/officeart/2005/8/layout/hierarchy1"/>
    <dgm:cxn modelId="{817D7A26-DF7B-4020-879F-DEF06A092633}" type="presParOf" srcId="{5CD79456-1512-4A9D-B797-64CCAFC04C60}" destId="{761CB771-B057-4CE4-8852-0E69CE3AB42F}" srcOrd="0" destOrd="0" presId="urn:microsoft.com/office/officeart/2005/8/layout/hierarchy1"/>
    <dgm:cxn modelId="{6F9F29F9-4C28-46AA-BD66-B09736323C16}" type="presParOf" srcId="{761CB771-B057-4CE4-8852-0E69CE3AB42F}" destId="{924C13E9-BC54-47B5-8AE7-CE73C530CCE6}" srcOrd="0" destOrd="0" presId="urn:microsoft.com/office/officeart/2005/8/layout/hierarchy1"/>
    <dgm:cxn modelId="{D1FFA85F-5487-4B12-95E2-C7130BBAA212}" type="presParOf" srcId="{761CB771-B057-4CE4-8852-0E69CE3AB42F}" destId="{870A4E0A-657B-477E-9B80-4A2976B40D15}" srcOrd="1" destOrd="0" presId="urn:microsoft.com/office/officeart/2005/8/layout/hierarchy1"/>
    <dgm:cxn modelId="{3E4149E5-0DE0-4E5C-9FE7-0A46C33A1A0E}" type="presParOf" srcId="{5CD79456-1512-4A9D-B797-64CCAFC04C60}" destId="{1CFF7354-A943-472D-8FE2-02116461E83C}" srcOrd="1" destOrd="0" presId="urn:microsoft.com/office/officeart/2005/8/layout/hierarchy1"/>
    <dgm:cxn modelId="{4C4D4AEA-0475-4A66-93BD-F87CC9D83992}" type="presParOf" srcId="{6DF73E62-657B-4867-8D78-980A6C83CA24}" destId="{52FD99AB-AE15-4373-BBFE-2C8D5BBC11F4}" srcOrd="2" destOrd="0" presId="urn:microsoft.com/office/officeart/2005/8/layout/hierarchy1"/>
    <dgm:cxn modelId="{EEFC3629-E065-4122-9107-8CF412A910F6}" type="presParOf" srcId="{6DF73E62-657B-4867-8D78-980A6C83CA24}" destId="{58763E3F-ED90-4387-B632-AD5168819555}" srcOrd="3" destOrd="0" presId="urn:microsoft.com/office/officeart/2005/8/layout/hierarchy1"/>
    <dgm:cxn modelId="{774668B4-FF8A-4665-8066-1202526A2041}" type="presParOf" srcId="{58763E3F-ED90-4387-B632-AD5168819555}" destId="{81F19DA6-059C-4ADD-B3D6-63712374DAA9}" srcOrd="0" destOrd="0" presId="urn:microsoft.com/office/officeart/2005/8/layout/hierarchy1"/>
    <dgm:cxn modelId="{056AC166-CD35-40A6-BC55-5E15810E21DF}" type="presParOf" srcId="{81F19DA6-059C-4ADD-B3D6-63712374DAA9}" destId="{16646138-E790-4DEB-A5B6-002F7891386A}" srcOrd="0" destOrd="0" presId="urn:microsoft.com/office/officeart/2005/8/layout/hierarchy1"/>
    <dgm:cxn modelId="{EFF54EE1-F898-46FD-BC2F-C2E27AA7649B}" type="presParOf" srcId="{81F19DA6-059C-4ADD-B3D6-63712374DAA9}" destId="{809356DD-B412-4B63-A69C-D5443052D112}" srcOrd="1" destOrd="0" presId="urn:microsoft.com/office/officeart/2005/8/layout/hierarchy1"/>
    <dgm:cxn modelId="{EC8B41F0-346A-46BE-8115-764C7005DA38}" type="presParOf" srcId="{58763E3F-ED90-4387-B632-AD5168819555}" destId="{57140DDB-F37C-4F32-A5E2-20A82BAE34EA}" srcOrd="1" destOrd="0" presId="urn:microsoft.com/office/officeart/2005/8/layout/hierarchy1"/>
    <dgm:cxn modelId="{57F48733-316F-46DC-9EED-D3105667B3D3}" type="presParOf" srcId="{F1BE6F39-5642-4DCC-AEE6-4B2770CDDA8F}" destId="{8CA15302-03C1-4F3F-A43C-E6D8A5A71236}" srcOrd="2" destOrd="0" presId="urn:microsoft.com/office/officeart/2005/8/layout/hierarchy1"/>
    <dgm:cxn modelId="{636E42EF-8AC8-4363-A864-B88A6819403A}" type="presParOf" srcId="{F1BE6F39-5642-4DCC-AEE6-4B2770CDDA8F}" destId="{5F3BEC88-6FD9-41A0-BC9B-E80845959A58}" srcOrd="3" destOrd="0" presId="urn:microsoft.com/office/officeart/2005/8/layout/hierarchy1"/>
    <dgm:cxn modelId="{A4601CF4-3713-405F-A12C-3FBC24DC35EF}" type="presParOf" srcId="{5F3BEC88-6FD9-41A0-BC9B-E80845959A58}" destId="{42FC9011-E51D-4E15-BA54-59F93786D42D}" srcOrd="0" destOrd="0" presId="urn:microsoft.com/office/officeart/2005/8/layout/hierarchy1"/>
    <dgm:cxn modelId="{6F344B51-6D16-4FF6-9243-44E70F421753}" type="presParOf" srcId="{42FC9011-E51D-4E15-BA54-59F93786D42D}" destId="{ACB0BD24-7E33-4C56-B754-7F1A260D696B}" srcOrd="0" destOrd="0" presId="urn:microsoft.com/office/officeart/2005/8/layout/hierarchy1"/>
    <dgm:cxn modelId="{FBFD8BB6-0BE9-4E79-9CD6-7A00A4CD99AB}" type="presParOf" srcId="{42FC9011-E51D-4E15-BA54-59F93786D42D}" destId="{633E429F-AED3-4744-923A-3B4F09A6A987}" srcOrd="1" destOrd="0" presId="urn:microsoft.com/office/officeart/2005/8/layout/hierarchy1"/>
    <dgm:cxn modelId="{41C6236C-8903-4BA8-BE34-B464FE41698F}" type="presParOf" srcId="{5F3BEC88-6FD9-41A0-BC9B-E80845959A58}" destId="{1DBACB83-3A2A-467C-96DB-E687A3A997CD}" srcOrd="1" destOrd="0" presId="urn:microsoft.com/office/officeart/2005/8/layout/hierarchy1"/>
    <dgm:cxn modelId="{B360AB73-4737-447F-B9BD-ED7C01C862BF}" type="presParOf" srcId="{F1BE6F39-5642-4DCC-AEE6-4B2770CDDA8F}" destId="{3853C27C-68DA-414A-B6D4-242B99CEC96B}" srcOrd="4" destOrd="0" presId="urn:microsoft.com/office/officeart/2005/8/layout/hierarchy1"/>
    <dgm:cxn modelId="{2F105CDA-D4DD-4D98-AED2-2042DDCAA95F}" type="presParOf" srcId="{F1BE6F39-5642-4DCC-AEE6-4B2770CDDA8F}" destId="{80EBCADE-E8DC-4DC4-A9DD-9DFD799550A6}" srcOrd="5" destOrd="0" presId="urn:microsoft.com/office/officeart/2005/8/layout/hierarchy1"/>
    <dgm:cxn modelId="{1E901644-630A-4E37-8468-7219C768E521}" type="presParOf" srcId="{80EBCADE-E8DC-4DC4-A9DD-9DFD799550A6}" destId="{D7C80D3C-B710-46E8-9A2A-2A2A650675D4}" srcOrd="0" destOrd="0" presId="urn:microsoft.com/office/officeart/2005/8/layout/hierarchy1"/>
    <dgm:cxn modelId="{CDED9EDB-A8CC-4E95-A1CF-FF5A3E61889B}" type="presParOf" srcId="{D7C80D3C-B710-46E8-9A2A-2A2A650675D4}" destId="{3BC213B0-6323-49C5-906B-454C49FBF00B}" srcOrd="0" destOrd="0" presId="urn:microsoft.com/office/officeart/2005/8/layout/hierarchy1"/>
    <dgm:cxn modelId="{B10EF1A6-23B3-42E0-8AB2-3DC661BA2750}" type="presParOf" srcId="{D7C80D3C-B710-46E8-9A2A-2A2A650675D4}" destId="{D2E03293-9E07-4DA8-A080-28FBFDD20942}" srcOrd="1" destOrd="0" presId="urn:microsoft.com/office/officeart/2005/8/layout/hierarchy1"/>
    <dgm:cxn modelId="{E73034A5-4CE4-425B-AF4A-1DBA30083C97}" type="presParOf" srcId="{80EBCADE-E8DC-4DC4-A9DD-9DFD799550A6}" destId="{81576734-D259-452E-B73A-C49951A1B226}" srcOrd="1" destOrd="0" presId="urn:microsoft.com/office/officeart/2005/8/layout/hierarchy1"/>
    <dgm:cxn modelId="{10671EFE-9690-457A-84F1-97E902BA4361}" type="presParOf" srcId="{81576734-D259-452E-B73A-C49951A1B226}" destId="{8680BEA3-87EC-4ECE-917A-7ACDE04DB21B}" srcOrd="0" destOrd="0" presId="urn:microsoft.com/office/officeart/2005/8/layout/hierarchy1"/>
    <dgm:cxn modelId="{20DE9894-84AB-4DF9-A6D2-A9005BD9EA7F}" type="presParOf" srcId="{81576734-D259-452E-B73A-C49951A1B226}" destId="{3D80CB26-C3C2-467E-ACC9-9D5B48575DAA}" srcOrd="1" destOrd="0" presId="urn:microsoft.com/office/officeart/2005/8/layout/hierarchy1"/>
    <dgm:cxn modelId="{3BF7E57A-F24E-4E9F-985B-138E6859339E}" type="presParOf" srcId="{3D80CB26-C3C2-467E-ACC9-9D5B48575DAA}" destId="{303C7802-149C-4137-B4BC-09F367923E3F}" srcOrd="0" destOrd="0" presId="urn:microsoft.com/office/officeart/2005/8/layout/hierarchy1"/>
    <dgm:cxn modelId="{74B644C3-BE32-438A-9EF1-F2CE7D2DBEAD}" type="presParOf" srcId="{303C7802-149C-4137-B4BC-09F367923E3F}" destId="{45D57370-F897-4FD1-A797-3C901A57F742}" srcOrd="0" destOrd="0" presId="urn:microsoft.com/office/officeart/2005/8/layout/hierarchy1"/>
    <dgm:cxn modelId="{AFAF57CB-5603-4D65-A45F-E2BA0AC7A67C}" type="presParOf" srcId="{303C7802-149C-4137-B4BC-09F367923E3F}" destId="{7728DC59-0838-4D6C-B918-7FE45F3AB4D6}" srcOrd="1" destOrd="0" presId="urn:microsoft.com/office/officeart/2005/8/layout/hierarchy1"/>
    <dgm:cxn modelId="{3154C133-C1BB-4BE3-B419-4DEF3B2263DE}" type="presParOf" srcId="{3D80CB26-C3C2-467E-ACC9-9D5B48575DAA}" destId="{FABA6E01-63B3-44D1-BD9E-114C86A78FF9}" srcOrd="1" destOrd="0" presId="urn:microsoft.com/office/officeart/2005/8/layout/hierarchy1"/>
    <dgm:cxn modelId="{26C24A4A-E85E-427A-AD88-42B2BC632959}" type="presParOf" srcId="{FABA6E01-63B3-44D1-BD9E-114C86A78FF9}" destId="{E340F979-4C19-450B-AB6C-128CF196F03B}" srcOrd="0" destOrd="0" presId="urn:microsoft.com/office/officeart/2005/8/layout/hierarchy1"/>
    <dgm:cxn modelId="{7804ED1A-52E2-44DC-8C03-0FDDEC755324}" type="presParOf" srcId="{FABA6E01-63B3-44D1-BD9E-114C86A78FF9}" destId="{FE7CC364-285F-4A1E-B16C-A0D8C00173FF}" srcOrd="1" destOrd="0" presId="urn:microsoft.com/office/officeart/2005/8/layout/hierarchy1"/>
    <dgm:cxn modelId="{A1A52976-EA94-4EA6-B482-37F75ACA677B}" type="presParOf" srcId="{FE7CC364-285F-4A1E-B16C-A0D8C00173FF}" destId="{52C3C5AE-E155-41E7-9DC1-AED4F46A8AE7}" srcOrd="0" destOrd="0" presId="urn:microsoft.com/office/officeart/2005/8/layout/hierarchy1"/>
    <dgm:cxn modelId="{9C187B80-0150-4D71-B818-9976F4F11E78}" type="presParOf" srcId="{52C3C5AE-E155-41E7-9DC1-AED4F46A8AE7}" destId="{93B2B6C6-A5BB-4561-9762-110A40E04301}" srcOrd="0" destOrd="0" presId="urn:microsoft.com/office/officeart/2005/8/layout/hierarchy1"/>
    <dgm:cxn modelId="{DCD71DAF-22FD-49DB-8BEB-59B0CE94C644}" type="presParOf" srcId="{52C3C5AE-E155-41E7-9DC1-AED4F46A8AE7}" destId="{50962FD3-F544-4BB8-AC29-E51CB69C9CA0}" srcOrd="1" destOrd="0" presId="urn:microsoft.com/office/officeart/2005/8/layout/hierarchy1"/>
    <dgm:cxn modelId="{18439F1E-E16C-41B9-833E-39D09ADE3321}" type="presParOf" srcId="{FE7CC364-285F-4A1E-B16C-A0D8C00173FF}" destId="{B333D7C6-EB12-48A2-8312-7BA2A2FE3304}" srcOrd="1" destOrd="0" presId="urn:microsoft.com/office/officeart/2005/8/layout/hierarchy1"/>
    <dgm:cxn modelId="{69E12B38-7043-4C6B-8FCC-30080FB25B8C}" type="presParOf" srcId="{B333D7C6-EB12-48A2-8312-7BA2A2FE3304}" destId="{2F628B5F-1254-4F5B-B6C2-758A240829F9}" srcOrd="0" destOrd="0" presId="urn:microsoft.com/office/officeart/2005/8/layout/hierarchy1"/>
    <dgm:cxn modelId="{580AD143-5983-47A0-874E-260A6BF9414F}" type="presParOf" srcId="{B333D7C6-EB12-48A2-8312-7BA2A2FE3304}" destId="{33E70FF8-0216-499B-9227-AAB9F3508C39}" srcOrd="1" destOrd="0" presId="urn:microsoft.com/office/officeart/2005/8/layout/hierarchy1"/>
    <dgm:cxn modelId="{D103D647-8F19-4F8F-89E7-8D263D3F27C4}" type="presParOf" srcId="{33E70FF8-0216-499B-9227-AAB9F3508C39}" destId="{8F34A74D-F556-4D3C-9FEF-2685B6F3587C}" srcOrd="0" destOrd="0" presId="urn:microsoft.com/office/officeart/2005/8/layout/hierarchy1"/>
    <dgm:cxn modelId="{D8131727-C4A8-4339-8439-C34341EA9A98}" type="presParOf" srcId="{8F34A74D-F556-4D3C-9FEF-2685B6F3587C}" destId="{FFF4A4F1-9C41-419B-8753-0F47A37EC9FB}" srcOrd="0" destOrd="0" presId="urn:microsoft.com/office/officeart/2005/8/layout/hierarchy1"/>
    <dgm:cxn modelId="{F4B1CFAA-A7E0-468E-ACE4-29A9AB005BC1}" type="presParOf" srcId="{8F34A74D-F556-4D3C-9FEF-2685B6F3587C}" destId="{7B55169D-5111-40E4-9C4A-0BF677EC49B7}" srcOrd="1" destOrd="0" presId="urn:microsoft.com/office/officeart/2005/8/layout/hierarchy1"/>
    <dgm:cxn modelId="{B96BB80F-B809-48C6-ADDC-73910CC04434}" type="presParOf" srcId="{33E70FF8-0216-499B-9227-AAB9F3508C39}" destId="{14A12CB3-0F9B-4102-897A-FAE0FCCC2619}" srcOrd="1" destOrd="0" presId="urn:microsoft.com/office/officeart/2005/8/layout/hierarchy1"/>
    <dgm:cxn modelId="{8401B04C-C719-4005-9EDD-846AF343A841}" type="presParOf" srcId="{14A12CB3-0F9B-4102-897A-FAE0FCCC2619}" destId="{6B6E6799-EE66-43D9-B1AF-92D887412574}" srcOrd="0" destOrd="0" presId="urn:microsoft.com/office/officeart/2005/8/layout/hierarchy1"/>
    <dgm:cxn modelId="{5A5AEBD2-AF89-4230-B201-949FD8474B2C}" type="presParOf" srcId="{14A12CB3-0F9B-4102-897A-FAE0FCCC2619}" destId="{607342D2-5C50-46D1-9B50-76445762A7A0}" srcOrd="1" destOrd="0" presId="urn:microsoft.com/office/officeart/2005/8/layout/hierarchy1"/>
    <dgm:cxn modelId="{7A42ECBD-316C-4151-92BE-CAA2936BF2E5}" type="presParOf" srcId="{607342D2-5C50-46D1-9B50-76445762A7A0}" destId="{CB8A0C37-5A5E-4D78-ABBA-FF680D9D5A38}" srcOrd="0" destOrd="0" presId="urn:microsoft.com/office/officeart/2005/8/layout/hierarchy1"/>
    <dgm:cxn modelId="{997FBAEA-4388-4B31-9227-D15934115BDA}" type="presParOf" srcId="{CB8A0C37-5A5E-4D78-ABBA-FF680D9D5A38}" destId="{4E5E1C73-EBE1-413D-9B34-C1C062B4FA84}" srcOrd="0" destOrd="0" presId="urn:microsoft.com/office/officeart/2005/8/layout/hierarchy1"/>
    <dgm:cxn modelId="{787F0BF5-7842-4985-9ADD-9F6D3F292B93}" type="presParOf" srcId="{CB8A0C37-5A5E-4D78-ABBA-FF680D9D5A38}" destId="{47BF051A-277C-4B80-9449-6E12392F2775}" srcOrd="1" destOrd="0" presId="urn:microsoft.com/office/officeart/2005/8/layout/hierarchy1"/>
    <dgm:cxn modelId="{D387AECF-F440-4D77-836A-2199141E79FD}" type="presParOf" srcId="{607342D2-5C50-46D1-9B50-76445762A7A0}" destId="{94D9E983-DAAA-4A71-A397-FCCB82CDC545}" srcOrd="1" destOrd="0" presId="urn:microsoft.com/office/officeart/2005/8/layout/hierarchy1"/>
    <dgm:cxn modelId="{923041BE-51BB-4AA5-A118-9AD53CE00D2A}" type="presParOf" srcId="{F1BE6F39-5642-4DCC-AEE6-4B2770CDDA8F}" destId="{9965188B-5DC6-41BD-8BA3-D33DE3C47CDB}" srcOrd="6" destOrd="0" presId="urn:microsoft.com/office/officeart/2005/8/layout/hierarchy1"/>
    <dgm:cxn modelId="{A34DD341-7C7C-431C-9454-633821E5799D}" type="presParOf" srcId="{F1BE6F39-5642-4DCC-AEE6-4B2770CDDA8F}" destId="{46CEBACC-0FE9-48A2-8F2A-E0D9CFCF374C}" srcOrd="7" destOrd="0" presId="urn:microsoft.com/office/officeart/2005/8/layout/hierarchy1"/>
    <dgm:cxn modelId="{7DF2BA79-D996-4EF0-9F3B-1049FF9E148D}" type="presParOf" srcId="{46CEBACC-0FE9-48A2-8F2A-E0D9CFCF374C}" destId="{4448380D-3AD8-459B-A69C-135CD409FC00}" srcOrd="0" destOrd="0" presId="urn:microsoft.com/office/officeart/2005/8/layout/hierarchy1"/>
    <dgm:cxn modelId="{CD4C416B-FBF3-43B2-9400-93156824FCCF}" type="presParOf" srcId="{4448380D-3AD8-459B-A69C-135CD409FC00}" destId="{893D40FF-8B42-40E9-AF7E-2BADE331CEDC}" srcOrd="0" destOrd="0" presId="urn:microsoft.com/office/officeart/2005/8/layout/hierarchy1"/>
    <dgm:cxn modelId="{1BE1609D-07FE-4215-8106-BD02283E91E8}" type="presParOf" srcId="{4448380D-3AD8-459B-A69C-135CD409FC00}" destId="{D6586ABC-2A82-4D7D-87EC-503D242ED6DE}" srcOrd="1" destOrd="0" presId="urn:microsoft.com/office/officeart/2005/8/layout/hierarchy1"/>
    <dgm:cxn modelId="{9E77D0E7-8AEF-45D1-B29E-CB47669AFEEF}" type="presParOf" srcId="{46CEBACC-0FE9-48A2-8F2A-E0D9CFCF374C}" destId="{4F6CA02C-AD55-4A17-BAC0-22A82472D7DE}" srcOrd="1" destOrd="0" presId="urn:microsoft.com/office/officeart/2005/8/layout/hierarchy1"/>
    <dgm:cxn modelId="{C8EC099B-C696-4895-A653-9274B590BA90}" type="presParOf" srcId="{102BDC23-14BD-41ED-8DCA-A88858E71364}" destId="{79BE1815-DEFE-4877-A3BE-FC3D53D6E789}" srcOrd="6" destOrd="0" presId="urn:microsoft.com/office/officeart/2005/8/layout/hierarchy1"/>
    <dgm:cxn modelId="{135CEDA3-6DA4-4A8D-9D64-6CE7A2DFB5F0}" type="presParOf" srcId="{102BDC23-14BD-41ED-8DCA-A88858E71364}" destId="{890DF531-D182-4511-8738-D6EA4E2609B6}" srcOrd="7" destOrd="0" presId="urn:microsoft.com/office/officeart/2005/8/layout/hierarchy1"/>
    <dgm:cxn modelId="{13CEDE3A-041C-4730-9827-AEEB10EBA4AC}" type="presParOf" srcId="{890DF531-D182-4511-8738-D6EA4E2609B6}" destId="{346772EC-0FDC-4611-8EE7-CB7894D842B5}" srcOrd="0" destOrd="0" presId="urn:microsoft.com/office/officeart/2005/8/layout/hierarchy1"/>
    <dgm:cxn modelId="{5BA761BE-91E4-4231-9F8A-3AC5D2F80C7F}" type="presParOf" srcId="{346772EC-0FDC-4611-8EE7-CB7894D842B5}" destId="{860E7A54-51D2-4B9D-A71F-FDC4A72FB372}" srcOrd="0" destOrd="0" presId="urn:microsoft.com/office/officeart/2005/8/layout/hierarchy1"/>
    <dgm:cxn modelId="{AD832F83-7D7A-41AA-A5ED-F06B3ACC882A}" type="presParOf" srcId="{346772EC-0FDC-4611-8EE7-CB7894D842B5}" destId="{DF4B788D-FC4E-4D6C-A9B7-A8A3BC383BCE}" srcOrd="1" destOrd="0" presId="urn:microsoft.com/office/officeart/2005/8/layout/hierarchy1"/>
    <dgm:cxn modelId="{66F643B4-9D52-4DE2-B741-0FF610DBC8B7}" type="presParOf" srcId="{890DF531-D182-4511-8738-D6EA4E2609B6}" destId="{14207B1E-2DFC-4F90-917C-2D8EB3B3169F}" srcOrd="1" destOrd="0" presId="urn:microsoft.com/office/officeart/2005/8/layout/hierarchy1"/>
    <dgm:cxn modelId="{5D876D84-69A2-4429-AFEF-D5DFCC9FAE2D}" type="presParOf" srcId="{102BDC23-14BD-41ED-8DCA-A88858E71364}" destId="{1BF68A25-355D-49AD-BF35-3602D8E63D51}" srcOrd="8" destOrd="0" presId="urn:microsoft.com/office/officeart/2005/8/layout/hierarchy1"/>
    <dgm:cxn modelId="{71B3328C-E1C3-4768-A6B7-0A3AF9149E75}" type="presParOf" srcId="{102BDC23-14BD-41ED-8DCA-A88858E71364}" destId="{53A27554-C605-491F-A2F6-D1AD5D000062}" srcOrd="9" destOrd="0" presId="urn:microsoft.com/office/officeart/2005/8/layout/hierarchy1"/>
    <dgm:cxn modelId="{284A8949-3580-4CC2-90BF-27438B91EDD9}" type="presParOf" srcId="{53A27554-C605-491F-A2F6-D1AD5D000062}" destId="{9837A2C1-1F78-476B-BB3A-C1606D602A11}" srcOrd="0" destOrd="0" presId="urn:microsoft.com/office/officeart/2005/8/layout/hierarchy1"/>
    <dgm:cxn modelId="{D7C75F9F-D413-4E97-996B-69C5F4CF6F80}" type="presParOf" srcId="{9837A2C1-1F78-476B-BB3A-C1606D602A11}" destId="{D2961B58-7CBB-45E1-9163-27786028C37F}" srcOrd="0" destOrd="0" presId="urn:microsoft.com/office/officeart/2005/8/layout/hierarchy1"/>
    <dgm:cxn modelId="{83D54614-5043-43C3-AEDC-37CB091860E8}" type="presParOf" srcId="{9837A2C1-1F78-476B-BB3A-C1606D602A11}" destId="{63EEC3E8-4035-4728-886C-04699909B5F6}" srcOrd="1" destOrd="0" presId="urn:microsoft.com/office/officeart/2005/8/layout/hierarchy1"/>
    <dgm:cxn modelId="{15DC1884-7D37-46BD-9A9A-079558E8EB92}" type="presParOf" srcId="{53A27554-C605-491F-A2F6-D1AD5D000062}" destId="{A9076C54-A9EF-4385-8266-24C08C3DBE57}" srcOrd="1" destOrd="0" presId="urn:microsoft.com/office/officeart/2005/8/layout/hierarchy1"/>
    <dgm:cxn modelId="{B8A2D378-ADA8-4988-A0E3-503D99799DC0}" type="presParOf" srcId="{69375CC4-0009-47AE-A624-99551DE01730}" destId="{2F80620E-7A52-4D4F-8558-BD0076D2EEF8}" srcOrd="6" destOrd="0" presId="urn:microsoft.com/office/officeart/2005/8/layout/hierarchy1"/>
    <dgm:cxn modelId="{A7689149-3394-4DEA-BBE9-1A9AE756C18A}" type="presParOf" srcId="{69375CC4-0009-47AE-A624-99551DE01730}" destId="{43819D91-8D80-4DDA-85DD-C4C9CA69706E}" srcOrd="7" destOrd="0" presId="urn:microsoft.com/office/officeart/2005/8/layout/hierarchy1"/>
    <dgm:cxn modelId="{CF54300D-DC4F-4B53-A8BE-BC2AD48292EC}" type="presParOf" srcId="{43819D91-8D80-4DDA-85DD-C4C9CA69706E}" destId="{EE65D3E4-9AFB-4E68-A867-C6280B2C251E}" srcOrd="0" destOrd="0" presId="urn:microsoft.com/office/officeart/2005/8/layout/hierarchy1"/>
    <dgm:cxn modelId="{40D15F69-A64F-4BC6-B5DC-1E94A8AF9175}" type="presParOf" srcId="{EE65D3E4-9AFB-4E68-A867-C6280B2C251E}" destId="{39CC8308-2A53-4312-8EA6-6695F4DC259D}" srcOrd="0" destOrd="0" presId="urn:microsoft.com/office/officeart/2005/8/layout/hierarchy1"/>
    <dgm:cxn modelId="{EC4A7C13-67EC-4DA0-A075-19DE28B896B0}" type="presParOf" srcId="{EE65D3E4-9AFB-4E68-A867-C6280B2C251E}" destId="{115FD560-4C17-48F5-BC3E-3B517E1141A0}" srcOrd="1" destOrd="0" presId="urn:microsoft.com/office/officeart/2005/8/layout/hierarchy1"/>
    <dgm:cxn modelId="{B893BC75-D666-4AA0-BC4D-357A1890E2C4}" type="presParOf" srcId="{43819D91-8D80-4DDA-85DD-C4C9CA69706E}" destId="{8B327C1B-2E8A-4B9F-9F7D-24563F7D6C0A}" srcOrd="1" destOrd="0" presId="urn:microsoft.com/office/officeart/2005/8/layout/hierarchy1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F778B56-E932-4953-AE73-9AD14AA938E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0EB3A3-B311-466C-AD76-A0C4CF210FAC}">
      <dgm:prSet phldrT="[Text]"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484A8FBC-DFD7-4FDB-9C25-40FC0CF76BAA}" type="parTrans" cxnId="{6E03CA2A-17AE-4EFC-8457-BA84F91D56CD}">
      <dgm:prSet/>
      <dgm:spPr/>
      <dgm:t>
        <a:bodyPr/>
        <a:lstStyle/>
        <a:p>
          <a:endParaRPr lang="en-US"/>
        </a:p>
      </dgm:t>
    </dgm:pt>
    <dgm:pt modelId="{98CAB671-5E9C-42CD-9D32-2AD96199E0E2}" type="sibTrans" cxnId="{6E03CA2A-17AE-4EFC-8457-BA84F91D56CD}">
      <dgm:prSet/>
      <dgm:spPr/>
      <dgm:t>
        <a:bodyPr/>
        <a:lstStyle/>
        <a:p>
          <a:endParaRPr lang="en-US"/>
        </a:p>
      </dgm:t>
    </dgm:pt>
    <dgm:pt modelId="{D7D86A06-2D92-43AC-B88A-FA77B3437C5C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7086E6D6-3B47-436B-BA17-B24F448C5FA1}" type="parTrans" cxnId="{A09EE3C3-0871-4756-A5C2-DD3BC10B7D00}">
      <dgm:prSet/>
      <dgm:spPr/>
      <dgm:t>
        <a:bodyPr/>
        <a:lstStyle/>
        <a:p>
          <a:endParaRPr lang="en-US"/>
        </a:p>
      </dgm:t>
    </dgm:pt>
    <dgm:pt modelId="{57F4D5C8-778A-45F7-B418-6E26CF9FC261}" type="sibTrans" cxnId="{A09EE3C3-0871-4756-A5C2-DD3BC10B7D00}">
      <dgm:prSet/>
      <dgm:spPr/>
      <dgm:t>
        <a:bodyPr/>
        <a:lstStyle/>
        <a:p>
          <a:endParaRPr lang="en-US"/>
        </a:p>
      </dgm:t>
    </dgm:pt>
    <dgm:pt modelId="{CD5E03CE-C4B5-4F33-96F4-1B7362C19097}">
      <dgm:prSet phldrT="[Text]"/>
      <dgm:spPr/>
      <dgm:t>
        <a:bodyPr/>
        <a:lstStyle/>
        <a:p>
          <a:r>
            <a:rPr lang="en-US" dirty="0" smtClean="0"/>
            <a:t>=</a:t>
          </a:r>
          <a:endParaRPr lang="en-US" dirty="0"/>
        </a:p>
      </dgm:t>
    </dgm:pt>
    <dgm:pt modelId="{A0A018D7-A3ED-4561-9804-355FD22500D2}" type="parTrans" cxnId="{809C5E99-527F-4BCD-A5A6-DD0828E9B706}">
      <dgm:prSet/>
      <dgm:spPr/>
      <dgm:t>
        <a:bodyPr/>
        <a:lstStyle/>
        <a:p>
          <a:endParaRPr lang="en-US"/>
        </a:p>
      </dgm:t>
    </dgm:pt>
    <dgm:pt modelId="{7A19779F-2817-491D-8B63-750834EB2E62}" type="sibTrans" cxnId="{809C5E99-527F-4BCD-A5A6-DD0828E9B706}">
      <dgm:prSet/>
      <dgm:spPr/>
      <dgm:t>
        <a:bodyPr/>
        <a:lstStyle/>
        <a:p>
          <a:endParaRPr lang="en-US"/>
        </a:p>
      </dgm:t>
    </dgm:pt>
    <dgm:pt modelId="{F881E78F-C88B-4926-889D-0A7CB4841284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5D81AA90-4BFB-4C30-B357-D54CACE2E8D3}" type="parTrans" cxnId="{5E156F62-0827-4FB3-948D-F8BEA7D3D7F9}">
      <dgm:prSet/>
      <dgm:spPr/>
      <dgm:t>
        <a:bodyPr/>
        <a:lstStyle/>
        <a:p>
          <a:endParaRPr lang="en-US"/>
        </a:p>
      </dgm:t>
    </dgm:pt>
    <dgm:pt modelId="{61DE44C2-B0AB-4BF5-8217-8868363385EB}" type="sibTrans" cxnId="{5E156F62-0827-4FB3-948D-F8BEA7D3D7F9}">
      <dgm:prSet/>
      <dgm:spPr/>
      <dgm:t>
        <a:bodyPr/>
        <a:lstStyle/>
        <a:p>
          <a:endParaRPr lang="en-US"/>
        </a:p>
      </dgm:t>
    </dgm:pt>
    <dgm:pt modelId="{16DDD6E2-ED7F-49C8-AD8F-4BD264E00210}">
      <dgm:prSet phldrT="[Text]"/>
      <dgm:spPr/>
      <dgm:t>
        <a:bodyPr/>
        <a:lstStyle/>
        <a:p>
          <a:r>
            <a:rPr lang="en-US" dirty="0" smtClean="0"/>
            <a:t>x</a:t>
          </a:r>
          <a:endParaRPr lang="en-US" dirty="0"/>
        </a:p>
      </dgm:t>
    </dgm:pt>
    <dgm:pt modelId="{14A7875F-0786-4CE9-B3C7-E9F62F259BEE}" type="parTrans" cxnId="{07DA5AD0-71C0-46AE-A4F1-5671E0780AFE}">
      <dgm:prSet/>
      <dgm:spPr/>
      <dgm:t>
        <a:bodyPr/>
        <a:lstStyle/>
        <a:p>
          <a:endParaRPr lang="en-US"/>
        </a:p>
      </dgm:t>
    </dgm:pt>
    <dgm:pt modelId="{4FEF61B7-1463-4857-8C57-ABE80E9621F9}" type="sibTrans" cxnId="{07DA5AD0-71C0-46AE-A4F1-5671E0780AFE}">
      <dgm:prSet/>
      <dgm:spPr/>
      <dgm:t>
        <a:bodyPr/>
        <a:lstStyle/>
        <a:p>
          <a:endParaRPr lang="en-US"/>
        </a:p>
      </dgm:t>
    </dgm:pt>
    <dgm:pt modelId="{BEE75955-29D5-449C-B244-AF76DDEF667D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8B02D3DC-DAC7-4AF4-851E-8DC7D29827A3}" type="parTrans" cxnId="{A3EA9A39-F158-4B24-A45D-1FA09F5B2103}">
      <dgm:prSet/>
      <dgm:spPr/>
      <dgm:t>
        <a:bodyPr/>
        <a:lstStyle/>
        <a:p>
          <a:endParaRPr lang="en-US"/>
        </a:p>
      </dgm:t>
    </dgm:pt>
    <dgm:pt modelId="{59350E03-E73C-4F33-A483-5C6107D10BA7}" type="sibTrans" cxnId="{A3EA9A39-F158-4B24-A45D-1FA09F5B2103}">
      <dgm:prSet/>
      <dgm:spPr/>
      <dgm:t>
        <a:bodyPr/>
        <a:lstStyle/>
        <a:p>
          <a:endParaRPr lang="en-US"/>
        </a:p>
      </dgm:t>
    </dgm:pt>
    <dgm:pt modelId="{0740CC2B-3990-48C3-BC4E-6BE2FC0A0EDB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D24D5372-69DF-4D6F-BA3C-2320BE54C22E}" type="parTrans" cxnId="{5C1D8C10-C468-4004-91CE-2329D57556B5}">
      <dgm:prSet/>
      <dgm:spPr/>
      <dgm:t>
        <a:bodyPr/>
        <a:lstStyle/>
        <a:p>
          <a:endParaRPr lang="en-US"/>
        </a:p>
      </dgm:t>
    </dgm:pt>
    <dgm:pt modelId="{1C92DF7D-26D0-4060-9834-5167F425BFAC}" type="sibTrans" cxnId="{5C1D8C10-C468-4004-91CE-2329D57556B5}">
      <dgm:prSet/>
      <dgm:spPr/>
      <dgm:t>
        <a:bodyPr/>
        <a:lstStyle/>
        <a:p>
          <a:endParaRPr lang="en-US"/>
        </a:p>
      </dgm:t>
    </dgm:pt>
    <dgm:pt modelId="{06B98DB4-3FA6-40FF-A85C-76BA2A60D6A7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4E12035D-8CAB-49C8-82AB-01951006D07C}" type="parTrans" cxnId="{E356051D-BEEC-4BC9-839C-1E3192E900D9}">
      <dgm:prSet/>
      <dgm:spPr/>
      <dgm:t>
        <a:bodyPr/>
        <a:lstStyle/>
        <a:p>
          <a:endParaRPr lang="en-US"/>
        </a:p>
      </dgm:t>
    </dgm:pt>
    <dgm:pt modelId="{243416B6-57E9-4618-9286-0CDF4299A013}" type="sibTrans" cxnId="{E356051D-BEEC-4BC9-839C-1E3192E900D9}">
      <dgm:prSet/>
      <dgm:spPr/>
      <dgm:t>
        <a:bodyPr/>
        <a:lstStyle/>
        <a:p>
          <a:endParaRPr lang="en-US"/>
        </a:p>
      </dgm:t>
    </dgm:pt>
    <dgm:pt modelId="{F563A771-CCE4-41FD-8597-ED1C5CD0916D}">
      <dgm:prSet phldrT="[Text]"/>
      <dgm:spPr/>
      <dgm:t>
        <a:bodyPr/>
        <a:lstStyle/>
        <a:p>
          <a:r>
            <a:rPr lang="en-US" dirty="0" smtClean="0"/>
            <a:t>(</a:t>
          </a:r>
          <a:endParaRPr lang="en-US" dirty="0"/>
        </a:p>
      </dgm:t>
    </dgm:pt>
    <dgm:pt modelId="{7872AFB3-01AD-4B96-875D-B9927DBAA79A}" type="parTrans" cxnId="{7D0CC490-D576-4291-B262-66EE23B7D9B8}">
      <dgm:prSet/>
      <dgm:spPr/>
      <dgm:t>
        <a:bodyPr/>
        <a:lstStyle/>
        <a:p>
          <a:endParaRPr lang="en-US"/>
        </a:p>
      </dgm:t>
    </dgm:pt>
    <dgm:pt modelId="{578C31F1-1F37-4DDC-9E55-7E44392AED8D}" type="sibTrans" cxnId="{7D0CC490-D576-4291-B262-66EE23B7D9B8}">
      <dgm:prSet/>
      <dgm:spPr/>
      <dgm:t>
        <a:bodyPr/>
        <a:lstStyle/>
        <a:p>
          <a:endParaRPr lang="en-US"/>
        </a:p>
      </dgm:t>
    </dgm:pt>
    <dgm:pt modelId="{148E3AE3-C8B3-4DF4-880D-199B4C73FCFE}">
      <dgm:prSet phldrT="[Text]"/>
      <dgm:spPr/>
      <dgm:t>
        <a:bodyPr/>
        <a:lstStyle/>
        <a:p>
          <a:r>
            <a:rPr lang="en-US" dirty="0" smtClean="0"/>
            <a:t>OAL</a:t>
          </a:r>
          <a:endParaRPr lang="en-US" dirty="0"/>
        </a:p>
      </dgm:t>
    </dgm:pt>
    <dgm:pt modelId="{0BCE6F7C-8680-4349-AC77-D1FFC2EF3B2A}" type="parTrans" cxnId="{73541A51-1AF0-43AE-939A-A050A66CDFD6}">
      <dgm:prSet/>
      <dgm:spPr/>
      <dgm:t>
        <a:bodyPr/>
        <a:lstStyle/>
        <a:p>
          <a:endParaRPr lang="en-US"/>
        </a:p>
      </dgm:t>
    </dgm:pt>
    <dgm:pt modelId="{581EB5CC-1681-46DE-A01B-955C6C838F40}" type="sibTrans" cxnId="{73541A51-1AF0-43AE-939A-A050A66CDFD6}">
      <dgm:prSet/>
      <dgm:spPr/>
      <dgm:t>
        <a:bodyPr/>
        <a:lstStyle/>
        <a:p>
          <a:endParaRPr lang="en-US"/>
        </a:p>
      </dgm:t>
    </dgm:pt>
    <dgm:pt modelId="{94E8EF17-13A1-4044-8A35-1E4341F09424}">
      <dgm:prSet phldrT="[Text]"/>
      <dgm:spPr/>
      <dgm:t>
        <a:bodyPr/>
        <a:lstStyle/>
        <a:p>
          <a:r>
            <a:rPr lang="en-US" dirty="0" smtClean="0"/>
            <a:t>)</a:t>
          </a:r>
          <a:endParaRPr lang="en-US" dirty="0"/>
        </a:p>
      </dgm:t>
    </dgm:pt>
    <dgm:pt modelId="{EE6F7157-A151-4B52-B530-6B5593D59870}" type="parTrans" cxnId="{0B72E227-8F22-4D6F-83D1-071BC4698ED0}">
      <dgm:prSet/>
      <dgm:spPr/>
      <dgm:t>
        <a:bodyPr/>
        <a:lstStyle/>
        <a:p>
          <a:endParaRPr lang="en-US"/>
        </a:p>
      </dgm:t>
    </dgm:pt>
    <dgm:pt modelId="{81A7B7A0-1FE6-46DA-86A4-250B1B117899}" type="sibTrans" cxnId="{0B72E227-8F22-4D6F-83D1-071BC4698ED0}">
      <dgm:prSet/>
      <dgm:spPr/>
      <dgm:t>
        <a:bodyPr/>
        <a:lstStyle/>
        <a:p>
          <a:endParaRPr lang="en-US"/>
        </a:p>
      </dgm:t>
    </dgm:pt>
    <dgm:pt modelId="{39437237-7F39-48A1-A08A-963B49D3E725}">
      <dgm:prSet phldrT="[Text]"/>
      <dgm:spPr/>
      <dgm:t>
        <a:bodyPr/>
        <a:lstStyle/>
        <a:p>
          <a:r>
            <a:rPr lang="en-US" dirty="0" err="1" smtClean="0"/>
            <a:t>foo</a:t>
          </a:r>
          <a:endParaRPr lang="en-US" dirty="0"/>
        </a:p>
      </dgm:t>
    </dgm:pt>
    <dgm:pt modelId="{5F60A71D-F026-454C-A693-349BB0F9CB2A}" type="parTrans" cxnId="{D8FBF062-E456-4374-AE12-B037A98E0B21}">
      <dgm:prSet/>
      <dgm:spPr/>
      <dgm:t>
        <a:bodyPr/>
        <a:lstStyle/>
        <a:p>
          <a:endParaRPr lang="en-US"/>
        </a:p>
      </dgm:t>
    </dgm:pt>
    <dgm:pt modelId="{52B9EDFD-63C6-44CA-A3DF-248D4BFED956}" type="sibTrans" cxnId="{D8FBF062-E456-4374-AE12-B037A98E0B21}">
      <dgm:prSet/>
      <dgm:spPr/>
      <dgm:t>
        <a:bodyPr/>
        <a:lstStyle/>
        <a:p>
          <a:endParaRPr lang="en-US"/>
        </a:p>
      </dgm:t>
    </dgm:pt>
    <dgm:pt modelId="{127DC803-D8F4-4469-A8D7-0D6F885658CA}">
      <dgm:prSet phldrT="[Text]"/>
      <dgm:spPr/>
      <dgm:t>
        <a:bodyPr/>
        <a:lstStyle/>
        <a:p>
          <a:r>
            <a:rPr lang="en-US" dirty="0" smtClean="0"/>
            <a:t>AL</a:t>
          </a:r>
          <a:endParaRPr lang="en-US" dirty="0"/>
        </a:p>
      </dgm:t>
    </dgm:pt>
    <dgm:pt modelId="{6F7F8B92-E00A-4A7B-9985-FAD09AD24856}" type="parTrans" cxnId="{5227C495-58EC-4FF5-A311-569CEBA84DEB}">
      <dgm:prSet/>
      <dgm:spPr/>
      <dgm:t>
        <a:bodyPr/>
        <a:lstStyle/>
        <a:p>
          <a:endParaRPr lang="en-US"/>
        </a:p>
      </dgm:t>
    </dgm:pt>
    <dgm:pt modelId="{119A69BC-C479-403D-9F2C-A1523706D252}" type="sibTrans" cxnId="{5227C495-58EC-4FF5-A311-569CEBA84DEB}">
      <dgm:prSet/>
      <dgm:spPr/>
      <dgm:t>
        <a:bodyPr/>
        <a:lstStyle/>
        <a:p>
          <a:endParaRPr lang="en-US"/>
        </a:p>
      </dgm:t>
    </dgm:pt>
    <dgm:pt modelId="{DA6ED07F-E41C-4CF6-9520-BF49816D82D9}">
      <dgm:prSet phldrT="[Text]"/>
      <dgm:spPr/>
      <dgm:t>
        <a:bodyPr/>
        <a:lstStyle/>
        <a:p>
          <a:r>
            <a:rPr lang="en-US" dirty="0" smtClean="0"/>
            <a:t>AL</a:t>
          </a:r>
          <a:endParaRPr lang="en-US" dirty="0"/>
        </a:p>
      </dgm:t>
    </dgm:pt>
    <dgm:pt modelId="{A15A68EF-DFE2-43E9-B74A-C12437312FFC}" type="parTrans" cxnId="{C107D522-4C2F-44ED-8FE5-CBEC2852B6A5}">
      <dgm:prSet/>
      <dgm:spPr/>
      <dgm:t>
        <a:bodyPr/>
        <a:lstStyle/>
        <a:p>
          <a:endParaRPr lang="en-US"/>
        </a:p>
      </dgm:t>
    </dgm:pt>
    <dgm:pt modelId="{BD963FA7-904B-4C15-8A76-9A986310667C}" type="sibTrans" cxnId="{C107D522-4C2F-44ED-8FE5-CBEC2852B6A5}">
      <dgm:prSet/>
      <dgm:spPr/>
      <dgm:t>
        <a:bodyPr/>
        <a:lstStyle/>
        <a:p>
          <a:endParaRPr lang="en-US"/>
        </a:p>
      </dgm:t>
    </dgm:pt>
    <dgm:pt modelId="{C2B49662-B909-4225-A1BE-3AD50CB5DC75}">
      <dgm:prSet phldrT="[Text]"/>
      <dgm:spPr/>
      <dgm:t>
        <a:bodyPr/>
        <a:lstStyle/>
        <a:p>
          <a:r>
            <a:rPr lang="en-US" dirty="0" smtClean="0"/>
            <a:t>,</a:t>
          </a:r>
          <a:endParaRPr lang="en-US" dirty="0"/>
        </a:p>
      </dgm:t>
    </dgm:pt>
    <dgm:pt modelId="{B4169C69-7049-4C3B-9DC5-DD7F8568D206}" type="parTrans" cxnId="{D368E3ED-8D81-48E1-AD65-27ACD3F03FD0}">
      <dgm:prSet/>
      <dgm:spPr/>
      <dgm:t>
        <a:bodyPr/>
        <a:lstStyle/>
        <a:p>
          <a:endParaRPr lang="en-US"/>
        </a:p>
      </dgm:t>
    </dgm:pt>
    <dgm:pt modelId="{41F7B414-7129-453D-BF5C-5DE11D736655}" type="sibTrans" cxnId="{D368E3ED-8D81-48E1-AD65-27ACD3F03FD0}">
      <dgm:prSet/>
      <dgm:spPr/>
      <dgm:t>
        <a:bodyPr/>
        <a:lstStyle/>
        <a:p>
          <a:endParaRPr lang="en-US"/>
        </a:p>
      </dgm:t>
    </dgm:pt>
    <dgm:pt modelId="{4438AEFC-2D22-408D-A268-03E10C737F5D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094075E7-930B-44E6-BC1D-95753C81C36D}" type="parTrans" cxnId="{E6FF7A76-281C-4618-9E71-94FA2ABE92AB}">
      <dgm:prSet/>
      <dgm:spPr/>
      <dgm:t>
        <a:bodyPr/>
        <a:lstStyle/>
        <a:p>
          <a:endParaRPr lang="en-US"/>
        </a:p>
      </dgm:t>
    </dgm:pt>
    <dgm:pt modelId="{D2D5E085-F328-4CEE-8BC2-C63B96BDE5D2}" type="sibTrans" cxnId="{E6FF7A76-281C-4618-9E71-94FA2ABE92AB}">
      <dgm:prSet/>
      <dgm:spPr/>
      <dgm:t>
        <a:bodyPr/>
        <a:lstStyle/>
        <a:p>
          <a:endParaRPr lang="en-US"/>
        </a:p>
      </dgm:t>
    </dgm:pt>
    <dgm:pt modelId="{A4ABE3BA-B804-45C3-8779-2758D7ED4114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3D2FF35F-9D47-4658-879A-45FAB141A960}" type="parTrans" cxnId="{C5770317-6CF5-4CDD-A297-94DDADCCF367}">
      <dgm:prSet/>
      <dgm:spPr/>
      <dgm:t>
        <a:bodyPr/>
        <a:lstStyle/>
        <a:p>
          <a:endParaRPr lang="en-US"/>
        </a:p>
      </dgm:t>
    </dgm:pt>
    <dgm:pt modelId="{FC47BA92-0DFE-44AB-B97F-D01566710D65}" type="sibTrans" cxnId="{C5770317-6CF5-4CDD-A297-94DDADCCF367}">
      <dgm:prSet/>
      <dgm:spPr/>
      <dgm:t>
        <a:bodyPr/>
        <a:lstStyle/>
        <a:p>
          <a:endParaRPr lang="en-US"/>
        </a:p>
      </dgm:t>
    </dgm:pt>
    <dgm:pt modelId="{F0724ED1-16BC-4070-BEC8-ACF44B6114D9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03113840-6C05-4F8E-BC15-053104D7EDA5}" type="parTrans" cxnId="{C4C6D540-15C3-4815-A226-97E5FF1B1297}">
      <dgm:prSet/>
      <dgm:spPr/>
      <dgm:t>
        <a:bodyPr/>
        <a:lstStyle/>
        <a:p>
          <a:endParaRPr lang="en-US"/>
        </a:p>
      </dgm:t>
    </dgm:pt>
    <dgm:pt modelId="{766263E3-41F1-439A-8939-CF818B29EB66}" type="sibTrans" cxnId="{C4C6D540-15C3-4815-A226-97E5FF1B1297}">
      <dgm:prSet/>
      <dgm:spPr/>
      <dgm:t>
        <a:bodyPr/>
        <a:lstStyle/>
        <a:p>
          <a:endParaRPr lang="en-US"/>
        </a:p>
      </dgm:t>
    </dgm:pt>
    <dgm:pt modelId="{80534D7C-1FAB-4EB7-9EAA-83F7AE8E4A09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0CC4DA64-C8BE-49FB-88BE-AFECEF125F36}" type="parTrans" cxnId="{7F7B82C6-864F-4871-AE90-2CD0A6BCC1F2}">
      <dgm:prSet/>
      <dgm:spPr/>
      <dgm:t>
        <a:bodyPr/>
        <a:lstStyle/>
        <a:p>
          <a:endParaRPr lang="en-US"/>
        </a:p>
      </dgm:t>
    </dgm:pt>
    <dgm:pt modelId="{47C0AF66-C868-4319-BA7E-6A5112452154}" type="sibTrans" cxnId="{7F7B82C6-864F-4871-AE90-2CD0A6BCC1F2}">
      <dgm:prSet/>
      <dgm:spPr/>
      <dgm:t>
        <a:bodyPr/>
        <a:lstStyle/>
        <a:p>
          <a:endParaRPr lang="en-US"/>
        </a:p>
      </dgm:t>
    </dgm:pt>
    <dgm:pt modelId="{83CCE480-3A7C-45B0-AB4B-09CA61FC12CC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6624CF98-5A34-4A7A-9C08-32E62E3ED1A1}" type="parTrans" cxnId="{346CF068-21C5-461F-B69C-7F06887FCCF6}">
      <dgm:prSet/>
      <dgm:spPr/>
      <dgm:t>
        <a:bodyPr/>
        <a:lstStyle/>
        <a:p>
          <a:endParaRPr lang="en-US"/>
        </a:p>
      </dgm:t>
    </dgm:pt>
    <dgm:pt modelId="{4FA9A5CA-F5E5-4D28-955F-06AB957F7103}" type="sibTrans" cxnId="{346CF068-21C5-461F-B69C-7F06887FCCF6}">
      <dgm:prSet/>
      <dgm:spPr/>
      <dgm:t>
        <a:bodyPr/>
        <a:lstStyle/>
        <a:p>
          <a:endParaRPr lang="en-US"/>
        </a:p>
      </dgm:t>
    </dgm:pt>
    <dgm:pt modelId="{F430E41B-4F19-4DE1-9ADF-545AF937CEEC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D6A2CA3E-3BE7-4815-AE39-52C72C421E01}" type="parTrans" cxnId="{D6813D9F-27A7-4D80-9542-D0F74D312718}">
      <dgm:prSet/>
      <dgm:spPr/>
      <dgm:t>
        <a:bodyPr/>
        <a:lstStyle/>
        <a:p>
          <a:endParaRPr lang="en-US"/>
        </a:p>
      </dgm:t>
    </dgm:pt>
    <dgm:pt modelId="{80A175CA-47A5-48EE-ACEA-965E138D3A1A}" type="sibTrans" cxnId="{D6813D9F-27A7-4D80-9542-D0F74D312718}">
      <dgm:prSet/>
      <dgm:spPr/>
      <dgm:t>
        <a:bodyPr/>
        <a:lstStyle/>
        <a:p>
          <a:endParaRPr lang="en-US"/>
        </a:p>
      </dgm:t>
    </dgm:pt>
    <dgm:pt modelId="{72DC57FA-5F6E-4D9B-A383-914796D05021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54BA7179-85BB-4FE0-97D4-D848B5695FAC}" type="parTrans" cxnId="{0D5F9697-5365-4EFB-85A9-5B5EDC00B8EA}">
      <dgm:prSet/>
      <dgm:spPr/>
      <dgm:t>
        <a:bodyPr/>
        <a:lstStyle/>
        <a:p>
          <a:endParaRPr lang="en-US"/>
        </a:p>
      </dgm:t>
    </dgm:pt>
    <dgm:pt modelId="{42A76062-CFE8-42CF-AFA1-2BABC63CC3F2}" type="sibTrans" cxnId="{0D5F9697-5365-4EFB-85A9-5B5EDC00B8EA}">
      <dgm:prSet/>
      <dgm:spPr/>
      <dgm:t>
        <a:bodyPr/>
        <a:lstStyle/>
        <a:p>
          <a:endParaRPr lang="en-US"/>
        </a:p>
      </dgm:t>
    </dgm:pt>
    <dgm:pt modelId="{3FC1977F-9297-4AE3-86F5-4EE239EC6925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342C5162-42B7-4DA9-BFF8-78C5A85E76C5}" type="parTrans" cxnId="{2FA8169A-66F2-46C3-884B-4FC727263C66}">
      <dgm:prSet/>
      <dgm:spPr/>
      <dgm:t>
        <a:bodyPr/>
        <a:lstStyle/>
        <a:p>
          <a:endParaRPr lang="en-US"/>
        </a:p>
      </dgm:t>
    </dgm:pt>
    <dgm:pt modelId="{5FF3D347-5D71-415A-A517-6DD83997F45D}" type="sibTrans" cxnId="{2FA8169A-66F2-46C3-884B-4FC727263C66}">
      <dgm:prSet/>
      <dgm:spPr/>
      <dgm:t>
        <a:bodyPr/>
        <a:lstStyle/>
        <a:p>
          <a:endParaRPr lang="en-US"/>
        </a:p>
      </dgm:t>
    </dgm:pt>
    <dgm:pt modelId="{AA84F8FA-C0FA-4BE8-8F6D-065632207F8A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847EED6D-A2E8-458A-9640-A3C1FA5BDE5B}" type="parTrans" cxnId="{39DC4906-568F-4F83-8786-48B9BDD535CC}">
      <dgm:prSet/>
      <dgm:spPr/>
      <dgm:t>
        <a:bodyPr/>
        <a:lstStyle/>
        <a:p>
          <a:endParaRPr lang="en-US"/>
        </a:p>
      </dgm:t>
    </dgm:pt>
    <dgm:pt modelId="{9A24052A-3853-40CD-8493-73F0D4B3732E}" type="sibTrans" cxnId="{39DC4906-568F-4F83-8786-48B9BDD535CC}">
      <dgm:prSet/>
      <dgm:spPr/>
      <dgm:t>
        <a:bodyPr/>
        <a:lstStyle/>
        <a:p>
          <a:endParaRPr lang="en-US"/>
        </a:p>
      </dgm:t>
    </dgm:pt>
    <dgm:pt modelId="{D733D0DE-94F7-4D27-8B53-B30B4ADDD2C7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D0E3DA06-D1D5-4948-B3BA-E96FC587CD7F}" type="parTrans" cxnId="{469D887B-BD81-411C-914A-E3E0C947CD27}">
      <dgm:prSet/>
      <dgm:spPr/>
      <dgm:t>
        <a:bodyPr/>
        <a:lstStyle/>
        <a:p>
          <a:endParaRPr lang="en-US"/>
        </a:p>
      </dgm:t>
    </dgm:pt>
    <dgm:pt modelId="{EF774029-ED13-4FEB-BC96-DBE3320269D8}" type="sibTrans" cxnId="{469D887B-BD81-411C-914A-E3E0C947CD27}">
      <dgm:prSet/>
      <dgm:spPr/>
      <dgm:t>
        <a:bodyPr/>
        <a:lstStyle/>
        <a:p>
          <a:endParaRPr lang="en-US"/>
        </a:p>
      </dgm:t>
    </dgm:pt>
    <dgm:pt modelId="{1FABEE1A-0045-4D54-B8D4-C929654A6133}">
      <dgm:prSet/>
      <dgm:spPr>
        <a:noFill/>
      </dgm:spPr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06EF8CDE-F4AD-4D15-B745-C460ABEE2A93}" type="parTrans" cxnId="{E4D3398B-188B-48E7-A88B-D21F6B533F31}">
      <dgm:prSet/>
      <dgm:spPr/>
    </dgm:pt>
    <dgm:pt modelId="{6206CF4F-1AA8-470B-B015-93D08D5D32D9}" type="sibTrans" cxnId="{E4D3398B-188B-48E7-A88B-D21F6B533F31}">
      <dgm:prSet/>
      <dgm:spPr/>
    </dgm:pt>
    <dgm:pt modelId="{CB8D02E0-4C71-4311-9394-C4C9B41D056E}">
      <dgm:prSet/>
      <dgm:spPr>
        <a:noFill/>
      </dgm:spPr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CE2A0A17-DBF3-4417-B86B-2E84676578B4}" type="parTrans" cxnId="{C7E98A20-3664-4790-B084-3C5D48ED7944}">
      <dgm:prSet/>
      <dgm:spPr/>
    </dgm:pt>
    <dgm:pt modelId="{66960669-F56D-44DF-AD33-445A2DF27677}" type="sibTrans" cxnId="{C7E98A20-3664-4790-B084-3C5D48ED7944}">
      <dgm:prSet/>
      <dgm:spPr/>
    </dgm:pt>
    <dgm:pt modelId="{4E007084-143D-47FF-B8F7-6B4D108FA21D}">
      <dgm:prSet/>
      <dgm:spPr>
        <a:noFill/>
      </dgm:spPr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F712E1AC-0BE4-4A30-841A-2430A2AB2F6C}" type="parTrans" cxnId="{F91AB075-F07C-4DE6-85B5-B89F9A01D6F9}">
      <dgm:prSet/>
      <dgm:spPr/>
    </dgm:pt>
    <dgm:pt modelId="{79CE3149-E706-4CDB-9E8F-15A31B3B1D5F}" type="sibTrans" cxnId="{F91AB075-F07C-4DE6-85B5-B89F9A01D6F9}">
      <dgm:prSet/>
      <dgm:spPr/>
    </dgm:pt>
    <dgm:pt modelId="{7950ADAF-3A63-42D0-9F15-35B33F74E8C7}">
      <dgm:prSet/>
      <dgm:spPr>
        <a:noFill/>
      </dgm:spPr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37F1BD31-BA4E-46E4-87D8-7CF3D4CC773B}" type="parTrans" cxnId="{091D524D-1B91-4550-BD59-81D731EA3ACE}">
      <dgm:prSet/>
      <dgm:spPr/>
    </dgm:pt>
    <dgm:pt modelId="{72E27904-336E-42D3-A952-9C257F878F0E}" type="sibTrans" cxnId="{091D524D-1B91-4550-BD59-81D731EA3ACE}">
      <dgm:prSet/>
      <dgm:spPr/>
    </dgm:pt>
    <dgm:pt modelId="{141E87E7-D4DD-4C9D-91B4-C26356A59C58}" type="pres">
      <dgm:prSet presAssocID="{3F778B56-E932-4953-AE73-9AD14AA938E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C01BE24-A4D6-4AB3-B8D5-C2158A0554AD}" type="pres">
      <dgm:prSet presAssocID="{CD0EB3A3-B311-466C-AD76-A0C4CF210FAC}" presName="hierRoot1" presStyleCnt="0"/>
      <dgm:spPr/>
    </dgm:pt>
    <dgm:pt modelId="{58A3B214-8636-4111-8893-AD9257BC38EC}" type="pres">
      <dgm:prSet presAssocID="{CD0EB3A3-B311-466C-AD76-A0C4CF210FAC}" presName="composite" presStyleCnt="0"/>
      <dgm:spPr/>
    </dgm:pt>
    <dgm:pt modelId="{6D80086E-9836-4C41-A4CB-86D489D814E2}" type="pres">
      <dgm:prSet presAssocID="{CD0EB3A3-B311-466C-AD76-A0C4CF210FAC}" presName="background" presStyleLbl="node0" presStyleIdx="0" presStyleCnt="1"/>
      <dgm:spPr/>
    </dgm:pt>
    <dgm:pt modelId="{A8DE2E9D-77D7-4E22-ABCE-4EB5BA180C30}" type="pres">
      <dgm:prSet presAssocID="{CD0EB3A3-B311-466C-AD76-A0C4CF210FA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375CC4-0009-47AE-A624-99551DE01730}" type="pres">
      <dgm:prSet presAssocID="{CD0EB3A3-B311-466C-AD76-A0C4CF210FAC}" presName="hierChild2" presStyleCnt="0"/>
      <dgm:spPr/>
    </dgm:pt>
    <dgm:pt modelId="{AFB32483-272A-4B94-B045-B0E6098C3904}" type="pres">
      <dgm:prSet presAssocID="{7086E6D6-3B47-436B-BA17-B24F448C5FA1}" presName="Name10" presStyleLbl="parChTrans1D2" presStyleIdx="0" presStyleCnt="4"/>
      <dgm:spPr/>
      <dgm:t>
        <a:bodyPr/>
        <a:lstStyle/>
        <a:p>
          <a:endParaRPr lang="en-US"/>
        </a:p>
      </dgm:t>
    </dgm:pt>
    <dgm:pt modelId="{51CDE125-A27D-42C5-BD2A-D64D712EEE22}" type="pres">
      <dgm:prSet presAssocID="{D7D86A06-2D92-43AC-B88A-FA77B3437C5C}" presName="hierRoot2" presStyleCnt="0"/>
      <dgm:spPr/>
    </dgm:pt>
    <dgm:pt modelId="{37F74452-449C-4E33-8CFD-1C81D4847F33}" type="pres">
      <dgm:prSet presAssocID="{D7D86A06-2D92-43AC-B88A-FA77B3437C5C}" presName="composite2" presStyleCnt="0"/>
      <dgm:spPr/>
    </dgm:pt>
    <dgm:pt modelId="{02468021-171D-4B14-A715-09695171202B}" type="pres">
      <dgm:prSet presAssocID="{D7D86A06-2D92-43AC-B88A-FA77B3437C5C}" presName="background2" presStyleLbl="node2" presStyleIdx="0" presStyleCnt="4"/>
      <dgm:spPr/>
    </dgm:pt>
    <dgm:pt modelId="{763AF670-0DE9-4C7D-BC35-5D18A6447FCD}" type="pres">
      <dgm:prSet presAssocID="{D7D86A06-2D92-43AC-B88A-FA77B3437C5C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7C34D1-A3FC-4250-8667-7953D1279DFD}" type="pres">
      <dgm:prSet presAssocID="{D7D86A06-2D92-43AC-B88A-FA77B3437C5C}" presName="hierChild3" presStyleCnt="0"/>
      <dgm:spPr/>
    </dgm:pt>
    <dgm:pt modelId="{EEAB9C97-BFFF-43B5-BA44-8DEBF53F5834}" type="pres">
      <dgm:prSet presAssocID="{14A7875F-0786-4CE9-B3C7-E9F62F259BEE}" presName="Name17" presStyleLbl="parChTrans1D3" presStyleIdx="0" presStyleCnt="2"/>
      <dgm:spPr/>
      <dgm:t>
        <a:bodyPr/>
        <a:lstStyle/>
        <a:p>
          <a:endParaRPr lang="en-US"/>
        </a:p>
      </dgm:t>
    </dgm:pt>
    <dgm:pt modelId="{10EDF3B6-E963-4238-AAA7-0E7C0E3F3A3B}" type="pres">
      <dgm:prSet presAssocID="{16DDD6E2-ED7F-49C8-AD8F-4BD264E00210}" presName="hierRoot3" presStyleCnt="0"/>
      <dgm:spPr/>
    </dgm:pt>
    <dgm:pt modelId="{F101D96D-7821-4874-8A97-E54FC8AA9FF2}" type="pres">
      <dgm:prSet presAssocID="{16DDD6E2-ED7F-49C8-AD8F-4BD264E00210}" presName="composite3" presStyleCnt="0"/>
      <dgm:spPr/>
    </dgm:pt>
    <dgm:pt modelId="{9295B1FA-56AB-4594-BDA4-948EFFF5CD2A}" type="pres">
      <dgm:prSet presAssocID="{16DDD6E2-ED7F-49C8-AD8F-4BD264E00210}" presName="background3" presStyleLbl="node3" presStyleIdx="0" presStyleCnt="2"/>
      <dgm:spPr/>
    </dgm:pt>
    <dgm:pt modelId="{09ECA89B-B701-42E0-B06C-43EC5AB7D96D}" type="pres">
      <dgm:prSet presAssocID="{16DDD6E2-ED7F-49C8-AD8F-4BD264E00210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90F2A5-299E-4897-A75C-578CA3A41E9A}" type="pres">
      <dgm:prSet presAssocID="{16DDD6E2-ED7F-49C8-AD8F-4BD264E00210}" presName="hierChild4" presStyleCnt="0"/>
      <dgm:spPr/>
    </dgm:pt>
    <dgm:pt modelId="{CB9168AD-BFC2-4527-954F-14BBA1F769CC}" type="pres">
      <dgm:prSet presAssocID="{A0A018D7-A3ED-4561-9804-355FD22500D2}" presName="Name10" presStyleLbl="parChTrans1D2" presStyleIdx="1" presStyleCnt="4"/>
      <dgm:spPr/>
      <dgm:t>
        <a:bodyPr/>
        <a:lstStyle/>
        <a:p>
          <a:endParaRPr lang="en-US"/>
        </a:p>
      </dgm:t>
    </dgm:pt>
    <dgm:pt modelId="{071EFA5D-8086-4C03-AEDB-F00FAC0E25A5}" type="pres">
      <dgm:prSet presAssocID="{CD5E03CE-C4B5-4F33-96F4-1B7362C19097}" presName="hierRoot2" presStyleCnt="0"/>
      <dgm:spPr/>
    </dgm:pt>
    <dgm:pt modelId="{34FA5D82-58DC-405F-A69F-2721196C683A}" type="pres">
      <dgm:prSet presAssocID="{CD5E03CE-C4B5-4F33-96F4-1B7362C19097}" presName="composite2" presStyleCnt="0"/>
      <dgm:spPr/>
    </dgm:pt>
    <dgm:pt modelId="{0FF1AD1D-8025-4DF9-96F7-7CA7D91E80CA}" type="pres">
      <dgm:prSet presAssocID="{CD5E03CE-C4B5-4F33-96F4-1B7362C19097}" presName="background2" presStyleLbl="node2" presStyleIdx="1" presStyleCnt="4"/>
      <dgm:spPr/>
    </dgm:pt>
    <dgm:pt modelId="{D04031D2-1051-4116-800F-7046B7C97BBF}" type="pres">
      <dgm:prSet presAssocID="{CD5E03CE-C4B5-4F33-96F4-1B7362C19097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475B08-5AA5-4E4F-BB8E-32D8D0534C34}" type="pres">
      <dgm:prSet presAssocID="{CD5E03CE-C4B5-4F33-96F4-1B7362C19097}" presName="hierChild3" presStyleCnt="0"/>
      <dgm:spPr/>
    </dgm:pt>
    <dgm:pt modelId="{F8B9A906-689C-408C-829A-DF44D9379616}" type="pres">
      <dgm:prSet presAssocID="{5D81AA90-4BFB-4C30-B357-D54CACE2E8D3}" presName="Name10" presStyleLbl="parChTrans1D2" presStyleIdx="2" presStyleCnt="4"/>
      <dgm:spPr/>
      <dgm:t>
        <a:bodyPr/>
        <a:lstStyle/>
        <a:p>
          <a:endParaRPr lang="en-US"/>
        </a:p>
      </dgm:t>
    </dgm:pt>
    <dgm:pt modelId="{AA234942-DD85-4C74-ABC5-43CB53F99860}" type="pres">
      <dgm:prSet presAssocID="{F881E78F-C88B-4926-889D-0A7CB4841284}" presName="hierRoot2" presStyleCnt="0"/>
      <dgm:spPr/>
    </dgm:pt>
    <dgm:pt modelId="{CAB68872-BF67-4C39-9CD4-67CC161D3E20}" type="pres">
      <dgm:prSet presAssocID="{F881E78F-C88B-4926-889D-0A7CB4841284}" presName="composite2" presStyleCnt="0"/>
      <dgm:spPr/>
    </dgm:pt>
    <dgm:pt modelId="{50F6AEB5-FE63-41B1-BA95-72D43C45B278}" type="pres">
      <dgm:prSet presAssocID="{F881E78F-C88B-4926-889D-0A7CB4841284}" presName="background2" presStyleLbl="node2" presStyleIdx="2" presStyleCnt="4"/>
      <dgm:spPr/>
    </dgm:pt>
    <dgm:pt modelId="{3F7CE24F-79E9-427D-904D-54178C519192}" type="pres">
      <dgm:prSet presAssocID="{F881E78F-C88B-4926-889D-0A7CB4841284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4823B0-522B-4319-BEF8-BAEF0D6F0D61}" type="pres">
      <dgm:prSet presAssocID="{F881E78F-C88B-4926-889D-0A7CB4841284}" presName="hierChild3" presStyleCnt="0"/>
      <dgm:spPr/>
    </dgm:pt>
    <dgm:pt modelId="{CB2BC442-E9D6-40EF-9C38-D8C54B12B038}" type="pres">
      <dgm:prSet presAssocID="{8B02D3DC-DAC7-4AF4-851E-8DC7D29827A3}" presName="Name17" presStyleLbl="parChTrans1D3" presStyleIdx="1" presStyleCnt="2"/>
      <dgm:spPr/>
      <dgm:t>
        <a:bodyPr/>
        <a:lstStyle/>
        <a:p>
          <a:endParaRPr lang="en-US"/>
        </a:p>
      </dgm:t>
    </dgm:pt>
    <dgm:pt modelId="{80D42823-32FD-4A59-9456-977FFE379CB0}" type="pres">
      <dgm:prSet presAssocID="{BEE75955-29D5-449C-B244-AF76DDEF667D}" presName="hierRoot3" presStyleCnt="0"/>
      <dgm:spPr/>
    </dgm:pt>
    <dgm:pt modelId="{FC41630D-77EE-403E-96C8-453837B07569}" type="pres">
      <dgm:prSet presAssocID="{BEE75955-29D5-449C-B244-AF76DDEF667D}" presName="composite3" presStyleCnt="0"/>
      <dgm:spPr/>
    </dgm:pt>
    <dgm:pt modelId="{96F8C7E9-D95F-43EB-BB40-F2AA0FAE2627}" type="pres">
      <dgm:prSet presAssocID="{BEE75955-29D5-449C-B244-AF76DDEF667D}" presName="background3" presStyleLbl="node3" presStyleIdx="1" presStyleCnt="2"/>
      <dgm:spPr/>
    </dgm:pt>
    <dgm:pt modelId="{74A3AB15-6EBA-4FCF-B9CC-A59BB8A32714}" type="pres">
      <dgm:prSet presAssocID="{BEE75955-29D5-449C-B244-AF76DDEF667D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F518D1-5D56-4D24-8A1C-ABD1BEE81E55}" type="pres">
      <dgm:prSet presAssocID="{BEE75955-29D5-449C-B244-AF76DDEF667D}" presName="hierChild4" presStyleCnt="0"/>
      <dgm:spPr/>
    </dgm:pt>
    <dgm:pt modelId="{90406764-048B-4D86-94C9-0C2BE92F8EEB}" type="pres">
      <dgm:prSet presAssocID="{D24D5372-69DF-4D6F-BA3C-2320BE54C22E}" presName="Name23" presStyleLbl="parChTrans1D4" presStyleIdx="0" presStyleCnt="22"/>
      <dgm:spPr/>
      <dgm:t>
        <a:bodyPr/>
        <a:lstStyle/>
        <a:p>
          <a:endParaRPr lang="en-US"/>
        </a:p>
      </dgm:t>
    </dgm:pt>
    <dgm:pt modelId="{33C71A7D-A9C7-4A8C-9BEB-1C90B689F2FA}" type="pres">
      <dgm:prSet presAssocID="{0740CC2B-3990-48C3-BC4E-6BE2FC0A0EDB}" presName="hierRoot4" presStyleCnt="0"/>
      <dgm:spPr/>
    </dgm:pt>
    <dgm:pt modelId="{AD3278F0-7EB8-44C6-89DA-AC6BCFBE3D19}" type="pres">
      <dgm:prSet presAssocID="{0740CC2B-3990-48C3-BC4E-6BE2FC0A0EDB}" presName="composite4" presStyleCnt="0"/>
      <dgm:spPr/>
    </dgm:pt>
    <dgm:pt modelId="{E297B8ED-CCF1-436F-9641-36991D018C60}" type="pres">
      <dgm:prSet presAssocID="{0740CC2B-3990-48C3-BC4E-6BE2FC0A0EDB}" presName="background4" presStyleLbl="node4" presStyleIdx="0" presStyleCnt="22"/>
      <dgm:spPr/>
    </dgm:pt>
    <dgm:pt modelId="{F0279832-667A-48EC-8AE9-3FE2686168B5}" type="pres">
      <dgm:prSet presAssocID="{0740CC2B-3990-48C3-BC4E-6BE2FC0A0EDB}" presName="text4" presStyleLbl="fgAcc4" presStyleIdx="0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2BDC23-14BD-41ED-8DCA-A88858E71364}" type="pres">
      <dgm:prSet presAssocID="{0740CC2B-3990-48C3-BC4E-6BE2FC0A0EDB}" presName="hierChild5" presStyleCnt="0"/>
      <dgm:spPr/>
    </dgm:pt>
    <dgm:pt modelId="{B0B21679-98D0-4AE9-ACAD-E5E18834F2FC}" type="pres">
      <dgm:prSet presAssocID="{4E12035D-8CAB-49C8-82AB-01951006D07C}" presName="Name23" presStyleLbl="parChTrans1D4" presStyleIdx="1" presStyleCnt="22"/>
      <dgm:spPr/>
      <dgm:t>
        <a:bodyPr/>
        <a:lstStyle/>
        <a:p>
          <a:endParaRPr lang="en-US"/>
        </a:p>
      </dgm:t>
    </dgm:pt>
    <dgm:pt modelId="{1A453725-708D-4FC6-8E92-52BD5E4586B3}" type="pres">
      <dgm:prSet presAssocID="{06B98DB4-3FA6-40FF-A85C-76BA2A60D6A7}" presName="hierRoot4" presStyleCnt="0"/>
      <dgm:spPr/>
    </dgm:pt>
    <dgm:pt modelId="{688B284E-7509-4EA2-A1E3-C3A195F3B441}" type="pres">
      <dgm:prSet presAssocID="{06B98DB4-3FA6-40FF-A85C-76BA2A60D6A7}" presName="composite4" presStyleCnt="0"/>
      <dgm:spPr/>
    </dgm:pt>
    <dgm:pt modelId="{CE6A5527-D255-4915-9E40-9E0B54ABBEBC}" type="pres">
      <dgm:prSet presAssocID="{06B98DB4-3FA6-40FF-A85C-76BA2A60D6A7}" presName="background4" presStyleLbl="node4" presStyleIdx="1" presStyleCnt="22"/>
      <dgm:spPr/>
    </dgm:pt>
    <dgm:pt modelId="{75851402-7D1D-4849-8291-6DE663F62C5E}" type="pres">
      <dgm:prSet presAssocID="{06B98DB4-3FA6-40FF-A85C-76BA2A60D6A7}" presName="text4" presStyleLbl="fgAcc4" presStyleIdx="1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5D67BE-20C7-4B4E-88E4-A927A8C64FE7}" type="pres">
      <dgm:prSet presAssocID="{06B98DB4-3FA6-40FF-A85C-76BA2A60D6A7}" presName="hierChild5" presStyleCnt="0"/>
      <dgm:spPr/>
    </dgm:pt>
    <dgm:pt modelId="{78497673-5FDE-4475-A5F1-6322CFB79800}" type="pres">
      <dgm:prSet presAssocID="{5F60A71D-F026-454C-A693-349BB0F9CB2A}" presName="Name23" presStyleLbl="parChTrans1D4" presStyleIdx="2" presStyleCnt="22"/>
      <dgm:spPr/>
      <dgm:t>
        <a:bodyPr/>
        <a:lstStyle/>
        <a:p>
          <a:endParaRPr lang="en-US"/>
        </a:p>
      </dgm:t>
    </dgm:pt>
    <dgm:pt modelId="{B8A32113-7380-4EB3-AB6E-E5099E3292E3}" type="pres">
      <dgm:prSet presAssocID="{39437237-7F39-48A1-A08A-963B49D3E725}" presName="hierRoot4" presStyleCnt="0"/>
      <dgm:spPr/>
    </dgm:pt>
    <dgm:pt modelId="{6FBF9219-A95B-4B02-9400-A02E24521304}" type="pres">
      <dgm:prSet presAssocID="{39437237-7F39-48A1-A08A-963B49D3E725}" presName="composite4" presStyleCnt="0"/>
      <dgm:spPr/>
    </dgm:pt>
    <dgm:pt modelId="{71388516-336C-4C4A-AFF0-622070AED854}" type="pres">
      <dgm:prSet presAssocID="{39437237-7F39-48A1-A08A-963B49D3E725}" presName="background4" presStyleLbl="node4" presStyleIdx="2" presStyleCnt="22"/>
      <dgm:spPr/>
    </dgm:pt>
    <dgm:pt modelId="{43909AF6-E02A-4D3E-96D5-7FAA73A1DFC1}" type="pres">
      <dgm:prSet presAssocID="{39437237-7F39-48A1-A08A-963B49D3E725}" presName="text4" presStyleLbl="fgAcc4" presStyleIdx="2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82F4B6-101D-4A64-9790-C08CF8E0CC5A}" type="pres">
      <dgm:prSet presAssocID="{39437237-7F39-48A1-A08A-963B49D3E725}" presName="hierChild5" presStyleCnt="0"/>
      <dgm:spPr/>
    </dgm:pt>
    <dgm:pt modelId="{5B26E804-82F4-4F04-B470-EFF68CA5664E}" type="pres">
      <dgm:prSet presAssocID="{7872AFB3-01AD-4B96-875D-B9927DBAA79A}" presName="Name23" presStyleLbl="parChTrans1D4" presStyleIdx="3" presStyleCnt="22"/>
      <dgm:spPr/>
      <dgm:t>
        <a:bodyPr/>
        <a:lstStyle/>
        <a:p>
          <a:endParaRPr lang="en-US"/>
        </a:p>
      </dgm:t>
    </dgm:pt>
    <dgm:pt modelId="{C8046D14-534F-4432-8053-D0ABFEC9E62B}" type="pres">
      <dgm:prSet presAssocID="{F563A771-CCE4-41FD-8597-ED1C5CD0916D}" presName="hierRoot4" presStyleCnt="0"/>
      <dgm:spPr/>
    </dgm:pt>
    <dgm:pt modelId="{EBD178B0-D3CD-4F34-8B11-EAA8F152AA52}" type="pres">
      <dgm:prSet presAssocID="{F563A771-CCE4-41FD-8597-ED1C5CD0916D}" presName="composite4" presStyleCnt="0"/>
      <dgm:spPr/>
    </dgm:pt>
    <dgm:pt modelId="{7F7948A7-6AAA-40C9-B950-38E7493D659B}" type="pres">
      <dgm:prSet presAssocID="{F563A771-CCE4-41FD-8597-ED1C5CD0916D}" presName="background4" presStyleLbl="node4" presStyleIdx="3" presStyleCnt="22"/>
      <dgm:spPr/>
    </dgm:pt>
    <dgm:pt modelId="{5FC7770D-42B5-4C11-AD45-F000C6E20CB7}" type="pres">
      <dgm:prSet presAssocID="{F563A771-CCE4-41FD-8597-ED1C5CD0916D}" presName="text4" presStyleLbl="fgAcc4" presStyleIdx="3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9E3CBD-EE31-4553-A550-F704DF8AD3D0}" type="pres">
      <dgm:prSet presAssocID="{F563A771-CCE4-41FD-8597-ED1C5CD0916D}" presName="hierChild5" presStyleCnt="0"/>
      <dgm:spPr/>
    </dgm:pt>
    <dgm:pt modelId="{84DA129A-5778-4935-AA8D-E4818A9685A6}" type="pres">
      <dgm:prSet presAssocID="{0BCE6F7C-8680-4349-AC77-D1FFC2EF3B2A}" presName="Name23" presStyleLbl="parChTrans1D4" presStyleIdx="4" presStyleCnt="22"/>
      <dgm:spPr/>
      <dgm:t>
        <a:bodyPr/>
        <a:lstStyle/>
        <a:p>
          <a:endParaRPr lang="en-US"/>
        </a:p>
      </dgm:t>
    </dgm:pt>
    <dgm:pt modelId="{5D80B324-044C-40D8-A4AE-0592C8C77AFB}" type="pres">
      <dgm:prSet presAssocID="{148E3AE3-C8B3-4DF4-880D-199B4C73FCFE}" presName="hierRoot4" presStyleCnt="0"/>
      <dgm:spPr/>
    </dgm:pt>
    <dgm:pt modelId="{834C4FE5-AF60-436A-A318-40F1980A165C}" type="pres">
      <dgm:prSet presAssocID="{148E3AE3-C8B3-4DF4-880D-199B4C73FCFE}" presName="composite4" presStyleCnt="0"/>
      <dgm:spPr/>
    </dgm:pt>
    <dgm:pt modelId="{DC3C6946-95B8-4983-AE1D-7CBBE681DA9D}" type="pres">
      <dgm:prSet presAssocID="{148E3AE3-C8B3-4DF4-880D-199B4C73FCFE}" presName="background4" presStyleLbl="node4" presStyleIdx="4" presStyleCnt="22"/>
      <dgm:spPr/>
    </dgm:pt>
    <dgm:pt modelId="{94734216-4B12-41B4-A88D-19F90F6F680B}" type="pres">
      <dgm:prSet presAssocID="{148E3AE3-C8B3-4DF4-880D-199B4C73FCFE}" presName="text4" presStyleLbl="fgAcc4" presStyleIdx="4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E565AA-DC04-4157-BE54-2EB7A9C73358}" type="pres">
      <dgm:prSet presAssocID="{148E3AE3-C8B3-4DF4-880D-199B4C73FCFE}" presName="hierChild5" presStyleCnt="0"/>
      <dgm:spPr/>
    </dgm:pt>
    <dgm:pt modelId="{5F284072-B641-49EC-BCAB-E275F83AC0A5}" type="pres">
      <dgm:prSet presAssocID="{6F7F8B92-E00A-4A7B-9985-FAD09AD24856}" presName="Name23" presStyleLbl="parChTrans1D4" presStyleIdx="5" presStyleCnt="22"/>
      <dgm:spPr/>
      <dgm:t>
        <a:bodyPr/>
        <a:lstStyle/>
        <a:p>
          <a:endParaRPr lang="en-US"/>
        </a:p>
      </dgm:t>
    </dgm:pt>
    <dgm:pt modelId="{CCBF934C-D42D-4678-BC87-B5CB83FEE118}" type="pres">
      <dgm:prSet presAssocID="{127DC803-D8F4-4469-A8D7-0D6F885658CA}" presName="hierRoot4" presStyleCnt="0"/>
      <dgm:spPr/>
    </dgm:pt>
    <dgm:pt modelId="{FEBEAC63-9A8C-4C6C-B67C-47B7EFE01369}" type="pres">
      <dgm:prSet presAssocID="{127DC803-D8F4-4469-A8D7-0D6F885658CA}" presName="composite4" presStyleCnt="0"/>
      <dgm:spPr/>
    </dgm:pt>
    <dgm:pt modelId="{2F5D7FC8-B643-41EB-87D5-6B1374ACF15A}" type="pres">
      <dgm:prSet presAssocID="{127DC803-D8F4-4469-A8D7-0D6F885658CA}" presName="background4" presStyleLbl="node4" presStyleIdx="5" presStyleCnt="22"/>
      <dgm:spPr/>
    </dgm:pt>
    <dgm:pt modelId="{6AAD572E-3B76-4ACF-91D3-3D936886491C}" type="pres">
      <dgm:prSet presAssocID="{127DC803-D8F4-4469-A8D7-0D6F885658CA}" presName="text4" presStyleLbl="fgAcc4" presStyleIdx="5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BE6F39-5642-4DCC-AEE6-4B2770CDDA8F}" type="pres">
      <dgm:prSet presAssocID="{127DC803-D8F4-4469-A8D7-0D6F885658CA}" presName="hierChild5" presStyleCnt="0"/>
      <dgm:spPr/>
    </dgm:pt>
    <dgm:pt modelId="{C1F1DE19-9675-40E8-AB2D-F30B8A00A3D5}" type="pres">
      <dgm:prSet presAssocID="{A15A68EF-DFE2-43E9-B74A-C12437312FFC}" presName="Name23" presStyleLbl="parChTrans1D4" presStyleIdx="6" presStyleCnt="22"/>
      <dgm:spPr/>
      <dgm:t>
        <a:bodyPr/>
        <a:lstStyle/>
        <a:p>
          <a:endParaRPr lang="en-US"/>
        </a:p>
      </dgm:t>
    </dgm:pt>
    <dgm:pt modelId="{87228167-BE9B-4A72-94A7-6EF11E91696E}" type="pres">
      <dgm:prSet presAssocID="{DA6ED07F-E41C-4CF6-9520-BF49816D82D9}" presName="hierRoot4" presStyleCnt="0"/>
      <dgm:spPr/>
    </dgm:pt>
    <dgm:pt modelId="{F8279F1B-911F-4ACF-AC3A-9A2851F36065}" type="pres">
      <dgm:prSet presAssocID="{DA6ED07F-E41C-4CF6-9520-BF49816D82D9}" presName="composite4" presStyleCnt="0"/>
      <dgm:spPr/>
    </dgm:pt>
    <dgm:pt modelId="{1F6AF96A-4086-4A63-9AF8-477E3CDDF432}" type="pres">
      <dgm:prSet presAssocID="{DA6ED07F-E41C-4CF6-9520-BF49816D82D9}" presName="background4" presStyleLbl="node4" presStyleIdx="6" presStyleCnt="22"/>
      <dgm:spPr/>
    </dgm:pt>
    <dgm:pt modelId="{3FC74EF7-0CB9-48F7-B90A-5C1D690189F2}" type="pres">
      <dgm:prSet presAssocID="{DA6ED07F-E41C-4CF6-9520-BF49816D82D9}" presName="text4" presStyleLbl="fgAcc4" presStyleIdx="6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F73E62-657B-4867-8D78-980A6C83CA24}" type="pres">
      <dgm:prSet presAssocID="{DA6ED07F-E41C-4CF6-9520-BF49816D82D9}" presName="hierChild5" presStyleCnt="0"/>
      <dgm:spPr/>
    </dgm:pt>
    <dgm:pt modelId="{3D0A9616-DD74-4386-B709-1B8049D721CE}" type="pres">
      <dgm:prSet presAssocID="{3D2FF35F-9D47-4658-879A-45FAB141A960}" presName="Name23" presStyleLbl="parChTrans1D4" presStyleIdx="7" presStyleCnt="22"/>
      <dgm:spPr/>
      <dgm:t>
        <a:bodyPr/>
        <a:lstStyle/>
        <a:p>
          <a:endParaRPr lang="en-US"/>
        </a:p>
      </dgm:t>
    </dgm:pt>
    <dgm:pt modelId="{62B97062-66CC-411B-957A-A6CB80012DA5}" type="pres">
      <dgm:prSet presAssocID="{A4ABE3BA-B804-45C3-8779-2758D7ED4114}" presName="hierRoot4" presStyleCnt="0"/>
      <dgm:spPr/>
    </dgm:pt>
    <dgm:pt modelId="{5B72634A-1404-47DE-B223-7A5C2A9DF9F9}" type="pres">
      <dgm:prSet presAssocID="{A4ABE3BA-B804-45C3-8779-2758D7ED4114}" presName="composite4" presStyleCnt="0"/>
      <dgm:spPr/>
    </dgm:pt>
    <dgm:pt modelId="{991404A5-2699-4850-BEAE-73B08A0793F9}" type="pres">
      <dgm:prSet presAssocID="{A4ABE3BA-B804-45C3-8779-2758D7ED4114}" presName="background4" presStyleLbl="node4" presStyleIdx="7" presStyleCnt="22"/>
      <dgm:spPr/>
    </dgm:pt>
    <dgm:pt modelId="{3243FF9A-6992-448E-911F-2B7BBD13507C}" type="pres">
      <dgm:prSet presAssocID="{A4ABE3BA-B804-45C3-8779-2758D7ED4114}" presName="text4" presStyleLbl="fgAcc4" presStyleIdx="7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93D24D-6FAD-42C9-B644-A520CFB134AF}" type="pres">
      <dgm:prSet presAssocID="{A4ABE3BA-B804-45C3-8779-2758D7ED4114}" presName="hierChild5" presStyleCnt="0"/>
      <dgm:spPr/>
    </dgm:pt>
    <dgm:pt modelId="{E9DAF987-79D5-4279-8842-072547DE000A}" type="pres">
      <dgm:prSet presAssocID="{03113840-6C05-4F8E-BC15-053104D7EDA5}" presName="Name23" presStyleLbl="parChTrans1D4" presStyleIdx="8" presStyleCnt="22"/>
      <dgm:spPr/>
      <dgm:t>
        <a:bodyPr/>
        <a:lstStyle/>
        <a:p>
          <a:endParaRPr lang="en-US"/>
        </a:p>
      </dgm:t>
    </dgm:pt>
    <dgm:pt modelId="{0F7C9C46-E9B0-4B15-8044-B99E698EC9D4}" type="pres">
      <dgm:prSet presAssocID="{F0724ED1-16BC-4070-BEC8-ACF44B6114D9}" presName="hierRoot4" presStyleCnt="0"/>
      <dgm:spPr/>
    </dgm:pt>
    <dgm:pt modelId="{AD235E9A-ECEE-4849-A49A-165711A255E7}" type="pres">
      <dgm:prSet presAssocID="{F0724ED1-16BC-4070-BEC8-ACF44B6114D9}" presName="composite4" presStyleCnt="0"/>
      <dgm:spPr/>
    </dgm:pt>
    <dgm:pt modelId="{A57ACDAB-10B1-4AB7-AEF8-715C68DC14D5}" type="pres">
      <dgm:prSet presAssocID="{F0724ED1-16BC-4070-BEC8-ACF44B6114D9}" presName="background4" presStyleLbl="node4" presStyleIdx="8" presStyleCnt="22"/>
      <dgm:spPr/>
    </dgm:pt>
    <dgm:pt modelId="{C769DE76-8DA2-44CF-B609-91C0457CFA60}" type="pres">
      <dgm:prSet presAssocID="{F0724ED1-16BC-4070-BEC8-ACF44B6114D9}" presName="text4" presStyleLbl="fgAcc4" presStyleIdx="8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B1C304-8C32-4768-AC50-C64244542761}" type="pres">
      <dgm:prSet presAssocID="{F0724ED1-16BC-4070-BEC8-ACF44B6114D9}" presName="hierChild5" presStyleCnt="0"/>
      <dgm:spPr/>
    </dgm:pt>
    <dgm:pt modelId="{5DCAF87A-6428-4466-9455-F45DE072CCB1}" type="pres">
      <dgm:prSet presAssocID="{0CC4DA64-C8BE-49FB-88BE-AFECEF125F36}" presName="Name23" presStyleLbl="parChTrans1D4" presStyleIdx="9" presStyleCnt="22"/>
      <dgm:spPr/>
      <dgm:t>
        <a:bodyPr/>
        <a:lstStyle/>
        <a:p>
          <a:endParaRPr lang="en-US"/>
        </a:p>
      </dgm:t>
    </dgm:pt>
    <dgm:pt modelId="{6B920BF1-514B-4F42-AE95-21D782A0B754}" type="pres">
      <dgm:prSet presAssocID="{80534D7C-1FAB-4EB7-9EAA-83F7AE8E4A09}" presName="hierRoot4" presStyleCnt="0"/>
      <dgm:spPr/>
    </dgm:pt>
    <dgm:pt modelId="{D736E52C-978A-4D36-BB87-67B08518D41D}" type="pres">
      <dgm:prSet presAssocID="{80534D7C-1FAB-4EB7-9EAA-83F7AE8E4A09}" presName="composite4" presStyleCnt="0"/>
      <dgm:spPr/>
    </dgm:pt>
    <dgm:pt modelId="{0C786125-C106-46C0-8884-49AEF507C266}" type="pres">
      <dgm:prSet presAssocID="{80534D7C-1FAB-4EB7-9EAA-83F7AE8E4A09}" presName="background4" presStyleLbl="node4" presStyleIdx="9" presStyleCnt="22"/>
      <dgm:spPr/>
    </dgm:pt>
    <dgm:pt modelId="{562FA488-FEC9-4AB0-A11C-28A4E19757A7}" type="pres">
      <dgm:prSet presAssocID="{80534D7C-1FAB-4EB7-9EAA-83F7AE8E4A09}" presName="text4" presStyleLbl="fgAcc4" presStyleIdx="9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9C3FE1-9DE3-45EB-9A69-492899199F03}" type="pres">
      <dgm:prSet presAssocID="{80534D7C-1FAB-4EB7-9EAA-83F7AE8E4A09}" presName="hierChild5" presStyleCnt="0"/>
      <dgm:spPr/>
    </dgm:pt>
    <dgm:pt modelId="{86284478-2651-4101-B4BE-8DA40942E909}" type="pres">
      <dgm:prSet presAssocID="{6624CF98-5A34-4A7A-9C08-32E62E3ED1A1}" presName="Name23" presStyleLbl="parChTrans1D4" presStyleIdx="10" presStyleCnt="22"/>
      <dgm:spPr/>
      <dgm:t>
        <a:bodyPr/>
        <a:lstStyle/>
        <a:p>
          <a:endParaRPr lang="en-US"/>
        </a:p>
      </dgm:t>
    </dgm:pt>
    <dgm:pt modelId="{2CBC5E08-2C42-47E4-BC45-C5D466121404}" type="pres">
      <dgm:prSet presAssocID="{83CCE480-3A7C-45B0-AB4B-09CA61FC12CC}" presName="hierRoot4" presStyleCnt="0"/>
      <dgm:spPr/>
    </dgm:pt>
    <dgm:pt modelId="{D647A0E0-66BF-4C46-8097-42717589518E}" type="pres">
      <dgm:prSet presAssocID="{83CCE480-3A7C-45B0-AB4B-09CA61FC12CC}" presName="composite4" presStyleCnt="0"/>
      <dgm:spPr/>
    </dgm:pt>
    <dgm:pt modelId="{FAE5DBF9-CEE1-4669-93A6-7182E8BAC3D8}" type="pres">
      <dgm:prSet presAssocID="{83CCE480-3A7C-45B0-AB4B-09CA61FC12CC}" presName="background4" presStyleLbl="node4" presStyleIdx="10" presStyleCnt="22"/>
      <dgm:spPr/>
    </dgm:pt>
    <dgm:pt modelId="{30C8E46F-17E0-4F8C-B227-3D6662EA0592}" type="pres">
      <dgm:prSet presAssocID="{83CCE480-3A7C-45B0-AB4B-09CA61FC12CC}" presName="text4" presStyleLbl="fgAcc4" presStyleIdx="10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06AB84-E103-4D96-8238-2E890E8A78C9}" type="pres">
      <dgm:prSet presAssocID="{83CCE480-3A7C-45B0-AB4B-09CA61FC12CC}" presName="hierChild5" presStyleCnt="0"/>
      <dgm:spPr/>
    </dgm:pt>
    <dgm:pt modelId="{E3EF1040-B3F8-4081-879E-1237D85A334D}" type="pres">
      <dgm:prSet presAssocID="{D6A2CA3E-3BE7-4815-AE39-52C72C421E01}" presName="Name23" presStyleLbl="parChTrans1D4" presStyleIdx="11" presStyleCnt="22"/>
      <dgm:spPr/>
      <dgm:t>
        <a:bodyPr/>
        <a:lstStyle/>
        <a:p>
          <a:endParaRPr lang="en-US"/>
        </a:p>
      </dgm:t>
    </dgm:pt>
    <dgm:pt modelId="{5CD79456-1512-4A9D-B797-64CCAFC04C60}" type="pres">
      <dgm:prSet presAssocID="{F430E41B-4F19-4DE1-9ADF-545AF937CEEC}" presName="hierRoot4" presStyleCnt="0"/>
      <dgm:spPr/>
    </dgm:pt>
    <dgm:pt modelId="{761CB771-B057-4CE4-8852-0E69CE3AB42F}" type="pres">
      <dgm:prSet presAssocID="{F430E41B-4F19-4DE1-9ADF-545AF937CEEC}" presName="composite4" presStyleCnt="0"/>
      <dgm:spPr/>
    </dgm:pt>
    <dgm:pt modelId="{924C13E9-BC54-47B5-8AE7-CE73C530CCE6}" type="pres">
      <dgm:prSet presAssocID="{F430E41B-4F19-4DE1-9ADF-545AF937CEEC}" presName="background4" presStyleLbl="node4" presStyleIdx="11" presStyleCnt="22"/>
      <dgm:spPr/>
    </dgm:pt>
    <dgm:pt modelId="{870A4E0A-657B-477E-9B80-4A2976B40D15}" type="pres">
      <dgm:prSet presAssocID="{F430E41B-4F19-4DE1-9ADF-545AF937CEEC}" presName="text4" presStyleLbl="fgAcc4" presStyleIdx="11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FF7354-A943-472D-8FE2-02116461E83C}" type="pres">
      <dgm:prSet presAssocID="{F430E41B-4F19-4DE1-9ADF-545AF937CEEC}" presName="hierChild5" presStyleCnt="0"/>
      <dgm:spPr/>
    </dgm:pt>
    <dgm:pt modelId="{52FD99AB-AE15-4373-BBFE-2C8D5BBC11F4}" type="pres">
      <dgm:prSet presAssocID="{06EF8CDE-F4AD-4D15-B745-C460ABEE2A93}" presName="Name23" presStyleLbl="parChTrans1D4" presStyleIdx="12" presStyleCnt="22"/>
      <dgm:spPr/>
    </dgm:pt>
    <dgm:pt modelId="{58763E3F-ED90-4387-B632-AD5168819555}" type="pres">
      <dgm:prSet presAssocID="{1FABEE1A-0045-4D54-B8D4-C929654A6133}" presName="hierRoot4" presStyleCnt="0"/>
      <dgm:spPr/>
    </dgm:pt>
    <dgm:pt modelId="{81F19DA6-059C-4ADD-B3D6-63712374DAA9}" type="pres">
      <dgm:prSet presAssocID="{1FABEE1A-0045-4D54-B8D4-C929654A6133}" presName="composite4" presStyleCnt="0"/>
      <dgm:spPr/>
    </dgm:pt>
    <dgm:pt modelId="{16646138-E790-4DEB-A5B6-002F7891386A}" type="pres">
      <dgm:prSet presAssocID="{1FABEE1A-0045-4D54-B8D4-C929654A6133}" presName="background4" presStyleLbl="node4" presStyleIdx="12" presStyleCnt="22"/>
      <dgm:spPr/>
    </dgm:pt>
    <dgm:pt modelId="{809356DD-B412-4B63-A69C-D5443052D112}" type="pres">
      <dgm:prSet presAssocID="{1FABEE1A-0045-4D54-B8D4-C929654A6133}" presName="text4" presStyleLbl="fgAcc4" presStyleIdx="12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140DDB-F37C-4F32-A5E2-20A82BAE34EA}" type="pres">
      <dgm:prSet presAssocID="{1FABEE1A-0045-4D54-B8D4-C929654A6133}" presName="hierChild5" presStyleCnt="0"/>
      <dgm:spPr/>
    </dgm:pt>
    <dgm:pt modelId="{8CA15302-03C1-4F3F-A43C-E6D8A5A71236}" type="pres">
      <dgm:prSet presAssocID="{B4169C69-7049-4C3B-9DC5-DD7F8568D206}" presName="Name23" presStyleLbl="parChTrans1D4" presStyleIdx="13" presStyleCnt="22"/>
      <dgm:spPr/>
      <dgm:t>
        <a:bodyPr/>
        <a:lstStyle/>
        <a:p>
          <a:endParaRPr lang="en-US"/>
        </a:p>
      </dgm:t>
    </dgm:pt>
    <dgm:pt modelId="{5F3BEC88-6FD9-41A0-BC9B-E80845959A58}" type="pres">
      <dgm:prSet presAssocID="{C2B49662-B909-4225-A1BE-3AD50CB5DC75}" presName="hierRoot4" presStyleCnt="0"/>
      <dgm:spPr/>
    </dgm:pt>
    <dgm:pt modelId="{42FC9011-E51D-4E15-BA54-59F93786D42D}" type="pres">
      <dgm:prSet presAssocID="{C2B49662-B909-4225-A1BE-3AD50CB5DC75}" presName="composite4" presStyleCnt="0"/>
      <dgm:spPr/>
    </dgm:pt>
    <dgm:pt modelId="{ACB0BD24-7E33-4C56-B754-7F1A260D696B}" type="pres">
      <dgm:prSet presAssocID="{C2B49662-B909-4225-A1BE-3AD50CB5DC75}" presName="background4" presStyleLbl="node4" presStyleIdx="13" presStyleCnt="22"/>
      <dgm:spPr/>
    </dgm:pt>
    <dgm:pt modelId="{633E429F-AED3-4744-923A-3B4F09A6A987}" type="pres">
      <dgm:prSet presAssocID="{C2B49662-B909-4225-A1BE-3AD50CB5DC75}" presName="text4" presStyleLbl="fgAcc4" presStyleIdx="13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BACB83-3A2A-467C-96DB-E687A3A997CD}" type="pres">
      <dgm:prSet presAssocID="{C2B49662-B909-4225-A1BE-3AD50CB5DC75}" presName="hierChild5" presStyleCnt="0"/>
      <dgm:spPr/>
    </dgm:pt>
    <dgm:pt modelId="{3853C27C-68DA-414A-B6D4-242B99CEC96B}" type="pres">
      <dgm:prSet presAssocID="{094075E7-930B-44E6-BC1D-95753C81C36D}" presName="Name23" presStyleLbl="parChTrans1D4" presStyleIdx="14" presStyleCnt="22"/>
      <dgm:spPr/>
      <dgm:t>
        <a:bodyPr/>
        <a:lstStyle/>
        <a:p>
          <a:endParaRPr lang="en-US"/>
        </a:p>
      </dgm:t>
    </dgm:pt>
    <dgm:pt modelId="{80EBCADE-E8DC-4DC4-A9DD-9DFD799550A6}" type="pres">
      <dgm:prSet presAssocID="{4438AEFC-2D22-408D-A268-03E10C737F5D}" presName="hierRoot4" presStyleCnt="0"/>
      <dgm:spPr/>
    </dgm:pt>
    <dgm:pt modelId="{D7C80D3C-B710-46E8-9A2A-2A2A650675D4}" type="pres">
      <dgm:prSet presAssocID="{4438AEFC-2D22-408D-A268-03E10C737F5D}" presName="composite4" presStyleCnt="0"/>
      <dgm:spPr/>
    </dgm:pt>
    <dgm:pt modelId="{3BC213B0-6323-49C5-906B-454C49FBF00B}" type="pres">
      <dgm:prSet presAssocID="{4438AEFC-2D22-408D-A268-03E10C737F5D}" presName="background4" presStyleLbl="node4" presStyleIdx="14" presStyleCnt="22"/>
      <dgm:spPr/>
    </dgm:pt>
    <dgm:pt modelId="{D2E03293-9E07-4DA8-A080-28FBFDD20942}" type="pres">
      <dgm:prSet presAssocID="{4438AEFC-2D22-408D-A268-03E10C737F5D}" presName="text4" presStyleLbl="fgAcc4" presStyleIdx="14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576734-D259-452E-B73A-C49951A1B226}" type="pres">
      <dgm:prSet presAssocID="{4438AEFC-2D22-408D-A268-03E10C737F5D}" presName="hierChild5" presStyleCnt="0"/>
      <dgm:spPr/>
    </dgm:pt>
    <dgm:pt modelId="{8680BEA3-87EC-4ECE-917A-7ACDE04DB21B}" type="pres">
      <dgm:prSet presAssocID="{54BA7179-85BB-4FE0-97D4-D848B5695FAC}" presName="Name23" presStyleLbl="parChTrans1D4" presStyleIdx="15" presStyleCnt="22"/>
      <dgm:spPr/>
      <dgm:t>
        <a:bodyPr/>
        <a:lstStyle/>
        <a:p>
          <a:endParaRPr lang="en-US"/>
        </a:p>
      </dgm:t>
    </dgm:pt>
    <dgm:pt modelId="{3D80CB26-C3C2-467E-ACC9-9D5B48575DAA}" type="pres">
      <dgm:prSet presAssocID="{72DC57FA-5F6E-4D9B-A383-914796D05021}" presName="hierRoot4" presStyleCnt="0"/>
      <dgm:spPr/>
    </dgm:pt>
    <dgm:pt modelId="{303C7802-149C-4137-B4BC-09F367923E3F}" type="pres">
      <dgm:prSet presAssocID="{72DC57FA-5F6E-4D9B-A383-914796D05021}" presName="composite4" presStyleCnt="0"/>
      <dgm:spPr/>
    </dgm:pt>
    <dgm:pt modelId="{45D57370-F897-4FD1-A797-3C901A57F742}" type="pres">
      <dgm:prSet presAssocID="{72DC57FA-5F6E-4D9B-A383-914796D05021}" presName="background4" presStyleLbl="node4" presStyleIdx="15" presStyleCnt="22"/>
      <dgm:spPr/>
    </dgm:pt>
    <dgm:pt modelId="{7728DC59-0838-4D6C-B918-7FE45F3AB4D6}" type="pres">
      <dgm:prSet presAssocID="{72DC57FA-5F6E-4D9B-A383-914796D05021}" presName="text4" presStyleLbl="fgAcc4" presStyleIdx="15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BA6E01-63B3-44D1-BD9E-114C86A78FF9}" type="pres">
      <dgm:prSet presAssocID="{72DC57FA-5F6E-4D9B-A383-914796D05021}" presName="hierChild5" presStyleCnt="0"/>
      <dgm:spPr/>
    </dgm:pt>
    <dgm:pt modelId="{E340F979-4C19-450B-AB6C-128CF196F03B}" type="pres">
      <dgm:prSet presAssocID="{342C5162-42B7-4DA9-BFF8-78C5A85E76C5}" presName="Name23" presStyleLbl="parChTrans1D4" presStyleIdx="16" presStyleCnt="22"/>
      <dgm:spPr/>
      <dgm:t>
        <a:bodyPr/>
        <a:lstStyle/>
        <a:p>
          <a:endParaRPr lang="en-US"/>
        </a:p>
      </dgm:t>
    </dgm:pt>
    <dgm:pt modelId="{FE7CC364-285F-4A1E-B16C-A0D8C00173FF}" type="pres">
      <dgm:prSet presAssocID="{3FC1977F-9297-4AE3-86F5-4EE239EC6925}" presName="hierRoot4" presStyleCnt="0"/>
      <dgm:spPr/>
    </dgm:pt>
    <dgm:pt modelId="{52C3C5AE-E155-41E7-9DC1-AED4F46A8AE7}" type="pres">
      <dgm:prSet presAssocID="{3FC1977F-9297-4AE3-86F5-4EE239EC6925}" presName="composite4" presStyleCnt="0"/>
      <dgm:spPr/>
    </dgm:pt>
    <dgm:pt modelId="{93B2B6C6-A5BB-4561-9762-110A40E04301}" type="pres">
      <dgm:prSet presAssocID="{3FC1977F-9297-4AE3-86F5-4EE239EC6925}" presName="background4" presStyleLbl="node4" presStyleIdx="16" presStyleCnt="22"/>
      <dgm:spPr/>
    </dgm:pt>
    <dgm:pt modelId="{50962FD3-F544-4BB8-AC29-E51CB69C9CA0}" type="pres">
      <dgm:prSet presAssocID="{3FC1977F-9297-4AE3-86F5-4EE239EC6925}" presName="text4" presStyleLbl="fgAcc4" presStyleIdx="16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33D7C6-EB12-48A2-8312-7BA2A2FE3304}" type="pres">
      <dgm:prSet presAssocID="{3FC1977F-9297-4AE3-86F5-4EE239EC6925}" presName="hierChild5" presStyleCnt="0"/>
      <dgm:spPr/>
    </dgm:pt>
    <dgm:pt modelId="{2F628B5F-1254-4F5B-B6C2-758A240829F9}" type="pres">
      <dgm:prSet presAssocID="{847EED6D-A2E8-458A-9640-A3C1FA5BDE5B}" presName="Name23" presStyleLbl="parChTrans1D4" presStyleIdx="17" presStyleCnt="22"/>
      <dgm:spPr/>
      <dgm:t>
        <a:bodyPr/>
        <a:lstStyle/>
        <a:p>
          <a:endParaRPr lang="en-US"/>
        </a:p>
      </dgm:t>
    </dgm:pt>
    <dgm:pt modelId="{33E70FF8-0216-499B-9227-AAB9F3508C39}" type="pres">
      <dgm:prSet presAssocID="{AA84F8FA-C0FA-4BE8-8F6D-065632207F8A}" presName="hierRoot4" presStyleCnt="0"/>
      <dgm:spPr/>
    </dgm:pt>
    <dgm:pt modelId="{8F34A74D-F556-4D3C-9FEF-2685B6F3587C}" type="pres">
      <dgm:prSet presAssocID="{AA84F8FA-C0FA-4BE8-8F6D-065632207F8A}" presName="composite4" presStyleCnt="0"/>
      <dgm:spPr/>
    </dgm:pt>
    <dgm:pt modelId="{FFF4A4F1-9C41-419B-8753-0F47A37EC9FB}" type="pres">
      <dgm:prSet presAssocID="{AA84F8FA-C0FA-4BE8-8F6D-065632207F8A}" presName="background4" presStyleLbl="node4" presStyleIdx="17" presStyleCnt="22"/>
      <dgm:spPr/>
    </dgm:pt>
    <dgm:pt modelId="{7B55169D-5111-40E4-9C4A-0BF677EC49B7}" type="pres">
      <dgm:prSet presAssocID="{AA84F8FA-C0FA-4BE8-8F6D-065632207F8A}" presName="text4" presStyleLbl="fgAcc4" presStyleIdx="17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12CB3-0F9B-4102-897A-FAE0FCCC2619}" type="pres">
      <dgm:prSet presAssocID="{AA84F8FA-C0FA-4BE8-8F6D-065632207F8A}" presName="hierChild5" presStyleCnt="0"/>
      <dgm:spPr/>
    </dgm:pt>
    <dgm:pt modelId="{6B6E6799-EE66-43D9-B1AF-92D887412574}" type="pres">
      <dgm:prSet presAssocID="{D0E3DA06-D1D5-4948-B3BA-E96FC587CD7F}" presName="Name23" presStyleLbl="parChTrans1D4" presStyleIdx="18" presStyleCnt="22"/>
      <dgm:spPr/>
      <dgm:t>
        <a:bodyPr/>
        <a:lstStyle/>
        <a:p>
          <a:endParaRPr lang="en-US"/>
        </a:p>
      </dgm:t>
    </dgm:pt>
    <dgm:pt modelId="{607342D2-5C50-46D1-9B50-76445762A7A0}" type="pres">
      <dgm:prSet presAssocID="{D733D0DE-94F7-4D27-8B53-B30B4ADDD2C7}" presName="hierRoot4" presStyleCnt="0"/>
      <dgm:spPr/>
    </dgm:pt>
    <dgm:pt modelId="{CB8A0C37-5A5E-4D78-ABBA-FF680D9D5A38}" type="pres">
      <dgm:prSet presAssocID="{D733D0DE-94F7-4D27-8B53-B30B4ADDD2C7}" presName="composite4" presStyleCnt="0"/>
      <dgm:spPr/>
    </dgm:pt>
    <dgm:pt modelId="{4E5E1C73-EBE1-413D-9B34-C1C062B4FA84}" type="pres">
      <dgm:prSet presAssocID="{D733D0DE-94F7-4D27-8B53-B30B4ADDD2C7}" presName="background4" presStyleLbl="node4" presStyleIdx="18" presStyleCnt="22"/>
      <dgm:spPr/>
    </dgm:pt>
    <dgm:pt modelId="{47BF051A-277C-4B80-9449-6E12392F2775}" type="pres">
      <dgm:prSet presAssocID="{D733D0DE-94F7-4D27-8B53-B30B4ADDD2C7}" presName="text4" presStyleLbl="fgAcc4" presStyleIdx="18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D9E983-DAAA-4A71-A397-FCCB82CDC545}" type="pres">
      <dgm:prSet presAssocID="{D733D0DE-94F7-4D27-8B53-B30B4ADDD2C7}" presName="hierChild5" presStyleCnt="0"/>
      <dgm:spPr/>
    </dgm:pt>
    <dgm:pt modelId="{9965188B-5DC6-41BD-8BA3-D33DE3C47CDB}" type="pres">
      <dgm:prSet presAssocID="{CE2A0A17-DBF3-4417-B86B-2E84676578B4}" presName="Name23" presStyleLbl="parChTrans1D4" presStyleIdx="19" presStyleCnt="22"/>
      <dgm:spPr/>
    </dgm:pt>
    <dgm:pt modelId="{46CEBACC-0FE9-48A2-8F2A-E0D9CFCF374C}" type="pres">
      <dgm:prSet presAssocID="{CB8D02E0-4C71-4311-9394-C4C9B41D056E}" presName="hierRoot4" presStyleCnt="0"/>
      <dgm:spPr/>
    </dgm:pt>
    <dgm:pt modelId="{4448380D-3AD8-459B-A69C-135CD409FC00}" type="pres">
      <dgm:prSet presAssocID="{CB8D02E0-4C71-4311-9394-C4C9B41D056E}" presName="composite4" presStyleCnt="0"/>
      <dgm:spPr/>
    </dgm:pt>
    <dgm:pt modelId="{893D40FF-8B42-40E9-AF7E-2BADE331CEDC}" type="pres">
      <dgm:prSet presAssocID="{CB8D02E0-4C71-4311-9394-C4C9B41D056E}" presName="background4" presStyleLbl="node4" presStyleIdx="19" presStyleCnt="22"/>
      <dgm:spPr/>
    </dgm:pt>
    <dgm:pt modelId="{D6586ABC-2A82-4D7D-87EC-503D242ED6DE}" type="pres">
      <dgm:prSet presAssocID="{CB8D02E0-4C71-4311-9394-C4C9B41D056E}" presName="text4" presStyleLbl="fgAcc4" presStyleIdx="19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6CA02C-AD55-4A17-BAC0-22A82472D7DE}" type="pres">
      <dgm:prSet presAssocID="{CB8D02E0-4C71-4311-9394-C4C9B41D056E}" presName="hierChild5" presStyleCnt="0"/>
      <dgm:spPr/>
    </dgm:pt>
    <dgm:pt modelId="{79BE1815-DEFE-4877-A3BE-FC3D53D6E789}" type="pres">
      <dgm:prSet presAssocID="{EE6F7157-A151-4B52-B530-6B5593D59870}" presName="Name23" presStyleLbl="parChTrans1D4" presStyleIdx="20" presStyleCnt="22"/>
      <dgm:spPr/>
      <dgm:t>
        <a:bodyPr/>
        <a:lstStyle/>
        <a:p>
          <a:endParaRPr lang="en-US"/>
        </a:p>
      </dgm:t>
    </dgm:pt>
    <dgm:pt modelId="{890DF531-D182-4511-8738-D6EA4E2609B6}" type="pres">
      <dgm:prSet presAssocID="{94E8EF17-13A1-4044-8A35-1E4341F09424}" presName="hierRoot4" presStyleCnt="0"/>
      <dgm:spPr/>
    </dgm:pt>
    <dgm:pt modelId="{346772EC-0FDC-4611-8EE7-CB7894D842B5}" type="pres">
      <dgm:prSet presAssocID="{94E8EF17-13A1-4044-8A35-1E4341F09424}" presName="composite4" presStyleCnt="0"/>
      <dgm:spPr/>
    </dgm:pt>
    <dgm:pt modelId="{860E7A54-51D2-4B9D-A71F-FDC4A72FB372}" type="pres">
      <dgm:prSet presAssocID="{94E8EF17-13A1-4044-8A35-1E4341F09424}" presName="background4" presStyleLbl="node4" presStyleIdx="20" presStyleCnt="22"/>
      <dgm:spPr/>
    </dgm:pt>
    <dgm:pt modelId="{DF4B788D-FC4E-4D6C-A9B7-A8A3BC383BCE}" type="pres">
      <dgm:prSet presAssocID="{94E8EF17-13A1-4044-8A35-1E4341F09424}" presName="text4" presStyleLbl="fgAcc4" presStyleIdx="20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207B1E-2DFC-4F90-917C-2D8EB3B3169F}" type="pres">
      <dgm:prSet presAssocID="{94E8EF17-13A1-4044-8A35-1E4341F09424}" presName="hierChild5" presStyleCnt="0"/>
      <dgm:spPr/>
    </dgm:pt>
    <dgm:pt modelId="{1BF68A25-355D-49AD-BF35-3602D8E63D51}" type="pres">
      <dgm:prSet presAssocID="{37F1BD31-BA4E-46E4-87D8-7CF3D4CC773B}" presName="Name23" presStyleLbl="parChTrans1D4" presStyleIdx="21" presStyleCnt="22"/>
      <dgm:spPr/>
    </dgm:pt>
    <dgm:pt modelId="{53A27554-C605-491F-A2F6-D1AD5D000062}" type="pres">
      <dgm:prSet presAssocID="{7950ADAF-3A63-42D0-9F15-35B33F74E8C7}" presName="hierRoot4" presStyleCnt="0"/>
      <dgm:spPr/>
    </dgm:pt>
    <dgm:pt modelId="{9837A2C1-1F78-476B-BB3A-C1606D602A11}" type="pres">
      <dgm:prSet presAssocID="{7950ADAF-3A63-42D0-9F15-35B33F74E8C7}" presName="composite4" presStyleCnt="0"/>
      <dgm:spPr/>
    </dgm:pt>
    <dgm:pt modelId="{D2961B58-7CBB-45E1-9163-27786028C37F}" type="pres">
      <dgm:prSet presAssocID="{7950ADAF-3A63-42D0-9F15-35B33F74E8C7}" presName="background4" presStyleLbl="node4" presStyleIdx="21" presStyleCnt="22"/>
      <dgm:spPr/>
    </dgm:pt>
    <dgm:pt modelId="{63EEC3E8-4035-4728-886C-04699909B5F6}" type="pres">
      <dgm:prSet presAssocID="{7950ADAF-3A63-42D0-9F15-35B33F74E8C7}" presName="text4" presStyleLbl="fgAcc4" presStyleIdx="21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076C54-A9EF-4385-8266-24C08C3DBE57}" type="pres">
      <dgm:prSet presAssocID="{7950ADAF-3A63-42D0-9F15-35B33F74E8C7}" presName="hierChild5" presStyleCnt="0"/>
      <dgm:spPr/>
    </dgm:pt>
    <dgm:pt modelId="{2F80620E-7A52-4D4F-8558-BD0076D2EEF8}" type="pres">
      <dgm:prSet presAssocID="{F712E1AC-0BE4-4A30-841A-2430A2AB2F6C}" presName="Name10" presStyleLbl="parChTrans1D2" presStyleIdx="3" presStyleCnt="4"/>
      <dgm:spPr/>
    </dgm:pt>
    <dgm:pt modelId="{43819D91-8D80-4DDA-85DD-C4C9CA69706E}" type="pres">
      <dgm:prSet presAssocID="{4E007084-143D-47FF-B8F7-6B4D108FA21D}" presName="hierRoot2" presStyleCnt="0"/>
      <dgm:spPr/>
    </dgm:pt>
    <dgm:pt modelId="{EE65D3E4-9AFB-4E68-A867-C6280B2C251E}" type="pres">
      <dgm:prSet presAssocID="{4E007084-143D-47FF-B8F7-6B4D108FA21D}" presName="composite2" presStyleCnt="0"/>
      <dgm:spPr/>
    </dgm:pt>
    <dgm:pt modelId="{39CC8308-2A53-4312-8EA6-6695F4DC259D}" type="pres">
      <dgm:prSet presAssocID="{4E007084-143D-47FF-B8F7-6B4D108FA21D}" presName="background2" presStyleLbl="node2" presStyleIdx="3" presStyleCnt="4"/>
      <dgm:spPr/>
    </dgm:pt>
    <dgm:pt modelId="{115FD560-4C17-48F5-BC3E-3B517E1141A0}" type="pres">
      <dgm:prSet presAssocID="{4E007084-143D-47FF-B8F7-6B4D108FA21D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327C1B-2E8A-4B9F-9F7D-24563F7D6C0A}" type="pres">
      <dgm:prSet presAssocID="{4E007084-143D-47FF-B8F7-6B4D108FA21D}" presName="hierChild3" presStyleCnt="0"/>
      <dgm:spPr/>
    </dgm:pt>
  </dgm:ptLst>
  <dgm:cxnLst>
    <dgm:cxn modelId="{0F40C08F-F23A-4E0C-8055-BA5689261806}" type="presOf" srcId="{AA84F8FA-C0FA-4BE8-8F6D-065632207F8A}" destId="{7B55169D-5111-40E4-9C4A-0BF677EC49B7}" srcOrd="0" destOrd="0" presId="urn:microsoft.com/office/officeart/2005/8/layout/hierarchy1"/>
    <dgm:cxn modelId="{51D75FE5-C34E-4560-A1ED-9D2CB731707F}" type="presOf" srcId="{94E8EF17-13A1-4044-8A35-1E4341F09424}" destId="{DF4B788D-FC4E-4D6C-A9B7-A8A3BC383BCE}" srcOrd="0" destOrd="0" presId="urn:microsoft.com/office/officeart/2005/8/layout/hierarchy1"/>
    <dgm:cxn modelId="{D6813D9F-27A7-4D80-9542-D0F74D312718}" srcId="{83CCE480-3A7C-45B0-AB4B-09CA61FC12CC}" destId="{F430E41B-4F19-4DE1-9ADF-545AF937CEEC}" srcOrd="0" destOrd="0" parTransId="{D6A2CA3E-3BE7-4815-AE39-52C72C421E01}" sibTransId="{80A175CA-47A5-48EE-ACEA-965E138D3A1A}"/>
    <dgm:cxn modelId="{091D524D-1B91-4550-BD59-81D731EA3ACE}" srcId="{0740CC2B-3990-48C3-BC4E-6BE2FC0A0EDB}" destId="{7950ADAF-3A63-42D0-9F15-35B33F74E8C7}" srcOrd="4" destOrd="0" parTransId="{37F1BD31-BA4E-46E4-87D8-7CF3D4CC773B}" sibTransId="{72E27904-336E-42D3-A952-9C257F878F0E}"/>
    <dgm:cxn modelId="{E6FF7A76-281C-4618-9E71-94FA2ABE92AB}" srcId="{127DC803-D8F4-4469-A8D7-0D6F885658CA}" destId="{4438AEFC-2D22-408D-A268-03E10C737F5D}" srcOrd="2" destOrd="0" parTransId="{094075E7-930B-44E6-BC1D-95753C81C36D}" sibTransId="{D2D5E085-F328-4CEE-8BC2-C63B96BDE5D2}"/>
    <dgm:cxn modelId="{73541A51-1AF0-43AE-939A-A050A66CDFD6}" srcId="{0740CC2B-3990-48C3-BC4E-6BE2FC0A0EDB}" destId="{148E3AE3-C8B3-4DF4-880D-199B4C73FCFE}" srcOrd="2" destOrd="0" parTransId="{0BCE6F7C-8680-4349-AC77-D1FFC2EF3B2A}" sibTransId="{581EB5CC-1681-46DE-A01B-955C6C838F40}"/>
    <dgm:cxn modelId="{0C2E3C34-5FFF-4384-999D-1939F2F0DD2D}" type="presOf" srcId="{D6A2CA3E-3BE7-4815-AE39-52C72C421E01}" destId="{E3EF1040-B3F8-4081-879E-1237D85A334D}" srcOrd="0" destOrd="0" presId="urn:microsoft.com/office/officeart/2005/8/layout/hierarchy1"/>
    <dgm:cxn modelId="{7E9ED7D2-359C-42A7-B830-4CE06B87A424}" type="presOf" srcId="{EE6F7157-A151-4B52-B530-6B5593D59870}" destId="{79BE1815-DEFE-4877-A3BE-FC3D53D6E789}" srcOrd="0" destOrd="0" presId="urn:microsoft.com/office/officeart/2005/8/layout/hierarchy1"/>
    <dgm:cxn modelId="{A6C7FFFB-BF18-4912-94B4-95A91C5CE905}" type="presOf" srcId="{DA6ED07F-E41C-4CF6-9520-BF49816D82D9}" destId="{3FC74EF7-0CB9-48F7-B90A-5C1D690189F2}" srcOrd="0" destOrd="0" presId="urn:microsoft.com/office/officeart/2005/8/layout/hierarchy1"/>
    <dgm:cxn modelId="{38A53DF0-29E1-4856-A721-96FF6B2E715F}" type="presOf" srcId="{0CC4DA64-C8BE-49FB-88BE-AFECEF125F36}" destId="{5DCAF87A-6428-4466-9455-F45DE072CCB1}" srcOrd="0" destOrd="0" presId="urn:microsoft.com/office/officeart/2005/8/layout/hierarchy1"/>
    <dgm:cxn modelId="{28D3E15A-7E21-4D3A-B7DC-1CDEC3594A59}" type="presOf" srcId="{F430E41B-4F19-4DE1-9ADF-545AF937CEEC}" destId="{870A4E0A-657B-477E-9B80-4A2976B40D15}" srcOrd="0" destOrd="0" presId="urn:microsoft.com/office/officeart/2005/8/layout/hierarchy1"/>
    <dgm:cxn modelId="{838C9DBE-CE65-4554-B8BF-57F4BAF4B2A9}" type="presOf" srcId="{54BA7179-85BB-4FE0-97D4-D848B5695FAC}" destId="{8680BEA3-87EC-4ECE-917A-7ACDE04DB21B}" srcOrd="0" destOrd="0" presId="urn:microsoft.com/office/officeart/2005/8/layout/hierarchy1"/>
    <dgm:cxn modelId="{5C9A938B-32A2-4DC8-8A21-5816785FD42F}" type="presOf" srcId="{C2B49662-B909-4225-A1BE-3AD50CB5DC75}" destId="{633E429F-AED3-4744-923A-3B4F09A6A987}" srcOrd="0" destOrd="0" presId="urn:microsoft.com/office/officeart/2005/8/layout/hierarchy1"/>
    <dgm:cxn modelId="{7F7B82C6-864F-4871-AE90-2CD0A6BCC1F2}" srcId="{F0724ED1-16BC-4070-BEC8-ACF44B6114D9}" destId="{80534D7C-1FAB-4EB7-9EAA-83F7AE8E4A09}" srcOrd="0" destOrd="0" parTransId="{0CC4DA64-C8BE-49FB-88BE-AFECEF125F36}" sibTransId="{47C0AF66-C868-4319-BA7E-6A5112452154}"/>
    <dgm:cxn modelId="{E4D3398B-188B-48E7-A88B-D21F6B533F31}" srcId="{DA6ED07F-E41C-4CF6-9520-BF49816D82D9}" destId="{1FABEE1A-0045-4D54-B8D4-C929654A6133}" srcOrd="1" destOrd="0" parTransId="{06EF8CDE-F4AD-4D15-B745-C460ABEE2A93}" sibTransId="{6206CF4F-1AA8-470B-B015-93D08D5D32D9}"/>
    <dgm:cxn modelId="{5C1D8C10-C468-4004-91CE-2329D57556B5}" srcId="{BEE75955-29D5-449C-B244-AF76DDEF667D}" destId="{0740CC2B-3990-48C3-BC4E-6BE2FC0A0EDB}" srcOrd="0" destOrd="0" parTransId="{D24D5372-69DF-4D6F-BA3C-2320BE54C22E}" sibTransId="{1C92DF7D-26D0-4060-9834-5167F425BFAC}"/>
    <dgm:cxn modelId="{07DA5AD0-71C0-46AE-A4F1-5671E0780AFE}" srcId="{D7D86A06-2D92-43AC-B88A-FA77B3437C5C}" destId="{16DDD6E2-ED7F-49C8-AD8F-4BD264E00210}" srcOrd="0" destOrd="0" parTransId="{14A7875F-0786-4CE9-B3C7-E9F62F259BEE}" sibTransId="{4FEF61B7-1463-4857-8C57-ABE80E9621F9}"/>
    <dgm:cxn modelId="{469D887B-BD81-411C-914A-E3E0C947CD27}" srcId="{AA84F8FA-C0FA-4BE8-8F6D-065632207F8A}" destId="{D733D0DE-94F7-4D27-8B53-B30B4ADDD2C7}" srcOrd="0" destOrd="0" parTransId="{D0E3DA06-D1D5-4948-B3BA-E96FC587CD7F}" sibTransId="{EF774029-ED13-4FEB-BC96-DBE3320269D8}"/>
    <dgm:cxn modelId="{CCB7CE2E-3E9C-4508-B375-D5B0C32B4F06}" type="presOf" srcId="{83CCE480-3A7C-45B0-AB4B-09CA61FC12CC}" destId="{30C8E46F-17E0-4F8C-B227-3D6662EA0592}" srcOrd="0" destOrd="0" presId="urn:microsoft.com/office/officeart/2005/8/layout/hierarchy1"/>
    <dgm:cxn modelId="{E400EE1D-727C-4783-9AAA-43DA1F1F7865}" type="presOf" srcId="{F712E1AC-0BE4-4A30-841A-2430A2AB2F6C}" destId="{2F80620E-7A52-4D4F-8558-BD0076D2EEF8}" srcOrd="0" destOrd="0" presId="urn:microsoft.com/office/officeart/2005/8/layout/hierarchy1"/>
    <dgm:cxn modelId="{0D5F9697-5365-4EFB-85A9-5B5EDC00B8EA}" srcId="{4438AEFC-2D22-408D-A268-03E10C737F5D}" destId="{72DC57FA-5F6E-4D9B-A383-914796D05021}" srcOrd="0" destOrd="0" parTransId="{54BA7179-85BB-4FE0-97D4-D848B5695FAC}" sibTransId="{42A76062-CFE8-42CF-AFA1-2BABC63CC3F2}"/>
    <dgm:cxn modelId="{3ADC8438-6220-449D-B737-D027A98E9CB4}" type="presOf" srcId="{4438AEFC-2D22-408D-A268-03E10C737F5D}" destId="{D2E03293-9E07-4DA8-A080-28FBFDD20942}" srcOrd="0" destOrd="0" presId="urn:microsoft.com/office/officeart/2005/8/layout/hierarchy1"/>
    <dgm:cxn modelId="{809C5E99-527F-4BCD-A5A6-DD0828E9B706}" srcId="{CD0EB3A3-B311-466C-AD76-A0C4CF210FAC}" destId="{CD5E03CE-C4B5-4F33-96F4-1B7362C19097}" srcOrd="1" destOrd="0" parTransId="{A0A018D7-A3ED-4561-9804-355FD22500D2}" sibTransId="{7A19779F-2817-491D-8B63-750834EB2E62}"/>
    <dgm:cxn modelId="{7D0CC490-D576-4291-B262-66EE23B7D9B8}" srcId="{0740CC2B-3990-48C3-BC4E-6BE2FC0A0EDB}" destId="{F563A771-CCE4-41FD-8597-ED1C5CD0916D}" srcOrd="1" destOrd="0" parTransId="{7872AFB3-01AD-4B96-875D-B9927DBAA79A}" sibTransId="{578C31F1-1F37-4DDC-9E55-7E44392AED8D}"/>
    <dgm:cxn modelId="{39DC4906-568F-4F83-8786-48B9BDD535CC}" srcId="{3FC1977F-9297-4AE3-86F5-4EE239EC6925}" destId="{AA84F8FA-C0FA-4BE8-8F6D-065632207F8A}" srcOrd="0" destOrd="0" parTransId="{847EED6D-A2E8-458A-9640-A3C1FA5BDE5B}" sibTransId="{9A24052A-3853-40CD-8493-73F0D4B3732E}"/>
    <dgm:cxn modelId="{82F40CFD-76EA-4193-B270-6DBCC6669168}" type="presOf" srcId="{4E12035D-8CAB-49C8-82AB-01951006D07C}" destId="{B0B21679-98D0-4AE9-ACAD-E5E18834F2FC}" srcOrd="0" destOrd="0" presId="urn:microsoft.com/office/officeart/2005/8/layout/hierarchy1"/>
    <dgm:cxn modelId="{2A857B84-8EBF-40D6-90E9-4B50936263D0}" type="presOf" srcId="{5D81AA90-4BFB-4C30-B357-D54CACE2E8D3}" destId="{F8B9A906-689C-408C-829A-DF44D9379616}" srcOrd="0" destOrd="0" presId="urn:microsoft.com/office/officeart/2005/8/layout/hierarchy1"/>
    <dgm:cxn modelId="{7B1FE2A4-A381-4692-91BB-2940CE3C7453}" type="presOf" srcId="{4E007084-143D-47FF-B8F7-6B4D108FA21D}" destId="{115FD560-4C17-48F5-BC3E-3B517E1141A0}" srcOrd="0" destOrd="0" presId="urn:microsoft.com/office/officeart/2005/8/layout/hierarchy1"/>
    <dgm:cxn modelId="{987E4DD3-425B-48D5-970D-DE4796F6C559}" type="presOf" srcId="{BEE75955-29D5-449C-B244-AF76DDEF667D}" destId="{74A3AB15-6EBA-4FCF-B9CC-A59BB8A32714}" srcOrd="0" destOrd="0" presId="urn:microsoft.com/office/officeart/2005/8/layout/hierarchy1"/>
    <dgm:cxn modelId="{AF550ED6-44B3-4463-AF24-35C4E14ABF44}" type="presOf" srcId="{CE2A0A17-DBF3-4417-B86B-2E84676578B4}" destId="{9965188B-5DC6-41BD-8BA3-D33DE3C47CDB}" srcOrd="0" destOrd="0" presId="urn:microsoft.com/office/officeart/2005/8/layout/hierarchy1"/>
    <dgm:cxn modelId="{C4C6D540-15C3-4815-A226-97E5FF1B1297}" srcId="{A4ABE3BA-B804-45C3-8779-2758D7ED4114}" destId="{F0724ED1-16BC-4070-BEC8-ACF44B6114D9}" srcOrd="0" destOrd="0" parTransId="{03113840-6C05-4F8E-BC15-053104D7EDA5}" sibTransId="{766263E3-41F1-439A-8939-CF818B29EB66}"/>
    <dgm:cxn modelId="{D12C7789-2C71-4118-BF41-C73283E5E2AE}" type="presOf" srcId="{D0E3DA06-D1D5-4948-B3BA-E96FC587CD7F}" destId="{6B6E6799-EE66-43D9-B1AF-92D887412574}" srcOrd="0" destOrd="0" presId="urn:microsoft.com/office/officeart/2005/8/layout/hierarchy1"/>
    <dgm:cxn modelId="{54AB6C94-C40F-453E-9F5F-45297DF0AB2E}" type="presOf" srcId="{CB8D02E0-4C71-4311-9394-C4C9B41D056E}" destId="{D6586ABC-2A82-4D7D-87EC-503D242ED6DE}" srcOrd="0" destOrd="0" presId="urn:microsoft.com/office/officeart/2005/8/layout/hierarchy1"/>
    <dgm:cxn modelId="{16CFA16B-5273-4C2B-A290-20C3B7EA32CB}" type="presOf" srcId="{3D2FF35F-9D47-4658-879A-45FAB141A960}" destId="{3D0A9616-DD74-4386-B709-1B8049D721CE}" srcOrd="0" destOrd="0" presId="urn:microsoft.com/office/officeart/2005/8/layout/hierarchy1"/>
    <dgm:cxn modelId="{651A7545-1F9C-4EA4-A589-E4551ECD78E0}" type="presOf" srcId="{72DC57FA-5F6E-4D9B-A383-914796D05021}" destId="{7728DC59-0838-4D6C-B918-7FE45F3AB4D6}" srcOrd="0" destOrd="0" presId="urn:microsoft.com/office/officeart/2005/8/layout/hierarchy1"/>
    <dgm:cxn modelId="{49ABF61A-D579-4F24-BD8D-FDC89417825F}" type="presOf" srcId="{0BCE6F7C-8680-4349-AC77-D1FFC2EF3B2A}" destId="{84DA129A-5778-4935-AA8D-E4818A9685A6}" srcOrd="0" destOrd="0" presId="urn:microsoft.com/office/officeart/2005/8/layout/hierarchy1"/>
    <dgm:cxn modelId="{238BB6D7-C672-4E0D-9D84-5D245A6EDBF2}" type="presOf" srcId="{B4169C69-7049-4C3B-9DC5-DD7F8568D206}" destId="{8CA15302-03C1-4F3F-A43C-E6D8A5A71236}" srcOrd="0" destOrd="0" presId="urn:microsoft.com/office/officeart/2005/8/layout/hierarchy1"/>
    <dgm:cxn modelId="{2BBED9CF-0AD5-4CBB-BEEA-60ED47DAA277}" type="presOf" srcId="{39437237-7F39-48A1-A08A-963B49D3E725}" destId="{43909AF6-E02A-4D3E-96D5-7FAA73A1DFC1}" srcOrd="0" destOrd="0" presId="urn:microsoft.com/office/officeart/2005/8/layout/hierarchy1"/>
    <dgm:cxn modelId="{E356051D-BEEC-4BC9-839C-1E3192E900D9}" srcId="{0740CC2B-3990-48C3-BC4E-6BE2FC0A0EDB}" destId="{06B98DB4-3FA6-40FF-A85C-76BA2A60D6A7}" srcOrd="0" destOrd="0" parTransId="{4E12035D-8CAB-49C8-82AB-01951006D07C}" sibTransId="{243416B6-57E9-4618-9286-0CDF4299A013}"/>
    <dgm:cxn modelId="{03D325E3-5A78-4E55-9BFA-CB987B9FF940}" type="presOf" srcId="{A4ABE3BA-B804-45C3-8779-2758D7ED4114}" destId="{3243FF9A-6992-448E-911F-2B7BBD13507C}" srcOrd="0" destOrd="0" presId="urn:microsoft.com/office/officeart/2005/8/layout/hierarchy1"/>
    <dgm:cxn modelId="{FD170478-067A-452A-AEFC-F59DEEE1F914}" type="presOf" srcId="{CD0EB3A3-B311-466C-AD76-A0C4CF210FAC}" destId="{A8DE2E9D-77D7-4E22-ABCE-4EB5BA180C30}" srcOrd="0" destOrd="0" presId="urn:microsoft.com/office/officeart/2005/8/layout/hierarchy1"/>
    <dgm:cxn modelId="{8901556F-F645-4346-8439-06801091E684}" type="presOf" srcId="{342C5162-42B7-4DA9-BFF8-78C5A85E76C5}" destId="{E340F979-4C19-450B-AB6C-128CF196F03B}" srcOrd="0" destOrd="0" presId="urn:microsoft.com/office/officeart/2005/8/layout/hierarchy1"/>
    <dgm:cxn modelId="{97F15D97-54FA-4473-AC0B-5315EA28BDF3}" type="presOf" srcId="{14A7875F-0786-4CE9-B3C7-E9F62F259BEE}" destId="{EEAB9C97-BFFF-43B5-BA44-8DEBF53F5834}" srcOrd="0" destOrd="0" presId="urn:microsoft.com/office/officeart/2005/8/layout/hierarchy1"/>
    <dgm:cxn modelId="{C107D522-4C2F-44ED-8FE5-CBEC2852B6A5}" srcId="{127DC803-D8F4-4469-A8D7-0D6F885658CA}" destId="{DA6ED07F-E41C-4CF6-9520-BF49816D82D9}" srcOrd="0" destOrd="0" parTransId="{A15A68EF-DFE2-43E9-B74A-C12437312FFC}" sibTransId="{BD963FA7-904B-4C15-8A76-9A986310667C}"/>
    <dgm:cxn modelId="{72C8EC2B-2E06-40C6-8D3B-FDE60D1F4EB9}" type="presOf" srcId="{5F60A71D-F026-454C-A693-349BB0F9CB2A}" destId="{78497673-5FDE-4475-A5F1-6322CFB79800}" srcOrd="0" destOrd="0" presId="urn:microsoft.com/office/officeart/2005/8/layout/hierarchy1"/>
    <dgm:cxn modelId="{D8FBF062-E456-4374-AE12-B037A98E0B21}" srcId="{06B98DB4-3FA6-40FF-A85C-76BA2A60D6A7}" destId="{39437237-7F39-48A1-A08A-963B49D3E725}" srcOrd="0" destOrd="0" parTransId="{5F60A71D-F026-454C-A693-349BB0F9CB2A}" sibTransId="{52B9EDFD-63C6-44CA-A3DF-248D4BFED956}"/>
    <dgm:cxn modelId="{33740F65-6224-4415-BDD3-26985D2DA493}" type="presOf" srcId="{A15A68EF-DFE2-43E9-B74A-C12437312FFC}" destId="{C1F1DE19-9675-40E8-AB2D-F30B8A00A3D5}" srcOrd="0" destOrd="0" presId="urn:microsoft.com/office/officeart/2005/8/layout/hierarchy1"/>
    <dgm:cxn modelId="{8F1E9199-7144-47F2-AFD3-937675956B60}" type="presOf" srcId="{06B98DB4-3FA6-40FF-A85C-76BA2A60D6A7}" destId="{75851402-7D1D-4849-8291-6DE663F62C5E}" srcOrd="0" destOrd="0" presId="urn:microsoft.com/office/officeart/2005/8/layout/hierarchy1"/>
    <dgm:cxn modelId="{55E61D25-B9FB-4ACB-825F-515C5AFCA269}" type="presOf" srcId="{80534D7C-1FAB-4EB7-9EAA-83F7AE8E4A09}" destId="{562FA488-FEC9-4AB0-A11C-28A4E19757A7}" srcOrd="0" destOrd="0" presId="urn:microsoft.com/office/officeart/2005/8/layout/hierarchy1"/>
    <dgm:cxn modelId="{5033C176-6D98-4818-AE2A-D9F0D203054A}" type="presOf" srcId="{847EED6D-A2E8-458A-9640-A3C1FA5BDE5B}" destId="{2F628B5F-1254-4F5B-B6C2-758A240829F9}" srcOrd="0" destOrd="0" presId="urn:microsoft.com/office/officeart/2005/8/layout/hierarchy1"/>
    <dgm:cxn modelId="{411F5D1A-EF95-4A8E-B432-A9CB0EFDEFF1}" type="presOf" srcId="{3F778B56-E932-4953-AE73-9AD14AA938E2}" destId="{141E87E7-D4DD-4C9D-91B4-C26356A59C58}" srcOrd="0" destOrd="0" presId="urn:microsoft.com/office/officeart/2005/8/layout/hierarchy1"/>
    <dgm:cxn modelId="{D368E3ED-8D81-48E1-AD65-27ACD3F03FD0}" srcId="{127DC803-D8F4-4469-A8D7-0D6F885658CA}" destId="{C2B49662-B909-4225-A1BE-3AD50CB5DC75}" srcOrd="1" destOrd="0" parTransId="{B4169C69-7049-4C3B-9DC5-DD7F8568D206}" sibTransId="{41F7B414-7129-453D-BF5C-5DE11D736655}"/>
    <dgm:cxn modelId="{A835798F-D3F8-4CB2-8F4E-B942B24CFC22}" type="presOf" srcId="{148E3AE3-C8B3-4DF4-880D-199B4C73FCFE}" destId="{94734216-4B12-41B4-A88D-19F90F6F680B}" srcOrd="0" destOrd="0" presId="urn:microsoft.com/office/officeart/2005/8/layout/hierarchy1"/>
    <dgm:cxn modelId="{4DB46AAA-528E-491D-9969-FFBA9091DEBB}" type="presOf" srcId="{D7D86A06-2D92-43AC-B88A-FA77B3437C5C}" destId="{763AF670-0DE9-4C7D-BC35-5D18A6447FCD}" srcOrd="0" destOrd="0" presId="urn:microsoft.com/office/officeart/2005/8/layout/hierarchy1"/>
    <dgm:cxn modelId="{5227C495-58EC-4FF5-A311-569CEBA84DEB}" srcId="{148E3AE3-C8B3-4DF4-880D-199B4C73FCFE}" destId="{127DC803-D8F4-4469-A8D7-0D6F885658CA}" srcOrd="0" destOrd="0" parTransId="{6F7F8B92-E00A-4A7B-9985-FAD09AD24856}" sibTransId="{119A69BC-C479-403D-9F2C-A1523706D252}"/>
    <dgm:cxn modelId="{5E156F62-0827-4FB3-948D-F8BEA7D3D7F9}" srcId="{CD0EB3A3-B311-466C-AD76-A0C4CF210FAC}" destId="{F881E78F-C88B-4926-889D-0A7CB4841284}" srcOrd="2" destOrd="0" parTransId="{5D81AA90-4BFB-4C30-B357-D54CACE2E8D3}" sibTransId="{61DE44C2-B0AB-4BF5-8217-8868363385EB}"/>
    <dgm:cxn modelId="{0B72E227-8F22-4D6F-83D1-071BC4698ED0}" srcId="{0740CC2B-3990-48C3-BC4E-6BE2FC0A0EDB}" destId="{94E8EF17-13A1-4044-8A35-1E4341F09424}" srcOrd="3" destOrd="0" parTransId="{EE6F7157-A151-4B52-B530-6B5593D59870}" sibTransId="{81A7B7A0-1FE6-46DA-86A4-250B1B117899}"/>
    <dgm:cxn modelId="{57FA95A3-68EF-4636-BF64-A663FB8D962A}" type="presOf" srcId="{7950ADAF-3A63-42D0-9F15-35B33F74E8C7}" destId="{63EEC3E8-4035-4728-886C-04699909B5F6}" srcOrd="0" destOrd="0" presId="urn:microsoft.com/office/officeart/2005/8/layout/hierarchy1"/>
    <dgm:cxn modelId="{346CF068-21C5-461F-B69C-7F06887FCCF6}" srcId="{80534D7C-1FAB-4EB7-9EAA-83F7AE8E4A09}" destId="{83CCE480-3A7C-45B0-AB4B-09CA61FC12CC}" srcOrd="0" destOrd="0" parTransId="{6624CF98-5A34-4A7A-9C08-32E62E3ED1A1}" sibTransId="{4FA9A5CA-F5E5-4D28-955F-06AB957F7103}"/>
    <dgm:cxn modelId="{59A0BB26-E587-497F-9A85-B5FFB2CAF823}" type="presOf" srcId="{F881E78F-C88B-4926-889D-0A7CB4841284}" destId="{3F7CE24F-79E9-427D-904D-54178C519192}" srcOrd="0" destOrd="0" presId="urn:microsoft.com/office/officeart/2005/8/layout/hierarchy1"/>
    <dgm:cxn modelId="{C18B4832-2EAC-4680-89C2-27D080A0B99E}" type="presOf" srcId="{6624CF98-5A34-4A7A-9C08-32E62E3ED1A1}" destId="{86284478-2651-4101-B4BE-8DA40942E909}" srcOrd="0" destOrd="0" presId="urn:microsoft.com/office/officeart/2005/8/layout/hierarchy1"/>
    <dgm:cxn modelId="{C7E98A20-3664-4790-B084-3C5D48ED7944}" srcId="{127DC803-D8F4-4469-A8D7-0D6F885658CA}" destId="{CB8D02E0-4C71-4311-9394-C4C9B41D056E}" srcOrd="3" destOrd="0" parTransId="{CE2A0A17-DBF3-4417-B86B-2E84676578B4}" sibTransId="{66960669-F56D-44DF-AD33-445A2DF27677}"/>
    <dgm:cxn modelId="{84DA84F0-9F2A-4597-AE2A-984DC28FB8DA}" type="presOf" srcId="{094075E7-930B-44E6-BC1D-95753C81C36D}" destId="{3853C27C-68DA-414A-B6D4-242B99CEC96B}" srcOrd="0" destOrd="0" presId="urn:microsoft.com/office/officeart/2005/8/layout/hierarchy1"/>
    <dgm:cxn modelId="{486916BC-1651-4E44-A3A6-20B31E72557F}" type="presOf" srcId="{D24D5372-69DF-4D6F-BA3C-2320BE54C22E}" destId="{90406764-048B-4D86-94C9-0C2BE92F8EEB}" srcOrd="0" destOrd="0" presId="urn:microsoft.com/office/officeart/2005/8/layout/hierarchy1"/>
    <dgm:cxn modelId="{C5770317-6CF5-4CDD-A297-94DDADCCF367}" srcId="{DA6ED07F-E41C-4CF6-9520-BF49816D82D9}" destId="{A4ABE3BA-B804-45C3-8779-2758D7ED4114}" srcOrd="0" destOrd="0" parTransId="{3D2FF35F-9D47-4658-879A-45FAB141A960}" sibTransId="{FC47BA92-0DFE-44AB-B97F-D01566710D65}"/>
    <dgm:cxn modelId="{85159ED5-B838-41B4-9E42-B0D40134B7AA}" type="presOf" srcId="{7872AFB3-01AD-4B96-875D-B9927DBAA79A}" destId="{5B26E804-82F4-4F04-B470-EFF68CA5664E}" srcOrd="0" destOrd="0" presId="urn:microsoft.com/office/officeart/2005/8/layout/hierarchy1"/>
    <dgm:cxn modelId="{74F8BF05-A06D-4DBF-A254-7B31C9479339}" type="presOf" srcId="{37F1BD31-BA4E-46E4-87D8-7CF3D4CC773B}" destId="{1BF68A25-355D-49AD-BF35-3602D8E63D51}" srcOrd="0" destOrd="0" presId="urn:microsoft.com/office/officeart/2005/8/layout/hierarchy1"/>
    <dgm:cxn modelId="{C7A3A391-FDE3-4CD0-A5EA-C464D3A55791}" type="presOf" srcId="{03113840-6C05-4F8E-BC15-053104D7EDA5}" destId="{E9DAF987-79D5-4279-8842-072547DE000A}" srcOrd="0" destOrd="0" presId="urn:microsoft.com/office/officeart/2005/8/layout/hierarchy1"/>
    <dgm:cxn modelId="{71DE0868-EBED-4C0A-A004-AF48BCF0BB04}" type="presOf" srcId="{1FABEE1A-0045-4D54-B8D4-C929654A6133}" destId="{809356DD-B412-4B63-A69C-D5443052D112}" srcOrd="0" destOrd="0" presId="urn:microsoft.com/office/officeart/2005/8/layout/hierarchy1"/>
    <dgm:cxn modelId="{77F3D92D-7AE2-446B-9372-D69DB55D2369}" type="presOf" srcId="{D733D0DE-94F7-4D27-8B53-B30B4ADDD2C7}" destId="{47BF051A-277C-4B80-9449-6E12392F2775}" srcOrd="0" destOrd="0" presId="urn:microsoft.com/office/officeart/2005/8/layout/hierarchy1"/>
    <dgm:cxn modelId="{8F77573F-B71A-4A52-9CEC-0E0012BD2CAE}" type="presOf" srcId="{F0724ED1-16BC-4070-BEC8-ACF44B6114D9}" destId="{C769DE76-8DA2-44CF-B609-91C0457CFA60}" srcOrd="0" destOrd="0" presId="urn:microsoft.com/office/officeart/2005/8/layout/hierarchy1"/>
    <dgm:cxn modelId="{5CA8CD52-E9BC-456E-BE18-29AAA85DCE30}" type="presOf" srcId="{8B02D3DC-DAC7-4AF4-851E-8DC7D29827A3}" destId="{CB2BC442-E9D6-40EF-9C38-D8C54B12B038}" srcOrd="0" destOrd="0" presId="urn:microsoft.com/office/officeart/2005/8/layout/hierarchy1"/>
    <dgm:cxn modelId="{0E042906-36EF-45A5-A6EC-32CB3FBCA361}" type="presOf" srcId="{3FC1977F-9297-4AE3-86F5-4EE239EC6925}" destId="{50962FD3-F544-4BB8-AC29-E51CB69C9CA0}" srcOrd="0" destOrd="0" presId="urn:microsoft.com/office/officeart/2005/8/layout/hierarchy1"/>
    <dgm:cxn modelId="{EB58B722-CC31-4D4C-AF12-A6F2769833B7}" type="presOf" srcId="{F563A771-CCE4-41FD-8597-ED1C5CD0916D}" destId="{5FC7770D-42B5-4C11-AD45-F000C6E20CB7}" srcOrd="0" destOrd="0" presId="urn:microsoft.com/office/officeart/2005/8/layout/hierarchy1"/>
    <dgm:cxn modelId="{687113E4-E677-406A-8EC4-59CEA6BF74F0}" type="presOf" srcId="{A0A018D7-A3ED-4561-9804-355FD22500D2}" destId="{CB9168AD-BFC2-4527-954F-14BBA1F769CC}" srcOrd="0" destOrd="0" presId="urn:microsoft.com/office/officeart/2005/8/layout/hierarchy1"/>
    <dgm:cxn modelId="{B3B78C63-FA52-4C92-95D2-A77E935B665B}" type="presOf" srcId="{CD5E03CE-C4B5-4F33-96F4-1B7362C19097}" destId="{D04031D2-1051-4116-800F-7046B7C97BBF}" srcOrd="0" destOrd="0" presId="urn:microsoft.com/office/officeart/2005/8/layout/hierarchy1"/>
    <dgm:cxn modelId="{A09EE3C3-0871-4756-A5C2-DD3BC10B7D00}" srcId="{CD0EB3A3-B311-466C-AD76-A0C4CF210FAC}" destId="{D7D86A06-2D92-43AC-B88A-FA77B3437C5C}" srcOrd="0" destOrd="0" parTransId="{7086E6D6-3B47-436B-BA17-B24F448C5FA1}" sibTransId="{57F4D5C8-778A-45F7-B418-6E26CF9FC261}"/>
    <dgm:cxn modelId="{FBA68AC0-6BC7-4D27-AF2D-85A83D954E30}" type="presOf" srcId="{6F7F8B92-E00A-4A7B-9985-FAD09AD24856}" destId="{5F284072-B641-49EC-BCAB-E275F83AC0A5}" srcOrd="0" destOrd="0" presId="urn:microsoft.com/office/officeart/2005/8/layout/hierarchy1"/>
    <dgm:cxn modelId="{BC3FE94A-85D3-42B2-88A6-931A3EC357CD}" type="presOf" srcId="{06EF8CDE-F4AD-4D15-B745-C460ABEE2A93}" destId="{52FD99AB-AE15-4373-BBFE-2C8D5BBC11F4}" srcOrd="0" destOrd="0" presId="urn:microsoft.com/office/officeart/2005/8/layout/hierarchy1"/>
    <dgm:cxn modelId="{A3EA9A39-F158-4B24-A45D-1FA09F5B2103}" srcId="{F881E78F-C88B-4926-889D-0A7CB4841284}" destId="{BEE75955-29D5-449C-B244-AF76DDEF667D}" srcOrd="0" destOrd="0" parTransId="{8B02D3DC-DAC7-4AF4-851E-8DC7D29827A3}" sibTransId="{59350E03-E73C-4F33-A483-5C6107D10BA7}"/>
    <dgm:cxn modelId="{F91AB075-F07C-4DE6-85B5-B89F9A01D6F9}" srcId="{CD0EB3A3-B311-466C-AD76-A0C4CF210FAC}" destId="{4E007084-143D-47FF-B8F7-6B4D108FA21D}" srcOrd="3" destOrd="0" parTransId="{F712E1AC-0BE4-4A30-841A-2430A2AB2F6C}" sibTransId="{79CE3149-E706-4CDB-9E8F-15A31B3B1D5F}"/>
    <dgm:cxn modelId="{A78AD3DC-1510-42F0-A046-0423C891B0BA}" type="presOf" srcId="{0740CC2B-3990-48C3-BC4E-6BE2FC0A0EDB}" destId="{F0279832-667A-48EC-8AE9-3FE2686168B5}" srcOrd="0" destOrd="0" presId="urn:microsoft.com/office/officeart/2005/8/layout/hierarchy1"/>
    <dgm:cxn modelId="{446CD398-1BCC-42B1-928D-2449EF4195BD}" type="presOf" srcId="{16DDD6E2-ED7F-49C8-AD8F-4BD264E00210}" destId="{09ECA89B-B701-42E0-B06C-43EC5AB7D96D}" srcOrd="0" destOrd="0" presId="urn:microsoft.com/office/officeart/2005/8/layout/hierarchy1"/>
    <dgm:cxn modelId="{6E03CA2A-17AE-4EFC-8457-BA84F91D56CD}" srcId="{3F778B56-E932-4953-AE73-9AD14AA938E2}" destId="{CD0EB3A3-B311-466C-AD76-A0C4CF210FAC}" srcOrd="0" destOrd="0" parTransId="{484A8FBC-DFD7-4FDB-9C25-40FC0CF76BAA}" sibTransId="{98CAB671-5E9C-42CD-9D32-2AD96199E0E2}"/>
    <dgm:cxn modelId="{99F1F593-797E-4844-9004-867D2C7444F4}" type="presOf" srcId="{7086E6D6-3B47-436B-BA17-B24F448C5FA1}" destId="{AFB32483-272A-4B94-B045-B0E6098C3904}" srcOrd="0" destOrd="0" presId="urn:microsoft.com/office/officeart/2005/8/layout/hierarchy1"/>
    <dgm:cxn modelId="{39B037BD-14B2-4FFC-8E6E-8A2D291C1FC9}" type="presOf" srcId="{127DC803-D8F4-4469-A8D7-0D6F885658CA}" destId="{6AAD572E-3B76-4ACF-91D3-3D936886491C}" srcOrd="0" destOrd="0" presId="urn:microsoft.com/office/officeart/2005/8/layout/hierarchy1"/>
    <dgm:cxn modelId="{2FA8169A-66F2-46C3-884B-4FC727263C66}" srcId="{72DC57FA-5F6E-4D9B-A383-914796D05021}" destId="{3FC1977F-9297-4AE3-86F5-4EE239EC6925}" srcOrd="0" destOrd="0" parTransId="{342C5162-42B7-4DA9-BFF8-78C5A85E76C5}" sibTransId="{5FF3D347-5D71-415A-A517-6DD83997F45D}"/>
    <dgm:cxn modelId="{A0815B3C-69D5-49D3-A341-F51E76228E39}" type="presParOf" srcId="{141E87E7-D4DD-4C9D-91B4-C26356A59C58}" destId="{BC01BE24-A4D6-4AB3-B8D5-C2158A0554AD}" srcOrd="0" destOrd="0" presId="urn:microsoft.com/office/officeart/2005/8/layout/hierarchy1"/>
    <dgm:cxn modelId="{F8E71173-23DF-4BCA-87C2-F992440C7BA9}" type="presParOf" srcId="{BC01BE24-A4D6-4AB3-B8D5-C2158A0554AD}" destId="{58A3B214-8636-4111-8893-AD9257BC38EC}" srcOrd="0" destOrd="0" presId="urn:microsoft.com/office/officeart/2005/8/layout/hierarchy1"/>
    <dgm:cxn modelId="{E5B7A5AE-51E6-40A6-B288-24DA1091348E}" type="presParOf" srcId="{58A3B214-8636-4111-8893-AD9257BC38EC}" destId="{6D80086E-9836-4C41-A4CB-86D489D814E2}" srcOrd="0" destOrd="0" presId="urn:microsoft.com/office/officeart/2005/8/layout/hierarchy1"/>
    <dgm:cxn modelId="{F306F15E-F4BC-4496-93D7-82296A7BC881}" type="presParOf" srcId="{58A3B214-8636-4111-8893-AD9257BC38EC}" destId="{A8DE2E9D-77D7-4E22-ABCE-4EB5BA180C30}" srcOrd="1" destOrd="0" presId="urn:microsoft.com/office/officeart/2005/8/layout/hierarchy1"/>
    <dgm:cxn modelId="{5459A615-F87B-464C-8F79-AB34637C43F5}" type="presParOf" srcId="{BC01BE24-A4D6-4AB3-B8D5-C2158A0554AD}" destId="{69375CC4-0009-47AE-A624-99551DE01730}" srcOrd="1" destOrd="0" presId="urn:microsoft.com/office/officeart/2005/8/layout/hierarchy1"/>
    <dgm:cxn modelId="{DDBBB98D-C34D-4DD6-A242-4DC394858179}" type="presParOf" srcId="{69375CC4-0009-47AE-A624-99551DE01730}" destId="{AFB32483-272A-4B94-B045-B0E6098C3904}" srcOrd="0" destOrd="0" presId="urn:microsoft.com/office/officeart/2005/8/layout/hierarchy1"/>
    <dgm:cxn modelId="{F8E1E8D8-CBE8-447A-82F2-6ACD6FBA8A83}" type="presParOf" srcId="{69375CC4-0009-47AE-A624-99551DE01730}" destId="{51CDE125-A27D-42C5-BD2A-D64D712EEE22}" srcOrd="1" destOrd="0" presId="urn:microsoft.com/office/officeart/2005/8/layout/hierarchy1"/>
    <dgm:cxn modelId="{F4CC801F-92A9-47D4-965B-7871CFFDEDA0}" type="presParOf" srcId="{51CDE125-A27D-42C5-BD2A-D64D712EEE22}" destId="{37F74452-449C-4E33-8CFD-1C81D4847F33}" srcOrd="0" destOrd="0" presId="urn:microsoft.com/office/officeart/2005/8/layout/hierarchy1"/>
    <dgm:cxn modelId="{87695191-A4BD-4FFD-8A45-132BA7AE6630}" type="presParOf" srcId="{37F74452-449C-4E33-8CFD-1C81D4847F33}" destId="{02468021-171D-4B14-A715-09695171202B}" srcOrd="0" destOrd="0" presId="urn:microsoft.com/office/officeart/2005/8/layout/hierarchy1"/>
    <dgm:cxn modelId="{86447D37-43F7-43D0-A0FD-CD4078BCF5D3}" type="presParOf" srcId="{37F74452-449C-4E33-8CFD-1C81D4847F33}" destId="{763AF670-0DE9-4C7D-BC35-5D18A6447FCD}" srcOrd="1" destOrd="0" presId="urn:microsoft.com/office/officeart/2005/8/layout/hierarchy1"/>
    <dgm:cxn modelId="{6BCD65C0-DC79-4DD7-8AD0-0D15F09A688F}" type="presParOf" srcId="{51CDE125-A27D-42C5-BD2A-D64D712EEE22}" destId="{F17C34D1-A3FC-4250-8667-7953D1279DFD}" srcOrd="1" destOrd="0" presId="urn:microsoft.com/office/officeart/2005/8/layout/hierarchy1"/>
    <dgm:cxn modelId="{3940126F-DAC9-4E5E-AA84-BBF14BE8696C}" type="presParOf" srcId="{F17C34D1-A3FC-4250-8667-7953D1279DFD}" destId="{EEAB9C97-BFFF-43B5-BA44-8DEBF53F5834}" srcOrd="0" destOrd="0" presId="urn:microsoft.com/office/officeart/2005/8/layout/hierarchy1"/>
    <dgm:cxn modelId="{EFBF3B68-AB85-4B35-A3B7-64D5C64F1E92}" type="presParOf" srcId="{F17C34D1-A3FC-4250-8667-7953D1279DFD}" destId="{10EDF3B6-E963-4238-AAA7-0E7C0E3F3A3B}" srcOrd="1" destOrd="0" presId="urn:microsoft.com/office/officeart/2005/8/layout/hierarchy1"/>
    <dgm:cxn modelId="{81207964-B63D-45D3-8598-EA603F9D2577}" type="presParOf" srcId="{10EDF3B6-E963-4238-AAA7-0E7C0E3F3A3B}" destId="{F101D96D-7821-4874-8A97-E54FC8AA9FF2}" srcOrd="0" destOrd="0" presId="urn:microsoft.com/office/officeart/2005/8/layout/hierarchy1"/>
    <dgm:cxn modelId="{6AE4030D-6135-43C5-ABE8-DF12D1CE61A9}" type="presParOf" srcId="{F101D96D-7821-4874-8A97-E54FC8AA9FF2}" destId="{9295B1FA-56AB-4594-BDA4-948EFFF5CD2A}" srcOrd="0" destOrd="0" presId="urn:microsoft.com/office/officeart/2005/8/layout/hierarchy1"/>
    <dgm:cxn modelId="{E933D6C4-142C-4DC1-847A-CCA10AEE59CD}" type="presParOf" srcId="{F101D96D-7821-4874-8A97-E54FC8AA9FF2}" destId="{09ECA89B-B701-42E0-B06C-43EC5AB7D96D}" srcOrd="1" destOrd="0" presId="urn:microsoft.com/office/officeart/2005/8/layout/hierarchy1"/>
    <dgm:cxn modelId="{0D4A2433-8A16-4017-8CB8-564D762F3B1D}" type="presParOf" srcId="{10EDF3B6-E963-4238-AAA7-0E7C0E3F3A3B}" destId="{B390F2A5-299E-4897-A75C-578CA3A41E9A}" srcOrd="1" destOrd="0" presId="urn:microsoft.com/office/officeart/2005/8/layout/hierarchy1"/>
    <dgm:cxn modelId="{2148946A-087E-4618-B533-040A2CD67094}" type="presParOf" srcId="{69375CC4-0009-47AE-A624-99551DE01730}" destId="{CB9168AD-BFC2-4527-954F-14BBA1F769CC}" srcOrd="2" destOrd="0" presId="urn:microsoft.com/office/officeart/2005/8/layout/hierarchy1"/>
    <dgm:cxn modelId="{3290FCAC-202A-416B-9B9F-AC89C0611F04}" type="presParOf" srcId="{69375CC4-0009-47AE-A624-99551DE01730}" destId="{071EFA5D-8086-4C03-AEDB-F00FAC0E25A5}" srcOrd="3" destOrd="0" presId="urn:microsoft.com/office/officeart/2005/8/layout/hierarchy1"/>
    <dgm:cxn modelId="{91B72F8D-1A74-40FC-A53A-F9CADB9F58D3}" type="presParOf" srcId="{071EFA5D-8086-4C03-AEDB-F00FAC0E25A5}" destId="{34FA5D82-58DC-405F-A69F-2721196C683A}" srcOrd="0" destOrd="0" presId="urn:microsoft.com/office/officeart/2005/8/layout/hierarchy1"/>
    <dgm:cxn modelId="{81F41B2C-69F0-47C8-B0D2-D6EB8ACDE7D2}" type="presParOf" srcId="{34FA5D82-58DC-405F-A69F-2721196C683A}" destId="{0FF1AD1D-8025-4DF9-96F7-7CA7D91E80CA}" srcOrd="0" destOrd="0" presId="urn:microsoft.com/office/officeart/2005/8/layout/hierarchy1"/>
    <dgm:cxn modelId="{77827AB4-8E85-4F16-A573-5CFCCC6B1D08}" type="presParOf" srcId="{34FA5D82-58DC-405F-A69F-2721196C683A}" destId="{D04031D2-1051-4116-800F-7046B7C97BBF}" srcOrd="1" destOrd="0" presId="urn:microsoft.com/office/officeart/2005/8/layout/hierarchy1"/>
    <dgm:cxn modelId="{895626B6-B7C6-421B-9E69-5AF2D1DCD92C}" type="presParOf" srcId="{071EFA5D-8086-4C03-AEDB-F00FAC0E25A5}" destId="{A5475B08-5AA5-4E4F-BB8E-32D8D0534C34}" srcOrd="1" destOrd="0" presId="urn:microsoft.com/office/officeart/2005/8/layout/hierarchy1"/>
    <dgm:cxn modelId="{1B1CFD1E-F451-455E-92EF-1EE3A6EA93B1}" type="presParOf" srcId="{69375CC4-0009-47AE-A624-99551DE01730}" destId="{F8B9A906-689C-408C-829A-DF44D9379616}" srcOrd="4" destOrd="0" presId="urn:microsoft.com/office/officeart/2005/8/layout/hierarchy1"/>
    <dgm:cxn modelId="{99AD74A9-5C20-4850-AB3D-72A22F6C91AE}" type="presParOf" srcId="{69375CC4-0009-47AE-A624-99551DE01730}" destId="{AA234942-DD85-4C74-ABC5-43CB53F99860}" srcOrd="5" destOrd="0" presId="urn:microsoft.com/office/officeart/2005/8/layout/hierarchy1"/>
    <dgm:cxn modelId="{24C96F4C-5414-4BD0-9965-01EAE18B31A5}" type="presParOf" srcId="{AA234942-DD85-4C74-ABC5-43CB53F99860}" destId="{CAB68872-BF67-4C39-9CD4-67CC161D3E20}" srcOrd="0" destOrd="0" presId="urn:microsoft.com/office/officeart/2005/8/layout/hierarchy1"/>
    <dgm:cxn modelId="{1E3A12D2-95FB-4DA7-B4F3-B614F88EB574}" type="presParOf" srcId="{CAB68872-BF67-4C39-9CD4-67CC161D3E20}" destId="{50F6AEB5-FE63-41B1-BA95-72D43C45B278}" srcOrd="0" destOrd="0" presId="urn:microsoft.com/office/officeart/2005/8/layout/hierarchy1"/>
    <dgm:cxn modelId="{D9B8CE97-EC82-4386-B5E3-0C26E83FA9F6}" type="presParOf" srcId="{CAB68872-BF67-4C39-9CD4-67CC161D3E20}" destId="{3F7CE24F-79E9-427D-904D-54178C519192}" srcOrd="1" destOrd="0" presId="urn:microsoft.com/office/officeart/2005/8/layout/hierarchy1"/>
    <dgm:cxn modelId="{912E87FD-E4D4-452B-B4FC-125622864192}" type="presParOf" srcId="{AA234942-DD85-4C74-ABC5-43CB53F99860}" destId="{754823B0-522B-4319-BEF8-BAEF0D6F0D61}" srcOrd="1" destOrd="0" presId="urn:microsoft.com/office/officeart/2005/8/layout/hierarchy1"/>
    <dgm:cxn modelId="{8ACF54BD-15D5-4168-A0D5-4782CFDA7BA0}" type="presParOf" srcId="{754823B0-522B-4319-BEF8-BAEF0D6F0D61}" destId="{CB2BC442-E9D6-40EF-9C38-D8C54B12B038}" srcOrd="0" destOrd="0" presId="urn:microsoft.com/office/officeart/2005/8/layout/hierarchy1"/>
    <dgm:cxn modelId="{77A8A51F-8E15-4098-AAAA-6C5D71B24E70}" type="presParOf" srcId="{754823B0-522B-4319-BEF8-BAEF0D6F0D61}" destId="{80D42823-32FD-4A59-9456-977FFE379CB0}" srcOrd="1" destOrd="0" presId="urn:microsoft.com/office/officeart/2005/8/layout/hierarchy1"/>
    <dgm:cxn modelId="{7D422F20-AEC2-4A5D-B635-7548064E65D3}" type="presParOf" srcId="{80D42823-32FD-4A59-9456-977FFE379CB0}" destId="{FC41630D-77EE-403E-96C8-453837B07569}" srcOrd="0" destOrd="0" presId="urn:microsoft.com/office/officeart/2005/8/layout/hierarchy1"/>
    <dgm:cxn modelId="{9E5D910E-DBB3-4BD2-821C-986DB289FB0A}" type="presParOf" srcId="{FC41630D-77EE-403E-96C8-453837B07569}" destId="{96F8C7E9-D95F-43EB-BB40-F2AA0FAE2627}" srcOrd="0" destOrd="0" presId="urn:microsoft.com/office/officeart/2005/8/layout/hierarchy1"/>
    <dgm:cxn modelId="{BEACEF3B-FC70-46D6-9619-AE5543CCEDC5}" type="presParOf" srcId="{FC41630D-77EE-403E-96C8-453837B07569}" destId="{74A3AB15-6EBA-4FCF-B9CC-A59BB8A32714}" srcOrd="1" destOrd="0" presId="urn:microsoft.com/office/officeart/2005/8/layout/hierarchy1"/>
    <dgm:cxn modelId="{28B0AF32-A64C-44EE-B629-CCBE1CCAC708}" type="presParOf" srcId="{80D42823-32FD-4A59-9456-977FFE379CB0}" destId="{2AF518D1-5D56-4D24-8A1C-ABD1BEE81E55}" srcOrd="1" destOrd="0" presId="urn:microsoft.com/office/officeart/2005/8/layout/hierarchy1"/>
    <dgm:cxn modelId="{7CD70485-2A29-4180-80E5-B23EE48CD757}" type="presParOf" srcId="{2AF518D1-5D56-4D24-8A1C-ABD1BEE81E55}" destId="{90406764-048B-4D86-94C9-0C2BE92F8EEB}" srcOrd="0" destOrd="0" presId="urn:microsoft.com/office/officeart/2005/8/layout/hierarchy1"/>
    <dgm:cxn modelId="{8E122228-A973-4F79-96DA-BF69D21698BF}" type="presParOf" srcId="{2AF518D1-5D56-4D24-8A1C-ABD1BEE81E55}" destId="{33C71A7D-A9C7-4A8C-9BEB-1C90B689F2FA}" srcOrd="1" destOrd="0" presId="urn:microsoft.com/office/officeart/2005/8/layout/hierarchy1"/>
    <dgm:cxn modelId="{E8829D55-6321-433E-B1B6-E6633442CFE8}" type="presParOf" srcId="{33C71A7D-A9C7-4A8C-9BEB-1C90B689F2FA}" destId="{AD3278F0-7EB8-44C6-89DA-AC6BCFBE3D19}" srcOrd="0" destOrd="0" presId="urn:microsoft.com/office/officeart/2005/8/layout/hierarchy1"/>
    <dgm:cxn modelId="{A9D7D8A9-F5CF-4E26-9A01-F0CBF5314812}" type="presParOf" srcId="{AD3278F0-7EB8-44C6-89DA-AC6BCFBE3D19}" destId="{E297B8ED-CCF1-436F-9641-36991D018C60}" srcOrd="0" destOrd="0" presId="urn:microsoft.com/office/officeart/2005/8/layout/hierarchy1"/>
    <dgm:cxn modelId="{9AF61BFF-3C2C-4770-B170-098A85D5DAB1}" type="presParOf" srcId="{AD3278F0-7EB8-44C6-89DA-AC6BCFBE3D19}" destId="{F0279832-667A-48EC-8AE9-3FE2686168B5}" srcOrd="1" destOrd="0" presId="urn:microsoft.com/office/officeart/2005/8/layout/hierarchy1"/>
    <dgm:cxn modelId="{E06800A7-DF0E-4D95-A84D-2C466FE51A7D}" type="presParOf" srcId="{33C71A7D-A9C7-4A8C-9BEB-1C90B689F2FA}" destId="{102BDC23-14BD-41ED-8DCA-A88858E71364}" srcOrd="1" destOrd="0" presId="urn:microsoft.com/office/officeart/2005/8/layout/hierarchy1"/>
    <dgm:cxn modelId="{A8714CEA-438E-4DF5-BB57-41A487A0D216}" type="presParOf" srcId="{102BDC23-14BD-41ED-8DCA-A88858E71364}" destId="{B0B21679-98D0-4AE9-ACAD-E5E18834F2FC}" srcOrd="0" destOrd="0" presId="urn:microsoft.com/office/officeart/2005/8/layout/hierarchy1"/>
    <dgm:cxn modelId="{5D446CAE-83DB-454E-B703-A0AA2D7F2836}" type="presParOf" srcId="{102BDC23-14BD-41ED-8DCA-A88858E71364}" destId="{1A453725-708D-4FC6-8E92-52BD5E4586B3}" srcOrd="1" destOrd="0" presId="urn:microsoft.com/office/officeart/2005/8/layout/hierarchy1"/>
    <dgm:cxn modelId="{87432E5D-2B78-4215-97EE-308A022E169B}" type="presParOf" srcId="{1A453725-708D-4FC6-8E92-52BD5E4586B3}" destId="{688B284E-7509-4EA2-A1E3-C3A195F3B441}" srcOrd="0" destOrd="0" presId="urn:microsoft.com/office/officeart/2005/8/layout/hierarchy1"/>
    <dgm:cxn modelId="{2B67C5BA-5ABD-45DC-BE35-C94798E131A8}" type="presParOf" srcId="{688B284E-7509-4EA2-A1E3-C3A195F3B441}" destId="{CE6A5527-D255-4915-9E40-9E0B54ABBEBC}" srcOrd="0" destOrd="0" presId="urn:microsoft.com/office/officeart/2005/8/layout/hierarchy1"/>
    <dgm:cxn modelId="{359160FF-F281-4123-8754-AEBEE666C78A}" type="presParOf" srcId="{688B284E-7509-4EA2-A1E3-C3A195F3B441}" destId="{75851402-7D1D-4849-8291-6DE663F62C5E}" srcOrd="1" destOrd="0" presId="urn:microsoft.com/office/officeart/2005/8/layout/hierarchy1"/>
    <dgm:cxn modelId="{027435F4-69C6-4E97-8A73-608F634B4093}" type="presParOf" srcId="{1A453725-708D-4FC6-8E92-52BD5E4586B3}" destId="{775D67BE-20C7-4B4E-88E4-A927A8C64FE7}" srcOrd="1" destOrd="0" presId="urn:microsoft.com/office/officeart/2005/8/layout/hierarchy1"/>
    <dgm:cxn modelId="{2738C5DD-06B8-40B0-8CBE-8B592FB65694}" type="presParOf" srcId="{775D67BE-20C7-4B4E-88E4-A927A8C64FE7}" destId="{78497673-5FDE-4475-A5F1-6322CFB79800}" srcOrd="0" destOrd="0" presId="urn:microsoft.com/office/officeart/2005/8/layout/hierarchy1"/>
    <dgm:cxn modelId="{0A9137B2-4347-40BF-918E-4C8EDA328534}" type="presParOf" srcId="{775D67BE-20C7-4B4E-88E4-A927A8C64FE7}" destId="{B8A32113-7380-4EB3-AB6E-E5099E3292E3}" srcOrd="1" destOrd="0" presId="urn:microsoft.com/office/officeart/2005/8/layout/hierarchy1"/>
    <dgm:cxn modelId="{A52C468D-066A-4607-8151-5B1BC051FE0A}" type="presParOf" srcId="{B8A32113-7380-4EB3-AB6E-E5099E3292E3}" destId="{6FBF9219-A95B-4B02-9400-A02E24521304}" srcOrd="0" destOrd="0" presId="urn:microsoft.com/office/officeart/2005/8/layout/hierarchy1"/>
    <dgm:cxn modelId="{ECD42D28-4179-4D78-BC28-2CFC3613029C}" type="presParOf" srcId="{6FBF9219-A95B-4B02-9400-A02E24521304}" destId="{71388516-336C-4C4A-AFF0-622070AED854}" srcOrd="0" destOrd="0" presId="urn:microsoft.com/office/officeart/2005/8/layout/hierarchy1"/>
    <dgm:cxn modelId="{F3486497-D141-432F-819B-B7A5E003A060}" type="presParOf" srcId="{6FBF9219-A95B-4B02-9400-A02E24521304}" destId="{43909AF6-E02A-4D3E-96D5-7FAA73A1DFC1}" srcOrd="1" destOrd="0" presId="urn:microsoft.com/office/officeart/2005/8/layout/hierarchy1"/>
    <dgm:cxn modelId="{BCC4995D-0455-4290-AACC-BD5894D63A49}" type="presParOf" srcId="{B8A32113-7380-4EB3-AB6E-E5099E3292E3}" destId="{1082F4B6-101D-4A64-9790-C08CF8E0CC5A}" srcOrd="1" destOrd="0" presId="urn:microsoft.com/office/officeart/2005/8/layout/hierarchy1"/>
    <dgm:cxn modelId="{C0D7ED1D-2EEC-47B2-AAF1-5DF1FD7C11B2}" type="presParOf" srcId="{102BDC23-14BD-41ED-8DCA-A88858E71364}" destId="{5B26E804-82F4-4F04-B470-EFF68CA5664E}" srcOrd="2" destOrd="0" presId="urn:microsoft.com/office/officeart/2005/8/layout/hierarchy1"/>
    <dgm:cxn modelId="{3B2326E3-48A8-4152-B2FC-27971E2AE157}" type="presParOf" srcId="{102BDC23-14BD-41ED-8DCA-A88858E71364}" destId="{C8046D14-534F-4432-8053-D0ABFEC9E62B}" srcOrd="3" destOrd="0" presId="urn:microsoft.com/office/officeart/2005/8/layout/hierarchy1"/>
    <dgm:cxn modelId="{BECF5C46-71C3-4021-8A30-A7F247C34796}" type="presParOf" srcId="{C8046D14-534F-4432-8053-D0ABFEC9E62B}" destId="{EBD178B0-D3CD-4F34-8B11-EAA8F152AA52}" srcOrd="0" destOrd="0" presId="urn:microsoft.com/office/officeart/2005/8/layout/hierarchy1"/>
    <dgm:cxn modelId="{AA2E9953-54A8-4CA8-ADF9-77B185A2B4A1}" type="presParOf" srcId="{EBD178B0-D3CD-4F34-8B11-EAA8F152AA52}" destId="{7F7948A7-6AAA-40C9-B950-38E7493D659B}" srcOrd="0" destOrd="0" presId="urn:microsoft.com/office/officeart/2005/8/layout/hierarchy1"/>
    <dgm:cxn modelId="{BB443695-EDA1-4E38-BDB2-592650C93F62}" type="presParOf" srcId="{EBD178B0-D3CD-4F34-8B11-EAA8F152AA52}" destId="{5FC7770D-42B5-4C11-AD45-F000C6E20CB7}" srcOrd="1" destOrd="0" presId="urn:microsoft.com/office/officeart/2005/8/layout/hierarchy1"/>
    <dgm:cxn modelId="{9FFC1CFB-09E2-4E2B-8CE8-54B74944AF19}" type="presParOf" srcId="{C8046D14-534F-4432-8053-D0ABFEC9E62B}" destId="{209E3CBD-EE31-4553-A550-F704DF8AD3D0}" srcOrd="1" destOrd="0" presId="urn:microsoft.com/office/officeart/2005/8/layout/hierarchy1"/>
    <dgm:cxn modelId="{A0935898-CCE7-44E8-90B4-707AE952EB2B}" type="presParOf" srcId="{102BDC23-14BD-41ED-8DCA-A88858E71364}" destId="{84DA129A-5778-4935-AA8D-E4818A9685A6}" srcOrd="4" destOrd="0" presId="urn:microsoft.com/office/officeart/2005/8/layout/hierarchy1"/>
    <dgm:cxn modelId="{CCA627D6-5417-4EC0-82ED-1DC0C6330EE1}" type="presParOf" srcId="{102BDC23-14BD-41ED-8DCA-A88858E71364}" destId="{5D80B324-044C-40D8-A4AE-0592C8C77AFB}" srcOrd="5" destOrd="0" presId="urn:microsoft.com/office/officeart/2005/8/layout/hierarchy1"/>
    <dgm:cxn modelId="{DCEB34DC-8B04-444A-9E4B-262E9546E4BA}" type="presParOf" srcId="{5D80B324-044C-40D8-A4AE-0592C8C77AFB}" destId="{834C4FE5-AF60-436A-A318-40F1980A165C}" srcOrd="0" destOrd="0" presId="urn:microsoft.com/office/officeart/2005/8/layout/hierarchy1"/>
    <dgm:cxn modelId="{5A6F4DD5-8B69-4048-B96A-9C8E14F9B637}" type="presParOf" srcId="{834C4FE5-AF60-436A-A318-40F1980A165C}" destId="{DC3C6946-95B8-4983-AE1D-7CBBE681DA9D}" srcOrd="0" destOrd="0" presId="urn:microsoft.com/office/officeart/2005/8/layout/hierarchy1"/>
    <dgm:cxn modelId="{CA522103-2137-45E1-B1F8-41CF56C4FDFB}" type="presParOf" srcId="{834C4FE5-AF60-436A-A318-40F1980A165C}" destId="{94734216-4B12-41B4-A88D-19F90F6F680B}" srcOrd="1" destOrd="0" presId="urn:microsoft.com/office/officeart/2005/8/layout/hierarchy1"/>
    <dgm:cxn modelId="{93B2B663-78B4-4D3A-9B9D-B8C77DA34328}" type="presParOf" srcId="{5D80B324-044C-40D8-A4AE-0592C8C77AFB}" destId="{ADE565AA-DC04-4157-BE54-2EB7A9C73358}" srcOrd="1" destOrd="0" presId="urn:microsoft.com/office/officeart/2005/8/layout/hierarchy1"/>
    <dgm:cxn modelId="{5827B859-52BA-4697-A6B8-C62B19A224F7}" type="presParOf" srcId="{ADE565AA-DC04-4157-BE54-2EB7A9C73358}" destId="{5F284072-B641-49EC-BCAB-E275F83AC0A5}" srcOrd="0" destOrd="0" presId="urn:microsoft.com/office/officeart/2005/8/layout/hierarchy1"/>
    <dgm:cxn modelId="{3B7C8406-7478-434A-B36C-97185D7C1945}" type="presParOf" srcId="{ADE565AA-DC04-4157-BE54-2EB7A9C73358}" destId="{CCBF934C-D42D-4678-BC87-B5CB83FEE118}" srcOrd="1" destOrd="0" presId="urn:microsoft.com/office/officeart/2005/8/layout/hierarchy1"/>
    <dgm:cxn modelId="{4F966DA8-0F5A-4BFB-83E6-EA062622985A}" type="presParOf" srcId="{CCBF934C-D42D-4678-BC87-B5CB83FEE118}" destId="{FEBEAC63-9A8C-4C6C-B67C-47B7EFE01369}" srcOrd="0" destOrd="0" presId="urn:microsoft.com/office/officeart/2005/8/layout/hierarchy1"/>
    <dgm:cxn modelId="{73BA6C63-28FC-4B29-BCCC-CA44C4EE5F80}" type="presParOf" srcId="{FEBEAC63-9A8C-4C6C-B67C-47B7EFE01369}" destId="{2F5D7FC8-B643-41EB-87D5-6B1374ACF15A}" srcOrd="0" destOrd="0" presId="urn:microsoft.com/office/officeart/2005/8/layout/hierarchy1"/>
    <dgm:cxn modelId="{90F87B94-9B13-4865-9E55-6E5DC67F5B68}" type="presParOf" srcId="{FEBEAC63-9A8C-4C6C-B67C-47B7EFE01369}" destId="{6AAD572E-3B76-4ACF-91D3-3D936886491C}" srcOrd="1" destOrd="0" presId="urn:microsoft.com/office/officeart/2005/8/layout/hierarchy1"/>
    <dgm:cxn modelId="{8208B08E-58A7-428B-A0ED-0E0F2F19C85C}" type="presParOf" srcId="{CCBF934C-D42D-4678-BC87-B5CB83FEE118}" destId="{F1BE6F39-5642-4DCC-AEE6-4B2770CDDA8F}" srcOrd="1" destOrd="0" presId="urn:microsoft.com/office/officeart/2005/8/layout/hierarchy1"/>
    <dgm:cxn modelId="{409ADC6D-0A89-4AC9-BC4C-C7505696B8D0}" type="presParOf" srcId="{F1BE6F39-5642-4DCC-AEE6-4B2770CDDA8F}" destId="{C1F1DE19-9675-40E8-AB2D-F30B8A00A3D5}" srcOrd="0" destOrd="0" presId="urn:microsoft.com/office/officeart/2005/8/layout/hierarchy1"/>
    <dgm:cxn modelId="{7456324B-B9B4-4E10-8CF6-F24B9D591116}" type="presParOf" srcId="{F1BE6F39-5642-4DCC-AEE6-4B2770CDDA8F}" destId="{87228167-BE9B-4A72-94A7-6EF11E91696E}" srcOrd="1" destOrd="0" presId="urn:microsoft.com/office/officeart/2005/8/layout/hierarchy1"/>
    <dgm:cxn modelId="{800AFBAF-1ABF-4A27-9F5C-CC820F6A5708}" type="presParOf" srcId="{87228167-BE9B-4A72-94A7-6EF11E91696E}" destId="{F8279F1B-911F-4ACF-AC3A-9A2851F36065}" srcOrd="0" destOrd="0" presId="urn:microsoft.com/office/officeart/2005/8/layout/hierarchy1"/>
    <dgm:cxn modelId="{F6C999EF-78A2-4165-9ACC-3EC3DE2D6774}" type="presParOf" srcId="{F8279F1B-911F-4ACF-AC3A-9A2851F36065}" destId="{1F6AF96A-4086-4A63-9AF8-477E3CDDF432}" srcOrd="0" destOrd="0" presId="urn:microsoft.com/office/officeart/2005/8/layout/hierarchy1"/>
    <dgm:cxn modelId="{534F04F2-3C06-479E-8E08-1B5E585385F6}" type="presParOf" srcId="{F8279F1B-911F-4ACF-AC3A-9A2851F36065}" destId="{3FC74EF7-0CB9-48F7-B90A-5C1D690189F2}" srcOrd="1" destOrd="0" presId="urn:microsoft.com/office/officeart/2005/8/layout/hierarchy1"/>
    <dgm:cxn modelId="{4D4E26B8-D730-4696-AFCA-8801ED720E0A}" type="presParOf" srcId="{87228167-BE9B-4A72-94A7-6EF11E91696E}" destId="{6DF73E62-657B-4867-8D78-980A6C83CA24}" srcOrd="1" destOrd="0" presId="urn:microsoft.com/office/officeart/2005/8/layout/hierarchy1"/>
    <dgm:cxn modelId="{A26551E3-A50A-4E59-B051-796BF51E6F35}" type="presParOf" srcId="{6DF73E62-657B-4867-8D78-980A6C83CA24}" destId="{3D0A9616-DD74-4386-B709-1B8049D721CE}" srcOrd="0" destOrd="0" presId="urn:microsoft.com/office/officeart/2005/8/layout/hierarchy1"/>
    <dgm:cxn modelId="{530FD30B-85FF-40FA-9370-B6B879357C91}" type="presParOf" srcId="{6DF73E62-657B-4867-8D78-980A6C83CA24}" destId="{62B97062-66CC-411B-957A-A6CB80012DA5}" srcOrd="1" destOrd="0" presId="urn:microsoft.com/office/officeart/2005/8/layout/hierarchy1"/>
    <dgm:cxn modelId="{CC445E63-12A8-43C3-A687-1D49AE2CCFE0}" type="presParOf" srcId="{62B97062-66CC-411B-957A-A6CB80012DA5}" destId="{5B72634A-1404-47DE-B223-7A5C2A9DF9F9}" srcOrd="0" destOrd="0" presId="urn:microsoft.com/office/officeart/2005/8/layout/hierarchy1"/>
    <dgm:cxn modelId="{D9C08EA2-4F6B-4C59-B5CB-3D1C832F2D5E}" type="presParOf" srcId="{5B72634A-1404-47DE-B223-7A5C2A9DF9F9}" destId="{991404A5-2699-4850-BEAE-73B08A0793F9}" srcOrd="0" destOrd="0" presId="urn:microsoft.com/office/officeart/2005/8/layout/hierarchy1"/>
    <dgm:cxn modelId="{89D27B14-F586-4DE8-B121-D12A904A19D5}" type="presParOf" srcId="{5B72634A-1404-47DE-B223-7A5C2A9DF9F9}" destId="{3243FF9A-6992-448E-911F-2B7BBD13507C}" srcOrd="1" destOrd="0" presId="urn:microsoft.com/office/officeart/2005/8/layout/hierarchy1"/>
    <dgm:cxn modelId="{104AF134-76E1-40B5-8965-D52F41B5A6D6}" type="presParOf" srcId="{62B97062-66CC-411B-957A-A6CB80012DA5}" destId="{B993D24D-6FAD-42C9-B644-A520CFB134AF}" srcOrd="1" destOrd="0" presId="urn:microsoft.com/office/officeart/2005/8/layout/hierarchy1"/>
    <dgm:cxn modelId="{E75329C6-BBAD-4099-B807-F35BB21E96BB}" type="presParOf" srcId="{B993D24D-6FAD-42C9-B644-A520CFB134AF}" destId="{E9DAF987-79D5-4279-8842-072547DE000A}" srcOrd="0" destOrd="0" presId="urn:microsoft.com/office/officeart/2005/8/layout/hierarchy1"/>
    <dgm:cxn modelId="{8B53E4A5-138B-4CF7-89B2-61E996D2E4E3}" type="presParOf" srcId="{B993D24D-6FAD-42C9-B644-A520CFB134AF}" destId="{0F7C9C46-E9B0-4B15-8044-B99E698EC9D4}" srcOrd="1" destOrd="0" presId="urn:microsoft.com/office/officeart/2005/8/layout/hierarchy1"/>
    <dgm:cxn modelId="{4AE3323E-8D1C-4117-8EE0-259371B7FAA6}" type="presParOf" srcId="{0F7C9C46-E9B0-4B15-8044-B99E698EC9D4}" destId="{AD235E9A-ECEE-4849-A49A-165711A255E7}" srcOrd="0" destOrd="0" presId="urn:microsoft.com/office/officeart/2005/8/layout/hierarchy1"/>
    <dgm:cxn modelId="{4B24F6D5-666C-4FFF-B424-82753D36DD57}" type="presParOf" srcId="{AD235E9A-ECEE-4849-A49A-165711A255E7}" destId="{A57ACDAB-10B1-4AB7-AEF8-715C68DC14D5}" srcOrd="0" destOrd="0" presId="urn:microsoft.com/office/officeart/2005/8/layout/hierarchy1"/>
    <dgm:cxn modelId="{BCA6B3D7-0607-494A-A723-4BAB99B62492}" type="presParOf" srcId="{AD235E9A-ECEE-4849-A49A-165711A255E7}" destId="{C769DE76-8DA2-44CF-B609-91C0457CFA60}" srcOrd="1" destOrd="0" presId="urn:microsoft.com/office/officeart/2005/8/layout/hierarchy1"/>
    <dgm:cxn modelId="{203049DD-37B1-4657-9BCD-136EC7E2C2C4}" type="presParOf" srcId="{0F7C9C46-E9B0-4B15-8044-B99E698EC9D4}" destId="{6FB1C304-8C32-4768-AC50-C64244542761}" srcOrd="1" destOrd="0" presId="urn:microsoft.com/office/officeart/2005/8/layout/hierarchy1"/>
    <dgm:cxn modelId="{D0CF38A5-BE65-4C69-8096-1A693CF54B99}" type="presParOf" srcId="{6FB1C304-8C32-4768-AC50-C64244542761}" destId="{5DCAF87A-6428-4466-9455-F45DE072CCB1}" srcOrd="0" destOrd="0" presId="urn:microsoft.com/office/officeart/2005/8/layout/hierarchy1"/>
    <dgm:cxn modelId="{E3EC24DA-FAF7-4224-9806-7D72B373FA47}" type="presParOf" srcId="{6FB1C304-8C32-4768-AC50-C64244542761}" destId="{6B920BF1-514B-4F42-AE95-21D782A0B754}" srcOrd="1" destOrd="0" presId="urn:microsoft.com/office/officeart/2005/8/layout/hierarchy1"/>
    <dgm:cxn modelId="{1E9F584D-EBC1-4BB7-BBD2-6B29B9BB9914}" type="presParOf" srcId="{6B920BF1-514B-4F42-AE95-21D782A0B754}" destId="{D736E52C-978A-4D36-BB87-67B08518D41D}" srcOrd="0" destOrd="0" presId="urn:microsoft.com/office/officeart/2005/8/layout/hierarchy1"/>
    <dgm:cxn modelId="{7BFEC4B9-1189-44F0-9A38-920A2B9C466B}" type="presParOf" srcId="{D736E52C-978A-4D36-BB87-67B08518D41D}" destId="{0C786125-C106-46C0-8884-49AEF507C266}" srcOrd="0" destOrd="0" presId="urn:microsoft.com/office/officeart/2005/8/layout/hierarchy1"/>
    <dgm:cxn modelId="{C5BBB1AB-34F8-4C2B-9F65-63D6418928A9}" type="presParOf" srcId="{D736E52C-978A-4D36-BB87-67B08518D41D}" destId="{562FA488-FEC9-4AB0-A11C-28A4E19757A7}" srcOrd="1" destOrd="0" presId="urn:microsoft.com/office/officeart/2005/8/layout/hierarchy1"/>
    <dgm:cxn modelId="{FC1AFF68-99DF-44F7-9FB8-1402E072E44D}" type="presParOf" srcId="{6B920BF1-514B-4F42-AE95-21D782A0B754}" destId="{009C3FE1-9DE3-45EB-9A69-492899199F03}" srcOrd="1" destOrd="0" presId="urn:microsoft.com/office/officeart/2005/8/layout/hierarchy1"/>
    <dgm:cxn modelId="{BEF91BCA-E7D7-4A6D-BB94-88E1A9794A79}" type="presParOf" srcId="{009C3FE1-9DE3-45EB-9A69-492899199F03}" destId="{86284478-2651-4101-B4BE-8DA40942E909}" srcOrd="0" destOrd="0" presId="urn:microsoft.com/office/officeart/2005/8/layout/hierarchy1"/>
    <dgm:cxn modelId="{5D40808D-3413-4AE0-A007-D1E0A9E9D409}" type="presParOf" srcId="{009C3FE1-9DE3-45EB-9A69-492899199F03}" destId="{2CBC5E08-2C42-47E4-BC45-C5D466121404}" srcOrd="1" destOrd="0" presId="urn:microsoft.com/office/officeart/2005/8/layout/hierarchy1"/>
    <dgm:cxn modelId="{C978E08F-3BC3-42A4-AFC7-98FA0CD78540}" type="presParOf" srcId="{2CBC5E08-2C42-47E4-BC45-C5D466121404}" destId="{D647A0E0-66BF-4C46-8097-42717589518E}" srcOrd="0" destOrd="0" presId="urn:microsoft.com/office/officeart/2005/8/layout/hierarchy1"/>
    <dgm:cxn modelId="{0F89FEB4-0928-44AB-B513-3A714A16405D}" type="presParOf" srcId="{D647A0E0-66BF-4C46-8097-42717589518E}" destId="{FAE5DBF9-CEE1-4669-93A6-7182E8BAC3D8}" srcOrd="0" destOrd="0" presId="urn:microsoft.com/office/officeart/2005/8/layout/hierarchy1"/>
    <dgm:cxn modelId="{EECE4122-627B-4028-82FB-721D978F2E7A}" type="presParOf" srcId="{D647A0E0-66BF-4C46-8097-42717589518E}" destId="{30C8E46F-17E0-4F8C-B227-3D6662EA0592}" srcOrd="1" destOrd="0" presId="urn:microsoft.com/office/officeart/2005/8/layout/hierarchy1"/>
    <dgm:cxn modelId="{2BBAEB6B-C111-49A9-9503-F8D99706C4BE}" type="presParOf" srcId="{2CBC5E08-2C42-47E4-BC45-C5D466121404}" destId="{8A06AB84-E103-4D96-8238-2E890E8A78C9}" srcOrd="1" destOrd="0" presId="urn:microsoft.com/office/officeart/2005/8/layout/hierarchy1"/>
    <dgm:cxn modelId="{54C05BE4-FA1E-4BA7-B277-EEF0750364E6}" type="presParOf" srcId="{8A06AB84-E103-4D96-8238-2E890E8A78C9}" destId="{E3EF1040-B3F8-4081-879E-1237D85A334D}" srcOrd="0" destOrd="0" presId="urn:microsoft.com/office/officeart/2005/8/layout/hierarchy1"/>
    <dgm:cxn modelId="{9023A157-F846-4354-86F6-5F2D21CBE035}" type="presParOf" srcId="{8A06AB84-E103-4D96-8238-2E890E8A78C9}" destId="{5CD79456-1512-4A9D-B797-64CCAFC04C60}" srcOrd="1" destOrd="0" presId="urn:microsoft.com/office/officeart/2005/8/layout/hierarchy1"/>
    <dgm:cxn modelId="{6FA23F57-4CF6-429A-89A7-6B6DF33FAD88}" type="presParOf" srcId="{5CD79456-1512-4A9D-B797-64CCAFC04C60}" destId="{761CB771-B057-4CE4-8852-0E69CE3AB42F}" srcOrd="0" destOrd="0" presId="urn:microsoft.com/office/officeart/2005/8/layout/hierarchy1"/>
    <dgm:cxn modelId="{EE8CE2E6-4A24-4EC2-9614-A95B15204A18}" type="presParOf" srcId="{761CB771-B057-4CE4-8852-0E69CE3AB42F}" destId="{924C13E9-BC54-47B5-8AE7-CE73C530CCE6}" srcOrd="0" destOrd="0" presId="urn:microsoft.com/office/officeart/2005/8/layout/hierarchy1"/>
    <dgm:cxn modelId="{11B225C8-EB20-40D7-8907-7E25084E2357}" type="presParOf" srcId="{761CB771-B057-4CE4-8852-0E69CE3AB42F}" destId="{870A4E0A-657B-477E-9B80-4A2976B40D15}" srcOrd="1" destOrd="0" presId="urn:microsoft.com/office/officeart/2005/8/layout/hierarchy1"/>
    <dgm:cxn modelId="{8FAF2F3C-D374-41EF-9C04-F400FEABDDE2}" type="presParOf" srcId="{5CD79456-1512-4A9D-B797-64CCAFC04C60}" destId="{1CFF7354-A943-472D-8FE2-02116461E83C}" srcOrd="1" destOrd="0" presId="urn:microsoft.com/office/officeart/2005/8/layout/hierarchy1"/>
    <dgm:cxn modelId="{47AC1FC4-9658-4E5D-82F3-3EAAE599F8C4}" type="presParOf" srcId="{6DF73E62-657B-4867-8D78-980A6C83CA24}" destId="{52FD99AB-AE15-4373-BBFE-2C8D5BBC11F4}" srcOrd="2" destOrd="0" presId="urn:microsoft.com/office/officeart/2005/8/layout/hierarchy1"/>
    <dgm:cxn modelId="{31639221-CFE7-4677-9FD0-67F88F9E2A66}" type="presParOf" srcId="{6DF73E62-657B-4867-8D78-980A6C83CA24}" destId="{58763E3F-ED90-4387-B632-AD5168819555}" srcOrd="3" destOrd="0" presId="urn:microsoft.com/office/officeart/2005/8/layout/hierarchy1"/>
    <dgm:cxn modelId="{BE144B5F-1EF0-466F-AFB6-E4F61E7B7543}" type="presParOf" srcId="{58763E3F-ED90-4387-B632-AD5168819555}" destId="{81F19DA6-059C-4ADD-B3D6-63712374DAA9}" srcOrd="0" destOrd="0" presId="urn:microsoft.com/office/officeart/2005/8/layout/hierarchy1"/>
    <dgm:cxn modelId="{4D5C6B9A-0B5C-4260-91D1-A304156052AF}" type="presParOf" srcId="{81F19DA6-059C-4ADD-B3D6-63712374DAA9}" destId="{16646138-E790-4DEB-A5B6-002F7891386A}" srcOrd="0" destOrd="0" presId="urn:microsoft.com/office/officeart/2005/8/layout/hierarchy1"/>
    <dgm:cxn modelId="{6B49CB2E-6BEE-438A-9377-B2DAE1C1FAC8}" type="presParOf" srcId="{81F19DA6-059C-4ADD-B3D6-63712374DAA9}" destId="{809356DD-B412-4B63-A69C-D5443052D112}" srcOrd="1" destOrd="0" presId="urn:microsoft.com/office/officeart/2005/8/layout/hierarchy1"/>
    <dgm:cxn modelId="{DF4B471B-4FD9-41DF-9A73-52CB51D18664}" type="presParOf" srcId="{58763E3F-ED90-4387-B632-AD5168819555}" destId="{57140DDB-F37C-4F32-A5E2-20A82BAE34EA}" srcOrd="1" destOrd="0" presId="urn:microsoft.com/office/officeart/2005/8/layout/hierarchy1"/>
    <dgm:cxn modelId="{F0D39FB2-6524-47C0-885F-E1382514AD43}" type="presParOf" srcId="{F1BE6F39-5642-4DCC-AEE6-4B2770CDDA8F}" destId="{8CA15302-03C1-4F3F-A43C-E6D8A5A71236}" srcOrd="2" destOrd="0" presId="urn:microsoft.com/office/officeart/2005/8/layout/hierarchy1"/>
    <dgm:cxn modelId="{54488B39-0B6C-4FA6-B463-0443D090C695}" type="presParOf" srcId="{F1BE6F39-5642-4DCC-AEE6-4B2770CDDA8F}" destId="{5F3BEC88-6FD9-41A0-BC9B-E80845959A58}" srcOrd="3" destOrd="0" presId="urn:microsoft.com/office/officeart/2005/8/layout/hierarchy1"/>
    <dgm:cxn modelId="{8B82E5DD-E73C-4187-AFBB-4A63F6E10EAB}" type="presParOf" srcId="{5F3BEC88-6FD9-41A0-BC9B-E80845959A58}" destId="{42FC9011-E51D-4E15-BA54-59F93786D42D}" srcOrd="0" destOrd="0" presId="urn:microsoft.com/office/officeart/2005/8/layout/hierarchy1"/>
    <dgm:cxn modelId="{A999BFEB-9640-4151-8CD7-0264CD08E0D9}" type="presParOf" srcId="{42FC9011-E51D-4E15-BA54-59F93786D42D}" destId="{ACB0BD24-7E33-4C56-B754-7F1A260D696B}" srcOrd="0" destOrd="0" presId="urn:microsoft.com/office/officeart/2005/8/layout/hierarchy1"/>
    <dgm:cxn modelId="{105260CB-5672-4E81-8E4B-A38E2477E37F}" type="presParOf" srcId="{42FC9011-E51D-4E15-BA54-59F93786D42D}" destId="{633E429F-AED3-4744-923A-3B4F09A6A987}" srcOrd="1" destOrd="0" presId="urn:microsoft.com/office/officeart/2005/8/layout/hierarchy1"/>
    <dgm:cxn modelId="{32E15E82-4DCB-4D14-8856-74D66D4D79AF}" type="presParOf" srcId="{5F3BEC88-6FD9-41A0-BC9B-E80845959A58}" destId="{1DBACB83-3A2A-467C-96DB-E687A3A997CD}" srcOrd="1" destOrd="0" presId="urn:microsoft.com/office/officeart/2005/8/layout/hierarchy1"/>
    <dgm:cxn modelId="{13ABDD39-386C-454C-9A59-59730228C162}" type="presParOf" srcId="{F1BE6F39-5642-4DCC-AEE6-4B2770CDDA8F}" destId="{3853C27C-68DA-414A-B6D4-242B99CEC96B}" srcOrd="4" destOrd="0" presId="urn:microsoft.com/office/officeart/2005/8/layout/hierarchy1"/>
    <dgm:cxn modelId="{5FD7447D-9D8A-427C-B5D1-8B6FB66F8D2D}" type="presParOf" srcId="{F1BE6F39-5642-4DCC-AEE6-4B2770CDDA8F}" destId="{80EBCADE-E8DC-4DC4-A9DD-9DFD799550A6}" srcOrd="5" destOrd="0" presId="urn:microsoft.com/office/officeart/2005/8/layout/hierarchy1"/>
    <dgm:cxn modelId="{77EC32B3-2611-4DF7-A72E-6CC448AF3565}" type="presParOf" srcId="{80EBCADE-E8DC-4DC4-A9DD-9DFD799550A6}" destId="{D7C80D3C-B710-46E8-9A2A-2A2A650675D4}" srcOrd="0" destOrd="0" presId="urn:microsoft.com/office/officeart/2005/8/layout/hierarchy1"/>
    <dgm:cxn modelId="{92035BCA-B62E-43E7-B550-494778DC0C4A}" type="presParOf" srcId="{D7C80D3C-B710-46E8-9A2A-2A2A650675D4}" destId="{3BC213B0-6323-49C5-906B-454C49FBF00B}" srcOrd="0" destOrd="0" presId="urn:microsoft.com/office/officeart/2005/8/layout/hierarchy1"/>
    <dgm:cxn modelId="{5037B171-248D-4C73-B9B4-EDA113543A8A}" type="presParOf" srcId="{D7C80D3C-B710-46E8-9A2A-2A2A650675D4}" destId="{D2E03293-9E07-4DA8-A080-28FBFDD20942}" srcOrd="1" destOrd="0" presId="urn:microsoft.com/office/officeart/2005/8/layout/hierarchy1"/>
    <dgm:cxn modelId="{4349471C-1391-43EC-BABF-E91AF95B577C}" type="presParOf" srcId="{80EBCADE-E8DC-4DC4-A9DD-9DFD799550A6}" destId="{81576734-D259-452E-B73A-C49951A1B226}" srcOrd="1" destOrd="0" presId="urn:microsoft.com/office/officeart/2005/8/layout/hierarchy1"/>
    <dgm:cxn modelId="{D8691968-EB61-4249-8320-A31AA71CB990}" type="presParOf" srcId="{81576734-D259-452E-B73A-C49951A1B226}" destId="{8680BEA3-87EC-4ECE-917A-7ACDE04DB21B}" srcOrd="0" destOrd="0" presId="urn:microsoft.com/office/officeart/2005/8/layout/hierarchy1"/>
    <dgm:cxn modelId="{2F385458-4821-476A-85EA-8E50D3F983EE}" type="presParOf" srcId="{81576734-D259-452E-B73A-C49951A1B226}" destId="{3D80CB26-C3C2-467E-ACC9-9D5B48575DAA}" srcOrd="1" destOrd="0" presId="urn:microsoft.com/office/officeart/2005/8/layout/hierarchy1"/>
    <dgm:cxn modelId="{315C2F38-37E5-4E9B-BB06-34581E808923}" type="presParOf" srcId="{3D80CB26-C3C2-467E-ACC9-9D5B48575DAA}" destId="{303C7802-149C-4137-B4BC-09F367923E3F}" srcOrd="0" destOrd="0" presId="urn:microsoft.com/office/officeart/2005/8/layout/hierarchy1"/>
    <dgm:cxn modelId="{31BD963C-D031-46CD-B502-06CC4C69C9A7}" type="presParOf" srcId="{303C7802-149C-4137-B4BC-09F367923E3F}" destId="{45D57370-F897-4FD1-A797-3C901A57F742}" srcOrd="0" destOrd="0" presId="urn:microsoft.com/office/officeart/2005/8/layout/hierarchy1"/>
    <dgm:cxn modelId="{7647496C-7611-426E-83D1-8347DBCF590B}" type="presParOf" srcId="{303C7802-149C-4137-B4BC-09F367923E3F}" destId="{7728DC59-0838-4D6C-B918-7FE45F3AB4D6}" srcOrd="1" destOrd="0" presId="urn:microsoft.com/office/officeart/2005/8/layout/hierarchy1"/>
    <dgm:cxn modelId="{83584DAD-4D0F-4784-A035-DEE5287C57E8}" type="presParOf" srcId="{3D80CB26-C3C2-467E-ACC9-9D5B48575DAA}" destId="{FABA6E01-63B3-44D1-BD9E-114C86A78FF9}" srcOrd="1" destOrd="0" presId="urn:microsoft.com/office/officeart/2005/8/layout/hierarchy1"/>
    <dgm:cxn modelId="{CD5D1DBC-FF1D-496C-BEC6-89BC7DA17968}" type="presParOf" srcId="{FABA6E01-63B3-44D1-BD9E-114C86A78FF9}" destId="{E340F979-4C19-450B-AB6C-128CF196F03B}" srcOrd="0" destOrd="0" presId="urn:microsoft.com/office/officeart/2005/8/layout/hierarchy1"/>
    <dgm:cxn modelId="{2DDFDA16-8D58-424F-A11D-5E3C23CD3A03}" type="presParOf" srcId="{FABA6E01-63B3-44D1-BD9E-114C86A78FF9}" destId="{FE7CC364-285F-4A1E-B16C-A0D8C00173FF}" srcOrd="1" destOrd="0" presId="urn:microsoft.com/office/officeart/2005/8/layout/hierarchy1"/>
    <dgm:cxn modelId="{B98538AD-C57B-4928-8AC9-DEDBBBA2EBD8}" type="presParOf" srcId="{FE7CC364-285F-4A1E-B16C-A0D8C00173FF}" destId="{52C3C5AE-E155-41E7-9DC1-AED4F46A8AE7}" srcOrd="0" destOrd="0" presId="urn:microsoft.com/office/officeart/2005/8/layout/hierarchy1"/>
    <dgm:cxn modelId="{7E629E99-5563-4CD2-8673-BEF32243367F}" type="presParOf" srcId="{52C3C5AE-E155-41E7-9DC1-AED4F46A8AE7}" destId="{93B2B6C6-A5BB-4561-9762-110A40E04301}" srcOrd="0" destOrd="0" presId="urn:microsoft.com/office/officeart/2005/8/layout/hierarchy1"/>
    <dgm:cxn modelId="{6477FCC0-8562-4E49-939F-3408599E2A69}" type="presParOf" srcId="{52C3C5AE-E155-41E7-9DC1-AED4F46A8AE7}" destId="{50962FD3-F544-4BB8-AC29-E51CB69C9CA0}" srcOrd="1" destOrd="0" presId="urn:microsoft.com/office/officeart/2005/8/layout/hierarchy1"/>
    <dgm:cxn modelId="{B4766BA2-B784-43C9-9F6C-0A71D1C24FEB}" type="presParOf" srcId="{FE7CC364-285F-4A1E-B16C-A0D8C00173FF}" destId="{B333D7C6-EB12-48A2-8312-7BA2A2FE3304}" srcOrd="1" destOrd="0" presId="urn:microsoft.com/office/officeart/2005/8/layout/hierarchy1"/>
    <dgm:cxn modelId="{9B1ABECA-A0E8-4144-81CA-6210C31F930C}" type="presParOf" srcId="{B333D7C6-EB12-48A2-8312-7BA2A2FE3304}" destId="{2F628B5F-1254-4F5B-B6C2-758A240829F9}" srcOrd="0" destOrd="0" presId="urn:microsoft.com/office/officeart/2005/8/layout/hierarchy1"/>
    <dgm:cxn modelId="{0F2A9ACD-51EE-4135-8911-899279B7ACDB}" type="presParOf" srcId="{B333D7C6-EB12-48A2-8312-7BA2A2FE3304}" destId="{33E70FF8-0216-499B-9227-AAB9F3508C39}" srcOrd="1" destOrd="0" presId="urn:microsoft.com/office/officeart/2005/8/layout/hierarchy1"/>
    <dgm:cxn modelId="{8A23EB4C-858F-4300-9547-BCF7DDA27A20}" type="presParOf" srcId="{33E70FF8-0216-499B-9227-AAB9F3508C39}" destId="{8F34A74D-F556-4D3C-9FEF-2685B6F3587C}" srcOrd="0" destOrd="0" presId="urn:microsoft.com/office/officeart/2005/8/layout/hierarchy1"/>
    <dgm:cxn modelId="{1863916F-94E5-4CC2-AAD7-2A08C95152E5}" type="presParOf" srcId="{8F34A74D-F556-4D3C-9FEF-2685B6F3587C}" destId="{FFF4A4F1-9C41-419B-8753-0F47A37EC9FB}" srcOrd="0" destOrd="0" presId="urn:microsoft.com/office/officeart/2005/8/layout/hierarchy1"/>
    <dgm:cxn modelId="{77DFEC50-012B-445C-8310-5D032D7F8A4F}" type="presParOf" srcId="{8F34A74D-F556-4D3C-9FEF-2685B6F3587C}" destId="{7B55169D-5111-40E4-9C4A-0BF677EC49B7}" srcOrd="1" destOrd="0" presId="urn:microsoft.com/office/officeart/2005/8/layout/hierarchy1"/>
    <dgm:cxn modelId="{2E6A0937-0F5D-4678-8AD5-C1B1A8AA57DA}" type="presParOf" srcId="{33E70FF8-0216-499B-9227-AAB9F3508C39}" destId="{14A12CB3-0F9B-4102-897A-FAE0FCCC2619}" srcOrd="1" destOrd="0" presId="urn:microsoft.com/office/officeart/2005/8/layout/hierarchy1"/>
    <dgm:cxn modelId="{ACEF5AF1-94C0-472E-B5F1-7CAECEAE40FE}" type="presParOf" srcId="{14A12CB3-0F9B-4102-897A-FAE0FCCC2619}" destId="{6B6E6799-EE66-43D9-B1AF-92D887412574}" srcOrd="0" destOrd="0" presId="urn:microsoft.com/office/officeart/2005/8/layout/hierarchy1"/>
    <dgm:cxn modelId="{0BAC9D83-A524-4BC1-8082-54C1D61A4FB3}" type="presParOf" srcId="{14A12CB3-0F9B-4102-897A-FAE0FCCC2619}" destId="{607342D2-5C50-46D1-9B50-76445762A7A0}" srcOrd="1" destOrd="0" presId="urn:microsoft.com/office/officeart/2005/8/layout/hierarchy1"/>
    <dgm:cxn modelId="{AFC43163-89FA-42FB-9355-5BAEF917F3A9}" type="presParOf" srcId="{607342D2-5C50-46D1-9B50-76445762A7A0}" destId="{CB8A0C37-5A5E-4D78-ABBA-FF680D9D5A38}" srcOrd="0" destOrd="0" presId="urn:microsoft.com/office/officeart/2005/8/layout/hierarchy1"/>
    <dgm:cxn modelId="{F583742C-FE09-4DBA-9D6E-A9E25D8C812E}" type="presParOf" srcId="{CB8A0C37-5A5E-4D78-ABBA-FF680D9D5A38}" destId="{4E5E1C73-EBE1-413D-9B34-C1C062B4FA84}" srcOrd="0" destOrd="0" presId="urn:microsoft.com/office/officeart/2005/8/layout/hierarchy1"/>
    <dgm:cxn modelId="{E81AA00E-3171-4954-B263-FD8E120FB6E4}" type="presParOf" srcId="{CB8A0C37-5A5E-4D78-ABBA-FF680D9D5A38}" destId="{47BF051A-277C-4B80-9449-6E12392F2775}" srcOrd="1" destOrd="0" presId="urn:microsoft.com/office/officeart/2005/8/layout/hierarchy1"/>
    <dgm:cxn modelId="{493F902C-A582-4D7E-9EF8-D15F8A8BBDCE}" type="presParOf" srcId="{607342D2-5C50-46D1-9B50-76445762A7A0}" destId="{94D9E983-DAAA-4A71-A397-FCCB82CDC545}" srcOrd="1" destOrd="0" presId="urn:microsoft.com/office/officeart/2005/8/layout/hierarchy1"/>
    <dgm:cxn modelId="{22212132-C2F6-449E-A875-5C0CCE84CC17}" type="presParOf" srcId="{F1BE6F39-5642-4DCC-AEE6-4B2770CDDA8F}" destId="{9965188B-5DC6-41BD-8BA3-D33DE3C47CDB}" srcOrd="6" destOrd="0" presId="urn:microsoft.com/office/officeart/2005/8/layout/hierarchy1"/>
    <dgm:cxn modelId="{BA3C910C-AD1B-4BE8-8043-971795C46145}" type="presParOf" srcId="{F1BE6F39-5642-4DCC-AEE6-4B2770CDDA8F}" destId="{46CEBACC-0FE9-48A2-8F2A-E0D9CFCF374C}" srcOrd="7" destOrd="0" presId="urn:microsoft.com/office/officeart/2005/8/layout/hierarchy1"/>
    <dgm:cxn modelId="{98655F34-DF62-4D04-BD83-1370B78CCC30}" type="presParOf" srcId="{46CEBACC-0FE9-48A2-8F2A-E0D9CFCF374C}" destId="{4448380D-3AD8-459B-A69C-135CD409FC00}" srcOrd="0" destOrd="0" presId="urn:microsoft.com/office/officeart/2005/8/layout/hierarchy1"/>
    <dgm:cxn modelId="{D2971B06-C702-49AF-BC67-0CC440FD69D5}" type="presParOf" srcId="{4448380D-3AD8-459B-A69C-135CD409FC00}" destId="{893D40FF-8B42-40E9-AF7E-2BADE331CEDC}" srcOrd="0" destOrd="0" presId="urn:microsoft.com/office/officeart/2005/8/layout/hierarchy1"/>
    <dgm:cxn modelId="{78C9591B-BE9B-4BDB-A434-9C1CF72AD0A5}" type="presParOf" srcId="{4448380D-3AD8-459B-A69C-135CD409FC00}" destId="{D6586ABC-2A82-4D7D-87EC-503D242ED6DE}" srcOrd="1" destOrd="0" presId="urn:microsoft.com/office/officeart/2005/8/layout/hierarchy1"/>
    <dgm:cxn modelId="{7E4483D2-ACF7-498E-BA74-ED8ED4CE5012}" type="presParOf" srcId="{46CEBACC-0FE9-48A2-8F2A-E0D9CFCF374C}" destId="{4F6CA02C-AD55-4A17-BAC0-22A82472D7DE}" srcOrd="1" destOrd="0" presId="urn:microsoft.com/office/officeart/2005/8/layout/hierarchy1"/>
    <dgm:cxn modelId="{B7DA9584-D119-4F3B-BDBF-CF9166810052}" type="presParOf" srcId="{102BDC23-14BD-41ED-8DCA-A88858E71364}" destId="{79BE1815-DEFE-4877-A3BE-FC3D53D6E789}" srcOrd="6" destOrd="0" presId="urn:microsoft.com/office/officeart/2005/8/layout/hierarchy1"/>
    <dgm:cxn modelId="{1DA7D285-763B-409D-8263-79F9DA780610}" type="presParOf" srcId="{102BDC23-14BD-41ED-8DCA-A88858E71364}" destId="{890DF531-D182-4511-8738-D6EA4E2609B6}" srcOrd="7" destOrd="0" presId="urn:microsoft.com/office/officeart/2005/8/layout/hierarchy1"/>
    <dgm:cxn modelId="{042E0FE8-BF75-4E51-B9D7-C7A1B149E580}" type="presParOf" srcId="{890DF531-D182-4511-8738-D6EA4E2609B6}" destId="{346772EC-0FDC-4611-8EE7-CB7894D842B5}" srcOrd="0" destOrd="0" presId="urn:microsoft.com/office/officeart/2005/8/layout/hierarchy1"/>
    <dgm:cxn modelId="{2417F956-1D71-47D0-8E5C-6DC6883D84C3}" type="presParOf" srcId="{346772EC-0FDC-4611-8EE7-CB7894D842B5}" destId="{860E7A54-51D2-4B9D-A71F-FDC4A72FB372}" srcOrd="0" destOrd="0" presId="urn:microsoft.com/office/officeart/2005/8/layout/hierarchy1"/>
    <dgm:cxn modelId="{709D420A-3B9B-4D5E-A8E7-BC96AFA2AE6D}" type="presParOf" srcId="{346772EC-0FDC-4611-8EE7-CB7894D842B5}" destId="{DF4B788D-FC4E-4D6C-A9B7-A8A3BC383BCE}" srcOrd="1" destOrd="0" presId="urn:microsoft.com/office/officeart/2005/8/layout/hierarchy1"/>
    <dgm:cxn modelId="{F4B27A7C-347A-4BB0-94D6-B024D0CAF464}" type="presParOf" srcId="{890DF531-D182-4511-8738-D6EA4E2609B6}" destId="{14207B1E-2DFC-4F90-917C-2D8EB3B3169F}" srcOrd="1" destOrd="0" presId="urn:microsoft.com/office/officeart/2005/8/layout/hierarchy1"/>
    <dgm:cxn modelId="{8629A12E-636E-476B-B12E-C7F3923F42E1}" type="presParOf" srcId="{102BDC23-14BD-41ED-8DCA-A88858E71364}" destId="{1BF68A25-355D-49AD-BF35-3602D8E63D51}" srcOrd="8" destOrd="0" presId="urn:microsoft.com/office/officeart/2005/8/layout/hierarchy1"/>
    <dgm:cxn modelId="{6FA9C218-ACAD-445A-A080-B7DCD7A54F3F}" type="presParOf" srcId="{102BDC23-14BD-41ED-8DCA-A88858E71364}" destId="{53A27554-C605-491F-A2F6-D1AD5D000062}" srcOrd="9" destOrd="0" presId="urn:microsoft.com/office/officeart/2005/8/layout/hierarchy1"/>
    <dgm:cxn modelId="{0296D9DB-3E2C-4E97-AFC8-1A198943B2BC}" type="presParOf" srcId="{53A27554-C605-491F-A2F6-D1AD5D000062}" destId="{9837A2C1-1F78-476B-BB3A-C1606D602A11}" srcOrd="0" destOrd="0" presId="urn:microsoft.com/office/officeart/2005/8/layout/hierarchy1"/>
    <dgm:cxn modelId="{8B7444AC-FCCC-4CF6-B1C2-D7D6DC715DEF}" type="presParOf" srcId="{9837A2C1-1F78-476B-BB3A-C1606D602A11}" destId="{D2961B58-7CBB-45E1-9163-27786028C37F}" srcOrd="0" destOrd="0" presId="urn:microsoft.com/office/officeart/2005/8/layout/hierarchy1"/>
    <dgm:cxn modelId="{9EDD38C3-0D7B-4476-ABEC-2632E53C7D51}" type="presParOf" srcId="{9837A2C1-1F78-476B-BB3A-C1606D602A11}" destId="{63EEC3E8-4035-4728-886C-04699909B5F6}" srcOrd="1" destOrd="0" presId="urn:microsoft.com/office/officeart/2005/8/layout/hierarchy1"/>
    <dgm:cxn modelId="{01C4F03A-FD9E-4B84-ABE3-CFA46A995580}" type="presParOf" srcId="{53A27554-C605-491F-A2F6-D1AD5D000062}" destId="{A9076C54-A9EF-4385-8266-24C08C3DBE57}" srcOrd="1" destOrd="0" presId="urn:microsoft.com/office/officeart/2005/8/layout/hierarchy1"/>
    <dgm:cxn modelId="{5B44AB52-D352-4E88-8271-8326EC3D3767}" type="presParOf" srcId="{69375CC4-0009-47AE-A624-99551DE01730}" destId="{2F80620E-7A52-4D4F-8558-BD0076D2EEF8}" srcOrd="6" destOrd="0" presId="urn:microsoft.com/office/officeart/2005/8/layout/hierarchy1"/>
    <dgm:cxn modelId="{20C0550B-7668-434D-A1BB-355753448EC0}" type="presParOf" srcId="{69375CC4-0009-47AE-A624-99551DE01730}" destId="{43819D91-8D80-4DDA-85DD-C4C9CA69706E}" srcOrd="7" destOrd="0" presId="urn:microsoft.com/office/officeart/2005/8/layout/hierarchy1"/>
    <dgm:cxn modelId="{FE8268C2-58B2-4318-9C43-0A82717D61A8}" type="presParOf" srcId="{43819D91-8D80-4DDA-85DD-C4C9CA69706E}" destId="{EE65D3E4-9AFB-4E68-A867-C6280B2C251E}" srcOrd="0" destOrd="0" presId="urn:microsoft.com/office/officeart/2005/8/layout/hierarchy1"/>
    <dgm:cxn modelId="{C85C065A-950E-419C-A44D-60EF06243CFB}" type="presParOf" srcId="{EE65D3E4-9AFB-4E68-A867-C6280B2C251E}" destId="{39CC8308-2A53-4312-8EA6-6695F4DC259D}" srcOrd="0" destOrd="0" presId="urn:microsoft.com/office/officeart/2005/8/layout/hierarchy1"/>
    <dgm:cxn modelId="{D5953163-4F76-4525-B537-2EC0383983B7}" type="presParOf" srcId="{EE65D3E4-9AFB-4E68-A867-C6280B2C251E}" destId="{115FD560-4C17-48F5-BC3E-3B517E1141A0}" srcOrd="1" destOrd="0" presId="urn:microsoft.com/office/officeart/2005/8/layout/hierarchy1"/>
    <dgm:cxn modelId="{8DC13ED0-E48E-4CDB-87E2-A37415D1E458}" type="presParOf" srcId="{43819D91-8D80-4DDA-85DD-C4C9CA69706E}" destId="{8B327C1B-2E8A-4B9F-9F7D-24563F7D6C0A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7721-4481-4350-BEB0-44A93F977BB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F658-5DBD-4FB1-9E8F-8D48C25F9E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7721-4481-4350-BEB0-44A93F977BB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F658-5DBD-4FB1-9E8F-8D48C25F9E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7721-4481-4350-BEB0-44A93F977BB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F658-5DBD-4FB1-9E8F-8D48C25F9E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7721-4481-4350-BEB0-44A93F977BB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F658-5DBD-4FB1-9E8F-8D48C25F9E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7721-4481-4350-BEB0-44A93F977BB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F658-5DBD-4FB1-9E8F-8D48C25F9E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7721-4481-4350-BEB0-44A93F977BB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F658-5DBD-4FB1-9E8F-8D48C25F9E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7721-4481-4350-BEB0-44A93F977BB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F658-5DBD-4FB1-9E8F-8D48C25F9E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7721-4481-4350-BEB0-44A93F977BB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F658-5DBD-4FB1-9E8F-8D48C25F9E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7721-4481-4350-BEB0-44A93F977BB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F658-5DBD-4FB1-9E8F-8D48C25F9E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7721-4481-4350-BEB0-44A93F977BB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F658-5DBD-4FB1-9E8F-8D48C25F9E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7721-4481-4350-BEB0-44A93F977BB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F658-5DBD-4FB1-9E8F-8D48C25F9E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57721-4481-4350-BEB0-44A93F977BB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FF658-5DBD-4FB1-9E8F-8D48C25F9E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0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1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2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13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4.wav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5.wav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6.wav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7.wav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8.wav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9.wav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0.wav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2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3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4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5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6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7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8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9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Translate?</a:t>
            </a:r>
            <a:endParaRPr lang="en-US" dirty="0"/>
          </a:p>
        </p:txBody>
      </p:sp>
      <p:pic>
        <p:nvPicPr>
          <p:cNvPr id="7" name="~PP3375.WAV">
            <a:hlinkClick r:id="" action="ppaction://media"/>
          </p:cNvPr>
          <p:cNvPicPr>
            <a:picLocks noRot="1" noChangeAspect="1"/>
          </p:cNvPicPr>
          <p:nvPr>
            <a:wavAudioFile r:embed="rId1" name="~PP3375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179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Translation Scheme</a:t>
            </a:r>
            <a:endParaRPr lang="en-US" dirty="0"/>
          </a:p>
        </p:txBody>
      </p:sp>
      <p:pic>
        <p:nvPicPr>
          <p:cNvPr id="3" name="~PP2227.WAV">
            <a:hlinkClick r:id="" action="ppaction://media"/>
          </p:cNvPr>
          <p:cNvPicPr>
            <a:picLocks noRot="1" noChangeAspect="1"/>
          </p:cNvPicPr>
          <p:nvPr>
            <a:wavAudioFile r:embed="rId1" name="~PP2227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47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 -&gt; id = E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E -&gt; E + T | E – T | T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T -&gt; T * F | T / F | F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F -&gt; id | num | id ( OAL )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OAL -&gt; ^ | AL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AL -&gt; E | AL , E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~PP2578.WAV">
            <a:hlinkClick r:id="" action="ppaction://media"/>
          </p:cNvPr>
          <p:cNvPicPr>
            <a:picLocks noRot="1" noChangeAspect="1"/>
          </p:cNvPicPr>
          <p:nvPr>
            <a:wavAudioFile r:embed="rId1" name="~PP2578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4461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 -&gt; id ( OAL )	{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newTmp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emit(“call”, id.lex,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OAL.c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)}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OAL -&gt; AL	{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OAL.c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AL.c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OAL -&gt; ^	{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OAL.c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0}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AL -&gt; AL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, E	{emit(“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parm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”,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E.n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AL.c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AL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.c + 1}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AL -&gt; E		{emit(“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parm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”,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E.n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AL.c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1}</a:t>
            </a:r>
          </a:p>
          <a:p>
            <a:endParaRPr lang="en-US" sz="2400" dirty="0"/>
          </a:p>
        </p:txBody>
      </p:sp>
      <p:pic>
        <p:nvPicPr>
          <p:cNvPr id="8" name="~PP1965.WAV">
            <a:hlinkClick r:id="" action="ppaction://media"/>
          </p:cNvPr>
          <p:cNvPicPr>
            <a:picLocks noRot="1" noChangeAspect="1"/>
          </p:cNvPicPr>
          <p:nvPr>
            <a:wavAudioFile r:embed="rId1" name="~PP1965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5052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Parse Tree</a:t>
            </a:r>
            <a:endParaRPr lang="en-US" dirty="0"/>
          </a:p>
        </p:txBody>
      </p:sp>
      <p:pic>
        <p:nvPicPr>
          <p:cNvPr id="3" name="~PP2476.WAV">
            <a:hlinkClick r:id="" action="ppaction://media"/>
          </p:cNvPr>
          <p:cNvPicPr>
            <a:picLocks noRot="1" noChangeAspect="1"/>
          </p:cNvPicPr>
          <p:nvPr>
            <a:wavAudioFile r:embed="rId1" name="~PP2476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54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609600"/>
          <a:ext cx="8229600" cy="5516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~PP22.WAV">
            <a:hlinkClick r:id="" action="ppaction://media"/>
          </p:cNvPr>
          <p:cNvPicPr>
            <a:picLocks noRot="1" noChangeAspect="1"/>
          </p:cNvPicPr>
          <p:nvPr>
            <a:wavAudioFile r:embed="rId1" name="~PP22.WAV"/>
          </p:nvPr>
        </p:nvPicPr>
        <p:blipFill>
          <a:blip r:embed="rId7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21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609600"/>
          <a:ext cx="8229600" cy="5516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~PP675.WAV">
            <a:hlinkClick r:id="" action="ppaction://media"/>
          </p:cNvPr>
          <p:cNvPicPr>
            <a:picLocks noRot="1" noChangeAspect="1"/>
          </p:cNvPicPr>
          <p:nvPr>
            <a:wavAudioFile r:embed="rId1" name="~PP675.WAV"/>
          </p:nvPr>
        </p:nvPicPr>
        <p:blipFill>
          <a:blip r:embed="rId7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102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609600"/>
          <a:ext cx="8229600" cy="5516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68286" y="510540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</a:t>
            </a:r>
          </a:p>
        </p:txBody>
      </p:sp>
      <p:pic>
        <p:nvPicPr>
          <p:cNvPr id="5" name="~PP278.WAV">
            <a:hlinkClick r:id="" action="ppaction://media"/>
          </p:cNvPr>
          <p:cNvPicPr>
            <a:picLocks noRot="1" noChangeAspect="1"/>
          </p:cNvPicPr>
          <p:nvPr>
            <a:wavAudioFile r:embed="rId1" name="~PP278.WAV"/>
          </p:nvPr>
        </p:nvPicPr>
        <p:blipFill>
          <a:blip r:embed="rId7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655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609600"/>
          <a:ext cx="8229600" cy="5516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68286" y="5105400"/>
            <a:ext cx="135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</a:t>
            </a:r>
          </a:p>
          <a:p>
            <a:pPr marL="342900" indent="-342900">
              <a:buAutoNum type="arabicParenR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</a:t>
            </a:r>
          </a:p>
        </p:txBody>
      </p:sp>
      <p:pic>
        <p:nvPicPr>
          <p:cNvPr id="5" name="~PP1005.WAV">
            <a:hlinkClick r:id="" action="ppaction://media"/>
          </p:cNvPr>
          <p:cNvPicPr>
            <a:picLocks noRot="1" noChangeAspect="1"/>
          </p:cNvPicPr>
          <p:nvPr>
            <a:wavAudioFile r:embed="rId1" name="~PP1005.WAV"/>
          </p:nvPr>
        </p:nvPicPr>
        <p:blipFill>
          <a:blip r:embed="rId7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775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609600"/>
          <a:ext cx="8229600" cy="5516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68286" y="5105400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</a:t>
            </a:r>
          </a:p>
          <a:p>
            <a:pPr marL="342900" indent="-342900">
              <a:buAutoNum type="arabicParenR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3) 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2, t1</a:t>
            </a:r>
          </a:p>
        </p:txBody>
      </p:sp>
      <p:pic>
        <p:nvPicPr>
          <p:cNvPr id="5" name="~PP419.WAV">
            <a:hlinkClick r:id="" action="ppaction://media"/>
          </p:cNvPr>
          <p:cNvPicPr>
            <a:picLocks noRot="1" noChangeAspect="1"/>
          </p:cNvPicPr>
          <p:nvPr>
            <a:wavAudioFile r:embed="rId1" name="~PP419.WAV"/>
          </p:nvPr>
        </p:nvPicPr>
        <p:blipFill>
          <a:blip r:embed="rId7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540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609600"/>
          <a:ext cx="8229600" cy="5516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68286" y="5105400"/>
            <a:ext cx="2666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</a:t>
            </a:r>
          </a:p>
          <a:p>
            <a:pPr marL="342900" indent="-342900">
              <a:buAutoNum type="arabicParenR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3) 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2, t1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4) x = t1</a:t>
            </a:r>
            <a:endParaRPr lang="en-US" dirty="0"/>
          </a:p>
        </p:txBody>
      </p:sp>
      <p:pic>
        <p:nvPicPr>
          <p:cNvPr id="5" name="~PP1366.WAV">
            <a:hlinkClick r:id="" action="ppaction://media"/>
          </p:cNvPr>
          <p:cNvPicPr>
            <a:picLocks noRot="1" noChangeAspect="1"/>
          </p:cNvPicPr>
          <p:nvPr>
            <a:wavAudioFile r:embed="rId1" name="~PP1366.WAV"/>
          </p:nvPr>
        </p:nvPicPr>
        <p:blipFill>
          <a:blip r:embed="rId7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63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Address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(a, b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~PP3840.WAV">
            <a:hlinkClick r:id="" action="ppaction://media"/>
          </p:cNvPr>
          <p:cNvPicPr>
            <a:picLocks noRot="1" noChangeAspect="1"/>
          </p:cNvPicPr>
          <p:nvPr>
            <a:wavAudioFile r:embed="rId1" name="~PP3840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762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609600"/>
          <a:ext cx="8229600" cy="5516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68286" y="5105400"/>
            <a:ext cx="2666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</a:t>
            </a:r>
          </a:p>
          <a:p>
            <a:pPr marL="342900" indent="-342900">
              <a:buAutoNum type="arabicParenR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3) 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2, t1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4) x = t1</a:t>
            </a:r>
            <a:endParaRPr lang="en-US" dirty="0"/>
          </a:p>
        </p:txBody>
      </p:sp>
      <p:pic>
        <p:nvPicPr>
          <p:cNvPr id="5" name="~PP3262.WAV">
            <a:hlinkClick r:id="" action="ppaction://media"/>
          </p:cNvPr>
          <p:cNvPicPr>
            <a:picLocks noRot="1" noChangeAspect="1"/>
          </p:cNvPicPr>
          <p:nvPr>
            <a:wavAudioFile r:embed="rId1" name="~PP3262.WAV"/>
          </p:nvPr>
        </p:nvPicPr>
        <p:blipFill>
          <a:blip r:embed="rId7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058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pic>
        <p:nvPicPr>
          <p:cNvPr id="3" name="~PP2619.WAV">
            <a:hlinkClick r:id="" action="ppaction://media"/>
          </p:cNvPr>
          <p:cNvPicPr>
            <a:picLocks noRot="1" noChangeAspect="1"/>
          </p:cNvPicPr>
          <p:nvPr>
            <a:wavAudioFile r:embed="rId1" name="~PP2619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586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Address Code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1)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parm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2)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parm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3) call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, 2, t1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4) x = t1</a:t>
            </a:r>
          </a:p>
          <a:p>
            <a:pPr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~PP509.WAV">
            <a:hlinkClick r:id="" action="ppaction://media"/>
          </p:cNvPr>
          <p:cNvPicPr>
            <a:picLocks noRot="1" noChangeAspect="1"/>
          </p:cNvPicPr>
          <p:nvPr>
            <a:wavAudioFile r:embed="rId1" name="~PP509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82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parm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arg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call fun, no,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tmp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~PP2934.WAV">
            <a:hlinkClick r:id="" action="ppaction://media"/>
          </p:cNvPr>
          <p:cNvPicPr>
            <a:picLocks noRot="1" noChangeAspect="1"/>
          </p:cNvPicPr>
          <p:nvPr>
            <a:wavAudioFile r:embed="rId1" name="~PP2934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302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parm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arg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This instruction tells the hardware/VM about an argument of the function</a:t>
            </a:r>
            <a:endParaRPr lang="en-US" dirty="0"/>
          </a:p>
        </p:txBody>
      </p:sp>
      <p:pic>
        <p:nvPicPr>
          <p:cNvPr id="4" name="~PP3975.WAV">
            <a:hlinkClick r:id="" action="ppaction://media"/>
          </p:cNvPr>
          <p:cNvPicPr>
            <a:picLocks noRot="1" noChangeAspect="1"/>
          </p:cNvPicPr>
          <p:nvPr>
            <a:wavAudioFile r:embed="rId1" name="~PP3975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749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fun, no, 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tmp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function call with three operands</a:t>
            </a:r>
          </a:p>
          <a:p>
            <a:pPr lvl="1"/>
            <a:r>
              <a:rPr lang="en-US" dirty="0" smtClean="0"/>
              <a:t>Function name</a:t>
            </a:r>
          </a:p>
          <a:p>
            <a:pPr lvl="1"/>
            <a:r>
              <a:rPr lang="en-US" dirty="0" smtClean="0"/>
              <a:t>No of arguments</a:t>
            </a:r>
          </a:p>
          <a:p>
            <a:pPr lvl="1"/>
            <a:r>
              <a:rPr lang="en-US" dirty="0" smtClean="0"/>
              <a:t>A temporary variable to hold the return-value</a:t>
            </a:r>
          </a:p>
          <a:p>
            <a:pPr lvl="1"/>
            <a:endParaRPr lang="en-US" dirty="0"/>
          </a:p>
        </p:txBody>
      </p:sp>
      <p:pic>
        <p:nvPicPr>
          <p:cNvPr id="4" name="~PP1285.WAV">
            <a:hlinkClick r:id="" action="ppaction://media"/>
          </p:cNvPr>
          <p:cNvPicPr>
            <a:picLocks noRot="1" noChangeAspect="1"/>
          </p:cNvPicPr>
          <p:nvPr>
            <a:wavAudioFile r:embed="rId1" name="~PP1285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953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Address Code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1)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parm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2)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parm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3) call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, 2, t1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4) x = t1</a:t>
            </a:r>
          </a:p>
          <a:p>
            <a:pPr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~PP1194.WAV">
            <a:hlinkClick r:id="" action="ppaction://media"/>
          </p:cNvPr>
          <p:cNvPicPr>
            <a:picLocks noRot="1" noChangeAspect="1"/>
          </p:cNvPicPr>
          <p:nvPr>
            <a:wavAudioFile r:embed="rId1" name="~PP1194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3253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bar(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, j, k);</a:t>
            </a:r>
          </a:p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800" dirty="0"/>
          </a:p>
        </p:txBody>
      </p:sp>
      <p:pic>
        <p:nvPicPr>
          <p:cNvPr id="4" name="~PP1662.WAV">
            <a:hlinkClick r:id="" action="ppaction://media"/>
          </p:cNvPr>
          <p:cNvPicPr>
            <a:picLocks noRot="1" noChangeAspect="1"/>
          </p:cNvPicPr>
          <p:nvPr>
            <a:wavAudioFile r:embed="rId1" name="~PP1662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16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Address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parm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2)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parm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j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3)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parm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k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4) call bar, 3, t2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5) y = t2</a:t>
            </a:r>
          </a:p>
          <a:p>
            <a:endParaRPr lang="en-US" sz="2800" dirty="0"/>
          </a:p>
        </p:txBody>
      </p:sp>
      <p:pic>
        <p:nvPicPr>
          <p:cNvPr id="4" name="~PP1945.WAV">
            <a:hlinkClick r:id="" action="ppaction://media"/>
          </p:cNvPr>
          <p:cNvPicPr>
            <a:picLocks noRot="1" noChangeAspect="1"/>
          </p:cNvPicPr>
          <p:nvPr>
            <a:wavAudioFile r:embed="rId1" name="~PP1945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235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328</Words>
  <Application>Microsoft Office PowerPoint</Application>
  <PresentationFormat>On-screen Show (4:3)</PresentationFormat>
  <Paragraphs>276</Paragraphs>
  <Slides>21</Slides>
  <Notes>0</Notes>
  <HiddenSlides>0</HiddenSlides>
  <MMClips>21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Function Calls</vt:lpstr>
      <vt:lpstr>Three Address Code</vt:lpstr>
      <vt:lpstr>Three Address Code ...</vt:lpstr>
      <vt:lpstr>Function Call Instructions</vt:lpstr>
      <vt:lpstr>parm arg</vt:lpstr>
      <vt:lpstr>call fun, no, tmp</vt:lpstr>
      <vt:lpstr>Three Address Code ...</vt:lpstr>
      <vt:lpstr>Second Example</vt:lpstr>
      <vt:lpstr>Three Address Code</vt:lpstr>
      <vt:lpstr>Translation Scheme</vt:lpstr>
      <vt:lpstr>CFG</vt:lpstr>
      <vt:lpstr>Semantic Actions</vt:lpstr>
      <vt:lpstr>Parse Tree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Calls</dc:title>
  <dc:creator>aamir.raheem</dc:creator>
  <cp:lastModifiedBy>aamir.raheem</cp:lastModifiedBy>
  <cp:revision>27</cp:revision>
  <dcterms:created xsi:type="dcterms:W3CDTF">2020-04-24T19:41:21Z</dcterms:created>
  <dcterms:modified xsi:type="dcterms:W3CDTF">2020-04-25T19:49:32Z</dcterms:modified>
</cp:coreProperties>
</file>