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75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D5684-9384-44A5-B7BF-7DD5D45E90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36786-F7FF-45FE-95F2-A990DF02C3F6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B910B9C7-726D-495D-9320-ED1652E077C6}" type="parTrans" cxnId="{B659450A-C79D-4190-A699-BC574EC46644}">
      <dgm:prSet/>
      <dgm:spPr/>
      <dgm:t>
        <a:bodyPr/>
        <a:lstStyle/>
        <a:p>
          <a:endParaRPr lang="en-US"/>
        </a:p>
      </dgm:t>
    </dgm:pt>
    <dgm:pt modelId="{ACEC8218-FF79-4870-9A3F-49198F645D80}" type="sibTrans" cxnId="{B659450A-C79D-4190-A699-BC574EC46644}">
      <dgm:prSet/>
      <dgm:spPr/>
      <dgm:t>
        <a:bodyPr/>
        <a:lstStyle/>
        <a:p>
          <a:endParaRPr lang="en-US"/>
        </a:p>
      </dgm:t>
    </dgm:pt>
    <dgm:pt modelId="{4E655408-6772-4E43-9F19-A51C6FA44FB1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8F83A8F9-BE00-4A43-B090-0A9F1F7D8FE3}" type="parTrans" cxnId="{71F2D609-39B3-433B-A911-ADD90937761A}">
      <dgm:prSet/>
      <dgm:spPr/>
      <dgm:t>
        <a:bodyPr/>
        <a:lstStyle/>
        <a:p>
          <a:endParaRPr lang="en-US"/>
        </a:p>
      </dgm:t>
    </dgm:pt>
    <dgm:pt modelId="{E2A7BA51-9CAD-4D3F-A24D-921C02DADF86}" type="sibTrans" cxnId="{71F2D609-39B3-433B-A911-ADD90937761A}">
      <dgm:prSet/>
      <dgm:spPr/>
      <dgm:t>
        <a:bodyPr/>
        <a:lstStyle/>
        <a:p>
          <a:endParaRPr lang="en-US"/>
        </a:p>
      </dgm:t>
    </dgm:pt>
    <dgm:pt modelId="{9A702E3E-0D4F-4E3D-8BBD-30DA6F187337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065413D8-652B-4017-B8F4-852AB0491DE3}" type="parTrans" cxnId="{AF792ED2-27B6-4247-8020-BADD4824E750}">
      <dgm:prSet/>
      <dgm:spPr/>
      <dgm:t>
        <a:bodyPr/>
        <a:lstStyle/>
        <a:p>
          <a:endParaRPr lang="en-US"/>
        </a:p>
      </dgm:t>
    </dgm:pt>
    <dgm:pt modelId="{71415E2F-1CEF-4627-B4AF-9E1D534D4A3B}" type="sibTrans" cxnId="{AF792ED2-27B6-4247-8020-BADD4824E750}">
      <dgm:prSet/>
      <dgm:spPr/>
      <dgm:t>
        <a:bodyPr/>
        <a:lstStyle/>
        <a:p>
          <a:endParaRPr lang="en-US"/>
        </a:p>
      </dgm:t>
    </dgm:pt>
    <dgm:pt modelId="{A8BF957B-E9DC-4030-98FA-684CE7DD6DCF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232B7420-656D-4A58-A6C0-A9BE875CAB5D}" type="parTrans" cxnId="{7CB52E4C-1F38-469A-BAFE-E7E7739C616A}">
      <dgm:prSet/>
      <dgm:spPr/>
      <dgm:t>
        <a:bodyPr/>
        <a:lstStyle/>
        <a:p>
          <a:endParaRPr lang="en-US"/>
        </a:p>
      </dgm:t>
    </dgm:pt>
    <dgm:pt modelId="{F3471CBE-8776-4A00-9A8B-412492509705}" type="sibTrans" cxnId="{7CB52E4C-1F38-469A-BAFE-E7E7739C616A}">
      <dgm:prSet/>
      <dgm:spPr/>
      <dgm:t>
        <a:bodyPr/>
        <a:lstStyle/>
        <a:p>
          <a:endParaRPr lang="en-US"/>
        </a:p>
      </dgm:t>
    </dgm:pt>
    <dgm:pt modelId="{C5945A14-84FC-4956-A4E6-8036FCB88458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15E7A2F7-1BB7-41EB-A3EB-CB5D7FA7FDE6}" type="parTrans" cxnId="{FAE3A559-419B-40FF-9028-A710E30306A1}">
      <dgm:prSet/>
      <dgm:spPr/>
      <dgm:t>
        <a:bodyPr/>
        <a:lstStyle/>
        <a:p>
          <a:endParaRPr lang="en-US"/>
        </a:p>
      </dgm:t>
    </dgm:pt>
    <dgm:pt modelId="{9CB92644-6264-49E7-BDD0-0CF9C4B628DA}" type="sibTrans" cxnId="{FAE3A559-419B-40FF-9028-A710E30306A1}">
      <dgm:prSet/>
      <dgm:spPr/>
      <dgm:t>
        <a:bodyPr/>
        <a:lstStyle/>
        <a:p>
          <a:endParaRPr lang="en-US"/>
        </a:p>
      </dgm:t>
    </dgm:pt>
    <dgm:pt modelId="{6F244300-A8A6-4376-BCA1-5B562E17BCE8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31D6F3B8-1F5A-4E46-BBDA-7182902EC7C1}" type="parTrans" cxnId="{DB78BC73-B70F-48FF-9975-13939F27C14D}">
      <dgm:prSet/>
      <dgm:spPr/>
      <dgm:t>
        <a:bodyPr/>
        <a:lstStyle/>
        <a:p>
          <a:endParaRPr lang="en-US"/>
        </a:p>
      </dgm:t>
    </dgm:pt>
    <dgm:pt modelId="{135F3E48-3AA6-41F7-AD17-B20CED36CD8A}" type="sibTrans" cxnId="{DB78BC73-B70F-48FF-9975-13939F27C14D}">
      <dgm:prSet/>
      <dgm:spPr/>
      <dgm:t>
        <a:bodyPr/>
        <a:lstStyle/>
        <a:p>
          <a:endParaRPr lang="en-US"/>
        </a:p>
      </dgm:t>
    </dgm:pt>
    <dgm:pt modelId="{25CEA2A5-3E5C-49CC-8401-33D386BAEB4B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24CF7B4-A223-4D53-9A72-297615D0DFE6}" type="parTrans" cxnId="{DAB8199B-38CC-4BFE-B598-4F518BC71485}">
      <dgm:prSet/>
      <dgm:spPr/>
      <dgm:t>
        <a:bodyPr/>
        <a:lstStyle/>
        <a:p>
          <a:endParaRPr lang="en-US"/>
        </a:p>
      </dgm:t>
    </dgm:pt>
    <dgm:pt modelId="{0D3E7E53-C809-4B60-8CA4-174EDCB33839}" type="sibTrans" cxnId="{DAB8199B-38CC-4BFE-B598-4F518BC71485}">
      <dgm:prSet/>
      <dgm:spPr/>
      <dgm:t>
        <a:bodyPr/>
        <a:lstStyle/>
        <a:p>
          <a:endParaRPr lang="en-US"/>
        </a:p>
      </dgm:t>
    </dgm:pt>
    <dgm:pt modelId="{F59D43CB-D3C3-4D78-A6D5-939D4F44301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6F5ED85-C9ED-45A0-9ECB-AA0C86E7D32A}" type="parTrans" cxnId="{F99EEF90-AB57-45F4-9B3D-D5A118B428B1}">
      <dgm:prSet/>
      <dgm:spPr/>
      <dgm:t>
        <a:bodyPr/>
        <a:lstStyle/>
        <a:p>
          <a:endParaRPr lang="en-US"/>
        </a:p>
      </dgm:t>
    </dgm:pt>
    <dgm:pt modelId="{9B04C10B-3288-4C80-96FD-9198325F393B}" type="sibTrans" cxnId="{F99EEF90-AB57-45F4-9B3D-D5A118B428B1}">
      <dgm:prSet/>
      <dgm:spPr/>
      <dgm:t>
        <a:bodyPr/>
        <a:lstStyle/>
        <a:p>
          <a:endParaRPr lang="en-US"/>
        </a:p>
      </dgm:t>
    </dgm:pt>
    <dgm:pt modelId="{C7FA5F73-0C88-47FC-A4F5-C21500A151D8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B0A7F12-F811-41DA-A75F-F66A602DF629}" type="parTrans" cxnId="{12BC74E9-867A-499F-BEB5-BD1261AA29F1}">
      <dgm:prSet/>
      <dgm:spPr/>
      <dgm:t>
        <a:bodyPr/>
        <a:lstStyle/>
        <a:p>
          <a:endParaRPr lang="en-US"/>
        </a:p>
      </dgm:t>
    </dgm:pt>
    <dgm:pt modelId="{9984FA5F-E934-4F49-8C25-8F8FBA8EDED0}" type="sibTrans" cxnId="{12BC74E9-867A-499F-BEB5-BD1261AA29F1}">
      <dgm:prSet/>
      <dgm:spPr/>
      <dgm:t>
        <a:bodyPr/>
        <a:lstStyle/>
        <a:p>
          <a:endParaRPr lang="en-US"/>
        </a:p>
      </dgm:t>
    </dgm:pt>
    <dgm:pt modelId="{3CADAD94-775D-4514-8DF0-4CE5F6CB6AA4}">
      <dgm:prSet phldrT="[Text]"/>
      <dgm:spPr/>
      <dgm:t>
        <a:bodyPr/>
        <a:lstStyle/>
        <a:p>
          <a:r>
            <a:rPr lang="en-US" dirty="0" err="1" smtClean="0"/>
            <a:t>ro</a:t>
          </a:r>
          <a:endParaRPr lang="en-US" dirty="0"/>
        </a:p>
      </dgm:t>
    </dgm:pt>
    <dgm:pt modelId="{873988DC-EDF0-461A-941D-A9F5BC984360}" type="parTrans" cxnId="{77E73005-8187-40EA-B771-9B82E6579E8D}">
      <dgm:prSet/>
      <dgm:spPr/>
      <dgm:t>
        <a:bodyPr/>
        <a:lstStyle/>
        <a:p>
          <a:endParaRPr lang="en-US"/>
        </a:p>
      </dgm:t>
    </dgm:pt>
    <dgm:pt modelId="{34FE29E6-A4A5-4804-8F41-30570FFAE7C0}" type="sibTrans" cxnId="{77E73005-8187-40EA-B771-9B82E6579E8D}">
      <dgm:prSet/>
      <dgm:spPr/>
      <dgm:t>
        <a:bodyPr/>
        <a:lstStyle/>
        <a:p>
          <a:endParaRPr lang="en-US"/>
        </a:p>
      </dgm:t>
    </dgm:pt>
    <dgm:pt modelId="{D70BA74F-5C95-47E1-BE6A-A10A72142E9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BDFA43F-BB71-4404-8E51-B3C7149BA451}" type="parTrans" cxnId="{025CCBD7-9965-46B3-B99F-371518439106}">
      <dgm:prSet/>
      <dgm:spPr/>
      <dgm:t>
        <a:bodyPr/>
        <a:lstStyle/>
        <a:p>
          <a:endParaRPr lang="en-US"/>
        </a:p>
      </dgm:t>
    </dgm:pt>
    <dgm:pt modelId="{69761070-91D0-4A93-B2B8-709B1CC78B28}" type="sibTrans" cxnId="{025CCBD7-9965-46B3-B99F-371518439106}">
      <dgm:prSet/>
      <dgm:spPr/>
      <dgm:t>
        <a:bodyPr/>
        <a:lstStyle/>
        <a:p>
          <a:endParaRPr lang="en-US"/>
        </a:p>
      </dgm:t>
    </dgm:pt>
    <dgm:pt modelId="{00ADC56A-E3C1-4F7F-845A-4D76AFBE0BCD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C2899D9-968C-4F1F-9A4A-F91F24B22D66}" type="parTrans" cxnId="{7A706A71-0044-43DE-9224-E82C99FB946D}">
      <dgm:prSet/>
      <dgm:spPr/>
      <dgm:t>
        <a:bodyPr/>
        <a:lstStyle/>
        <a:p>
          <a:endParaRPr lang="en-US"/>
        </a:p>
      </dgm:t>
    </dgm:pt>
    <dgm:pt modelId="{EA7B4026-97A5-41E0-A63E-2188D854B2C0}" type="sibTrans" cxnId="{7A706A71-0044-43DE-9224-E82C99FB946D}">
      <dgm:prSet/>
      <dgm:spPr/>
      <dgm:t>
        <a:bodyPr/>
        <a:lstStyle/>
        <a:p>
          <a:endParaRPr lang="en-US"/>
        </a:p>
      </dgm:t>
    </dgm:pt>
    <dgm:pt modelId="{439AFB0D-2424-439F-82F8-17ABF2782A4D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2A44376-6783-475A-8ECD-1EC7912FB6FF}" type="parTrans" cxnId="{23159402-6348-4B90-9608-345F4F29A9A1}">
      <dgm:prSet/>
      <dgm:spPr/>
      <dgm:t>
        <a:bodyPr/>
        <a:lstStyle/>
        <a:p>
          <a:endParaRPr lang="en-US"/>
        </a:p>
      </dgm:t>
    </dgm:pt>
    <dgm:pt modelId="{533498FB-CF22-4A71-8387-97B463C35AC9}" type="sibTrans" cxnId="{23159402-6348-4B90-9608-345F4F29A9A1}">
      <dgm:prSet/>
      <dgm:spPr/>
      <dgm:t>
        <a:bodyPr/>
        <a:lstStyle/>
        <a:p>
          <a:endParaRPr lang="en-US"/>
        </a:p>
      </dgm:t>
    </dgm:pt>
    <dgm:pt modelId="{7D513132-5FAC-4260-B2D1-961C173F99D5}">
      <dgm:prSet phldrT="[Text]"/>
      <dgm:spPr/>
      <dgm:t>
        <a:bodyPr/>
        <a:lstStyle/>
        <a:p>
          <a:r>
            <a:rPr lang="en-US" dirty="0" smtClean="0"/>
            <a:t>&lt;=</a:t>
          </a:r>
          <a:endParaRPr lang="en-US" dirty="0"/>
        </a:p>
      </dgm:t>
    </dgm:pt>
    <dgm:pt modelId="{FECF8639-88BC-41E1-A30D-7C3D25ABCB6C}" type="parTrans" cxnId="{DFCBB65D-2F3C-40FA-8B9D-B55C692B9EEB}">
      <dgm:prSet/>
      <dgm:spPr/>
      <dgm:t>
        <a:bodyPr/>
        <a:lstStyle/>
        <a:p>
          <a:endParaRPr lang="en-US"/>
        </a:p>
      </dgm:t>
    </dgm:pt>
    <dgm:pt modelId="{7D6D7249-D1F2-4E93-86BE-C4A913E70BE2}" type="sibTrans" cxnId="{DFCBB65D-2F3C-40FA-8B9D-B55C692B9EEB}">
      <dgm:prSet/>
      <dgm:spPr/>
      <dgm:t>
        <a:bodyPr/>
        <a:lstStyle/>
        <a:p>
          <a:endParaRPr lang="en-US"/>
        </a:p>
      </dgm:t>
    </dgm:pt>
    <dgm:pt modelId="{9912E43F-4791-41FD-BBFC-F88243619721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8CC897F-7AD7-45DD-BFA7-E45339C8012F}" type="parTrans" cxnId="{FBCC4FC8-A804-48B8-B8F3-4C581B026AF0}">
      <dgm:prSet/>
      <dgm:spPr/>
      <dgm:t>
        <a:bodyPr/>
        <a:lstStyle/>
        <a:p>
          <a:endParaRPr lang="en-US"/>
        </a:p>
      </dgm:t>
    </dgm:pt>
    <dgm:pt modelId="{00E8BA23-4901-42AD-B8A6-54B5FE3EBFE6}" type="sibTrans" cxnId="{FBCC4FC8-A804-48B8-B8F3-4C581B026AF0}">
      <dgm:prSet/>
      <dgm:spPr/>
      <dgm:t>
        <a:bodyPr/>
        <a:lstStyle/>
        <a:p>
          <a:endParaRPr lang="en-US"/>
        </a:p>
      </dgm:t>
    </dgm:pt>
    <dgm:pt modelId="{94267814-9C28-4146-A3EE-64B854900E28}">
      <dgm:prSet phldrT="[Text]"/>
      <dgm:spPr/>
      <dgm:t>
        <a:bodyPr/>
        <a:lstStyle/>
        <a:p>
          <a:r>
            <a:rPr lang="en-US" dirty="0" smtClean="0"/>
            <a:t>{</a:t>
          </a:r>
          <a:endParaRPr lang="en-US" dirty="0"/>
        </a:p>
      </dgm:t>
    </dgm:pt>
    <dgm:pt modelId="{02E23306-B001-4D19-9F20-6BE06A8FA559}" type="parTrans" cxnId="{B5076D2B-7A59-4973-865B-905D24EAB12C}">
      <dgm:prSet/>
      <dgm:spPr/>
      <dgm:t>
        <a:bodyPr/>
        <a:lstStyle/>
        <a:p>
          <a:endParaRPr lang="en-US"/>
        </a:p>
      </dgm:t>
    </dgm:pt>
    <dgm:pt modelId="{925DE347-0085-4CBB-AABA-B73527DE69A9}" type="sibTrans" cxnId="{B5076D2B-7A59-4973-865B-905D24EAB12C}">
      <dgm:prSet/>
      <dgm:spPr/>
      <dgm:t>
        <a:bodyPr/>
        <a:lstStyle/>
        <a:p>
          <a:endParaRPr lang="en-US"/>
        </a:p>
      </dgm:t>
    </dgm:pt>
    <dgm:pt modelId="{CF8D59D0-9E2D-45CB-AFE7-46CEBD95DC76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09B28599-E8CE-425C-BB4F-7E4D5725C976}" type="parTrans" cxnId="{A7E5CF59-85A0-4230-8B13-76B3717B6564}">
      <dgm:prSet/>
      <dgm:spPr/>
      <dgm:t>
        <a:bodyPr/>
        <a:lstStyle/>
        <a:p>
          <a:endParaRPr lang="en-US"/>
        </a:p>
      </dgm:t>
    </dgm:pt>
    <dgm:pt modelId="{03BD2C76-D1FD-4734-BA38-6E5D9E30B1CB}" type="sibTrans" cxnId="{A7E5CF59-85A0-4230-8B13-76B3717B6564}">
      <dgm:prSet/>
      <dgm:spPr/>
      <dgm:t>
        <a:bodyPr/>
        <a:lstStyle/>
        <a:p>
          <a:endParaRPr lang="en-US"/>
        </a:p>
      </dgm:t>
    </dgm:pt>
    <dgm:pt modelId="{3242014D-FA1D-485F-9E59-8857465DB4BB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11C6218B-9C00-4848-BB3C-FD0CD3C0E1E2}" type="parTrans" cxnId="{970A0918-786A-4A40-9E30-A0BB49C6B85C}">
      <dgm:prSet/>
      <dgm:spPr/>
      <dgm:t>
        <a:bodyPr/>
        <a:lstStyle/>
        <a:p>
          <a:endParaRPr lang="en-US"/>
        </a:p>
      </dgm:t>
    </dgm:pt>
    <dgm:pt modelId="{0F238C13-3D08-4449-B880-5D258B22B4E4}" type="sibTrans" cxnId="{970A0918-786A-4A40-9E30-A0BB49C6B85C}">
      <dgm:prSet/>
      <dgm:spPr/>
      <dgm:t>
        <a:bodyPr/>
        <a:lstStyle/>
        <a:p>
          <a:endParaRPr lang="en-US"/>
        </a:p>
      </dgm:t>
    </dgm:pt>
    <dgm:pt modelId="{BD8CA7CE-0808-493E-A0A2-939C11CA1347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5D1CE831-3E65-48C5-B276-476807B3B437}" type="parTrans" cxnId="{CBAEF371-9DF6-4EC2-9D9C-9A9C8E9C4E61}">
      <dgm:prSet/>
      <dgm:spPr/>
      <dgm:t>
        <a:bodyPr/>
        <a:lstStyle/>
        <a:p>
          <a:endParaRPr lang="en-US"/>
        </a:p>
      </dgm:t>
    </dgm:pt>
    <dgm:pt modelId="{B839D51A-CF49-4CEF-B8D4-D8A76E9622F3}" type="sibTrans" cxnId="{CBAEF371-9DF6-4EC2-9D9C-9A9C8E9C4E61}">
      <dgm:prSet/>
      <dgm:spPr/>
      <dgm:t>
        <a:bodyPr/>
        <a:lstStyle/>
        <a:p>
          <a:endParaRPr lang="en-US"/>
        </a:p>
      </dgm:t>
    </dgm:pt>
    <dgm:pt modelId="{58CF1EA9-3040-4FE1-B23C-1D644F9FE249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7F61DA88-D810-43BF-A709-748BC0948EAA}" type="parTrans" cxnId="{54C037E7-2298-468B-912D-217C4D1F0797}">
      <dgm:prSet/>
      <dgm:spPr/>
      <dgm:t>
        <a:bodyPr/>
        <a:lstStyle/>
        <a:p>
          <a:endParaRPr lang="en-US"/>
        </a:p>
      </dgm:t>
    </dgm:pt>
    <dgm:pt modelId="{B63F4FB8-D98B-42A2-A0DF-D686D46E03A5}" type="sibTrans" cxnId="{54C037E7-2298-468B-912D-217C4D1F0797}">
      <dgm:prSet/>
      <dgm:spPr/>
      <dgm:t>
        <a:bodyPr/>
        <a:lstStyle/>
        <a:p>
          <a:endParaRPr lang="en-US"/>
        </a:p>
      </dgm:t>
    </dgm:pt>
    <dgm:pt modelId="{A8B6EDC7-AD75-4C74-B92F-64A3E405E4D7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70311944-DAEB-4F7E-963F-7F0B97662423}" type="parTrans" cxnId="{D26FE68C-E78D-419A-8DB3-F6BE3F73BA22}">
      <dgm:prSet/>
      <dgm:spPr/>
      <dgm:t>
        <a:bodyPr/>
        <a:lstStyle/>
        <a:p>
          <a:endParaRPr lang="en-US"/>
        </a:p>
      </dgm:t>
    </dgm:pt>
    <dgm:pt modelId="{CC2D487A-54D4-4402-8CC6-3172836BE5C8}" type="sibTrans" cxnId="{D26FE68C-E78D-419A-8DB3-F6BE3F73BA22}">
      <dgm:prSet/>
      <dgm:spPr/>
      <dgm:t>
        <a:bodyPr/>
        <a:lstStyle/>
        <a:p>
          <a:endParaRPr lang="en-US"/>
        </a:p>
      </dgm:t>
    </dgm:pt>
    <dgm:pt modelId="{F734B3CE-E7D5-4821-A357-340E93E8A31B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A310DA8-BDE3-403B-A2DA-9DCD76A05FD8}" type="parTrans" cxnId="{FEB21F2A-BB32-4B66-B3DD-6ECB8DC83A09}">
      <dgm:prSet/>
      <dgm:spPr/>
      <dgm:t>
        <a:bodyPr/>
        <a:lstStyle/>
        <a:p>
          <a:endParaRPr lang="en-US"/>
        </a:p>
      </dgm:t>
    </dgm:pt>
    <dgm:pt modelId="{0DFE48B0-36B6-4652-BACA-9FE7AB60E896}" type="sibTrans" cxnId="{FEB21F2A-BB32-4B66-B3DD-6ECB8DC83A09}">
      <dgm:prSet/>
      <dgm:spPr/>
      <dgm:t>
        <a:bodyPr/>
        <a:lstStyle/>
        <a:p>
          <a:endParaRPr lang="en-US"/>
        </a:p>
      </dgm:t>
    </dgm:pt>
    <dgm:pt modelId="{E3645873-B80D-472E-8573-A88AB637A87C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388B7E2B-FF2B-43EF-B49C-714EB07AF2FC}" type="parTrans" cxnId="{21D40A54-1D51-4660-B187-6AF4A3422A43}">
      <dgm:prSet/>
      <dgm:spPr/>
      <dgm:t>
        <a:bodyPr/>
        <a:lstStyle/>
        <a:p>
          <a:endParaRPr lang="en-US"/>
        </a:p>
      </dgm:t>
    </dgm:pt>
    <dgm:pt modelId="{5CCBCA19-41A4-4704-814A-B8D63A653046}" type="sibTrans" cxnId="{21D40A54-1D51-4660-B187-6AF4A3422A43}">
      <dgm:prSet/>
      <dgm:spPr/>
      <dgm:t>
        <a:bodyPr/>
        <a:lstStyle/>
        <a:p>
          <a:endParaRPr lang="en-US"/>
        </a:p>
      </dgm:t>
    </dgm:pt>
    <dgm:pt modelId="{84AA312C-4A3B-47F8-BE25-B8EF9AB2C416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FF2D4C8-C0C2-44CD-9D7A-A08E8242F878}" type="parTrans" cxnId="{33C80FD5-8F58-4760-8A33-0E6B47BF9904}">
      <dgm:prSet/>
      <dgm:spPr/>
      <dgm:t>
        <a:bodyPr/>
        <a:lstStyle/>
        <a:p>
          <a:endParaRPr lang="en-US"/>
        </a:p>
      </dgm:t>
    </dgm:pt>
    <dgm:pt modelId="{F9FB2B88-9098-4232-9022-18FDBE526AA3}" type="sibTrans" cxnId="{33C80FD5-8F58-4760-8A33-0E6B47BF9904}">
      <dgm:prSet/>
      <dgm:spPr/>
      <dgm:t>
        <a:bodyPr/>
        <a:lstStyle/>
        <a:p>
          <a:endParaRPr lang="en-US"/>
        </a:p>
      </dgm:t>
    </dgm:pt>
    <dgm:pt modelId="{F82A63B1-517A-4456-B6BA-9D21653331E1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07E13DBC-F972-4A4D-BA0F-6F11AF343170}" type="parTrans" cxnId="{4D3AA91B-0F71-44FA-8289-F274280F4D3F}">
      <dgm:prSet/>
      <dgm:spPr/>
      <dgm:t>
        <a:bodyPr/>
        <a:lstStyle/>
        <a:p>
          <a:endParaRPr lang="en-US"/>
        </a:p>
      </dgm:t>
    </dgm:pt>
    <dgm:pt modelId="{8D8C4E58-CC12-4EC6-A857-4F1E482B2F29}" type="sibTrans" cxnId="{4D3AA91B-0F71-44FA-8289-F274280F4D3F}">
      <dgm:prSet/>
      <dgm:spPr/>
      <dgm:t>
        <a:bodyPr/>
        <a:lstStyle/>
        <a:p>
          <a:endParaRPr lang="en-US"/>
        </a:p>
      </dgm:t>
    </dgm:pt>
    <dgm:pt modelId="{1E8408AE-BA15-416B-B82F-762185074AB2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57CACDE-6783-4D1E-B157-6B384E817FA0}" type="sibTrans" cxnId="{DDA48E8F-3B0A-429A-A9AE-5BAF3E187471}">
      <dgm:prSet/>
      <dgm:spPr/>
      <dgm:t>
        <a:bodyPr/>
        <a:lstStyle/>
        <a:p>
          <a:endParaRPr lang="en-US"/>
        </a:p>
      </dgm:t>
    </dgm:pt>
    <dgm:pt modelId="{AA0D1275-7A15-4BA4-8448-8B22A6E33DB8}" type="parTrans" cxnId="{DDA48E8F-3B0A-429A-A9AE-5BAF3E187471}">
      <dgm:prSet/>
      <dgm:spPr/>
      <dgm:t>
        <a:bodyPr/>
        <a:lstStyle/>
        <a:p>
          <a:endParaRPr lang="en-US"/>
        </a:p>
      </dgm:t>
    </dgm:pt>
    <dgm:pt modelId="{B5726753-64C6-46B3-AC3E-AD817083672E}">
      <dgm:prSet phldrT="[Text]"/>
      <dgm:spPr/>
      <dgm:t>
        <a:bodyPr/>
        <a:lstStyle/>
        <a:p>
          <a:r>
            <a:rPr lang="en-US" dirty="0" smtClean="0"/>
            <a:t>}</a:t>
          </a:r>
          <a:endParaRPr lang="en-US" dirty="0"/>
        </a:p>
      </dgm:t>
    </dgm:pt>
    <dgm:pt modelId="{40FAD051-7B9B-498F-86E1-DDAB2489A610}" type="sibTrans" cxnId="{2BE31B96-748D-4933-ACC7-51AA8660C631}">
      <dgm:prSet/>
      <dgm:spPr/>
      <dgm:t>
        <a:bodyPr/>
        <a:lstStyle/>
        <a:p>
          <a:endParaRPr lang="en-US"/>
        </a:p>
      </dgm:t>
    </dgm:pt>
    <dgm:pt modelId="{1F115556-4FDC-4ACA-8336-8FA1CB15E72C}" type="parTrans" cxnId="{2BE31B96-748D-4933-ACC7-51AA8660C631}">
      <dgm:prSet/>
      <dgm:spPr/>
      <dgm:t>
        <a:bodyPr/>
        <a:lstStyle/>
        <a:p>
          <a:endParaRPr lang="en-US"/>
        </a:p>
      </dgm:t>
    </dgm:pt>
    <dgm:pt modelId="{B8C2F10D-7B9E-4821-9401-6E0BD18C2D42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89220F3-2394-4387-AEF2-61F44645493F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F29BCC2C-6550-4AC6-8814-66B89BF14EF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5039FD69-8DA8-4EE8-854B-491B3559AF3F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B7BFB63-1C14-4B10-88F8-175635329DA9}" type="sibTrans" cxnId="{09C60EFB-9F22-413E-978A-2D84F9444DB3}">
      <dgm:prSet/>
      <dgm:spPr/>
      <dgm:t>
        <a:bodyPr/>
        <a:lstStyle/>
        <a:p>
          <a:endParaRPr lang="en-US"/>
        </a:p>
      </dgm:t>
    </dgm:pt>
    <dgm:pt modelId="{58FEDD88-15F8-4F2F-B081-3E0140DC2669}" type="parTrans" cxnId="{09C60EFB-9F22-413E-978A-2D84F9444DB3}">
      <dgm:prSet/>
      <dgm:spPr/>
      <dgm:t>
        <a:bodyPr/>
        <a:lstStyle/>
        <a:p>
          <a:endParaRPr lang="en-US"/>
        </a:p>
      </dgm:t>
    </dgm:pt>
    <dgm:pt modelId="{A19A05F6-D4D1-4A3C-8070-6305CB0C231F}" type="sibTrans" cxnId="{8D2C0935-7E7A-482F-9D08-3AF873256979}">
      <dgm:prSet/>
      <dgm:spPr/>
      <dgm:t>
        <a:bodyPr/>
        <a:lstStyle/>
        <a:p>
          <a:endParaRPr lang="en-US"/>
        </a:p>
      </dgm:t>
    </dgm:pt>
    <dgm:pt modelId="{E61F5339-162C-4416-9FA8-E040A5BA3825}" type="parTrans" cxnId="{8D2C0935-7E7A-482F-9D08-3AF873256979}">
      <dgm:prSet/>
      <dgm:spPr/>
      <dgm:t>
        <a:bodyPr/>
        <a:lstStyle/>
        <a:p>
          <a:endParaRPr lang="en-US"/>
        </a:p>
      </dgm:t>
    </dgm:pt>
    <dgm:pt modelId="{9B077475-00FF-4118-A69D-830B8BD0B3EE}" type="sibTrans" cxnId="{88BA7E1A-D54F-4B53-BADB-DCC7611503A8}">
      <dgm:prSet/>
      <dgm:spPr/>
      <dgm:t>
        <a:bodyPr/>
        <a:lstStyle/>
        <a:p>
          <a:endParaRPr lang="en-US"/>
        </a:p>
      </dgm:t>
    </dgm:pt>
    <dgm:pt modelId="{5D12D465-F298-4E1D-BBDD-196723E22E98}" type="parTrans" cxnId="{88BA7E1A-D54F-4B53-BADB-DCC7611503A8}">
      <dgm:prSet/>
      <dgm:spPr/>
      <dgm:t>
        <a:bodyPr/>
        <a:lstStyle/>
        <a:p>
          <a:endParaRPr lang="en-US"/>
        </a:p>
      </dgm:t>
    </dgm:pt>
    <dgm:pt modelId="{66A8CFA6-E325-4CA4-BB66-CD321B9BDA84}" type="sibTrans" cxnId="{9C906ABF-E799-4F87-8EAE-1D487D1177AC}">
      <dgm:prSet/>
      <dgm:spPr/>
      <dgm:t>
        <a:bodyPr/>
        <a:lstStyle/>
        <a:p>
          <a:endParaRPr lang="en-US"/>
        </a:p>
      </dgm:t>
    </dgm:pt>
    <dgm:pt modelId="{CC5D458E-D6A5-4E85-ACC1-672E16352610}" type="parTrans" cxnId="{9C906ABF-E799-4F87-8EAE-1D487D1177AC}">
      <dgm:prSet/>
      <dgm:spPr/>
      <dgm:t>
        <a:bodyPr/>
        <a:lstStyle/>
        <a:p>
          <a:endParaRPr lang="en-US"/>
        </a:p>
      </dgm:t>
    </dgm:pt>
    <dgm:pt modelId="{D0450EFA-9B9C-4336-BC64-F1C603A0A3E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2627303-5827-4066-B80D-77CF5C9E2633}" type="parTrans" cxnId="{962EAA49-F5AE-4F4F-897B-7CA07300FAA2}">
      <dgm:prSet/>
      <dgm:spPr/>
      <dgm:t>
        <a:bodyPr/>
        <a:lstStyle/>
        <a:p>
          <a:endParaRPr lang="en-US"/>
        </a:p>
      </dgm:t>
    </dgm:pt>
    <dgm:pt modelId="{0DFCB65C-0B80-4023-96BA-FC560F03E4C4}" type="sibTrans" cxnId="{962EAA49-F5AE-4F4F-897B-7CA07300FAA2}">
      <dgm:prSet/>
      <dgm:spPr/>
      <dgm:t>
        <a:bodyPr/>
        <a:lstStyle/>
        <a:p>
          <a:endParaRPr lang="en-US"/>
        </a:p>
      </dgm:t>
    </dgm:pt>
    <dgm:pt modelId="{B0D86E0B-1359-4471-A3C9-A3276D181A3C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D4760A60-1A12-4DEB-B930-0D5E88098148}" type="parTrans" cxnId="{B2FE2C7E-54A7-4934-A3C8-6EF882648960}">
      <dgm:prSet/>
      <dgm:spPr/>
      <dgm:t>
        <a:bodyPr/>
        <a:lstStyle/>
        <a:p>
          <a:endParaRPr lang="en-US"/>
        </a:p>
      </dgm:t>
    </dgm:pt>
    <dgm:pt modelId="{A305E055-47D8-43B2-B4CB-F6BA1B2A28E1}" type="sibTrans" cxnId="{B2FE2C7E-54A7-4934-A3C8-6EF882648960}">
      <dgm:prSet/>
      <dgm:spPr/>
      <dgm:t>
        <a:bodyPr/>
        <a:lstStyle/>
        <a:p>
          <a:endParaRPr lang="en-US"/>
        </a:p>
      </dgm:t>
    </dgm:pt>
    <dgm:pt modelId="{FB132406-35DF-4CD9-BC4B-1F91F3563D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951D6CF-BCE5-458A-B4DA-48B43DAF78D7}" type="parTrans" cxnId="{22D9D408-41D9-4269-9751-8685EBCF626E}">
      <dgm:prSet/>
      <dgm:spPr/>
      <dgm:t>
        <a:bodyPr/>
        <a:lstStyle/>
        <a:p>
          <a:endParaRPr lang="en-US"/>
        </a:p>
      </dgm:t>
    </dgm:pt>
    <dgm:pt modelId="{3E9AFBD5-33B1-414D-8D01-7AE4C10EA021}" type="sibTrans" cxnId="{22D9D408-41D9-4269-9751-8685EBCF626E}">
      <dgm:prSet/>
      <dgm:spPr/>
      <dgm:t>
        <a:bodyPr/>
        <a:lstStyle/>
        <a:p>
          <a:endParaRPr lang="en-US"/>
        </a:p>
      </dgm:t>
    </dgm:pt>
    <dgm:pt modelId="{28B690C5-E831-40F2-9F20-E9C06F12228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6E38ED2E-AA33-455D-9FCB-13028D5CEB4A}" type="parTrans" cxnId="{74A78397-F8E7-4262-9672-100183C2B61F}">
      <dgm:prSet/>
      <dgm:spPr/>
      <dgm:t>
        <a:bodyPr/>
        <a:lstStyle/>
        <a:p>
          <a:endParaRPr lang="en-US"/>
        </a:p>
      </dgm:t>
    </dgm:pt>
    <dgm:pt modelId="{191CFDCE-B796-4323-98B7-E34198CD7FB4}" type="sibTrans" cxnId="{74A78397-F8E7-4262-9672-100183C2B61F}">
      <dgm:prSet/>
      <dgm:spPr/>
      <dgm:t>
        <a:bodyPr/>
        <a:lstStyle/>
        <a:p>
          <a:endParaRPr lang="en-US"/>
        </a:p>
      </dgm:t>
    </dgm:pt>
    <dgm:pt modelId="{1291F739-A403-4562-ACB9-157E728D2910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B4E0C9BF-4308-421D-9CFF-C4EF2996E433}" type="parTrans" cxnId="{4CEF5402-9D02-468F-B082-BF69A31B0126}">
      <dgm:prSet/>
      <dgm:spPr/>
      <dgm:t>
        <a:bodyPr/>
        <a:lstStyle/>
        <a:p>
          <a:endParaRPr lang="en-US"/>
        </a:p>
      </dgm:t>
    </dgm:pt>
    <dgm:pt modelId="{B8944E52-8411-4FB2-8512-C70F048C27A1}" type="sibTrans" cxnId="{4CEF5402-9D02-468F-B082-BF69A31B0126}">
      <dgm:prSet/>
      <dgm:spPr/>
      <dgm:t>
        <a:bodyPr/>
        <a:lstStyle/>
        <a:p>
          <a:endParaRPr lang="en-US"/>
        </a:p>
      </dgm:t>
    </dgm:pt>
    <dgm:pt modelId="{B9E0A71E-EB68-497D-979E-5FC52AAD7CFC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CBCC7A29-AD99-4886-89E9-FC0BF4750BFD}" type="parTrans" cxnId="{DCDC7557-821B-4023-9209-D652711DB756}">
      <dgm:prSet/>
      <dgm:spPr/>
      <dgm:t>
        <a:bodyPr/>
        <a:lstStyle/>
        <a:p>
          <a:endParaRPr lang="en-US"/>
        </a:p>
      </dgm:t>
    </dgm:pt>
    <dgm:pt modelId="{C14CB031-F0AF-495D-B0EC-6942DB8EE3C3}" type="sibTrans" cxnId="{DCDC7557-821B-4023-9209-D652711DB756}">
      <dgm:prSet/>
      <dgm:spPr/>
      <dgm:t>
        <a:bodyPr/>
        <a:lstStyle/>
        <a:p>
          <a:endParaRPr lang="en-US"/>
        </a:p>
      </dgm:t>
    </dgm:pt>
    <dgm:pt modelId="{93D9F9E4-64A4-4154-A1AD-19A1152513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416876E-F261-4EB7-BD65-A8B7A524BAEA}" type="parTrans" cxnId="{CDC65390-F7CC-472B-868C-590D45A59575}">
      <dgm:prSet/>
      <dgm:spPr/>
      <dgm:t>
        <a:bodyPr/>
        <a:lstStyle/>
        <a:p>
          <a:endParaRPr lang="en-US"/>
        </a:p>
      </dgm:t>
    </dgm:pt>
    <dgm:pt modelId="{FBE05AFE-699B-46C2-B91B-71DA0F01A75D}" type="sibTrans" cxnId="{CDC65390-F7CC-472B-868C-590D45A59575}">
      <dgm:prSet/>
      <dgm:spPr/>
      <dgm:t>
        <a:bodyPr/>
        <a:lstStyle/>
        <a:p>
          <a:endParaRPr lang="en-US"/>
        </a:p>
      </dgm:t>
    </dgm:pt>
    <dgm:pt modelId="{8912EBA9-D67C-401B-A057-52829442170A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79DC0AC-9A19-46D7-8906-985C43837D13}" type="parTrans" cxnId="{933D7E48-2DA2-4304-833C-7FE7FDF52FDE}">
      <dgm:prSet/>
      <dgm:spPr/>
      <dgm:t>
        <a:bodyPr/>
        <a:lstStyle/>
        <a:p>
          <a:endParaRPr lang="en-US"/>
        </a:p>
      </dgm:t>
    </dgm:pt>
    <dgm:pt modelId="{81A887E8-B4DE-4C92-B7D3-6C4AE3089311}" type="sibTrans" cxnId="{933D7E48-2DA2-4304-833C-7FE7FDF52FDE}">
      <dgm:prSet/>
      <dgm:spPr/>
      <dgm:t>
        <a:bodyPr/>
        <a:lstStyle/>
        <a:p>
          <a:endParaRPr lang="en-US"/>
        </a:p>
      </dgm:t>
    </dgm:pt>
    <dgm:pt modelId="{4FBE50E7-9FD1-4372-8113-52019A1EF64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9791242-8CD5-4CB2-B820-47A23F483A72}" type="parTrans" cxnId="{D7582FEC-064A-424E-98E7-DF96C961152E}">
      <dgm:prSet/>
      <dgm:spPr/>
      <dgm:t>
        <a:bodyPr/>
        <a:lstStyle/>
        <a:p>
          <a:endParaRPr lang="en-US"/>
        </a:p>
      </dgm:t>
    </dgm:pt>
    <dgm:pt modelId="{6949B054-5792-4AF7-A52C-BF7E7F9026B6}" type="sibTrans" cxnId="{D7582FEC-064A-424E-98E7-DF96C961152E}">
      <dgm:prSet/>
      <dgm:spPr/>
      <dgm:t>
        <a:bodyPr/>
        <a:lstStyle/>
        <a:p>
          <a:endParaRPr lang="en-US"/>
        </a:p>
      </dgm:t>
    </dgm:pt>
    <dgm:pt modelId="{29F42304-875A-4D6F-976A-27934C68636C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5F3F5358-6FA7-4DE9-8142-0E02601D4002}" type="parTrans" cxnId="{673A47E0-DBAA-4DDE-B265-B27CFF7E7DBE}">
      <dgm:prSet/>
      <dgm:spPr/>
      <dgm:t>
        <a:bodyPr/>
        <a:lstStyle/>
        <a:p>
          <a:endParaRPr lang="en-US"/>
        </a:p>
      </dgm:t>
    </dgm:pt>
    <dgm:pt modelId="{9AE1FDEA-84A8-4305-9BB1-A9585181F36A}" type="sibTrans" cxnId="{673A47E0-DBAA-4DDE-B265-B27CFF7E7DBE}">
      <dgm:prSet/>
      <dgm:spPr/>
      <dgm:t>
        <a:bodyPr/>
        <a:lstStyle/>
        <a:p>
          <a:endParaRPr lang="en-US"/>
        </a:p>
      </dgm:t>
    </dgm:pt>
    <dgm:pt modelId="{73511EB6-CD29-47B1-8078-840D1AE245D9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43BB0635-CCEC-42B7-AA20-C33C6339A485}" type="parTrans" cxnId="{10DEA9AE-BB6B-45CF-8D4E-A9C30576F8D7}">
      <dgm:prSet/>
      <dgm:spPr/>
      <dgm:t>
        <a:bodyPr/>
        <a:lstStyle/>
        <a:p>
          <a:endParaRPr lang="en-US"/>
        </a:p>
      </dgm:t>
    </dgm:pt>
    <dgm:pt modelId="{403E98D0-047C-4925-BDEB-188E3571EA1A}" type="sibTrans" cxnId="{10DEA9AE-BB6B-45CF-8D4E-A9C30576F8D7}">
      <dgm:prSet/>
      <dgm:spPr/>
      <dgm:t>
        <a:bodyPr/>
        <a:lstStyle/>
        <a:p>
          <a:endParaRPr lang="en-US"/>
        </a:p>
      </dgm:t>
    </dgm:pt>
    <dgm:pt modelId="{298AB2BD-C544-41B7-B839-0A99F39773E7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1136456D-5169-41BD-AB06-F16F8AB13C34}" type="parTrans" cxnId="{4B6E6CE0-F726-4531-B8A0-D9D3FDB48E99}">
      <dgm:prSet/>
      <dgm:spPr/>
      <dgm:t>
        <a:bodyPr/>
        <a:lstStyle/>
        <a:p>
          <a:endParaRPr lang="en-US"/>
        </a:p>
      </dgm:t>
    </dgm:pt>
    <dgm:pt modelId="{3B2122A6-DE1E-414B-BFAC-D05A3B908505}" type="sibTrans" cxnId="{4B6E6CE0-F726-4531-B8A0-D9D3FDB48E99}">
      <dgm:prSet/>
      <dgm:spPr/>
      <dgm:t>
        <a:bodyPr/>
        <a:lstStyle/>
        <a:p>
          <a:endParaRPr lang="en-US"/>
        </a:p>
      </dgm:t>
    </dgm:pt>
    <dgm:pt modelId="{F5BF31E8-B10F-4B0E-BF7F-3FA31A62C7A3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29CB8E71-F5E2-4D48-9BED-B4C933AAEB53}" type="parTrans" cxnId="{F5F50D9B-8B93-4405-9F71-53E041A8A233}">
      <dgm:prSet/>
      <dgm:spPr/>
      <dgm:t>
        <a:bodyPr/>
        <a:lstStyle/>
        <a:p>
          <a:endParaRPr lang="en-US"/>
        </a:p>
      </dgm:t>
    </dgm:pt>
    <dgm:pt modelId="{D99690BE-64BD-4C48-A2CB-5B57629C8953}" type="sibTrans" cxnId="{F5F50D9B-8B93-4405-9F71-53E041A8A233}">
      <dgm:prSet/>
      <dgm:spPr/>
      <dgm:t>
        <a:bodyPr/>
        <a:lstStyle/>
        <a:p>
          <a:endParaRPr lang="en-US"/>
        </a:p>
      </dgm:t>
    </dgm:pt>
    <dgm:pt modelId="{8292F13E-C285-40C9-9958-161ADA07BE06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8D0AC6E-E3AA-4D08-B662-2A244EE25C48}" type="parTrans" cxnId="{D5D46D4D-B023-4B11-B433-2D32EE27E7A5}">
      <dgm:prSet/>
      <dgm:spPr/>
      <dgm:t>
        <a:bodyPr/>
        <a:lstStyle/>
        <a:p>
          <a:endParaRPr lang="en-US"/>
        </a:p>
      </dgm:t>
    </dgm:pt>
    <dgm:pt modelId="{ECEB99BE-E0FD-40AE-9559-05728952A9E7}" type="sibTrans" cxnId="{D5D46D4D-B023-4B11-B433-2D32EE27E7A5}">
      <dgm:prSet/>
      <dgm:spPr/>
      <dgm:t>
        <a:bodyPr/>
        <a:lstStyle/>
        <a:p>
          <a:endParaRPr lang="en-US"/>
        </a:p>
      </dgm:t>
    </dgm:pt>
    <dgm:pt modelId="{5258F372-97D6-4D5C-887C-80793CBBB18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5161B61A-EC8F-4D9E-9D72-3C4A6C08803A}" type="parTrans" cxnId="{93252F94-F586-4691-A226-4E3347B02B16}">
      <dgm:prSet/>
      <dgm:spPr/>
      <dgm:t>
        <a:bodyPr/>
        <a:lstStyle/>
        <a:p>
          <a:endParaRPr lang="en-US"/>
        </a:p>
      </dgm:t>
    </dgm:pt>
    <dgm:pt modelId="{A5723946-4F21-4C20-8E77-9751814782E4}" type="sibTrans" cxnId="{93252F94-F586-4691-A226-4E3347B02B16}">
      <dgm:prSet/>
      <dgm:spPr/>
      <dgm:t>
        <a:bodyPr/>
        <a:lstStyle/>
        <a:p>
          <a:endParaRPr lang="en-US"/>
        </a:p>
      </dgm:t>
    </dgm:pt>
    <dgm:pt modelId="{29D0A8B4-A617-4410-8CD9-434B07A5D37D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83333FD-DE48-4E59-B15D-9F587045F6D9}" type="parTrans" cxnId="{53610ACE-E0F0-4BAE-807A-041C58FF27C4}">
      <dgm:prSet/>
      <dgm:spPr/>
      <dgm:t>
        <a:bodyPr/>
        <a:lstStyle/>
        <a:p>
          <a:endParaRPr lang="en-US"/>
        </a:p>
      </dgm:t>
    </dgm:pt>
    <dgm:pt modelId="{E05B8812-F701-4060-9657-49E29F895D78}" type="sibTrans" cxnId="{53610ACE-E0F0-4BAE-807A-041C58FF27C4}">
      <dgm:prSet/>
      <dgm:spPr/>
      <dgm:t>
        <a:bodyPr/>
        <a:lstStyle/>
        <a:p>
          <a:endParaRPr lang="en-US"/>
        </a:p>
      </dgm:t>
    </dgm:pt>
    <dgm:pt modelId="{C2C79370-733A-49C9-86CC-A27A1F13EB4F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7676D7B-5785-446B-91FA-0BDED2B21A69}" type="parTrans" cxnId="{11704330-CA21-4BCF-BE6F-FA1B22E7AEC2}">
      <dgm:prSet/>
      <dgm:spPr/>
      <dgm:t>
        <a:bodyPr/>
        <a:lstStyle/>
        <a:p>
          <a:endParaRPr lang="en-US"/>
        </a:p>
      </dgm:t>
    </dgm:pt>
    <dgm:pt modelId="{C81D3D0C-E15B-45DF-BB17-297A1DD27BE2}" type="sibTrans" cxnId="{11704330-CA21-4BCF-BE6F-FA1B22E7AEC2}">
      <dgm:prSet/>
      <dgm:spPr/>
      <dgm:t>
        <a:bodyPr/>
        <a:lstStyle/>
        <a:p>
          <a:endParaRPr lang="en-US"/>
        </a:p>
      </dgm:t>
    </dgm:pt>
    <dgm:pt modelId="{132E7BA2-3350-4199-9B9D-0CC65900607C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C1ADEF-C61C-41CD-B2D3-F3C471B47A25}" type="parTrans" cxnId="{78AD8F34-0ECB-4003-831D-DF1C3E0B5E32}">
      <dgm:prSet/>
      <dgm:spPr/>
      <dgm:t>
        <a:bodyPr/>
        <a:lstStyle/>
        <a:p>
          <a:endParaRPr lang="en-US"/>
        </a:p>
      </dgm:t>
    </dgm:pt>
    <dgm:pt modelId="{F21ED34F-CB12-4699-B698-704CC25C8288}" type="sibTrans" cxnId="{78AD8F34-0ECB-4003-831D-DF1C3E0B5E32}">
      <dgm:prSet/>
      <dgm:spPr/>
      <dgm:t>
        <a:bodyPr/>
        <a:lstStyle/>
        <a:p>
          <a:endParaRPr lang="en-US"/>
        </a:p>
      </dgm:t>
    </dgm:pt>
    <dgm:pt modelId="{B1EFF8C8-AE56-404C-A2A0-C434F9E73508}">
      <dgm:prSet phldrT="[Text]"/>
      <dgm:spPr/>
      <dgm:t>
        <a:bodyPr/>
        <a:lstStyle/>
        <a:p>
          <a:r>
            <a:rPr lang="en-US" dirty="0" smtClean="0"/>
            <a:t>num</a:t>
          </a:r>
          <a:endParaRPr lang="en-US" dirty="0"/>
        </a:p>
      </dgm:t>
    </dgm:pt>
    <dgm:pt modelId="{93D1D1DD-2398-4F3F-9D5D-CA6741834984}" type="parTrans" cxnId="{BF62240D-A79F-4F04-B7E9-74BFA50E4E63}">
      <dgm:prSet/>
      <dgm:spPr/>
      <dgm:t>
        <a:bodyPr/>
        <a:lstStyle/>
        <a:p>
          <a:endParaRPr lang="en-US"/>
        </a:p>
      </dgm:t>
    </dgm:pt>
    <dgm:pt modelId="{C0545401-7478-437F-B12E-29AD6592F685}" type="sibTrans" cxnId="{BF62240D-A79F-4F04-B7E9-74BFA50E4E63}">
      <dgm:prSet/>
      <dgm:spPr/>
      <dgm:t>
        <a:bodyPr/>
        <a:lstStyle/>
        <a:p>
          <a:endParaRPr lang="en-US"/>
        </a:p>
      </dgm:t>
    </dgm:pt>
    <dgm:pt modelId="{DD197E61-2BC9-4AEA-8693-57A15A22524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95021F0-86FC-4E8B-884C-EFFDFB2E2842}" type="parTrans" cxnId="{FB3EA785-DEF7-4999-9410-25D630A5FD7C}">
      <dgm:prSet/>
      <dgm:spPr/>
      <dgm:t>
        <a:bodyPr/>
        <a:lstStyle/>
        <a:p>
          <a:endParaRPr lang="en-US"/>
        </a:p>
      </dgm:t>
    </dgm:pt>
    <dgm:pt modelId="{25C6B8E0-81EB-4749-AE73-04E0CE548BC0}" type="sibTrans" cxnId="{FB3EA785-DEF7-4999-9410-25D630A5FD7C}">
      <dgm:prSet/>
      <dgm:spPr/>
      <dgm:t>
        <a:bodyPr/>
        <a:lstStyle/>
        <a:p>
          <a:endParaRPr lang="en-US"/>
        </a:p>
      </dgm:t>
    </dgm:pt>
    <dgm:pt modelId="{B4A52FCC-59B5-43E1-B88C-914BA49747DE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71346AD5-211E-42A8-A1F0-14E72482BFA6}" type="parTrans" cxnId="{EC7BDBEB-A640-4525-B75E-54C720AB216E}">
      <dgm:prSet/>
      <dgm:spPr/>
      <dgm:t>
        <a:bodyPr/>
        <a:lstStyle/>
        <a:p>
          <a:endParaRPr lang="en-US"/>
        </a:p>
      </dgm:t>
    </dgm:pt>
    <dgm:pt modelId="{8E74B5F7-BD8B-4700-8FE0-1B69E6D83EB1}" type="sibTrans" cxnId="{EC7BDBEB-A640-4525-B75E-54C720AB216E}">
      <dgm:prSet/>
      <dgm:spPr/>
      <dgm:t>
        <a:bodyPr/>
        <a:lstStyle/>
        <a:p>
          <a:endParaRPr lang="en-US"/>
        </a:p>
      </dgm:t>
    </dgm:pt>
    <dgm:pt modelId="{7032B618-E697-43CD-ACEE-B78276D8F051}" type="pres">
      <dgm:prSet presAssocID="{2E0D5684-9384-44A5-B7BF-7DD5D45E90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6FEC55-7C35-477B-BE0D-CC6423D1B62B}" type="pres">
      <dgm:prSet presAssocID="{06536786-F7FF-45FE-95F2-A990DF02C3F6}" presName="hierRoot1" presStyleCnt="0"/>
      <dgm:spPr/>
    </dgm:pt>
    <dgm:pt modelId="{D1E54927-266F-4C25-BF22-D8909BE6D1F9}" type="pres">
      <dgm:prSet presAssocID="{06536786-F7FF-45FE-95F2-A990DF02C3F6}" presName="composite" presStyleCnt="0"/>
      <dgm:spPr/>
    </dgm:pt>
    <dgm:pt modelId="{71B6CADA-C013-4177-898E-BB3951475067}" type="pres">
      <dgm:prSet presAssocID="{06536786-F7FF-45FE-95F2-A990DF02C3F6}" presName="background" presStyleLbl="node0" presStyleIdx="0" presStyleCnt="1"/>
      <dgm:spPr/>
    </dgm:pt>
    <dgm:pt modelId="{15185A5B-688C-4504-B0F1-79E1D4E116DE}" type="pres">
      <dgm:prSet presAssocID="{06536786-F7FF-45FE-95F2-A990DF02C3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22E3E0-2096-4224-82D9-7A1EAB3A601F}" type="pres">
      <dgm:prSet presAssocID="{06536786-F7FF-45FE-95F2-A990DF02C3F6}" presName="hierChild2" presStyleCnt="0"/>
      <dgm:spPr/>
    </dgm:pt>
    <dgm:pt modelId="{A94B8041-3B88-4077-976F-622E14286A28}" type="pres">
      <dgm:prSet presAssocID="{8F83A8F9-BE00-4A43-B090-0A9F1F7D8FE3}" presName="Name10" presStyleLbl="parChTrans1D2" presStyleIdx="0" presStyleCnt="8"/>
      <dgm:spPr/>
      <dgm:t>
        <a:bodyPr/>
        <a:lstStyle/>
        <a:p>
          <a:endParaRPr lang="en-US"/>
        </a:p>
      </dgm:t>
    </dgm:pt>
    <dgm:pt modelId="{DBC8020F-135E-444B-897D-E1F6F602FA46}" type="pres">
      <dgm:prSet presAssocID="{4E655408-6772-4E43-9F19-A51C6FA44FB1}" presName="hierRoot2" presStyleCnt="0"/>
      <dgm:spPr/>
    </dgm:pt>
    <dgm:pt modelId="{10C38569-1ED9-467A-A5B4-6F8C82810863}" type="pres">
      <dgm:prSet presAssocID="{4E655408-6772-4E43-9F19-A51C6FA44FB1}" presName="composite2" presStyleCnt="0"/>
      <dgm:spPr/>
    </dgm:pt>
    <dgm:pt modelId="{68B44404-675B-4969-B19E-994CABF5BF1E}" type="pres">
      <dgm:prSet presAssocID="{4E655408-6772-4E43-9F19-A51C6FA44FB1}" presName="background2" presStyleLbl="node2" presStyleIdx="0" presStyleCnt="8"/>
      <dgm:spPr/>
    </dgm:pt>
    <dgm:pt modelId="{9762E683-BA8D-4B5E-9F8F-307772777F7C}" type="pres">
      <dgm:prSet presAssocID="{4E655408-6772-4E43-9F19-A51C6FA44FB1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49257-15C5-46B5-95F1-EA75FE2CF166}" type="pres">
      <dgm:prSet presAssocID="{4E655408-6772-4E43-9F19-A51C6FA44FB1}" presName="hierChild3" presStyleCnt="0"/>
      <dgm:spPr/>
    </dgm:pt>
    <dgm:pt modelId="{6292979D-7F8C-414F-A906-3B129E80DBF3}" type="pres">
      <dgm:prSet presAssocID="{F24CF7B4-A223-4D53-9A72-297615D0DFE6}" presName="Name10" presStyleLbl="parChTrans1D2" presStyleIdx="1" presStyleCnt="8"/>
      <dgm:spPr/>
      <dgm:t>
        <a:bodyPr/>
        <a:lstStyle/>
        <a:p>
          <a:endParaRPr lang="en-US"/>
        </a:p>
      </dgm:t>
    </dgm:pt>
    <dgm:pt modelId="{BE4FA096-0B41-4B8A-92E5-3606B1AF71DB}" type="pres">
      <dgm:prSet presAssocID="{25CEA2A5-3E5C-49CC-8401-33D386BAEB4B}" presName="hierRoot2" presStyleCnt="0"/>
      <dgm:spPr/>
    </dgm:pt>
    <dgm:pt modelId="{E4EE959A-9272-48A1-BFF2-30A219E01692}" type="pres">
      <dgm:prSet presAssocID="{25CEA2A5-3E5C-49CC-8401-33D386BAEB4B}" presName="composite2" presStyleCnt="0"/>
      <dgm:spPr/>
    </dgm:pt>
    <dgm:pt modelId="{1CE40CDB-1631-4BBA-B573-032030B6BDC0}" type="pres">
      <dgm:prSet presAssocID="{25CEA2A5-3E5C-49CC-8401-33D386BAEB4B}" presName="background2" presStyleLbl="node2" presStyleIdx="1" presStyleCnt="8"/>
      <dgm:spPr/>
    </dgm:pt>
    <dgm:pt modelId="{4FC1FC3A-964A-4DA9-A5AD-B26E0B83BEFF}" type="pres">
      <dgm:prSet presAssocID="{25CEA2A5-3E5C-49CC-8401-33D386BAEB4B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7ABE6-1D5F-40FA-901F-E5FE457EB854}" type="pres">
      <dgm:prSet presAssocID="{25CEA2A5-3E5C-49CC-8401-33D386BAEB4B}" presName="hierChild3" presStyleCnt="0"/>
      <dgm:spPr/>
    </dgm:pt>
    <dgm:pt modelId="{A3048F14-D474-48E8-B12C-240ACCC97B3C}" type="pres">
      <dgm:prSet presAssocID="{065413D8-652B-4017-B8F4-852AB0491DE3}" presName="Name10" presStyleLbl="parChTrans1D2" presStyleIdx="2" presStyleCnt="8"/>
      <dgm:spPr/>
      <dgm:t>
        <a:bodyPr/>
        <a:lstStyle/>
        <a:p>
          <a:endParaRPr lang="en-US"/>
        </a:p>
      </dgm:t>
    </dgm:pt>
    <dgm:pt modelId="{1AC5C035-82AF-460A-BC20-D878A472B903}" type="pres">
      <dgm:prSet presAssocID="{9A702E3E-0D4F-4E3D-8BBD-30DA6F187337}" presName="hierRoot2" presStyleCnt="0"/>
      <dgm:spPr/>
    </dgm:pt>
    <dgm:pt modelId="{C6C198BB-C07B-472A-9AEF-D0892BD7F08C}" type="pres">
      <dgm:prSet presAssocID="{9A702E3E-0D4F-4E3D-8BBD-30DA6F187337}" presName="composite2" presStyleCnt="0"/>
      <dgm:spPr/>
    </dgm:pt>
    <dgm:pt modelId="{9E1B2AB0-A850-43DC-9DA4-9FD04E0DC2FF}" type="pres">
      <dgm:prSet presAssocID="{9A702E3E-0D4F-4E3D-8BBD-30DA6F187337}" presName="background2" presStyleLbl="node2" presStyleIdx="2" presStyleCnt="8"/>
      <dgm:spPr/>
    </dgm:pt>
    <dgm:pt modelId="{B4C5541A-E6C0-400F-A540-1EEC7B0DC030}" type="pres">
      <dgm:prSet presAssocID="{9A702E3E-0D4F-4E3D-8BBD-30DA6F187337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102B8-A30F-4602-9A8C-E611FC5ACA0A}" type="pres">
      <dgm:prSet presAssocID="{9A702E3E-0D4F-4E3D-8BBD-30DA6F187337}" presName="hierChild3" presStyleCnt="0"/>
      <dgm:spPr/>
    </dgm:pt>
    <dgm:pt modelId="{7F59A590-83E6-49EB-8294-168C6F34200E}" type="pres">
      <dgm:prSet presAssocID="{232B7420-656D-4A58-A6C0-A9BE875CAB5D}" presName="Name10" presStyleLbl="parChTrans1D2" presStyleIdx="3" presStyleCnt="8"/>
      <dgm:spPr/>
      <dgm:t>
        <a:bodyPr/>
        <a:lstStyle/>
        <a:p>
          <a:endParaRPr lang="en-US"/>
        </a:p>
      </dgm:t>
    </dgm:pt>
    <dgm:pt modelId="{4EAC859F-8934-4811-8EF9-BDE6621C1FDE}" type="pres">
      <dgm:prSet presAssocID="{A8BF957B-E9DC-4030-98FA-684CE7DD6DCF}" presName="hierRoot2" presStyleCnt="0"/>
      <dgm:spPr/>
    </dgm:pt>
    <dgm:pt modelId="{D6FD14E4-F929-4548-903E-C9873C90A356}" type="pres">
      <dgm:prSet presAssocID="{A8BF957B-E9DC-4030-98FA-684CE7DD6DCF}" presName="composite2" presStyleCnt="0"/>
      <dgm:spPr/>
    </dgm:pt>
    <dgm:pt modelId="{8BF60AB8-402B-4586-AB6C-421890D8EA3B}" type="pres">
      <dgm:prSet presAssocID="{A8BF957B-E9DC-4030-98FA-684CE7DD6DCF}" presName="background2" presStyleLbl="node2" presStyleIdx="3" presStyleCnt="8"/>
      <dgm:spPr/>
    </dgm:pt>
    <dgm:pt modelId="{581BEE5C-38A3-4617-85EA-1ECBF8698A0A}" type="pres">
      <dgm:prSet presAssocID="{A8BF957B-E9DC-4030-98FA-684CE7DD6DCF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219C56-8C5F-405B-9BC5-A852BFC31DFA}" type="pres">
      <dgm:prSet presAssocID="{A8BF957B-E9DC-4030-98FA-684CE7DD6DCF}" presName="hierChild3" presStyleCnt="0"/>
      <dgm:spPr/>
    </dgm:pt>
    <dgm:pt modelId="{C01162B8-4599-4113-8F30-AC01553D1161}" type="pres">
      <dgm:prSet presAssocID="{1B0A7F12-F811-41DA-A75F-F66A602DF629}" presName="Name17" presStyleLbl="parChTrans1D3" presStyleIdx="0" presStyleCnt="7"/>
      <dgm:spPr/>
      <dgm:t>
        <a:bodyPr/>
        <a:lstStyle/>
        <a:p>
          <a:endParaRPr lang="en-US"/>
        </a:p>
      </dgm:t>
    </dgm:pt>
    <dgm:pt modelId="{22EF3D61-22AE-4455-8B7B-FC203AA4F460}" type="pres">
      <dgm:prSet presAssocID="{C7FA5F73-0C88-47FC-A4F5-C21500A151D8}" presName="hierRoot3" presStyleCnt="0"/>
      <dgm:spPr/>
    </dgm:pt>
    <dgm:pt modelId="{947AC256-6164-469E-8119-D288F074FC1B}" type="pres">
      <dgm:prSet presAssocID="{C7FA5F73-0C88-47FC-A4F5-C21500A151D8}" presName="composite3" presStyleCnt="0"/>
      <dgm:spPr/>
    </dgm:pt>
    <dgm:pt modelId="{9F8DD874-9A2F-4164-B1FF-2199F610B008}" type="pres">
      <dgm:prSet presAssocID="{C7FA5F73-0C88-47FC-A4F5-C21500A151D8}" presName="background3" presStyleLbl="node3" presStyleIdx="0" presStyleCnt="7"/>
      <dgm:spPr/>
    </dgm:pt>
    <dgm:pt modelId="{73BA4797-27B0-4DED-A44F-745C5DDDFC39}" type="pres">
      <dgm:prSet presAssocID="{C7FA5F73-0C88-47FC-A4F5-C21500A151D8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F971BA-6976-4297-9FA7-309187DEBEC2}" type="pres">
      <dgm:prSet presAssocID="{C7FA5F73-0C88-47FC-A4F5-C21500A151D8}" presName="hierChild4" presStyleCnt="0"/>
      <dgm:spPr/>
    </dgm:pt>
    <dgm:pt modelId="{C5E31A59-A9EE-4C49-B73D-2F776A5A336E}" type="pres">
      <dgm:prSet presAssocID="{32A44376-6783-475A-8ECD-1EC7912FB6FF}" presName="Name23" presStyleLbl="parChTrans1D4" presStyleIdx="0" presStyleCnt="36"/>
      <dgm:spPr/>
      <dgm:t>
        <a:bodyPr/>
        <a:lstStyle/>
        <a:p>
          <a:endParaRPr lang="en-US"/>
        </a:p>
      </dgm:t>
    </dgm:pt>
    <dgm:pt modelId="{873E105F-9631-495F-BFBF-F9CFD0EABD40}" type="pres">
      <dgm:prSet presAssocID="{439AFB0D-2424-439F-82F8-17ABF2782A4D}" presName="hierRoot4" presStyleCnt="0"/>
      <dgm:spPr/>
    </dgm:pt>
    <dgm:pt modelId="{33F39E36-5F4B-422D-B7FD-F3DA8D7B6A68}" type="pres">
      <dgm:prSet presAssocID="{439AFB0D-2424-439F-82F8-17ABF2782A4D}" presName="composite4" presStyleCnt="0"/>
      <dgm:spPr/>
    </dgm:pt>
    <dgm:pt modelId="{7BD8B75B-ABD3-4CB1-BD2C-CF07F17A5100}" type="pres">
      <dgm:prSet presAssocID="{439AFB0D-2424-439F-82F8-17ABF2782A4D}" presName="background4" presStyleLbl="node4" presStyleIdx="0" presStyleCnt="36"/>
      <dgm:spPr/>
    </dgm:pt>
    <dgm:pt modelId="{340E1027-E8DA-440C-8188-E6C8B96F1629}" type="pres">
      <dgm:prSet presAssocID="{439AFB0D-2424-439F-82F8-17ABF2782A4D}" presName="text4" presStyleLbl="fgAcc4" presStyleIdx="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4AB93-4B7F-49A6-A030-A8CAE3016AE2}" type="pres">
      <dgm:prSet presAssocID="{439AFB0D-2424-439F-82F8-17ABF2782A4D}" presName="hierChild5" presStyleCnt="0"/>
      <dgm:spPr/>
    </dgm:pt>
    <dgm:pt modelId="{6485F1DC-37A9-409B-BC5B-1FA622BF13CE}" type="pres">
      <dgm:prSet presAssocID="{873988DC-EDF0-461A-941D-A9F5BC984360}" presName="Name17" presStyleLbl="parChTrans1D3" presStyleIdx="1" presStyleCnt="7"/>
      <dgm:spPr/>
      <dgm:t>
        <a:bodyPr/>
        <a:lstStyle/>
        <a:p>
          <a:endParaRPr lang="en-US"/>
        </a:p>
      </dgm:t>
    </dgm:pt>
    <dgm:pt modelId="{F8A29FD1-360F-44E8-90CA-41BF9B2A3EC2}" type="pres">
      <dgm:prSet presAssocID="{3CADAD94-775D-4514-8DF0-4CE5F6CB6AA4}" presName="hierRoot3" presStyleCnt="0"/>
      <dgm:spPr/>
    </dgm:pt>
    <dgm:pt modelId="{BC98C4A9-2297-4EE2-BF81-8F97EC47CA61}" type="pres">
      <dgm:prSet presAssocID="{3CADAD94-775D-4514-8DF0-4CE5F6CB6AA4}" presName="composite3" presStyleCnt="0"/>
      <dgm:spPr/>
    </dgm:pt>
    <dgm:pt modelId="{DCC5CA60-82BB-4481-AA5E-9D6F3C582118}" type="pres">
      <dgm:prSet presAssocID="{3CADAD94-775D-4514-8DF0-4CE5F6CB6AA4}" presName="background3" presStyleLbl="node3" presStyleIdx="1" presStyleCnt="7"/>
      <dgm:spPr/>
    </dgm:pt>
    <dgm:pt modelId="{A003B66F-C851-470E-BB3B-41D511FA3B3D}" type="pres">
      <dgm:prSet presAssocID="{3CADAD94-775D-4514-8DF0-4CE5F6CB6AA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D6DB6B-B01D-4EFD-9913-29A00F9534CD}" type="pres">
      <dgm:prSet presAssocID="{3CADAD94-775D-4514-8DF0-4CE5F6CB6AA4}" presName="hierChild4" presStyleCnt="0"/>
      <dgm:spPr/>
    </dgm:pt>
    <dgm:pt modelId="{AE6107DE-8ACE-4B44-930D-97DBF851B683}" type="pres">
      <dgm:prSet presAssocID="{FECF8639-88BC-41E1-A30D-7C3D25ABCB6C}" presName="Name23" presStyleLbl="parChTrans1D4" presStyleIdx="1" presStyleCnt="36"/>
      <dgm:spPr/>
      <dgm:t>
        <a:bodyPr/>
        <a:lstStyle/>
        <a:p>
          <a:endParaRPr lang="en-US"/>
        </a:p>
      </dgm:t>
    </dgm:pt>
    <dgm:pt modelId="{B984F28F-BBB8-4B38-9690-D180D7852B6A}" type="pres">
      <dgm:prSet presAssocID="{7D513132-5FAC-4260-B2D1-961C173F99D5}" presName="hierRoot4" presStyleCnt="0"/>
      <dgm:spPr/>
    </dgm:pt>
    <dgm:pt modelId="{7C802AE8-9A82-4D4C-8831-C42A1045BAE6}" type="pres">
      <dgm:prSet presAssocID="{7D513132-5FAC-4260-B2D1-961C173F99D5}" presName="composite4" presStyleCnt="0"/>
      <dgm:spPr/>
    </dgm:pt>
    <dgm:pt modelId="{C49AD3E6-69C3-42C8-A844-E5096BD7A9A2}" type="pres">
      <dgm:prSet presAssocID="{7D513132-5FAC-4260-B2D1-961C173F99D5}" presName="background4" presStyleLbl="node4" presStyleIdx="1" presStyleCnt="36"/>
      <dgm:spPr/>
    </dgm:pt>
    <dgm:pt modelId="{61B2C402-17EA-471F-8EBA-7184866F12A6}" type="pres">
      <dgm:prSet presAssocID="{7D513132-5FAC-4260-B2D1-961C173F99D5}" presName="text4" presStyleLbl="fgAcc4" presStyleIdx="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2CFBD-6581-4C52-828E-C631F03B3AE6}" type="pres">
      <dgm:prSet presAssocID="{7D513132-5FAC-4260-B2D1-961C173F99D5}" presName="hierChild5" presStyleCnt="0"/>
      <dgm:spPr/>
    </dgm:pt>
    <dgm:pt modelId="{005B7CC8-9CCF-477E-BB6E-69F181E04F0D}" type="pres">
      <dgm:prSet presAssocID="{2BDFA43F-BB71-4404-8E51-B3C7149BA451}" presName="Name17" presStyleLbl="parChTrans1D3" presStyleIdx="2" presStyleCnt="7"/>
      <dgm:spPr/>
      <dgm:t>
        <a:bodyPr/>
        <a:lstStyle/>
        <a:p>
          <a:endParaRPr lang="en-US"/>
        </a:p>
      </dgm:t>
    </dgm:pt>
    <dgm:pt modelId="{5056D61C-9739-4F01-8884-FA7089A7B61E}" type="pres">
      <dgm:prSet presAssocID="{D70BA74F-5C95-47E1-BE6A-A10A72142E99}" presName="hierRoot3" presStyleCnt="0"/>
      <dgm:spPr/>
    </dgm:pt>
    <dgm:pt modelId="{B8C62425-8876-472B-A57F-BE6938642B13}" type="pres">
      <dgm:prSet presAssocID="{D70BA74F-5C95-47E1-BE6A-A10A72142E99}" presName="composite3" presStyleCnt="0"/>
      <dgm:spPr/>
    </dgm:pt>
    <dgm:pt modelId="{EBEBBA12-F768-4B3D-8E36-E523F9C32EAD}" type="pres">
      <dgm:prSet presAssocID="{D70BA74F-5C95-47E1-BE6A-A10A72142E99}" presName="background3" presStyleLbl="node3" presStyleIdx="2" presStyleCnt="7"/>
      <dgm:spPr/>
    </dgm:pt>
    <dgm:pt modelId="{7D06070B-7B9F-4E2E-B4F7-7C79F80A4F03}" type="pres">
      <dgm:prSet presAssocID="{D70BA74F-5C95-47E1-BE6A-A10A72142E9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BA294-3940-4D55-A251-3034C426AB2F}" type="pres">
      <dgm:prSet presAssocID="{D70BA74F-5C95-47E1-BE6A-A10A72142E99}" presName="hierChild4" presStyleCnt="0"/>
      <dgm:spPr/>
    </dgm:pt>
    <dgm:pt modelId="{5A3B4B85-3ED7-42E9-804F-8AD344DAC54B}" type="pres">
      <dgm:prSet presAssocID="{48CC897F-7AD7-45DD-BFA7-E45339C8012F}" presName="Name23" presStyleLbl="parChTrans1D4" presStyleIdx="2" presStyleCnt="36"/>
      <dgm:spPr/>
      <dgm:t>
        <a:bodyPr/>
        <a:lstStyle/>
        <a:p>
          <a:endParaRPr lang="en-US"/>
        </a:p>
      </dgm:t>
    </dgm:pt>
    <dgm:pt modelId="{CCD7B825-E755-478B-8D6A-2FCDC3E4EC2C}" type="pres">
      <dgm:prSet presAssocID="{9912E43F-4791-41FD-BBFC-F88243619721}" presName="hierRoot4" presStyleCnt="0"/>
      <dgm:spPr/>
    </dgm:pt>
    <dgm:pt modelId="{E4D21F58-C36D-43BF-9E04-637B4ACE4A1F}" type="pres">
      <dgm:prSet presAssocID="{9912E43F-4791-41FD-BBFC-F88243619721}" presName="composite4" presStyleCnt="0"/>
      <dgm:spPr/>
    </dgm:pt>
    <dgm:pt modelId="{70EFC692-CCD4-405D-AD0C-5080F79F4276}" type="pres">
      <dgm:prSet presAssocID="{9912E43F-4791-41FD-BBFC-F88243619721}" presName="background4" presStyleLbl="node4" presStyleIdx="2" presStyleCnt="36"/>
      <dgm:spPr/>
    </dgm:pt>
    <dgm:pt modelId="{91A86A27-5439-428D-8F3A-9BD604102092}" type="pres">
      <dgm:prSet presAssocID="{9912E43F-4791-41FD-BBFC-F88243619721}" presName="text4" presStyleLbl="fgAcc4" presStyleIdx="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5D1B2-43DC-44CD-B90E-DEC26B1550A3}" type="pres">
      <dgm:prSet presAssocID="{9912E43F-4791-41FD-BBFC-F88243619721}" presName="hierChild5" presStyleCnt="0"/>
      <dgm:spPr/>
    </dgm:pt>
    <dgm:pt modelId="{7DD882BA-A9F8-4EAE-B087-49D7BBD9485E}" type="pres">
      <dgm:prSet presAssocID="{AC2899D9-968C-4F1F-9A4A-F91F24B22D66}" presName="Name17" presStyleLbl="parChTrans1D3" presStyleIdx="3" presStyleCnt="7"/>
      <dgm:spPr/>
      <dgm:t>
        <a:bodyPr/>
        <a:lstStyle/>
        <a:p>
          <a:endParaRPr lang="en-US"/>
        </a:p>
      </dgm:t>
    </dgm:pt>
    <dgm:pt modelId="{211C5778-41D5-40B7-9607-66F9316C45A8}" type="pres">
      <dgm:prSet presAssocID="{00ADC56A-E3C1-4F7F-845A-4D76AFBE0BCD}" presName="hierRoot3" presStyleCnt="0"/>
      <dgm:spPr/>
    </dgm:pt>
    <dgm:pt modelId="{C0038D21-B193-4908-A43E-836ECB60011B}" type="pres">
      <dgm:prSet presAssocID="{00ADC56A-E3C1-4F7F-845A-4D76AFBE0BCD}" presName="composite3" presStyleCnt="0"/>
      <dgm:spPr/>
    </dgm:pt>
    <dgm:pt modelId="{C24D9A78-1326-4B95-820F-AAE402B72455}" type="pres">
      <dgm:prSet presAssocID="{00ADC56A-E3C1-4F7F-845A-4D76AFBE0BCD}" presName="background3" presStyleLbl="node3" presStyleIdx="3" presStyleCnt="7"/>
      <dgm:spPr/>
    </dgm:pt>
    <dgm:pt modelId="{D61A9FF0-EE0C-4A59-AB15-075F9337EFC6}" type="pres">
      <dgm:prSet presAssocID="{00ADC56A-E3C1-4F7F-845A-4D76AFBE0BCD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CECFB-AB23-477A-86F7-C9A1D08B8AE1}" type="pres">
      <dgm:prSet presAssocID="{00ADC56A-E3C1-4F7F-845A-4D76AFBE0BCD}" presName="hierChild4" presStyleCnt="0"/>
      <dgm:spPr/>
    </dgm:pt>
    <dgm:pt modelId="{6254354C-4176-41C2-B2E7-06D162E2AC5E}" type="pres">
      <dgm:prSet presAssocID="{15E7A2F7-1BB7-41EB-A3EB-CB5D7FA7FDE6}" presName="Name10" presStyleLbl="parChTrans1D2" presStyleIdx="4" presStyleCnt="8"/>
      <dgm:spPr/>
      <dgm:t>
        <a:bodyPr/>
        <a:lstStyle/>
        <a:p>
          <a:endParaRPr lang="en-US"/>
        </a:p>
      </dgm:t>
    </dgm:pt>
    <dgm:pt modelId="{C9A1B2DD-20F0-43FD-92F4-9400D28F967E}" type="pres">
      <dgm:prSet presAssocID="{C5945A14-84FC-4956-A4E6-8036FCB88458}" presName="hierRoot2" presStyleCnt="0"/>
      <dgm:spPr/>
    </dgm:pt>
    <dgm:pt modelId="{1D0E6DEF-B26E-401B-ABC2-0E6CCB657813}" type="pres">
      <dgm:prSet presAssocID="{C5945A14-84FC-4956-A4E6-8036FCB88458}" presName="composite2" presStyleCnt="0"/>
      <dgm:spPr/>
    </dgm:pt>
    <dgm:pt modelId="{302D01DB-FAF8-4C94-88AE-853A34A931C8}" type="pres">
      <dgm:prSet presAssocID="{C5945A14-84FC-4956-A4E6-8036FCB88458}" presName="background2" presStyleLbl="node2" presStyleIdx="4" presStyleCnt="8"/>
      <dgm:spPr/>
    </dgm:pt>
    <dgm:pt modelId="{653B4A5D-2ADE-4E26-9788-72669908F8DD}" type="pres">
      <dgm:prSet presAssocID="{C5945A14-84FC-4956-A4E6-8036FCB88458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D8C10-0926-4546-B884-6E6A494AE2C0}" type="pres">
      <dgm:prSet presAssocID="{C5945A14-84FC-4956-A4E6-8036FCB88458}" presName="hierChild3" presStyleCnt="0"/>
      <dgm:spPr/>
    </dgm:pt>
    <dgm:pt modelId="{045D58B2-7DB0-411B-863A-09B1938F2683}" type="pres">
      <dgm:prSet presAssocID="{C6F5ED85-C9ED-45A0-9ECB-AA0C86E7D32A}" presName="Name10" presStyleLbl="parChTrans1D2" presStyleIdx="5" presStyleCnt="8"/>
      <dgm:spPr/>
      <dgm:t>
        <a:bodyPr/>
        <a:lstStyle/>
        <a:p>
          <a:endParaRPr lang="en-US"/>
        </a:p>
      </dgm:t>
    </dgm:pt>
    <dgm:pt modelId="{B74BF8A5-47AF-4BEC-9B0E-D2B003A99798}" type="pres">
      <dgm:prSet presAssocID="{F59D43CB-D3C3-4D78-A6D5-939D4F443014}" presName="hierRoot2" presStyleCnt="0"/>
      <dgm:spPr/>
    </dgm:pt>
    <dgm:pt modelId="{DA93B2DC-EB72-49AC-BB77-4A0002D37537}" type="pres">
      <dgm:prSet presAssocID="{F59D43CB-D3C3-4D78-A6D5-939D4F443014}" presName="composite2" presStyleCnt="0"/>
      <dgm:spPr/>
    </dgm:pt>
    <dgm:pt modelId="{FD1E69CA-5BFD-4C05-84CD-6C2B8AF25E67}" type="pres">
      <dgm:prSet presAssocID="{F59D43CB-D3C3-4D78-A6D5-939D4F443014}" presName="background2" presStyleLbl="node2" presStyleIdx="5" presStyleCnt="8"/>
      <dgm:spPr/>
    </dgm:pt>
    <dgm:pt modelId="{47B49950-83D4-4E49-9355-2A5B911B546B}" type="pres">
      <dgm:prSet presAssocID="{F59D43CB-D3C3-4D78-A6D5-939D4F443014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5BD43-B18F-43A0-A204-B36E565D3A21}" type="pres">
      <dgm:prSet presAssocID="{F59D43CB-D3C3-4D78-A6D5-939D4F443014}" presName="hierChild3" presStyleCnt="0"/>
      <dgm:spPr/>
    </dgm:pt>
    <dgm:pt modelId="{37980185-4C93-43C1-A51D-15BE97F5FBDF}" type="pres">
      <dgm:prSet presAssocID="{31D6F3B8-1F5A-4E46-BBDA-7182902EC7C1}" presName="Name10" presStyleLbl="parChTrans1D2" presStyleIdx="6" presStyleCnt="8"/>
      <dgm:spPr/>
      <dgm:t>
        <a:bodyPr/>
        <a:lstStyle/>
        <a:p>
          <a:endParaRPr lang="en-US"/>
        </a:p>
      </dgm:t>
    </dgm:pt>
    <dgm:pt modelId="{C536570A-D9E4-4479-8D55-30BA9D6C4F70}" type="pres">
      <dgm:prSet presAssocID="{6F244300-A8A6-4376-BCA1-5B562E17BCE8}" presName="hierRoot2" presStyleCnt="0"/>
      <dgm:spPr/>
    </dgm:pt>
    <dgm:pt modelId="{A19BE965-82C1-463D-8741-7321E6DD6741}" type="pres">
      <dgm:prSet presAssocID="{6F244300-A8A6-4376-BCA1-5B562E17BCE8}" presName="composite2" presStyleCnt="0"/>
      <dgm:spPr/>
    </dgm:pt>
    <dgm:pt modelId="{C09220B7-3F73-4EC0-84B9-7064B95BD2BF}" type="pres">
      <dgm:prSet presAssocID="{6F244300-A8A6-4376-BCA1-5B562E17BCE8}" presName="background2" presStyleLbl="node2" presStyleIdx="6" presStyleCnt="8"/>
      <dgm:spPr/>
    </dgm:pt>
    <dgm:pt modelId="{7F65C886-B6A3-47E2-BA6E-032505B28436}" type="pres">
      <dgm:prSet presAssocID="{6F244300-A8A6-4376-BCA1-5B562E17BCE8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0B3E3-77D8-4406-934F-7FEFFE664D2D}" type="pres">
      <dgm:prSet presAssocID="{6F244300-A8A6-4376-BCA1-5B562E17BCE8}" presName="hierChild3" presStyleCnt="0"/>
      <dgm:spPr/>
    </dgm:pt>
    <dgm:pt modelId="{A44C3489-632F-450E-8419-94D9ECE3D43E}" type="pres">
      <dgm:prSet presAssocID="{02E23306-B001-4D19-9F20-6BE06A8FA55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9BA190DA-9E11-417D-ABB4-ADAC23512226}" type="pres">
      <dgm:prSet presAssocID="{94267814-9C28-4146-A3EE-64B854900E28}" presName="hierRoot3" presStyleCnt="0"/>
      <dgm:spPr/>
    </dgm:pt>
    <dgm:pt modelId="{A320C2B7-9330-4264-896A-8B094FC84468}" type="pres">
      <dgm:prSet presAssocID="{94267814-9C28-4146-A3EE-64B854900E28}" presName="composite3" presStyleCnt="0"/>
      <dgm:spPr/>
    </dgm:pt>
    <dgm:pt modelId="{7464812E-6137-43E7-94F3-DB88353D123F}" type="pres">
      <dgm:prSet presAssocID="{94267814-9C28-4146-A3EE-64B854900E28}" presName="background3" presStyleLbl="node3" presStyleIdx="4" presStyleCnt="7"/>
      <dgm:spPr/>
    </dgm:pt>
    <dgm:pt modelId="{6D0B7A92-8E4F-4165-90FD-2D573C4D4630}" type="pres">
      <dgm:prSet presAssocID="{94267814-9C28-4146-A3EE-64B854900E28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666A89-1EA9-4AC1-84C2-1E31A4C0B623}" type="pres">
      <dgm:prSet presAssocID="{94267814-9C28-4146-A3EE-64B854900E28}" presName="hierChild4" presStyleCnt="0"/>
      <dgm:spPr/>
    </dgm:pt>
    <dgm:pt modelId="{40D5027C-1C03-4664-8C83-8EDD8FB48F28}" type="pres">
      <dgm:prSet presAssocID="{09B28599-E8CE-425C-BB4F-7E4D5725C976}" presName="Name17" presStyleLbl="parChTrans1D3" presStyleIdx="5" presStyleCnt="7"/>
      <dgm:spPr/>
      <dgm:t>
        <a:bodyPr/>
        <a:lstStyle/>
        <a:p>
          <a:endParaRPr lang="en-US"/>
        </a:p>
      </dgm:t>
    </dgm:pt>
    <dgm:pt modelId="{B1D08581-B448-4E72-802E-1D5131FF28DA}" type="pres">
      <dgm:prSet presAssocID="{CF8D59D0-9E2D-45CB-AFE7-46CEBD95DC76}" presName="hierRoot3" presStyleCnt="0"/>
      <dgm:spPr/>
    </dgm:pt>
    <dgm:pt modelId="{7EECFA2D-CC6E-4A42-B5B3-431B7AD6DF84}" type="pres">
      <dgm:prSet presAssocID="{CF8D59D0-9E2D-45CB-AFE7-46CEBD95DC76}" presName="composite3" presStyleCnt="0"/>
      <dgm:spPr/>
    </dgm:pt>
    <dgm:pt modelId="{58B37F9B-E952-4435-9119-AF9B7EE66F8D}" type="pres">
      <dgm:prSet presAssocID="{CF8D59D0-9E2D-45CB-AFE7-46CEBD95DC76}" presName="background3" presStyleLbl="node3" presStyleIdx="5" presStyleCnt="7"/>
      <dgm:spPr/>
    </dgm:pt>
    <dgm:pt modelId="{41CD88AF-E090-47E3-960C-DF7201099FD8}" type="pres">
      <dgm:prSet presAssocID="{CF8D59D0-9E2D-45CB-AFE7-46CEBD95DC76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8F8ED-0E12-4A97-A415-DD6B885A1F6D}" type="pres">
      <dgm:prSet presAssocID="{CF8D59D0-9E2D-45CB-AFE7-46CEBD95DC76}" presName="hierChild4" presStyleCnt="0"/>
      <dgm:spPr/>
    </dgm:pt>
    <dgm:pt modelId="{4FED91BF-7F57-417A-95BA-03A6052EC754}" type="pres">
      <dgm:prSet presAssocID="{11C6218B-9C00-4848-BB3C-FD0CD3C0E1E2}" presName="Name23" presStyleLbl="parChTrans1D4" presStyleIdx="3" presStyleCnt="36"/>
      <dgm:spPr/>
      <dgm:t>
        <a:bodyPr/>
        <a:lstStyle/>
        <a:p>
          <a:endParaRPr lang="en-US"/>
        </a:p>
      </dgm:t>
    </dgm:pt>
    <dgm:pt modelId="{DF4E1E5B-789F-4D64-BB6E-20CBA9454839}" type="pres">
      <dgm:prSet presAssocID="{3242014D-FA1D-485F-9E59-8857465DB4BB}" presName="hierRoot4" presStyleCnt="0"/>
      <dgm:spPr/>
    </dgm:pt>
    <dgm:pt modelId="{56C293DA-84C9-43FA-ABBB-3D837E10A4F5}" type="pres">
      <dgm:prSet presAssocID="{3242014D-FA1D-485F-9E59-8857465DB4BB}" presName="composite4" presStyleCnt="0"/>
      <dgm:spPr/>
    </dgm:pt>
    <dgm:pt modelId="{A1482D33-ADA3-46FB-9F8C-869152189C2C}" type="pres">
      <dgm:prSet presAssocID="{3242014D-FA1D-485F-9E59-8857465DB4BB}" presName="background4" presStyleLbl="node4" presStyleIdx="3" presStyleCnt="36"/>
      <dgm:spPr/>
    </dgm:pt>
    <dgm:pt modelId="{BE591564-3211-4A04-A649-D397424BB649}" type="pres">
      <dgm:prSet presAssocID="{3242014D-FA1D-485F-9E59-8857465DB4BB}" presName="text4" presStyleLbl="fgAcc4" presStyleIdx="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AE714-A33E-452F-B528-158B5225E89D}" type="pres">
      <dgm:prSet presAssocID="{3242014D-FA1D-485F-9E59-8857465DB4BB}" presName="hierChild5" presStyleCnt="0"/>
      <dgm:spPr/>
    </dgm:pt>
    <dgm:pt modelId="{108E57E0-D691-4ABE-BED0-25EFC935EE5A}" type="pres">
      <dgm:prSet presAssocID="{5D1CE831-3E65-48C5-B276-476807B3B437}" presName="Name23" presStyleLbl="parChTrans1D4" presStyleIdx="4" presStyleCnt="36"/>
      <dgm:spPr/>
      <dgm:t>
        <a:bodyPr/>
        <a:lstStyle/>
        <a:p>
          <a:endParaRPr lang="en-US"/>
        </a:p>
      </dgm:t>
    </dgm:pt>
    <dgm:pt modelId="{E2AF1E0C-368F-4F72-A09B-FF41BE47724F}" type="pres">
      <dgm:prSet presAssocID="{BD8CA7CE-0808-493E-A0A2-939C11CA1347}" presName="hierRoot4" presStyleCnt="0"/>
      <dgm:spPr/>
    </dgm:pt>
    <dgm:pt modelId="{A2C5DAC5-4F31-4D8C-9697-3794C203CFB3}" type="pres">
      <dgm:prSet presAssocID="{BD8CA7CE-0808-493E-A0A2-939C11CA1347}" presName="composite4" presStyleCnt="0"/>
      <dgm:spPr/>
    </dgm:pt>
    <dgm:pt modelId="{4803D0F9-7962-4E46-B18A-4E65E46B14B1}" type="pres">
      <dgm:prSet presAssocID="{BD8CA7CE-0808-493E-A0A2-939C11CA1347}" presName="background4" presStyleLbl="node4" presStyleIdx="4" presStyleCnt="36"/>
      <dgm:spPr/>
    </dgm:pt>
    <dgm:pt modelId="{2B3E721E-3281-48DA-B90D-01CB6048A6D1}" type="pres">
      <dgm:prSet presAssocID="{BD8CA7CE-0808-493E-A0A2-939C11CA1347}" presName="text4" presStyleLbl="fgAcc4" presStyleIdx="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1B9AFE-FB60-41A7-AC64-29AD5B888566}" type="pres">
      <dgm:prSet presAssocID="{BD8CA7CE-0808-493E-A0A2-939C11CA1347}" presName="hierChild5" presStyleCnt="0"/>
      <dgm:spPr/>
    </dgm:pt>
    <dgm:pt modelId="{1874A796-42D3-4A7F-877D-2D40071C8D87}" type="pres">
      <dgm:prSet presAssocID="{70311944-DAEB-4F7E-963F-7F0B97662423}" presName="Name23" presStyleLbl="parChTrans1D4" presStyleIdx="5" presStyleCnt="36"/>
      <dgm:spPr/>
      <dgm:t>
        <a:bodyPr/>
        <a:lstStyle/>
        <a:p>
          <a:endParaRPr lang="en-US"/>
        </a:p>
      </dgm:t>
    </dgm:pt>
    <dgm:pt modelId="{B55AA15A-E67A-484C-98FA-144989C3C96C}" type="pres">
      <dgm:prSet presAssocID="{A8B6EDC7-AD75-4C74-B92F-64A3E405E4D7}" presName="hierRoot4" presStyleCnt="0"/>
      <dgm:spPr/>
    </dgm:pt>
    <dgm:pt modelId="{7DCFB410-877D-4A19-B2B7-8E2EC12BC17C}" type="pres">
      <dgm:prSet presAssocID="{A8B6EDC7-AD75-4C74-B92F-64A3E405E4D7}" presName="composite4" presStyleCnt="0"/>
      <dgm:spPr/>
    </dgm:pt>
    <dgm:pt modelId="{790F543D-1A37-4D5F-A7F7-B78215F2E5C3}" type="pres">
      <dgm:prSet presAssocID="{A8B6EDC7-AD75-4C74-B92F-64A3E405E4D7}" presName="background4" presStyleLbl="node4" presStyleIdx="5" presStyleCnt="36"/>
      <dgm:spPr/>
    </dgm:pt>
    <dgm:pt modelId="{CEEC8A2E-A038-4C89-AB94-B30988B2AD08}" type="pres">
      <dgm:prSet presAssocID="{A8B6EDC7-AD75-4C74-B92F-64A3E405E4D7}" presName="text4" presStyleLbl="fgAcc4" presStyleIdx="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7F8B0-8788-4454-A09A-7846B7840B63}" type="pres">
      <dgm:prSet presAssocID="{A8B6EDC7-AD75-4C74-B92F-64A3E405E4D7}" presName="hierChild5" presStyleCnt="0"/>
      <dgm:spPr/>
    </dgm:pt>
    <dgm:pt modelId="{619A86F0-176F-4D3A-932A-B482914BE0E5}" type="pres">
      <dgm:prSet presAssocID="{7F61DA88-D810-43BF-A709-748BC0948EAA}" presName="Name23" presStyleLbl="parChTrans1D4" presStyleIdx="6" presStyleCnt="36"/>
      <dgm:spPr/>
      <dgm:t>
        <a:bodyPr/>
        <a:lstStyle/>
        <a:p>
          <a:endParaRPr lang="en-US"/>
        </a:p>
      </dgm:t>
    </dgm:pt>
    <dgm:pt modelId="{30D51CFF-1CFF-446B-BC55-FC573DBFE53F}" type="pres">
      <dgm:prSet presAssocID="{58CF1EA9-3040-4FE1-B23C-1D644F9FE249}" presName="hierRoot4" presStyleCnt="0"/>
      <dgm:spPr/>
    </dgm:pt>
    <dgm:pt modelId="{515F6A45-87F6-4537-AF7D-857E28208DED}" type="pres">
      <dgm:prSet presAssocID="{58CF1EA9-3040-4FE1-B23C-1D644F9FE249}" presName="composite4" presStyleCnt="0"/>
      <dgm:spPr/>
    </dgm:pt>
    <dgm:pt modelId="{2F51B4AF-25F9-4250-95C3-69243842DC16}" type="pres">
      <dgm:prSet presAssocID="{58CF1EA9-3040-4FE1-B23C-1D644F9FE249}" presName="background4" presStyleLbl="node4" presStyleIdx="6" presStyleCnt="36"/>
      <dgm:spPr/>
    </dgm:pt>
    <dgm:pt modelId="{C5C7E28F-670D-431A-B987-388D878A4B36}" type="pres">
      <dgm:prSet presAssocID="{58CF1EA9-3040-4FE1-B23C-1D644F9FE249}" presName="text4" presStyleLbl="fgAcc4" presStyleIdx="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29A83-D410-4BFA-83A9-838926154AAB}" type="pres">
      <dgm:prSet presAssocID="{58CF1EA9-3040-4FE1-B23C-1D644F9FE249}" presName="hierChild5" presStyleCnt="0"/>
      <dgm:spPr/>
    </dgm:pt>
    <dgm:pt modelId="{4BACEFB4-8072-4047-AA8E-004D3B50F9D3}" type="pres">
      <dgm:prSet presAssocID="{1A310DA8-BDE3-403B-A2DA-9DCD76A05FD8}" presName="Name23" presStyleLbl="parChTrans1D4" presStyleIdx="7" presStyleCnt="36"/>
      <dgm:spPr/>
      <dgm:t>
        <a:bodyPr/>
        <a:lstStyle/>
        <a:p>
          <a:endParaRPr lang="en-US"/>
        </a:p>
      </dgm:t>
    </dgm:pt>
    <dgm:pt modelId="{05442371-02CB-4BDC-B32C-8E536CF1035D}" type="pres">
      <dgm:prSet presAssocID="{F734B3CE-E7D5-4821-A357-340E93E8A31B}" presName="hierRoot4" presStyleCnt="0"/>
      <dgm:spPr/>
    </dgm:pt>
    <dgm:pt modelId="{E06E862E-6EAC-46B3-BB1F-47A9E45376B5}" type="pres">
      <dgm:prSet presAssocID="{F734B3CE-E7D5-4821-A357-340E93E8A31B}" presName="composite4" presStyleCnt="0"/>
      <dgm:spPr/>
    </dgm:pt>
    <dgm:pt modelId="{B766D5FD-C068-4A91-A5B6-741DEB420ADB}" type="pres">
      <dgm:prSet presAssocID="{F734B3CE-E7D5-4821-A357-340E93E8A31B}" presName="background4" presStyleLbl="node4" presStyleIdx="7" presStyleCnt="36"/>
      <dgm:spPr/>
    </dgm:pt>
    <dgm:pt modelId="{E969D132-0865-424D-BB2B-A6EFA012F825}" type="pres">
      <dgm:prSet presAssocID="{F734B3CE-E7D5-4821-A357-340E93E8A31B}" presName="text4" presStyleLbl="fgAcc4" presStyleIdx="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EF3E7-A3EC-40D0-8C09-7A5661C4119F}" type="pres">
      <dgm:prSet presAssocID="{F734B3CE-E7D5-4821-A357-340E93E8A31B}" presName="hierChild5" presStyleCnt="0"/>
      <dgm:spPr/>
    </dgm:pt>
    <dgm:pt modelId="{988AA487-5747-4B68-9F86-E09513F4E8DE}" type="pres">
      <dgm:prSet presAssocID="{07E13DBC-F972-4A4D-BA0F-6F11AF343170}" presName="Name23" presStyleLbl="parChTrans1D4" presStyleIdx="8" presStyleCnt="36"/>
      <dgm:spPr/>
      <dgm:t>
        <a:bodyPr/>
        <a:lstStyle/>
        <a:p>
          <a:endParaRPr lang="en-US"/>
        </a:p>
      </dgm:t>
    </dgm:pt>
    <dgm:pt modelId="{4E78176B-C8E1-4D9E-84E0-AE52D03930FF}" type="pres">
      <dgm:prSet presAssocID="{F82A63B1-517A-4456-B6BA-9D21653331E1}" presName="hierRoot4" presStyleCnt="0"/>
      <dgm:spPr/>
    </dgm:pt>
    <dgm:pt modelId="{9E9050D6-2587-43C0-BE93-98C11578F5A9}" type="pres">
      <dgm:prSet presAssocID="{F82A63B1-517A-4456-B6BA-9D21653331E1}" presName="composite4" presStyleCnt="0"/>
      <dgm:spPr/>
    </dgm:pt>
    <dgm:pt modelId="{193941F3-4244-4A3C-9E58-C37943DA6810}" type="pres">
      <dgm:prSet presAssocID="{F82A63B1-517A-4456-B6BA-9D21653331E1}" presName="background4" presStyleLbl="node4" presStyleIdx="8" presStyleCnt="36"/>
      <dgm:spPr/>
    </dgm:pt>
    <dgm:pt modelId="{1E7168F6-4A64-48FD-909F-83070BF80091}" type="pres">
      <dgm:prSet presAssocID="{F82A63B1-517A-4456-B6BA-9D21653331E1}" presName="text4" presStyleLbl="fgAcc4" presStyleIdx="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6281D-4662-4B4B-B207-2AB965F6251C}" type="pres">
      <dgm:prSet presAssocID="{F82A63B1-517A-4456-B6BA-9D21653331E1}" presName="hierChild5" presStyleCnt="0"/>
      <dgm:spPr/>
    </dgm:pt>
    <dgm:pt modelId="{DD355C56-331F-4E50-A390-6E75B9FFF46C}" type="pres">
      <dgm:prSet presAssocID="{388B7E2B-FF2B-43EF-B49C-714EB07AF2FC}" presName="Name23" presStyleLbl="parChTrans1D4" presStyleIdx="9" presStyleCnt="36"/>
      <dgm:spPr/>
      <dgm:t>
        <a:bodyPr/>
        <a:lstStyle/>
        <a:p>
          <a:endParaRPr lang="en-US"/>
        </a:p>
      </dgm:t>
    </dgm:pt>
    <dgm:pt modelId="{8C96D0D2-17D5-4801-9E3A-095A68E502FA}" type="pres">
      <dgm:prSet presAssocID="{E3645873-B80D-472E-8573-A88AB637A87C}" presName="hierRoot4" presStyleCnt="0"/>
      <dgm:spPr/>
    </dgm:pt>
    <dgm:pt modelId="{B0E8BE16-E2F5-4DCF-9534-C86139CEAA3E}" type="pres">
      <dgm:prSet presAssocID="{E3645873-B80D-472E-8573-A88AB637A87C}" presName="composite4" presStyleCnt="0"/>
      <dgm:spPr/>
    </dgm:pt>
    <dgm:pt modelId="{84D703AA-F3FD-4466-923D-CB9EAA1AB6D4}" type="pres">
      <dgm:prSet presAssocID="{E3645873-B80D-472E-8573-A88AB637A87C}" presName="background4" presStyleLbl="node4" presStyleIdx="9" presStyleCnt="36"/>
      <dgm:spPr/>
    </dgm:pt>
    <dgm:pt modelId="{C6C59479-43AB-427C-A44E-E3CC6AD32D64}" type="pres">
      <dgm:prSet presAssocID="{E3645873-B80D-472E-8573-A88AB637A87C}" presName="text4" presStyleLbl="fgAcc4" presStyleIdx="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2B145-55F4-480C-B77E-EF4F10BBE3A0}" type="pres">
      <dgm:prSet presAssocID="{E3645873-B80D-472E-8573-A88AB637A87C}" presName="hierChild5" presStyleCnt="0"/>
      <dgm:spPr/>
    </dgm:pt>
    <dgm:pt modelId="{00B85270-80B3-40BC-8A48-9A3C3C2308BE}" type="pres">
      <dgm:prSet presAssocID="{0FF2D4C8-C0C2-44CD-9D7A-A08E8242F878}" presName="Name23" presStyleLbl="parChTrans1D4" presStyleIdx="10" presStyleCnt="36"/>
      <dgm:spPr/>
      <dgm:t>
        <a:bodyPr/>
        <a:lstStyle/>
        <a:p>
          <a:endParaRPr lang="en-US"/>
        </a:p>
      </dgm:t>
    </dgm:pt>
    <dgm:pt modelId="{86F065D6-4A68-44F7-9265-4FA4AE5E98F1}" type="pres">
      <dgm:prSet presAssocID="{84AA312C-4A3B-47F8-BE25-B8EF9AB2C416}" presName="hierRoot4" presStyleCnt="0"/>
      <dgm:spPr/>
    </dgm:pt>
    <dgm:pt modelId="{570CDEDC-4690-4A4D-8494-05A4995EB84B}" type="pres">
      <dgm:prSet presAssocID="{84AA312C-4A3B-47F8-BE25-B8EF9AB2C416}" presName="composite4" presStyleCnt="0"/>
      <dgm:spPr/>
    </dgm:pt>
    <dgm:pt modelId="{AE4C4BF2-BF32-46FE-B28A-7BA56E7B8FC8}" type="pres">
      <dgm:prSet presAssocID="{84AA312C-4A3B-47F8-BE25-B8EF9AB2C416}" presName="background4" presStyleLbl="node4" presStyleIdx="10" presStyleCnt="36"/>
      <dgm:spPr/>
    </dgm:pt>
    <dgm:pt modelId="{784D56A7-ABD9-4D84-88DC-2118C0C2B0D1}" type="pres">
      <dgm:prSet presAssocID="{84AA312C-4A3B-47F8-BE25-B8EF9AB2C416}" presName="text4" presStyleLbl="fgAcc4" presStyleIdx="1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DED5E-C2F9-4A2A-9FFA-762C18C6779A}" type="pres">
      <dgm:prSet presAssocID="{84AA312C-4A3B-47F8-BE25-B8EF9AB2C416}" presName="hierChild5" presStyleCnt="0"/>
      <dgm:spPr/>
    </dgm:pt>
    <dgm:pt modelId="{A0344152-E760-43FD-BB5D-39C5FA87CDEE}" type="pres">
      <dgm:prSet presAssocID="{F2627303-5827-4066-B80D-77CF5C9E2633}" presName="Name23" presStyleLbl="parChTrans1D4" presStyleIdx="11" presStyleCnt="36"/>
      <dgm:spPr/>
      <dgm:t>
        <a:bodyPr/>
        <a:lstStyle/>
        <a:p>
          <a:endParaRPr lang="en-US"/>
        </a:p>
      </dgm:t>
    </dgm:pt>
    <dgm:pt modelId="{44C1790D-E327-4E12-9443-D1C1EECB8DDD}" type="pres">
      <dgm:prSet presAssocID="{D0450EFA-9B9C-4336-BC64-F1C603A0A3E4}" presName="hierRoot4" presStyleCnt="0"/>
      <dgm:spPr/>
    </dgm:pt>
    <dgm:pt modelId="{A2FCC580-5FBB-4044-8D5D-5FCD1F5BD5FC}" type="pres">
      <dgm:prSet presAssocID="{D0450EFA-9B9C-4336-BC64-F1C603A0A3E4}" presName="composite4" presStyleCnt="0"/>
      <dgm:spPr/>
    </dgm:pt>
    <dgm:pt modelId="{308DC787-5B32-44DA-8C0F-1A105832CDC9}" type="pres">
      <dgm:prSet presAssocID="{D0450EFA-9B9C-4336-BC64-F1C603A0A3E4}" presName="background4" presStyleLbl="node4" presStyleIdx="11" presStyleCnt="36"/>
      <dgm:spPr/>
    </dgm:pt>
    <dgm:pt modelId="{4549FB4E-D6C4-4C64-81CF-EE1EEBFB7D8D}" type="pres">
      <dgm:prSet presAssocID="{D0450EFA-9B9C-4336-BC64-F1C603A0A3E4}" presName="text4" presStyleLbl="fgAcc4" presStyleIdx="1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0A08B-0D95-4BE7-B9FD-8750F62C052A}" type="pres">
      <dgm:prSet presAssocID="{D0450EFA-9B9C-4336-BC64-F1C603A0A3E4}" presName="hierChild5" presStyleCnt="0"/>
      <dgm:spPr/>
    </dgm:pt>
    <dgm:pt modelId="{DFD29D4A-D6B9-4E03-8713-E60A91F2A190}" type="pres">
      <dgm:prSet presAssocID="{7416876E-F261-4EB7-BD65-A8B7A524BAEA}" presName="Name23" presStyleLbl="parChTrans1D4" presStyleIdx="12" presStyleCnt="36"/>
      <dgm:spPr/>
      <dgm:t>
        <a:bodyPr/>
        <a:lstStyle/>
        <a:p>
          <a:endParaRPr lang="en-US"/>
        </a:p>
      </dgm:t>
    </dgm:pt>
    <dgm:pt modelId="{26A93D43-5C97-4D42-9755-4706A3320CCA}" type="pres">
      <dgm:prSet presAssocID="{93D9F9E4-64A4-4154-A1AD-19A11525135D}" presName="hierRoot4" presStyleCnt="0"/>
      <dgm:spPr/>
    </dgm:pt>
    <dgm:pt modelId="{3971146F-85FF-491F-8411-C9C91E4362FA}" type="pres">
      <dgm:prSet presAssocID="{93D9F9E4-64A4-4154-A1AD-19A11525135D}" presName="composite4" presStyleCnt="0"/>
      <dgm:spPr/>
    </dgm:pt>
    <dgm:pt modelId="{FD30014F-2B36-4DC0-81C5-EC97581239AE}" type="pres">
      <dgm:prSet presAssocID="{93D9F9E4-64A4-4154-A1AD-19A11525135D}" presName="background4" presStyleLbl="node4" presStyleIdx="12" presStyleCnt="36"/>
      <dgm:spPr/>
    </dgm:pt>
    <dgm:pt modelId="{A8A3E30F-32FF-4A3C-9C38-150287953C65}" type="pres">
      <dgm:prSet presAssocID="{93D9F9E4-64A4-4154-A1AD-19A11525135D}" presName="text4" presStyleLbl="fgAcc4" presStyleIdx="1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A80CC-A20A-46FA-9F9A-3DDCAFCFA44F}" type="pres">
      <dgm:prSet presAssocID="{93D9F9E4-64A4-4154-A1AD-19A11525135D}" presName="hierChild5" presStyleCnt="0"/>
      <dgm:spPr/>
    </dgm:pt>
    <dgm:pt modelId="{35701AA6-D055-450D-95A8-98A4565CBE93}" type="pres">
      <dgm:prSet presAssocID="{C79DC0AC-9A19-46D7-8906-985C43837D13}" presName="Name23" presStyleLbl="parChTrans1D4" presStyleIdx="13" presStyleCnt="36"/>
      <dgm:spPr/>
      <dgm:t>
        <a:bodyPr/>
        <a:lstStyle/>
        <a:p>
          <a:endParaRPr lang="en-US"/>
        </a:p>
      </dgm:t>
    </dgm:pt>
    <dgm:pt modelId="{D4F64369-C8EB-4531-BB4E-CEDF1CE31E59}" type="pres">
      <dgm:prSet presAssocID="{8912EBA9-D67C-401B-A057-52829442170A}" presName="hierRoot4" presStyleCnt="0"/>
      <dgm:spPr/>
    </dgm:pt>
    <dgm:pt modelId="{2CCD4B02-5680-4391-A5B0-AB4D7009988C}" type="pres">
      <dgm:prSet presAssocID="{8912EBA9-D67C-401B-A057-52829442170A}" presName="composite4" presStyleCnt="0"/>
      <dgm:spPr/>
    </dgm:pt>
    <dgm:pt modelId="{085D2DC0-2BF1-4A63-B0CA-511D0481E521}" type="pres">
      <dgm:prSet presAssocID="{8912EBA9-D67C-401B-A057-52829442170A}" presName="background4" presStyleLbl="node4" presStyleIdx="13" presStyleCnt="36"/>
      <dgm:spPr/>
    </dgm:pt>
    <dgm:pt modelId="{EB13F16E-CD1D-406F-AE1B-A345BF86F851}" type="pres">
      <dgm:prSet presAssocID="{8912EBA9-D67C-401B-A057-52829442170A}" presName="text4" presStyleLbl="fgAcc4" presStyleIdx="1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7478A-16EF-4A04-80DB-B33FB5F7473C}" type="pres">
      <dgm:prSet presAssocID="{8912EBA9-D67C-401B-A057-52829442170A}" presName="hierChild5" presStyleCnt="0"/>
      <dgm:spPr/>
    </dgm:pt>
    <dgm:pt modelId="{EC70468B-B379-4F52-AC7A-39FBA51A2872}" type="pres">
      <dgm:prSet presAssocID="{89791242-8CD5-4CB2-B820-47A23F483A72}" presName="Name23" presStyleLbl="parChTrans1D4" presStyleIdx="14" presStyleCnt="36"/>
      <dgm:spPr/>
      <dgm:t>
        <a:bodyPr/>
        <a:lstStyle/>
        <a:p>
          <a:endParaRPr lang="en-US"/>
        </a:p>
      </dgm:t>
    </dgm:pt>
    <dgm:pt modelId="{37519A04-092E-45BD-AB02-A0F50344FDB3}" type="pres">
      <dgm:prSet presAssocID="{4FBE50E7-9FD1-4372-8113-52019A1EF649}" presName="hierRoot4" presStyleCnt="0"/>
      <dgm:spPr/>
    </dgm:pt>
    <dgm:pt modelId="{9860C15F-BBFD-4C64-8AD6-456BC9BA15BB}" type="pres">
      <dgm:prSet presAssocID="{4FBE50E7-9FD1-4372-8113-52019A1EF649}" presName="composite4" presStyleCnt="0"/>
      <dgm:spPr/>
    </dgm:pt>
    <dgm:pt modelId="{CB7F2D8F-D215-4E37-82C4-CA87A4727124}" type="pres">
      <dgm:prSet presAssocID="{4FBE50E7-9FD1-4372-8113-52019A1EF649}" presName="background4" presStyleLbl="node4" presStyleIdx="14" presStyleCnt="36"/>
      <dgm:spPr/>
    </dgm:pt>
    <dgm:pt modelId="{F74D4146-C993-40CA-91D6-3BC1422E7522}" type="pres">
      <dgm:prSet presAssocID="{4FBE50E7-9FD1-4372-8113-52019A1EF649}" presName="text4" presStyleLbl="fgAcc4" presStyleIdx="1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C2356F-7C9A-4364-9866-AACE913B3367}" type="pres">
      <dgm:prSet presAssocID="{4FBE50E7-9FD1-4372-8113-52019A1EF649}" presName="hierChild5" presStyleCnt="0"/>
      <dgm:spPr/>
    </dgm:pt>
    <dgm:pt modelId="{55E3AD7A-197B-4D03-B31B-C288BC9A8A64}" type="pres">
      <dgm:prSet presAssocID="{5F3F5358-6FA7-4DE9-8142-0E02601D4002}" presName="Name23" presStyleLbl="parChTrans1D4" presStyleIdx="15" presStyleCnt="36"/>
      <dgm:spPr/>
      <dgm:t>
        <a:bodyPr/>
        <a:lstStyle/>
        <a:p>
          <a:endParaRPr lang="en-US"/>
        </a:p>
      </dgm:t>
    </dgm:pt>
    <dgm:pt modelId="{8F017587-960B-4907-AF63-EFB7ED522734}" type="pres">
      <dgm:prSet presAssocID="{29F42304-875A-4D6F-976A-27934C68636C}" presName="hierRoot4" presStyleCnt="0"/>
      <dgm:spPr/>
    </dgm:pt>
    <dgm:pt modelId="{2E7EA89D-815D-4DD3-BE67-BD3F880676C9}" type="pres">
      <dgm:prSet presAssocID="{29F42304-875A-4D6F-976A-27934C68636C}" presName="composite4" presStyleCnt="0"/>
      <dgm:spPr/>
    </dgm:pt>
    <dgm:pt modelId="{DBA7C69D-4EA6-4CD3-9D50-1F81163335BD}" type="pres">
      <dgm:prSet presAssocID="{29F42304-875A-4D6F-976A-27934C68636C}" presName="background4" presStyleLbl="node4" presStyleIdx="15" presStyleCnt="36"/>
      <dgm:spPr/>
    </dgm:pt>
    <dgm:pt modelId="{0B7E0889-CA2C-49AA-B351-6F139F82CA84}" type="pres">
      <dgm:prSet presAssocID="{29F42304-875A-4D6F-976A-27934C68636C}" presName="text4" presStyleLbl="fgAcc4" presStyleIdx="1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51B1-69E2-4B2B-A7D6-1877D63D4921}" type="pres">
      <dgm:prSet presAssocID="{29F42304-875A-4D6F-976A-27934C68636C}" presName="hierChild5" presStyleCnt="0"/>
      <dgm:spPr/>
    </dgm:pt>
    <dgm:pt modelId="{733A2CD6-D412-433B-BFD9-402C00831D66}" type="pres">
      <dgm:prSet presAssocID="{D4760A60-1A12-4DEB-B930-0D5E88098148}" presName="Name23" presStyleLbl="parChTrans1D4" presStyleIdx="16" presStyleCnt="36"/>
      <dgm:spPr/>
      <dgm:t>
        <a:bodyPr/>
        <a:lstStyle/>
        <a:p>
          <a:endParaRPr lang="en-US"/>
        </a:p>
      </dgm:t>
    </dgm:pt>
    <dgm:pt modelId="{26AB5333-6218-46ED-B678-CAC5C393E0C3}" type="pres">
      <dgm:prSet presAssocID="{B0D86E0B-1359-4471-A3C9-A3276D181A3C}" presName="hierRoot4" presStyleCnt="0"/>
      <dgm:spPr/>
    </dgm:pt>
    <dgm:pt modelId="{100C1191-A8AE-4B71-8E88-71DDE6F178D7}" type="pres">
      <dgm:prSet presAssocID="{B0D86E0B-1359-4471-A3C9-A3276D181A3C}" presName="composite4" presStyleCnt="0"/>
      <dgm:spPr/>
    </dgm:pt>
    <dgm:pt modelId="{3C17CC4E-3F6D-455E-9367-A290AEDBCE28}" type="pres">
      <dgm:prSet presAssocID="{B0D86E0B-1359-4471-A3C9-A3276D181A3C}" presName="background4" presStyleLbl="node4" presStyleIdx="16" presStyleCnt="36"/>
      <dgm:spPr/>
    </dgm:pt>
    <dgm:pt modelId="{D4DBAAB1-FB0E-42C0-A2C8-A0B430431735}" type="pres">
      <dgm:prSet presAssocID="{B0D86E0B-1359-4471-A3C9-A3276D181A3C}" presName="text4" presStyleLbl="fgAcc4" presStyleIdx="1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777A06-22E2-42C3-8B11-F148BE1F59F8}" type="pres">
      <dgm:prSet presAssocID="{B0D86E0B-1359-4471-A3C9-A3276D181A3C}" presName="hierChild5" presStyleCnt="0"/>
      <dgm:spPr/>
    </dgm:pt>
    <dgm:pt modelId="{1D3FECD8-5D55-4958-B498-DD57F2565C2F}" type="pres">
      <dgm:prSet presAssocID="{7951D6CF-BCE5-458A-B4DA-48B43DAF78D7}" presName="Name23" presStyleLbl="parChTrans1D4" presStyleIdx="17" presStyleCnt="36"/>
      <dgm:spPr/>
      <dgm:t>
        <a:bodyPr/>
        <a:lstStyle/>
        <a:p>
          <a:endParaRPr lang="en-US"/>
        </a:p>
      </dgm:t>
    </dgm:pt>
    <dgm:pt modelId="{333AEB61-B921-4196-9C7F-CF701778C876}" type="pres">
      <dgm:prSet presAssocID="{FB132406-35DF-4CD9-BC4B-1F91F3563D5D}" presName="hierRoot4" presStyleCnt="0"/>
      <dgm:spPr/>
    </dgm:pt>
    <dgm:pt modelId="{344C09D1-10C6-49D9-B070-75F8D72811E1}" type="pres">
      <dgm:prSet presAssocID="{FB132406-35DF-4CD9-BC4B-1F91F3563D5D}" presName="composite4" presStyleCnt="0"/>
      <dgm:spPr/>
    </dgm:pt>
    <dgm:pt modelId="{F0BBD362-F21E-4C1F-AACC-A4A26E60B513}" type="pres">
      <dgm:prSet presAssocID="{FB132406-35DF-4CD9-BC4B-1F91F3563D5D}" presName="background4" presStyleLbl="node4" presStyleIdx="17" presStyleCnt="36"/>
      <dgm:spPr/>
    </dgm:pt>
    <dgm:pt modelId="{E4A5767D-E519-45DF-B8D7-ED6B48AA52B8}" type="pres">
      <dgm:prSet presAssocID="{FB132406-35DF-4CD9-BC4B-1F91F3563D5D}" presName="text4" presStyleLbl="fgAcc4" presStyleIdx="1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F6D2A-29C1-41D9-B176-744408892575}" type="pres">
      <dgm:prSet presAssocID="{FB132406-35DF-4CD9-BC4B-1F91F3563D5D}" presName="hierChild5" presStyleCnt="0"/>
      <dgm:spPr/>
    </dgm:pt>
    <dgm:pt modelId="{FB702085-1673-4BCF-AD42-DD3838F2FA9F}" type="pres">
      <dgm:prSet presAssocID="{6E38ED2E-AA33-455D-9FCB-13028D5CEB4A}" presName="Name23" presStyleLbl="parChTrans1D4" presStyleIdx="18" presStyleCnt="36"/>
      <dgm:spPr/>
      <dgm:t>
        <a:bodyPr/>
        <a:lstStyle/>
        <a:p>
          <a:endParaRPr lang="en-US"/>
        </a:p>
      </dgm:t>
    </dgm:pt>
    <dgm:pt modelId="{7FA27A65-3D7A-4579-9B07-335A3C624128}" type="pres">
      <dgm:prSet presAssocID="{28B690C5-E831-40F2-9F20-E9C06F122285}" presName="hierRoot4" presStyleCnt="0"/>
      <dgm:spPr/>
    </dgm:pt>
    <dgm:pt modelId="{F3FE05E7-8AC1-4999-B862-CBFAF4A2B7CF}" type="pres">
      <dgm:prSet presAssocID="{28B690C5-E831-40F2-9F20-E9C06F122285}" presName="composite4" presStyleCnt="0"/>
      <dgm:spPr/>
    </dgm:pt>
    <dgm:pt modelId="{81D3A939-4C1F-46DD-8EDE-D64528281C7B}" type="pres">
      <dgm:prSet presAssocID="{28B690C5-E831-40F2-9F20-E9C06F122285}" presName="background4" presStyleLbl="node4" presStyleIdx="18" presStyleCnt="36"/>
      <dgm:spPr/>
    </dgm:pt>
    <dgm:pt modelId="{1BDC6F80-B99D-4889-8F1E-ED21DFBA6CF5}" type="pres">
      <dgm:prSet presAssocID="{28B690C5-E831-40F2-9F20-E9C06F122285}" presName="text4" presStyleLbl="fgAcc4" presStyleIdx="1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4791A-9716-4F23-A47E-8E6483302203}" type="pres">
      <dgm:prSet presAssocID="{28B690C5-E831-40F2-9F20-E9C06F122285}" presName="hierChild5" presStyleCnt="0"/>
      <dgm:spPr/>
    </dgm:pt>
    <dgm:pt modelId="{5A771252-BEA2-48F3-9C27-3E44A2994A02}" type="pres">
      <dgm:prSet presAssocID="{B4E0C9BF-4308-421D-9CFF-C4EF2996E433}" presName="Name23" presStyleLbl="parChTrans1D4" presStyleIdx="19" presStyleCnt="36"/>
      <dgm:spPr/>
      <dgm:t>
        <a:bodyPr/>
        <a:lstStyle/>
        <a:p>
          <a:endParaRPr lang="en-US"/>
        </a:p>
      </dgm:t>
    </dgm:pt>
    <dgm:pt modelId="{FA1745CF-DAA0-4864-986D-ED66FDE06450}" type="pres">
      <dgm:prSet presAssocID="{1291F739-A403-4562-ACB9-157E728D2910}" presName="hierRoot4" presStyleCnt="0"/>
      <dgm:spPr/>
    </dgm:pt>
    <dgm:pt modelId="{8FBE3278-C92F-4A9B-8E68-901137689553}" type="pres">
      <dgm:prSet presAssocID="{1291F739-A403-4562-ACB9-157E728D2910}" presName="composite4" presStyleCnt="0"/>
      <dgm:spPr/>
    </dgm:pt>
    <dgm:pt modelId="{A9AF11E7-3331-4AC1-A04F-0297090AE14D}" type="pres">
      <dgm:prSet presAssocID="{1291F739-A403-4562-ACB9-157E728D2910}" presName="background4" presStyleLbl="node4" presStyleIdx="19" presStyleCnt="36"/>
      <dgm:spPr/>
    </dgm:pt>
    <dgm:pt modelId="{DF7450A5-E268-49D8-B172-3F7E1EF54483}" type="pres">
      <dgm:prSet presAssocID="{1291F739-A403-4562-ACB9-157E728D2910}" presName="text4" presStyleLbl="fgAcc4" presStyleIdx="1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19B52D-4AC4-4E2E-A0A6-867291FF31CD}" type="pres">
      <dgm:prSet presAssocID="{1291F739-A403-4562-ACB9-157E728D2910}" presName="hierChild5" presStyleCnt="0"/>
      <dgm:spPr/>
    </dgm:pt>
    <dgm:pt modelId="{71BAF74E-5F77-475D-83B0-5C3FD45A9CAB}" type="pres">
      <dgm:prSet presAssocID="{CBCC7A29-AD99-4886-89E9-FC0BF4750BFD}" presName="Name23" presStyleLbl="parChTrans1D4" presStyleIdx="20" presStyleCnt="36"/>
      <dgm:spPr/>
      <dgm:t>
        <a:bodyPr/>
        <a:lstStyle/>
        <a:p>
          <a:endParaRPr lang="en-US"/>
        </a:p>
      </dgm:t>
    </dgm:pt>
    <dgm:pt modelId="{BBB4A226-2A7A-42CC-B6F7-696F2C4ADE70}" type="pres">
      <dgm:prSet presAssocID="{B9E0A71E-EB68-497D-979E-5FC52AAD7CFC}" presName="hierRoot4" presStyleCnt="0"/>
      <dgm:spPr/>
    </dgm:pt>
    <dgm:pt modelId="{CBA86DE5-8C74-4A2F-99C8-D505CE940E0A}" type="pres">
      <dgm:prSet presAssocID="{B9E0A71E-EB68-497D-979E-5FC52AAD7CFC}" presName="composite4" presStyleCnt="0"/>
      <dgm:spPr/>
    </dgm:pt>
    <dgm:pt modelId="{AA688CD5-08AC-4647-9203-3C98F559320C}" type="pres">
      <dgm:prSet presAssocID="{B9E0A71E-EB68-497D-979E-5FC52AAD7CFC}" presName="background4" presStyleLbl="node4" presStyleIdx="20" presStyleCnt="36"/>
      <dgm:spPr/>
    </dgm:pt>
    <dgm:pt modelId="{6A380737-6572-4DE6-86F2-2F98EF9E0099}" type="pres">
      <dgm:prSet presAssocID="{B9E0A71E-EB68-497D-979E-5FC52AAD7CFC}" presName="text4" presStyleLbl="fgAcc4" presStyleIdx="2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5E463-9238-4295-9CFB-E273B361F170}" type="pres">
      <dgm:prSet presAssocID="{B9E0A71E-EB68-497D-979E-5FC52AAD7CFC}" presName="hierChild5" presStyleCnt="0"/>
      <dgm:spPr/>
    </dgm:pt>
    <dgm:pt modelId="{F0E0AC6B-DCB3-498C-9CAF-2FB4F46B9E55}" type="pres">
      <dgm:prSet presAssocID="{58FEDD88-15F8-4F2F-B081-3E0140DC2669}" presName="Name23" presStyleLbl="parChTrans1D4" presStyleIdx="21" presStyleCnt="36"/>
      <dgm:spPr/>
      <dgm:t>
        <a:bodyPr/>
        <a:lstStyle/>
        <a:p>
          <a:endParaRPr lang="en-US"/>
        </a:p>
      </dgm:t>
    </dgm:pt>
    <dgm:pt modelId="{5E71D94B-657A-4BEA-81E7-06710AD986CC}" type="pres">
      <dgm:prSet presAssocID="{5039FD69-8DA8-4EE8-854B-491B3559AF3F}" presName="hierRoot4" presStyleCnt="0"/>
      <dgm:spPr/>
    </dgm:pt>
    <dgm:pt modelId="{F4A56397-10BB-41CB-9BAE-6245BB1C7962}" type="pres">
      <dgm:prSet presAssocID="{5039FD69-8DA8-4EE8-854B-491B3559AF3F}" presName="composite4" presStyleCnt="0"/>
      <dgm:spPr/>
    </dgm:pt>
    <dgm:pt modelId="{1105DA58-2AEB-43B2-B09F-00DB028B73E1}" type="pres">
      <dgm:prSet presAssocID="{5039FD69-8DA8-4EE8-854B-491B3559AF3F}" presName="background4" presStyleLbl="node4" presStyleIdx="21" presStyleCnt="36"/>
      <dgm:spPr/>
    </dgm:pt>
    <dgm:pt modelId="{E19A54CF-C809-468C-A1B1-82822F99BE8D}" type="pres">
      <dgm:prSet presAssocID="{5039FD69-8DA8-4EE8-854B-491B3559AF3F}" presName="text4" presStyleLbl="fgAcc4" presStyleIdx="2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7A943-211E-4B81-825B-9B0B98D92013}" type="pres">
      <dgm:prSet presAssocID="{5039FD69-8DA8-4EE8-854B-491B3559AF3F}" presName="hierChild5" presStyleCnt="0"/>
      <dgm:spPr/>
    </dgm:pt>
    <dgm:pt modelId="{976E18FD-31DC-4B5E-90B2-D655D274F655}" type="pres">
      <dgm:prSet presAssocID="{CC5D458E-D6A5-4E85-ACC1-672E16352610}" presName="Name23" presStyleLbl="parChTrans1D4" presStyleIdx="22" presStyleCnt="36"/>
      <dgm:spPr/>
      <dgm:t>
        <a:bodyPr/>
        <a:lstStyle/>
        <a:p>
          <a:endParaRPr lang="en-US"/>
        </a:p>
      </dgm:t>
    </dgm:pt>
    <dgm:pt modelId="{D3CB6AD7-BDCC-4A42-85FC-5BB21C55361C}" type="pres">
      <dgm:prSet presAssocID="{F29BCC2C-6550-4AC6-8814-66B89BF14EF9}" presName="hierRoot4" presStyleCnt="0"/>
      <dgm:spPr/>
    </dgm:pt>
    <dgm:pt modelId="{CE4CE691-08AC-4C8E-A93C-DEC43E1D299A}" type="pres">
      <dgm:prSet presAssocID="{F29BCC2C-6550-4AC6-8814-66B89BF14EF9}" presName="composite4" presStyleCnt="0"/>
      <dgm:spPr/>
    </dgm:pt>
    <dgm:pt modelId="{A3F468FE-170A-470D-B2FA-563CFEA9E4A8}" type="pres">
      <dgm:prSet presAssocID="{F29BCC2C-6550-4AC6-8814-66B89BF14EF9}" presName="background4" presStyleLbl="node4" presStyleIdx="22" presStyleCnt="36"/>
      <dgm:spPr/>
    </dgm:pt>
    <dgm:pt modelId="{81D4E53E-0227-486A-9CF1-754DC99D39CD}" type="pres">
      <dgm:prSet presAssocID="{F29BCC2C-6550-4AC6-8814-66B89BF14EF9}" presName="text4" presStyleLbl="fgAcc4" presStyleIdx="2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BC965-A95A-42AA-93C8-5C6ED7EE49F3}" type="pres">
      <dgm:prSet presAssocID="{F29BCC2C-6550-4AC6-8814-66B89BF14EF9}" presName="hierChild5" presStyleCnt="0"/>
      <dgm:spPr/>
    </dgm:pt>
    <dgm:pt modelId="{C8B4C666-EB90-4014-89F6-E9FC8657B89A}" type="pres">
      <dgm:prSet presAssocID="{71346AD5-211E-42A8-A1F0-14E72482BFA6}" presName="Name23" presStyleLbl="parChTrans1D4" presStyleIdx="23" presStyleCnt="36"/>
      <dgm:spPr/>
      <dgm:t>
        <a:bodyPr/>
        <a:lstStyle/>
        <a:p>
          <a:endParaRPr lang="en-US"/>
        </a:p>
      </dgm:t>
    </dgm:pt>
    <dgm:pt modelId="{4754EBB1-CCEB-4431-853A-3D9316BF93EA}" type="pres">
      <dgm:prSet presAssocID="{B4A52FCC-59B5-43E1-B88C-914BA49747DE}" presName="hierRoot4" presStyleCnt="0"/>
      <dgm:spPr/>
    </dgm:pt>
    <dgm:pt modelId="{CD603A2C-4EB8-492F-A706-835A2B54C3A8}" type="pres">
      <dgm:prSet presAssocID="{B4A52FCC-59B5-43E1-B88C-914BA49747DE}" presName="composite4" presStyleCnt="0"/>
      <dgm:spPr/>
    </dgm:pt>
    <dgm:pt modelId="{56424D86-F452-4610-BBFC-4D21E38CBE61}" type="pres">
      <dgm:prSet presAssocID="{B4A52FCC-59B5-43E1-B88C-914BA49747DE}" presName="background4" presStyleLbl="node4" presStyleIdx="23" presStyleCnt="36"/>
      <dgm:spPr/>
    </dgm:pt>
    <dgm:pt modelId="{4DE7C719-EC15-476C-A609-C4349636068C}" type="pres">
      <dgm:prSet presAssocID="{B4A52FCC-59B5-43E1-B88C-914BA49747DE}" presName="text4" presStyleLbl="fgAcc4" presStyleIdx="2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7D6BB-E3C3-4F4A-9BC0-D0E219DEC4A2}" type="pres">
      <dgm:prSet presAssocID="{B4A52FCC-59B5-43E1-B88C-914BA49747DE}" presName="hierChild5" presStyleCnt="0"/>
      <dgm:spPr/>
    </dgm:pt>
    <dgm:pt modelId="{908F5EF5-EDF6-4FDC-BECB-EC4F9FB78051}" type="pres">
      <dgm:prSet presAssocID="{5D12D465-F298-4E1D-BBDD-196723E22E98}" presName="Name23" presStyleLbl="parChTrans1D4" presStyleIdx="24" presStyleCnt="36"/>
      <dgm:spPr/>
      <dgm:t>
        <a:bodyPr/>
        <a:lstStyle/>
        <a:p>
          <a:endParaRPr lang="en-US"/>
        </a:p>
      </dgm:t>
    </dgm:pt>
    <dgm:pt modelId="{C82E87C2-1159-423B-B84F-10574CF73C1A}" type="pres">
      <dgm:prSet presAssocID="{F89220F3-2394-4387-AEF2-61F44645493F}" presName="hierRoot4" presStyleCnt="0"/>
      <dgm:spPr/>
    </dgm:pt>
    <dgm:pt modelId="{64BBCA25-003B-4DFF-84A4-BC7F5175370D}" type="pres">
      <dgm:prSet presAssocID="{F89220F3-2394-4387-AEF2-61F44645493F}" presName="composite4" presStyleCnt="0"/>
      <dgm:spPr/>
    </dgm:pt>
    <dgm:pt modelId="{FA237C84-8602-487C-8086-512E39C042A2}" type="pres">
      <dgm:prSet presAssocID="{F89220F3-2394-4387-AEF2-61F44645493F}" presName="background4" presStyleLbl="node4" presStyleIdx="24" presStyleCnt="36"/>
      <dgm:spPr/>
    </dgm:pt>
    <dgm:pt modelId="{032DF1F7-2485-405D-8C99-327DD0AEC49A}" type="pres">
      <dgm:prSet presAssocID="{F89220F3-2394-4387-AEF2-61F44645493F}" presName="text4" presStyleLbl="fgAcc4" presStyleIdx="2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A31547-01D7-484D-A017-8F2373CD0419}" type="pres">
      <dgm:prSet presAssocID="{F89220F3-2394-4387-AEF2-61F44645493F}" presName="hierChild5" presStyleCnt="0"/>
      <dgm:spPr/>
    </dgm:pt>
    <dgm:pt modelId="{F4028B1C-3BA9-4657-A2B6-34636AD92DD3}" type="pres">
      <dgm:prSet presAssocID="{E61F5339-162C-4416-9FA8-E040A5BA3825}" presName="Name23" presStyleLbl="parChTrans1D4" presStyleIdx="25" presStyleCnt="36"/>
      <dgm:spPr/>
      <dgm:t>
        <a:bodyPr/>
        <a:lstStyle/>
        <a:p>
          <a:endParaRPr lang="en-US"/>
        </a:p>
      </dgm:t>
    </dgm:pt>
    <dgm:pt modelId="{A72798B3-3B59-46DF-94FB-1D3D3A9D6805}" type="pres">
      <dgm:prSet presAssocID="{B8C2F10D-7B9E-4821-9401-6E0BD18C2D42}" presName="hierRoot4" presStyleCnt="0"/>
      <dgm:spPr/>
    </dgm:pt>
    <dgm:pt modelId="{2C2FF1CE-8DEC-44AD-BD63-19614001E0D7}" type="pres">
      <dgm:prSet presAssocID="{B8C2F10D-7B9E-4821-9401-6E0BD18C2D42}" presName="composite4" presStyleCnt="0"/>
      <dgm:spPr/>
    </dgm:pt>
    <dgm:pt modelId="{72E29A29-58F0-486E-A5B2-D3C13DE389B8}" type="pres">
      <dgm:prSet presAssocID="{B8C2F10D-7B9E-4821-9401-6E0BD18C2D42}" presName="background4" presStyleLbl="node4" presStyleIdx="25" presStyleCnt="36"/>
      <dgm:spPr/>
    </dgm:pt>
    <dgm:pt modelId="{EECD5D4B-DC7D-4BBC-B619-54222B69E395}" type="pres">
      <dgm:prSet presAssocID="{B8C2F10D-7B9E-4821-9401-6E0BD18C2D42}" presName="text4" presStyleLbl="fgAcc4" presStyleIdx="2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D9FEDE-836F-486F-92B5-DDCB6CA488DA}" type="pres">
      <dgm:prSet presAssocID="{B8C2F10D-7B9E-4821-9401-6E0BD18C2D42}" presName="hierChild5" presStyleCnt="0"/>
      <dgm:spPr/>
    </dgm:pt>
    <dgm:pt modelId="{BB72DB59-4145-47F6-AA5E-D131B056C2A2}" type="pres">
      <dgm:prSet presAssocID="{43BB0635-CCEC-42B7-AA20-C33C6339A485}" presName="Name23" presStyleLbl="parChTrans1D4" presStyleIdx="26" presStyleCnt="36"/>
      <dgm:spPr/>
      <dgm:t>
        <a:bodyPr/>
        <a:lstStyle/>
        <a:p>
          <a:endParaRPr lang="en-US"/>
        </a:p>
      </dgm:t>
    </dgm:pt>
    <dgm:pt modelId="{76894189-6DC6-4889-9626-638B24049AF7}" type="pres">
      <dgm:prSet presAssocID="{73511EB6-CD29-47B1-8078-840D1AE245D9}" presName="hierRoot4" presStyleCnt="0"/>
      <dgm:spPr/>
    </dgm:pt>
    <dgm:pt modelId="{BEEFA34D-92EB-42B2-A8C5-73238CE473AA}" type="pres">
      <dgm:prSet presAssocID="{73511EB6-CD29-47B1-8078-840D1AE245D9}" presName="composite4" presStyleCnt="0"/>
      <dgm:spPr/>
    </dgm:pt>
    <dgm:pt modelId="{ECC79E67-9045-43E2-9B4E-B7A3808B8C3F}" type="pres">
      <dgm:prSet presAssocID="{73511EB6-CD29-47B1-8078-840D1AE245D9}" presName="background4" presStyleLbl="node4" presStyleIdx="26" presStyleCnt="36"/>
      <dgm:spPr/>
    </dgm:pt>
    <dgm:pt modelId="{9ADBA7DA-AD78-4473-B1CE-AA5531176838}" type="pres">
      <dgm:prSet presAssocID="{73511EB6-CD29-47B1-8078-840D1AE245D9}" presName="text4" presStyleLbl="fgAcc4" presStyleIdx="2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123EE-1EEB-4A4F-B81E-4BF3406AB374}" type="pres">
      <dgm:prSet presAssocID="{73511EB6-CD29-47B1-8078-840D1AE245D9}" presName="hierChild5" presStyleCnt="0"/>
      <dgm:spPr/>
    </dgm:pt>
    <dgm:pt modelId="{21C83CAF-32FD-4041-8FBC-23CD2AB843CC}" type="pres">
      <dgm:prSet presAssocID="{38D0AC6E-E3AA-4D08-B662-2A244EE25C48}" presName="Name23" presStyleLbl="parChTrans1D4" presStyleIdx="27" presStyleCnt="36"/>
      <dgm:spPr/>
      <dgm:t>
        <a:bodyPr/>
        <a:lstStyle/>
        <a:p>
          <a:endParaRPr lang="en-US"/>
        </a:p>
      </dgm:t>
    </dgm:pt>
    <dgm:pt modelId="{AABA36CC-3796-411E-8649-92B9C23CB7C7}" type="pres">
      <dgm:prSet presAssocID="{8292F13E-C285-40C9-9958-161ADA07BE06}" presName="hierRoot4" presStyleCnt="0"/>
      <dgm:spPr/>
    </dgm:pt>
    <dgm:pt modelId="{D275DF48-E93F-4FA0-9BDA-DA92A7DC9D26}" type="pres">
      <dgm:prSet presAssocID="{8292F13E-C285-40C9-9958-161ADA07BE06}" presName="composite4" presStyleCnt="0"/>
      <dgm:spPr/>
    </dgm:pt>
    <dgm:pt modelId="{4495E45E-7393-42C6-A54F-1EF612E63759}" type="pres">
      <dgm:prSet presAssocID="{8292F13E-C285-40C9-9958-161ADA07BE06}" presName="background4" presStyleLbl="node4" presStyleIdx="27" presStyleCnt="36"/>
      <dgm:spPr/>
    </dgm:pt>
    <dgm:pt modelId="{D28125D2-DD67-4429-855D-66E558EAE520}" type="pres">
      <dgm:prSet presAssocID="{8292F13E-C285-40C9-9958-161ADA07BE06}" presName="text4" presStyleLbl="fgAcc4" presStyleIdx="2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8F7E1-6834-4185-9113-6D7043A53811}" type="pres">
      <dgm:prSet presAssocID="{8292F13E-C285-40C9-9958-161ADA07BE06}" presName="hierChild5" presStyleCnt="0"/>
      <dgm:spPr/>
    </dgm:pt>
    <dgm:pt modelId="{D4BD34CB-C335-4089-AA43-244E17585EE7}" type="pres">
      <dgm:prSet presAssocID="{5161B61A-EC8F-4D9E-9D72-3C4A6C08803A}" presName="Name23" presStyleLbl="parChTrans1D4" presStyleIdx="28" presStyleCnt="36"/>
      <dgm:spPr/>
      <dgm:t>
        <a:bodyPr/>
        <a:lstStyle/>
        <a:p>
          <a:endParaRPr lang="en-US"/>
        </a:p>
      </dgm:t>
    </dgm:pt>
    <dgm:pt modelId="{3AE1BDCC-EC64-470E-B3EF-7C2AE08A4AB0}" type="pres">
      <dgm:prSet presAssocID="{5258F372-97D6-4D5C-887C-80793CBBB18B}" presName="hierRoot4" presStyleCnt="0"/>
      <dgm:spPr/>
    </dgm:pt>
    <dgm:pt modelId="{D806A158-5DA0-4DE7-943F-E7441FE77E0B}" type="pres">
      <dgm:prSet presAssocID="{5258F372-97D6-4D5C-887C-80793CBBB18B}" presName="composite4" presStyleCnt="0"/>
      <dgm:spPr/>
    </dgm:pt>
    <dgm:pt modelId="{B41133E0-AAA5-4B82-8628-8E1DE9F3DEAA}" type="pres">
      <dgm:prSet presAssocID="{5258F372-97D6-4D5C-887C-80793CBBB18B}" presName="background4" presStyleLbl="node4" presStyleIdx="28" presStyleCnt="36"/>
      <dgm:spPr/>
    </dgm:pt>
    <dgm:pt modelId="{DED6889B-0097-4354-8E81-DB0210595E49}" type="pres">
      <dgm:prSet presAssocID="{5258F372-97D6-4D5C-887C-80793CBBB18B}" presName="text4" presStyleLbl="fgAcc4" presStyleIdx="2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328CF-B235-4A0D-88D9-4612FDA4C084}" type="pres">
      <dgm:prSet presAssocID="{5258F372-97D6-4D5C-887C-80793CBBB18B}" presName="hierChild5" presStyleCnt="0"/>
      <dgm:spPr/>
    </dgm:pt>
    <dgm:pt modelId="{CEEB9044-4D4C-49AA-881F-D9C9B1105B16}" type="pres">
      <dgm:prSet presAssocID="{883333FD-DE48-4E59-B15D-9F587045F6D9}" presName="Name23" presStyleLbl="parChTrans1D4" presStyleIdx="29" presStyleCnt="36"/>
      <dgm:spPr/>
      <dgm:t>
        <a:bodyPr/>
        <a:lstStyle/>
        <a:p>
          <a:endParaRPr lang="en-US"/>
        </a:p>
      </dgm:t>
    </dgm:pt>
    <dgm:pt modelId="{0D335CD3-E2A8-4FE4-A433-D86B9D38030B}" type="pres">
      <dgm:prSet presAssocID="{29D0A8B4-A617-4410-8CD9-434B07A5D37D}" presName="hierRoot4" presStyleCnt="0"/>
      <dgm:spPr/>
    </dgm:pt>
    <dgm:pt modelId="{0B332290-F5AC-4CC4-A3EE-4147AFC453CC}" type="pres">
      <dgm:prSet presAssocID="{29D0A8B4-A617-4410-8CD9-434B07A5D37D}" presName="composite4" presStyleCnt="0"/>
      <dgm:spPr/>
    </dgm:pt>
    <dgm:pt modelId="{79A8E25E-6AC7-498F-A58F-6D5BE246E35F}" type="pres">
      <dgm:prSet presAssocID="{29D0A8B4-A617-4410-8CD9-434B07A5D37D}" presName="background4" presStyleLbl="node4" presStyleIdx="29" presStyleCnt="36"/>
      <dgm:spPr/>
    </dgm:pt>
    <dgm:pt modelId="{C032D67D-90DB-40F0-8D8C-BCE976294C17}" type="pres">
      <dgm:prSet presAssocID="{29D0A8B4-A617-4410-8CD9-434B07A5D37D}" presName="text4" presStyleLbl="fgAcc4" presStyleIdx="2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CC4AF-6CDF-4AAF-80E7-C31B3D35FE48}" type="pres">
      <dgm:prSet presAssocID="{29D0A8B4-A617-4410-8CD9-434B07A5D37D}" presName="hierChild5" presStyleCnt="0"/>
      <dgm:spPr/>
    </dgm:pt>
    <dgm:pt modelId="{F04343A9-9F09-4C16-A353-7D14602BC7ED}" type="pres">
      <dgm:prSet presAssocID="{37676D7B-5785-446B-91FA-0BDED2B21A69}" presName="Name23" presStyleLbl="parChTrans1D4" presStyleIdx="30" presStyleCnt="36"/>
      <dgm:spPr/>
      <dgm:t>
        <a:bodyPr/>
        <a:lstStyle/>
        <a:p>
          <a:endParaRPr lang="en-US"/>
        </a:p>
      </dgm:t>
    </dgm:pt>
    <dgm:pt modelId="{A3DE6EE5-8770-4509-8188-7087AB15ACAF}" type="pres">
      <dgm:prSet presAssocID="{C2C79370-733A-49C9-86CC-A27A1F13EB4F}" presName="hierRoot4" presStyleCnt="0"/>
      <dgm:spPr/>
    </dgm:pt>
    <dgm:pt modelId="{AE807506-3835-4FEF-BBF4-0D33F154CF35}" type="pres">
      <dgm:prSet presAssocID="{C2C79370-733A-49C9-86CC-A27A1F13EB4F}" presName="composite4" presStyleCnt="0"/>
      <dgm:spPr/>
    </dgm:pt>
    <dgm:pt modelId="{47C2BB12-E6DB-4E90-89CD-5DFE46453748}" type="pres">
      <dgm:prSet presAssocID="{C2C79370-733A-49C9-86CC-A27A1F13EB4F}" presName="background4" presStyleLbl="node4" presStyleIdx="30" presStyleCnt="36"/>
      <dgm:spPr/>
    </dgm:pt>
    <dgm:pt modelId="{9855562A-D4BB-4CC8-8B02-20330BA71B55}" type="pres">
      <dgm:prSet presAssocID="{C2C79370-733A-49C9-86CC-A27A1F13EB4F}" presName="text4" presStyleLbl="fgAcc4" presStyleIdx="3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DF0DB-49CA-4ADF-BD83-D9B72DE6CE95}" type="pres">
      <dgm:prSet presAssocID="{C2C79370-733A-49C9-86CC-A27A1F13EB4F}" presName="hierChild5" presStyleCnt="0"/>
      <dgm:spPr/>
    </dgm:pt>
    <dgm:pt modelId="{DEE4C359-3448-4023-A97C-DAF316ED8968}" type="pres">
      <dgm:prSet presAssocID="{1136456D-5169-41BD-AB06-F16F8AB13C34}" presName="Name23" presStyleLbl="parChTrans1D4" presStyleIdx="31" presStyleCnt="36"/>
      <dgm:spPr/>
      <dgm:t>
        <a:bodyPr/>
        <a:lstStyle/>
        <a:p>
          <a:endParaRPr lang="en-US"/>
        </a:p>
      </dgm:t>
    </dgm:pt>
    <dgm:pt modelId="{E24657AB-FC5B-4E92-94B5-4E5C856ACB81}" type="pres">
      <dgm:prSet presAssocID="{298AB2BD-C544-41B7-B839-0A99F39773E7}" presName="hierRoot4" presStyleCnt="0"/>
      <dgm:spPr/>
    </dgm:pt>
    <dgm:pt modelId="{EA78119B-F4D9-449F-B513-D6BBF760C8B9}" type="pres">
      <dgm:prSet presAssocID="{298AB2BD-C544-41B7-B839-0A99F39773E7}" presName="composite4" presStyleCnt="0"/>
      <dgm:spPr/>
    </dgm:pt>
    <dgm:pt modelId="{6A6B0706-F3A3-475B-8CA0-71AC12E22794}" type="pres">
      <dgm:prSet presAssocID="{298AB2BD-C544-41B7-B839-0A99F39773E7}" presName="background4" presStyleLbl="node4" presStyleIdx="31" presStyleCnt="36"/>
      <dgm:spPr/>
    </dgm:pt>
    <dgm:pt modelId="{6FAD26D0-DB3B-48DD-B7E8-35D41CA3DB3D}" type="pres">
      <dgm:prSet presAssocID="{298AB2BD-C544-41B7-B839-0A99F39773E7}" presName="text4" presStyleLbl="fgAcc4" presStyleIdx="3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E9F1B-582E-4388-8FB1-77A9772F8EF9}" type="pres">
      <dgm:prSet presAssocID="{298AB2BD-C544-41B7-B839-0A99F39773E7}" presName="hierChild5" presStyleCnt="0"/>
      <dgm:spPr/>
    </dgm:pt>
    <dgm:pt modelId="{FB49C436-C1E5-49C7-938F-C40412275F2E}" type="pres">
      <dgm:prSet presAssocID="{29CB8E71-F5E2-4D48-9BED-B4C933AAEB53}" presName="Name23" presStyleLbl="parChTrans1D4" presStyleIdx="32" presStyleCnt="36"/>
      <dgm:spPr/>
      <dgm:t>
        <a:bodyPr/>
        <a:lstStyle/>
        <a:p>
          <a:endParaRPr lang="en-US"/>
        </a:p>
      </dgm:t>
    </dgm:pt>
    <dgm:pt modelId="{90BC6231-198F-46A0-8A93-70C8AA5AE26D}" type="pres">
      <dgm:prSet presAssocID="{F5BF31E8-B10F-4B0E-BF7F-3FA31A62C7A3}" presName="hierRoot4" presStyleCnt="0"/>
      <dgm:spPr/>
    </dgm:pt>
    <dgm:pt modelId="{7EB7A7A0-491F-427A-BDDF-8C84DBD1A7DF}" type="pres">
      <dgm:prSet presAssocID="{F5BF31E8-B10F-4B0E-BF7F-3FA31A62C7A3}" presName="composite4" presStyleCnt="0"/>
      <dgm:spPr/>
    </dgm:pt>
    <dgm:pt modelId="{6BC950DD-86E7-4D58-8781-C7A01170081D}" type="pres">
      <dgm:prSet presAssocID="{F5BF31E8-B10F-4B0E-BF7F-3FA31A62C7A3}" presName="background4" presStyleLbl="node4" presStyleIdx="32" presStyleCnt="36"/>
      <dgm:spPr/>
    </dgm:pt>
    <dgm:pt modelId="{65437652-D43E-4985-88CA-F3A5F65384E9}" type="pres">
      <dgm:prSet presAssocID="{F5BF31E8-B10F-4B0E-BF7F-3FA31A62C7A3}" presName="text4" presStyleLbl="fgAcc4" presStyleIdx="3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113AD-4B4C-464A-AB3E-CFAD1009E235}" type="pres">
      <dgm:prSet presAssocID="{F5BF31E8-B10F-4B0E-BF7F-3FA31A62C7A3}" presName="hierChild5" presStyleCnt="0"/>
      <dgm:spPr/>
    </dgm:pt>
    <dgm:pt modelId="{B6399D3F-A90E-4DF8-8EB6-00FBF3E9D1C6}" type="pres">
      <dgm:prSet presAssocID="{34C1ADEF-C61C-41CD-B2D3-F3C471B47A25}" presName="Name23" presStyleLbl="parChTrans1D4" presStyleIdx="33" presStyleCnt="36"/>
      <dgm:spPr/>
      <dgm:t>
        <a:bodyPr/>
        <a:lstStyle/>
        <a:p>
          <a:endParaRPr lang="en-US"/>
        </a:p>
      </dgm:t>
    </dgm:pt>
    <dgm:pt modelId="{4788BE46-513E-4FE1-BDC6-EAD551E4131A}" type="pres">
      <dgm:prSet presAssocID="{132E7BA2-3350-4199-9B9D-0CC65900607C}" presName="hierRoot4" presStyleCnt="0"/>
      <dgm:spPr/>
    </dgm:pt>
    <dgm:pt modelId="{2E17FF7A-768B-449C-BE96-CBD5865155FB}" type="pres">
      <dgm:prSet presAssocID="{132E7BA2-3350-4199-9B9D-0CC65900607C}" presName="composite4" presStyleCnt="0"/>
      <dgm:spPr/>
    </dgm:pt>
    <dgm:pt modelId="{02A901CA-7F7E-4811-8C61-927F44DD724D}" type="pres">
      <dgm:prSet presAssocID="{132E7BA2-3350-4199-9B9D-0CC65900607C}" presName="background4" presStyleLbl="node4" presStyleIdx="33" presStyleCnt="36"/>
      <dgm:spPr/>
    </dgm:pt>
    <dgm:pt modelId="{B0F67F6F-70ED-4F41-A2C0-85FC1A3E3BB8}" type="pres">
      <dgm:prSet presAssocID="{132E7BA2-3350-4199-9B9D-0CC65900607C}" presName="text4" presStyleLbl="fgAcc4" presStyleIdx="3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6CA987-315E-446D-8C20-7AD5C501118C}" type="pres">
      <dgm:prSet presAssocID="{132E7BA2-3350-4199-9B9D-0CC65900607C}" presName="hierChild5" presStyleCnt="0"/>
      <dgm:spPr/>
    </dgm:pt>
    <dgm:pt modelId="{088F7DA4-99AD-498C-9527-35276D29B61E}" type="pres">
      <dgm:prSet presAssocID="{93D1D1DD-2398-4F3F-9D5D-CA6741834984}" presName="Name23" presStyleLbl="parChTrans1D4" presStyleIdx="34" presStyleCnt="36"/>
      <dgm:spPr/>
      <dgm:t>
        <a:bodyPr/>
        <a:lstStyle/>
        <a:p>
          <a:endParaRPr lang="en-US"/>
        </a:p>
      </dgm:t>
    </dgm:pt>
    <dgm:pt modelId="{3BBB0999-6298-48A7-BFEC-D6C709C62545}" type="pres">
      <dgm:prSet presAssocID="{B1EFF8C8-AE56-404C-A2A0-C434F9E73508}" presName="hierRoot4" presStyleCnt="0"/>
      <dgm:spPr/>
    </dgm:pt>
    <dgm:pt modelId="{D240CF2D-5C90-407A-9396-B6B1D2C0A90F}" type="pres">
      <dgm:prSet presAssocID="{B1EFF8C8-AE56-404C-A2A0-C434F9E73508}" presName="composite4" presStyleCnt="0"/>
      <dgm:spPr/>
    </dgm:pt>
    <dgm:pt modelId="{12E2E329-5931-4016-AB82-5BC0F0289907}" type="pres">
      <dgm:prSet presAssocID="{B1EFF8C8-AE56-404C-A2A0-C434F9E73508}" presName="background4" presStyleLbl="node4" presStyleIdx="34" presStyleCnt="36"/>
      <dgm:spPr/>
    </dgm:pt>
    <dgm:pt modelId="{69F9F928-190E-455F-A2F4-8A40C2110B76}" type="pres">
      <dgm:prSet presAssocID="{B1EFF8C8-AE56-404C-A2A0-C434F9E73508}" presName="text4" presStyleLbl="fgAcc4" presStyleIdx="3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16B8B1-7203-4C6B-A1B6-3F5BA70E4AA4}" type="pres">
      <dgm:prSet presAssocID="{B1EFF8C8-AE56-404C-A2A0-C434F9E73508}" presName="hierChild5" presStyleCnt="0"/>
      <dgm:spPr/>
    </dgm:pt>
    <dgm:pt modelId="{598D55FA-0887-41E1-B23D-260BD1E0CC41}" type="pres">
      <dgm:prSet presAssocID="{C95021F0-86FC-4E8B-884C-EFFDFB2E2842}" presName="Name23" presStyleLbl="parChTrans1D4" presStyleIdx="35" presStyleCnt="36"/>
      <dgm:spPr/>
      <dgm:t>
        <a:bodyPr/>
        <a:lstStyle/>
        <a:p>
          <a:endParaRPr lang="en-US"/>
        </a:p>
      </dgm:t>
    </dgm:pt>
    <dgm:pt modelId="{A087C6B3-9A2B-45A4-A696-77B85AFB6BF8}" type="pres">
      <dgm:prSet presAssocID="{DD197E61-2BC9-4AEA-8693-57A15A225244}" presName="hierRoot4" presStyleCnt="0"/>
      <dgm:spPr/>
    </dgm:pt>
    <dgm:pt modelId="{4BA0AD57-8AE3-4B1D-B8D1-A57DC11D4385}" type="pres">
      <dgm:prSet presAssocID="{DD197E61-2BC9-4AEA-8693-57A15A225244}" presName="composite4" presStyleCnt="0"/>
      <dgm:spPr/>
    </dgm:pt>
    <dgm:pt modelId="{6076AC6B-C913-4AB6-BC25-9590AD7BC79B}" type="pres">
      <dgm:prSet presAssocID="{DD197E61-2BC9-4AEA-8693-57A15A225244}" presName="background4" presStyleLbl="node4" presStyleIdx="35" presStyleCnt="36"/>
      <dgm:spPr/>
    </dgm:pt>
    <dgm:pt modelId="{CEA9FEC6-2912-4BFD-B6FD-7D73AB126048}" type="pres">
      <dgm:prSet presAssocID="{DD197E61-2BC9-4AEA-8693-57A15A225244}" presName="text4" presStyleLbl="fgAcc4" presStyleIdx="3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E100C-A61F-4188-8CA5-F12DDCC192CA}" type="pres">
      <dgm:prSet presAssocID="{DD197E61-2BC9-4AEA-8693-57A15A225244}" presName="hierChild5" presStyleCnt="0"/>
      <dgm:spPr/>
    </dgm:pt>
    <dgm:pt modelId="{D486F580-351C-4235-A0E1-7406C5AA5BF5}" type="pres">
      <dgm:prSet presAssocID="{1F115556-4FDC-4ACA-8336-8FA1CB15E72C}" presName="Name17" presStyleLbl="parChTrans1D3" presStyleIdx="6" presStyleCnt="7"/>
      <dgm:spPr/>
      <dgm:t>
        <a:bodyPr/>
        <a:lstStyle/>
        <a:p>
          <a:endParaRPr lang="en-US"/>
        </a:p>
      </dgm:t>
    </dgm:pt>
    <dgm:pt modelId="{A802F08F-25FD-41A9-A548-2457CA197E8C}" type="pres">
      <dgm:prSet presAssocID="{B5726753-64C6-46B3-AC3E-AD817083672E}" presName="hierRoot3" presStyleCnt="0"/>
      <dgm:spPr/>
    </dgm:pt>
    <dgm:pt modelId="{E7B37CA7-B5B3-4659-8C59-D74C0EAD1FA4}" type="pres">
      <dgm:prSet presAssocID="{B5726753-64C6-46B3-AC3E-AD817083672E}" presName="composite3" presStyleCnt="0"/>
      <dgm:spPr/>
    </dgm:pt>
    <dgm:pt modelId="{BB7B1E7A-9415-4FD0-B24E-65E6D8F8896F}" type="pres">
      <dgm:prSet presAssocID="{B5726753-64C6-46B3-AC3E-AD817083672E}" presName="background3" presStyleLbl="node3" presStyleIdx="6" presStyleCnt="7"/>
      <dgm:spPr/>
    </dgm:pt>
    <dgm:pt modelId="{C56E3EAA-C591-4A32-9BB1-9B0CA31BAF79}" type="pres">
      <dgm:prSet presAssocID="{B5726753-64C6-46B3-AC3E-AD817083672E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F5643-4111-46CF-A8B8-FEF4B788548B}" type="pres">
      <dgm:prSet presAssocID="{B5726753-64C6-46B3-AC3E-AD817083672E}" presName="hierChild4" presStyleCnt="0"/>
      <dgm:spPr/>
    </dgm:pt>
    <dgm:pt modelId="{36B52939-6A47-4A48-87F2-C05F792AB46C}" type="pres">
      <dgm:prSet presAssocID="{AA0D1275-7A15-4BA4-8448-8B22A6E33DB8}" presName="Name10" presStyleLbl="parChTrans1D2" presStyleIdx="7" presStyleCnt="8"/>
      <dgm:spPr/>
      <dgm:t>
        <a:bodyPr/>
        <a:lstStyle/>
        <a:p>
          <a:endParaRPr lang="en-US"/>
        </a:p>
      </dgm:t>
    </dgm:pt>
    <dgm:pt modelId="{04FBAE48-AC33-4003-986B-1EC93F1B0F30}" type="pres">
      <dgm:prSet presAssocID="{1E8408AE-BA15-416B-B82F-762185074AB2}" presName="hierRoot2" presStyleCnt="0"/>
      <dgm:spPr/>
    </dgm:pt>
    <dgm:pt modelId="{E48C4F47-9E2E-469C-9FD2-88A4E886202D}" type="pres">
      <dgm:prSet presAssocID="{1E8408AE-BA15-416B-B82F-762185074AB2}" presName="composite2" presStyleCnt="0"/>
      <dgm:spPr/>
    </dgm:pt>
    <dgm:pt modelId="{872A815A-FE59-4F5F-86E8-3C37A8BABE37}" type="pres">
      <dgm:prSet presAssocID="{1E8408AE-BA15-416B-B82F-762185074AB2}" presName="background2" presStyleLbl="node2" presStyleIdx="7" presStyleCnt="8"/>
      <dgm:spPr/>
    </dgm:pt>
    <dgm:pt modelId="{1905A200-1F77-4795-8BA4-8CF094580327}" type="pres">
      <dgm:prSet presAssocID="{1E8408AE-BA15-416B-B82F-762185074AB2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98B60-BC22-4A45-B020-D3B3B40670D2}" type="pres">
      <dgm:prSet presAssocID="{1E8408AE-BA15-416B-B82F-762185074AB2}" presName="hierChild3" presStyleCnt="0"/>
      <dgm:spPr/>
    </dgm:pt>
  </dgm:ptLst>
  <dgm:cxnLst>
    <dgm:cxn modelId="{9E2836BA-FF84-4572-AAF3-2660AA518731}" type="presOf" srcId="{15E7A2F7-1BB7-41EB-A3EB-CB5D7FA7FDE6}" destId="{6254354C-4176-41C2-B2E7-06D162E2AC5E}" srcOrd="0" destOrd="0" presId="urn:microsoft.com/office/officeart/2005/8/layout/hierarchy1"/>
    <dgm:cxn modelId="{83A0A876-BC4F-46B2-AE3C-192CD2B0869E}" type="presOf" srcId="{F89220F3-2394-4387-AEF2-61F44645493F}" destId="{032DF1F7-2485-405D-8C99-327DD0AEC49A}" srcOrd="0" destOrd="0" presId="urn:microsoft.com/office/officeart/2005/8/layout/hierarchy1"/>
    <dgm:cxn modelId="{7859FA3E-E04E-44CA-AD40-9B90EFDAA13D}" type="presOf" srcId="{C2C79370-733A-49C9-86CC-A27A1F13EB4F}" destId="{9855562A-D4BB-4CC8-8B02-20330BA71B55}" srcOrd="0" destOrd="0" presId="urn:microsoft.com/office/officeart/2005/8/layout/hierarchy1"/>
    <dgm:cxn modelId="{CAC2B8BD-2F68-4075-8566-55F58F3CE054}" type="presOf" srcId="{5D12D465-F298-4E1D-BBDD-196723E22E98}" destId="{908F5EF5-EDF6-4FDC-BECB-EC4F9FB78051}" srcOrd="0" destOrd="0" presId="urn:microsoft.com/office/officeart/2005/8/layout/hierarchy1"/>
    <dgm:cxn modelId="{41CCD420-E775-4964-AB8D-28EBDBEA3C76}" type="presOf" srcId="{F2627303-5827-4066-B80D-77CF5C9E2633}" destId="{A0344152-E760-43FD-BB5D-39C5FA87CDEE}" srcOrd="0" destOrd="0" presId="urn:microsoft.com/office/officeart/2005/8/layout/hierarchy1"/>
    <dgm:cxn modelId="{2825D77A-85CB-4580-B02B-8BD00103F8D6}" type="presOf" srcId="{7951D6CF-BCE5-458A-B4DA-48B43DAF78D7}" destId="{1D3FECD8-5D55-4958-B498-DD57F2565C2F}" srcOrd="0" destOrd="0" presId="urn:microsoft.com/office/officeart/2005/8/layout/hierarchy1"/>
    <dgm:cxn modelId="{4042008D-87E1-42DC-B3E8-0CFEB8A8FDC4}" type="presOf" srcId="{E61F5339-162C-4416-9FA8-E040A5BA3825}" destId="{F4028B1C-3BA9-4657-A2B6-34636AD92DD3}" srcOrd="0" destOrd="0" presId="urn:microsoft.com/office/officeart/2005/8/layout/hierarchy1"/>
    <dgm:cxn modelId="{A1EE8887-2D95-4B29-A5C9-C1262B4DA71E}" type="presOf" srcId="{DD197E61-2BC9-4AEA-8693-57A15A225244}" destId="{CEA9FEC6-2912-4BFD-B6FD-7D73AB126048}" srcOrd="0" destOrd="0" presId="urn:microsoft.com/office/officeart/2005/8/layout/hierarchy1"/>
    <dgm:cxn modelId="{6B7E95AB-021F-48B2-8F7C-EAD8C345324D}" type="presOf" srcId="{C6F5ED85-C9ED-45A0-9ECB-AA0C86E7D32A}" destId="{045D58B2-7DB0-411B-863A-09B1938F2683}" srcOrd="0" destOrd="0" presId="urn:microsoft.com/office/officeart/2005/8/layout/hierarchy1"/>
    <dgm:cxn modelId="{C134D229-6CD3-4DB1-955D-4B0DF1D4EF2B}" type="presOf" srcId="{CC5D458E-D6A5-4E85-ACC1-672E16352610}" destId="{976E18FD-31DC-4B5E-90B2-D655D274F655}" srcOrd="0" destOrd="0" presId="urn:microsoft.com/office/officeart/2005/8/layout/hierarchy1"/>
    <dgm:cxn modelId="{22D9D408-41D9-4269-9751-8685EBCF626E}" srcId="{84AA312C-4A3B-47F8-BE25-B8EF9AB2C416}" destId="{FB132406-35DF-4CD9-BC4B-1F91F3563D5D}" srcOrd="2" destOrd="0" parTransId="{7951D6CF-BCE5-458A-B4DA-48B43DAF78D7}" sibTransId="{3E9AFBD5-33B1-414D-8D01-7AE4C10EA021}"/>
    <dgm:cxn modelId="{933D7E48-2DA2-4304-833C-7FE7FDF52FDE}" srcId="{93D9F9E4-64A4-4154-A1AD-19A11525135D}" destId="{8912EBA9-D67C-401B-A057-52829442170A}" srcOrd="0" destOrd="0" parTransId="{C79DC0AC-9A19-46D7-8906-985C43837D13}" sibTransId="{81A887E8-B4DE-4C92-B7D3-6C4AE3089311}"/>
    <dgm:cxn modelId="{11704330-CA21-4BCF-BE6F-FA1B22E7AEC2}" srcId="{29D0A8B4-A617-4410-8CD9-434B07A5D37D}" destId="{C2C79370-733A-49C9-86CC-A27A1F13EB4F}" srcOrd="0" destOrd="0" parTransId="{37676D7B-5785-446B-91FA-0BDED2B21A69}" sibTransId="{C81D3D0C-E15B-45DF-BB17-297A1DD27BE2}"/>
    <dgm:cxn modelId="{63F0E08E-DB44-485E-A3E0-DF85DAF2F1EE}" type="presOf" srcId="{1136456D-5169-41BD-AB06-F16F8AB13C34}" destId="{DEE4C359-3448-4023-A97C-DAF316ED8968}" srcOrd="0" destOrd="0" presId="urn:microsoft.com/office/officeart/2005/8/layout/hierarchy1"/>
    <dgm:cxn modelId="{7A706A71-0044-43DE-9224-E82C99FB946D}" srcId="{A8BF957B-E9DC-4030-98FA-684CE7DD6DCF}" destId="{00ADC56A-E3C1-4F7F-845A-4D76AFBE0BCD}" srcOrd="3" destOrd="0" parTransId="{AC2899D9-968C-4F1F-9A4A-F91F24B22D66}" sibTransId="{EA7B4026-97A5-41E0-A63E-2188D854B2C0}"/>
    <dgm:cxn modelId="{7813769B-1D74-4A54-A44E-E8C853179BBB}" type="presOf" srcId="{29F42304-875A-4D6F-976A-27934C68636C}" destId="{0B7E0889-CA2C-49AA-B351-6F139F82CA84}" srcOrd="0" destOrd="0" presId="urn:microsoft.com/office/officeart/2005/8/layout/hierarchy1"/>
    <dgm:cxn modelId="{A383C010-A50B-492B-9561-E420DA6D25F4}" type="presOf" srcId="{25CEA2A5-3E5C-49CC-8401-33D386BAEB4B}" destId="{4FC1FC3A-964A-4DA9-A5AD-B26E0B83BEFF}" srcOrd="0" destOrd="0" presId="urn:microsoft.com/office/officeart/2005/8/layout/hierarchy1"/>
    <dgm:cxn modelId="{95CA16BC-46EB-4690-AB64-EB7D8FEAF367}" type="presOf" srcId="{FECF8639-88BC-41E1-A30D-7C3D25ABCB6C}" destId="{AE6107DE-8ACE-4B44-930D-97DBF851B683}" srcOrd="0" destOrd="0" presId="urn:microsoft.com/office/officeart/2005/8/layout/hierarchy1"/>
    <dgm:cxn modelId="{00ECA3EB-F17E-494D-9003-9655D96DA510}" type="presOf" srcId="{298AB2BD-C544-41B7-B839-0A99F39773E7}" destId="{6FAD26D0-DB3B-48DD-B7E8-35D41CA3DB3D}" srcOrd="0" destOrd="0" presId="urn:microsoft.com/office/officeart/2005/8/layout/hierarchy1"/>
    <dgm:cxn modelId="{0D705C83-5582-4B76-AACE-45C86FCE7CF9}" type="presOf" srcId="{B1EFF8C8-AE56-404C-A2A0-C434F9E73508}" destId="{69F9F928-190E-455F-A2F4-8A40C2110B76}" srcOrd="0" destOrd="0" presId="urn:microsoft.com/office/officeart/2005/8/layout/hierarchy1"/>
    <dgm:cxn modelId="{6526BA71-04F0-4261-A3A7-47365E5B39BA}" type="presOf" srcId="{3242014D-FA1D-485F-9E59-8857465DB4BB}" destId="{BE591564-3211-4A04-A649-D397424BB649}" srcOrd="0" destOrd="0" presId="urn:microsoft.com/office/officeart/2005/8/layout/hierarchy1"/>
    <dgm:cxn modelId="{23329B5F-A050-4FB7-B77D-9023C043D009}" type="presOf" srcId="{8912EBA9-D67C-401B-A057-52829442170A}" destId="{EB13F16E-CD1D-406F-AE1B-A345BF86F851}" srcOrd="0" destOrd="0" presId="urn:microsoft.com/office/officeart/2005/8/layout/hierarchy1"/>
    <dgm:cxn modelId="{673A47E0-DBAA-4DDE-B265-B27CFF7E7DBE}" srcId="{4FBE50E7-9FD1-4372-8113-52019A1EF649}" destId="{29F42304-875A-4D6F-976A-27934C68636C}" srcOrd="0" destOrd="0" parTransId="{5F3F5358-6FA7-4DE9-8142-0E02601D4002}" sibTransId="{9AE1FDEA-84A8-4305-9BB1-A9585181F36A}"/>
    <dgm:cxn modelId="{BF62240D-A79F-4F04-B7E9-74BFA50E4E63}" srcId="{132E7BA2-3350-4199-9B9D-0CC65900607C}" destId="{B1EFF8C8-AE56-404C-A2A0-C434F9E73508}" srcOrd="0" destOrd="0" parTransId="{93D1D1DD-2398-4F3F-9D5D-CA6741834984}" sibTransId="{C0545401-7478-437F-B12E-29AD6592F685}"/>
    <dgm:cxn modelId="{F3B1C1DA-D87C-4A21-B928-9BDCC2218E72}" type="presOf" srcId="{73511EB6-CD29-47B1-8078-840D1AE245D9}" destId="{9ADBA7DA-AD78-4473-B1CE-AA5531176838}" srcOrd="0" destOrd="0" presId="urn:microsoft.com/office/officeart/2005/8/layout/hierarchy1"/>
    <dgm:cxn modelId="{AF792ED2-27B6-4247-8020-BADD4824E750}" srcId="{06536786-F7FF-45FE-95F2-A990DF02C3F6}" destId="{9A702E3E-0D4F-4E3D-8BBD-30DA6F187337}" srcOrd="2" destOrd="0" parTransId="{065413D8-652B-4017-B8F4-852AB0491DE3}" sibTransId="{71415E2F-1CEF-4627-B4AF-9E1D534D4A3B}"/>
    <dgm:cxn modelId="{12BC74E9-867A-499F-BEB5-BD1261AA29F1}" srcId="{A8BF957B-E9DC-4030-98FA-684CE7DD6DCF}" destId="{C7FA5F73-0C88-47FC-A4F5-C21500A151D8}" srcOrd="0" destOrd="0" parTransId="{1B0A7F12-F811-41DA-A75F-F66A602DF629}" sibTransId="{9984FA5F-E934-4F49-8C25-8F8FBA8EDED0}"/>
    <dgm:cxn modelId="{DDA48E8F-3B0A-429A-A9AE-5BAF3E187471}" srcId="{06536786-F7FF-45FE-95F2-A990DF02C3F6}" destId="{1E8408AE-BA15-416B-B82F-762185074AB2}" srcOrd="7" destOrd="0" parTransId="{AA0D1275-7A15-4BA4-8448-8B22A6E33DB8}" sibTransId="{657CACDE-6783-4D1E-B157-6B384E817FA0}"/>
    <dgm:cxn modelId="{9E1D7C18-EFB9-42EC-90B7-1755E21CF699}" type="presOf" srcId="{3CADAD94-775D-4514-8DF0-4CE5F6CB6AA4}" destId="{A003B66F-C851-470E-BB3B-41D511FA3B3D}" srcOrd="0" destOrd="0" presId="urn:microsoft.com/office/officeart/2005/8/layout/hierarchy1"/>
    <dgm:cxn modelId="{63F500E6-47FF-4DD8-9B77-7F4B2A41AEF7}" type="presOf" srcId="{B4E0C9BF-4308-421D-9CFF-C4EF2996E433}" destId="{5A771252-BEA2-48F3-9C27-3E44A2994A02}" srcOrd="0" destOrd="0" presId="urn:microsoft.com/office/officeart/2005/8/layout/hierarchy1"/>
    <dgm:cxn modelId="{63D8E8B2-1098-4BAF-BC27-9CCD6B1F5D59}" type="presOf" srcId="{6F244300-A8A6-4376-BCA1-5B562E17BCE8}" destId="{7F65C886-B6A3-47E2-BA6E-032505B28436}" srcOrd="0" destOrd="0" presId="urn:microsoft.com/office/officeart/2005/8/layout/hierarchy1"/>
    <dgm:cxn modelId="{8D2C0935-7E7A-482F-9D08-3AF873256979}" srcId="{5039FD69-8DA8-4EE8-854B-491B3559AF3F}" destId="{B8C2F10D-7B9E-4821-9401-6E0BD18C2D42}" srcOrd="2" destOrd="0" parTransId="{E61F5339-162C-4416-9FA8-E040A5BA3825}" sibTransId="{A19A05F6-D4D1-4A3C-8070-6305CB0C231F}"/>
    <dgm:cxn modelId="{23159402-6348-4B90-9608-345F4F29A9A1}" srcId="{C7FA5F73-0C88-47FC-A4F5-C21500A151D8}" destId="{439AFB0D-2424-439F-82F8-17ABF2782A4D}" srcOrd="0" destOrd="0" parTransId="{32A44376-6783-475A-8ECD-1EC7912FB6FF}" sibTransId="{533498FB-CF22-4A71-8387-97B463C35AC9}"/>
    <dgm:cxn modelId="{790B7FD1-BE75-4DB2-96EC-196E080E9FBB}" type="presOf" srcId="{C95021F0-86FC-4E8B-884C-EFFDFB2E2842}" destId="{598D55FA-0887-41E1-B23D-260BD1E0CC41}" srcOrd="0" destOrd="0" presId="urn:microsoft.com/office/officeart/2005/8/layout/hierarchy1"/>
    <dgm:cxn modelId="{1270FFA9-86FC-4224-A621-8CB3E334D5C8}" type="presOf" srcId="{BD8CA7CE-0808-493E-A0A2-939C11CA1347}" destId="{2B3E721E-3281-48DA-B90D-01CB6048A6D1}" srcOrd="0" destOrd="0" presId="urn:microsoft.com/office/officeart/2005/8/layout/hierarchy1"/>
    <dgm:cxn modelId="{309B4640-069D-47D6-82EA-AF5B9FF5A65B}" type="presOf" srcId="{11C6218B-9C00-4848-BB3C-FD0CD3C0E1E2}" destId="{4FED91BF-7F57-417A-95BA-03A6052EC754}" srcOrd="0" destOrd="0" presId="urn:microsoft.com/office/officeart/2005/8/layout/hierarchy1"/>
    <dgm:cxn modelId="{4D3AA91B-0F71-44FA-8289-F274280F4D3F}" srcId="{F734B3CE-E7D5-4821-A357-340E93E8A31B}" destId="{F82A63B1-517A-4456-B6BA-9D21653331E1}" srcOrd="0" destOrd="0" parTransId="{07E13DBC-F972-4A4D-BA0F-6F11AF343170}" sibTransId="{8D8C4E58-CC12-4EC6-A857-4F1E482B2F29}"/>
    <dgm:cxn modelId="{7F6AF37E-7C99-4FDB-B6D1-879A2EE49B3A}" type="presOf" srcId="{9A702E3E-0D4F-4E3D-8BBD-30DA6F187337}" destId="{B4C5541A-E6C0-400F-A540-1EEC7B0DC030}" srcOrd="0" destOrd="0" presId="urn:microsoft.com/office/officeart/2005/8/layout/hierarchy1"/>
    <dgm:cxn modelId="{53610ACE-E0F0-4BAE-807A-041C58FF27C4}" srcId="{5258F372-97D6-4D5C-887C-80793CBBB18B}" destId="{29D0A8B4-A617-4410-8CD9-434B07A5D37D}" srcOrd="0" destOrd="0" parTransId="{883333FD-DE48-4E59-B15D-9F587045F6D9}" sibTransId="{E05B8812-F701-4060-9657-49E29F895D78}"/>
    <dgm:cxn modelId="{74A78397-F8E7-4262-9672-100183C2B61F}" srcId="{FB132406-35DF-4CD9-BC4B-1F91F3563D5D}" destId="{28B690C5-E831-40F2-9F20-E9C06F122285}" srcOrd="0" destOrd="0" parTransId="{6E38ED2E-AA33-455D-9FCB-13028D5CEB4A}" sibTransId="{191CFDCE-B796-4323-98B7-E34198CD7FB4}"/>
    <dgm:cxn modelId="{4CEF5402-9D02-468F-B082-BF69A31B0126}" srcId="{28B690C5-E831-40F2-9F20-E9C06F122285}" destId="{1291F739-A403-4562-ACB9-157E728D2910}" srcOrd="0" destOrd="0" parTransId="{B4E0C9BF-4308-421D-9CFF-C4EF2996E433}" sibTransId="{B8944E52-8411-4FB2-8512-C70F048C27A1}"/>
    <dgm:cxn modelId="{46040840-29C4-4F1E-93C0-CA2F2F61DD34}" type="presOf" srcId="{38D0AC6E-E3AA-4D08-B662-2A244EE25C48}" destId="{21C83CAF-32FD-4041-8FBC-23CD2AB843CC}" srcOrd="0" destOrd="0" presId="urn:microsoft.com/office/officeart/2005/8/layout/hierarchy1"/>
    <dgm:cxn modelId="{D7C91188-5543-4B9A-9960-514B28C8F55E}" type="presOf" srcId="{8292F13E-C285-40C9-9958-161ADA07BE06}" destId="{D28125D2-DD67-4429-855D-66E558EAE520}" srcOrd="0" destOrd="0" presId="urn:microsoft.com/office/officeart/2005/8/layout/hierarchy1"/>
    <dgm:cxn modelId="{3A0BD750-0716-4870-ACAF-1C7011FBEBA8}" type="presOf" srcId="{1A310DA8-BDE3-403B-A2DA-9DCD76A05FD8}" destId="{4BACEFB4-8072-4047-AA8E-004D3B50F9D3}" srcOrd="0" destOrd="0" presId="urn:microsoft.com/office/officeart/2005/8/layout/hierarchy1"/>
    <dgm:cxn modelId="{33C80FD5-8F58-4760-8A33-0E6B47BF9904}" srcId="{58CF1EA9-3040-4FE1-B23C-1D644F9FE249}" destId="{84AA312C-4A3B-47F8-BE25-B8EF9AB2C416}" srcOrd="2" destOrd="0" parTransId="{0FF2D4C8-C0C2-44CD-9D7A-A08E8242F878}" sibTransId="{F9FB2B88-9098-4232-9022-18FDBE526AA3}"/>
    <dgm:cxn modelId="{308619BF-A81E-4820-9EFD-70A5C6A056D2}" type="presOf" srcId="{1291F739-A403-4562-ACB9-157E728D2910}" destId="{DF7450A5-E268-49D8-B172-3F7E1EF54483}" srcOrd="0" destOrd="0" presId="urn:microsoft.com/office/officeart/2005/8/layout/hierarchy1"/>
    <dgm:cxn modelId="{142406D4-1366-4E69-B932-939962641799}" type="presOf" srcId="{2BDFA43F-BB71-4404-8E51-B3C7149BA451}" destId="{005B7CC8-9CCF-477E-BB6E-69F181E04F0D}" srcOrd="0" destOrd="0" presId="urn:microsoft.com/office/officeart/2005/8/layout/hierarchy1"/>
    <dgm:cxn modelId="{39FA6C74-88A7-40C0-83BB-E3CD105B6CC6}" type="presOf" srcId="{00ADC56A-E3C1-4F7F-845A-4D76AFBE0BCD}" destId="{D61A9FF0-EE0C-4A59-AB15-075F9337EFC6}" srcOrd="0" destOrd="0" presId="urn:microsoft.com/office/officeart/2005/8/layout/hierarchy1"/>
    <dgm:cxn modelId="{4496A177-59AB-4E6A-B5CE-077A310ED655}" type="presOf" srcId="{D70BA74F-5C95-47E1-BE6A-A10A72142E99}" destId="{7D06070B-7B9F-4E2E-B4F7-7C79F80A4F03}" srcOrd="0" destOrd="0" presId="urn:microsoft.com/office/officeart/2005/8/layout/hierarchy1"/>
    <dgm:cxn modelId="{281AC351-5516-4893-9C3B-1D20D1F19D7A}" type="presOf" srcId="{29D0A8B4-A617-4410-8CD9-434B07A5D37D}" destId="{C032D67D-90DB-40F0-8D8C-BCE976294C17}" srcOrd="0" destOrd="0" presId="urn:microsoft.com/office/officeart/2005/8/layout/hierarchy1"/>
    <dgm:cxn modelId="{9CF804F1-CD5C-439E-8FA0-E059CCF14AC6}" type="presOf" srcId="{1B0A7F12-F811-41DA-A75F-F66A602DF629}" destId="{C01162B8-4599-4113-8F30-AC01553D1161}" srcOrd="0" destOrd="0" presId="urn:microsoft.com/office/officeart/2005/8/layout/hierarchy1"/>
    <dgm:cxn modelId="{B5076D2B-7A59-4973-865B-905D24EAB12C}" srcId="{6F244300-A8A6-4376-BCA1-5B562E17BCE8}" destId="{94267814-9C28-4146-A3EE-64B854900E28}" srcOrd="0" destOrd="0" parTransId="{02E23306-B001-4D19-9F20-6BE06A8FA559}" sibTransId="{925DE347-0085-4CBB-AABA-B73527DE69A9}"/>
    <dgm:cxn modelId="{5ECD10EB-B9E0-47D2-AF9D-62C444CC47E8}" type="presOf" srcId="{132E7BA2-3350-4199-9B9D-0CC65900607C}" destId="{B0F67F6F-70ED-4F41-A2C0-85FC1A3E3BB8}" srcOrd="0" destOrd="0" presId="urn:microsoft.com/office/officeart/2005/8/layout/hierarchy1"/>
    <dgm:cxn modelId="{2360DB91-1808-43B6-9567-EDE94C2ECAC4}" type="presOf" srcId="{AC2899D9-968C-4F1F-9A4A-F91F24B22D66}" destId="{7DD882BA-A9F8-4EAE-B087-49D7BBD9485E}" srcOrd="0" destOrd="0" presId="urn:microsoft.com/office/officeart/2005/8/layout/hierarchy1"/>
    <dgm:cxn modelId="{26153446-8DF7-4515-8C10-54CC6FA9F4EF}" type="presOf" srcId="{FB132406-35DF-4CD9-BC4B-1F91F3563D5D}" destId="{E4A5767D-E519-45DF-B8D7-ED6B48AA52B8}" srcOrd="0" destOrd="0" presId="urn:microsoft.com/office/officeart/2005/8/layout/hierarchy1"/>
    <dgm:cxn modelId="{B2FE2C7E-54A7-4934-A3C8-6EF882648960}" srcId="{84AA312C-4A3B-47F8-BE25-B8EF9AB2C416}" destId="{B0D86E0B-1359-4471-A3C9-A3276D181A3C}" srcOrd="1" destOrd="0" parTransId="{D4760A60-1A12-4DEB-B930-0D5E88098148}" sibTransId="{A305E055-47D8-43B2-B4CB-F6BA1B2A28E1}"/>
    <dgm:cxn modelId="{F25ABE9A-D7D8-4AC6-BAC0-BA8AD9B7D397}" type="presOf" srcId="{6E38ED2E-AA33-455D-9FCB-13028D5CEB4A}" destId="{FB702085-1673-4BCF-AD42-DD3838F2FA9F}" srcOrd="0" destOrd="0" presId="urn:microsoft.com/office/officeart/2005/8/layout/hierarchy1"/>
    <dgm:cxn modelId="{E3174359-8202-41A2-A25D-BFB3DBAB0753}" type="presOf" srcId="{84AA312C-4A3B-47F8-BE25-B8EF9AB2C416}" destId="{784D56A7-ABD9-4D84-88DC-2118C0C2B0D1}" srcOrd="0" destOrd="0" presId="urn:microsoft.com/office/officeart/2005/8/layout/hierarchy1"/>
    <dgm:cxn modelId="{FEB21F2A-BB32-4B66-B3DD-6ECB8DC83A09}" srcId="{58CF1EA9-3040-4FE1-B23C-1D644F9FE249}" destId="{F734B3CE-E7D5-4821-A357-340E93E8A31B}" srcOrd="0" destOrd="0" parTransId="{1A310DA8-BDE3-403B-A2DA-9DCD76A05FD8}" sibTransId="{0DFE48B0-36B6-4652-BACA-9FE7AB60E896}"/>
    <dgm:cxn modelId="{18580E4A-8F9A-4582-95D4-3D74E758E688}" type="presOf" srcId="{2E0D5684-9384-44A5-B7BF-7DD5D45E9062}" destId="{7032B618-E697-43CD-ACEE-B78276D8F051}" srcOrd="0" destOrd="0" presId="urn:microsoft.com/office/officeart/2005/8/layout/hierarchy1"/>
    <dgm:cxn modelId="{DFCBB65D-2F3C-40FA-8B9D-B55C692B9EEB}" srcId="{3CADAD94-775D-4514-8DF0-4CE5F6CB6AA4}" destId="{7D513132-5FAC-4260-B2D1-961C173F99D5}" srcOrd="0" destOrd="0" parTransId="{FECF8639-88BC-41E1-A30D-7C3D25ABCB6C}" sibTransId="{7D6D7249-D1F2-4E93-86BE-C4A913E70BE2}"/>
    <dgm:cxn modelId="{6A6F1862-02CD-4F7A-A720-62376C23FFF6}" type="presOf" srcId="{29CB8E71-F5E2-4D48-9BED-B4C933AAEB53}" destId="{FB49C436-C1E5-49C7-938F-C40412275F2E}" srcOrd="0" destOrd="0" presId="urn:microsoft.com/office/officeart/2005/8/layout/hierarchy1"/>
    <dgm:cxn modelId="{06FD3181-41ED-4A35-AA83-5FB661B5BA95}" type="presOf" srcId="{B8C2F10D-7B9E-4821-9401-6E0BD18C2D42}" destId="{EECD5D4B-DC7D-4BBC-B619-54222B69E395}" srcOrd="0" destOrd="0" presId="urn:microsoft.com/office/officeart/2005/8/layout/hierarchy1"/>
    <dgm:cxn modelId="{D7582FEC-064A-424E-98E7-DF96C961152E}" srcId="{8912EBA9-D67C-401B-A057-52829442170A}" destId="{4FBE50E7-9FD1-4372-8113-52019A1EF649}" srcOrd="0" destOrd="0" parTransId="{89791242-8CD5-4CB2-B820-47A23F483A72}" sibTransId="{6949B054-5792-4AF7-A52C-BF7E7F9026B6}"/>
    <dgm:cxn modelId="{71F2D609-39B3-433B-A911-ADD90937761A}" srcId="{06536786-F7FF-45FE-95F2-A990DF02C3F6}" destId="{4E655408-6772-4E43-9F19-A51C6FA44FB1}" srcOrd="0" destOrd="0" parTransId="{8F83A8F9-BE00-4A43-B090-0A9F1F7D8FE3}" sibTransId="{E2A7BA51-9CAD-4D3F-A24D-921C02DADF86}"/>
    <dgm:cxn modelId="{A1D1BDA0-EF45-4EB9-9804-509A2882F564}" type="presOf" srcId="{93D9F9E4-64A4-4154-A1AD-19A11525135D}" destId="{A8A3E30F-32FF-4A3C-9C38-150287953C65}" srcOrd="0" destOrd="0" presId="urn:microsoft.com/office/officeart/2005/8/layout/hierarchy1"/>
    <dgm:cxn modelId="{82FC6F37-50DB-4D92-A735-1B049B3EA3AF}" type="presOf" srcId="{AA0D1275-7A15-4BA4-8448-8B22A6E33DB8}" destId="{36B52939-6A47-4A48-87F2-C05F792AB46C}" srcOrd="0" destOrd="0" presId="urn:microsoft.com/office/officeart/2005/8/layout/hierarchy1"/>
    <dgm:cxn modelId="{F99EEF90-AB57-45F4-9B3D-D5A118B428B1}" srcId="{06536786-F7FF-45FE-95F2-A990DF02C3F6}" destId="{F59D43CB-D3C3-4D78-A6D5-939D4F443014}" srcOrd="5" destOrd="0" parTransId="{C6F5ED85-C9ED-45A0-9ECB-AA0C86E7D32A}" sibTransId="{9B04C10B-3288-4C80-96FD-9198325F393B}"/>
    <dgm:cxn modelId="{CA2E8132-65BF-4023-A383-A004D353F83A}" type="presOf" srcId="{5F3F5358-6FA7-4DE9-8142-0E02601D4002}" destId="{55E3AD7A-197B-4D03-B31B-C288BC9A8A64}" srcOrd="0" destOrd="0" presId="urn:microsoft.com/office/officeart/2005/8/layout/hierarchy1"/>
    <dgm:cxn modelId="{09C60EFB-9F22-413E-978A-2D84F9444DB3}" srcId="{CF8D59D0-9E2D-45CB-AFE7-46CEBD95DC76}" destId="{5039FD69-8DA8-4EE8-854B-491B3559AF3F}" srcOrd="1" destOrd="0" parTransId="{58FEDD88-15F8-4F2F-B081-3E0140DC2669}" sibTransId="{5B7BFB63-1C14-4B10-88F8-175635329DA9}"/>
    <dgm:cxn modelId="{CBAEF371-9DF6-4EC2-9D9C-9A9C8E9C4E61}" srcId="{3242014D-FA1D-485F-9E59-8857465DB4BB}" destId="{BD8CA7CE-0808-493E-A0A2-939C11CA1347}" srcOrd="0" destOrd="0" parTransId="{5D1CE831-3E65-48C5-B276-476807B3B437}" sibTransId="{B839D51A-CF49-4CEF-B8D4-D8A76E9622F3}"/>
    <dgm:cxn modelId="{54C037E7-2298-468B-912D-217C4D1F0797}" srcId="{3242014D-FA1D-485F-9E59-8857465DB4BB}" destId="{58CF1EA9-3040-4FE1-B23C-1D644F9FE249}" srcOrd="1" destOrd="0" parTransId="{7F61DA88-D810-43BF-A709-748BC0948EAA}" sibTransId="{B63F4FB8-D98B-42A2-A0DF-D686D46E03A5}"/>
    <dgm:cxn modelId="{F5F50D9B-8B93-4405-9F71-53E041A8A233}" srcId="{B8C2F10D-7B9E-4821-9401-6E0BD18C2D42}" destId="{F5BF31E8-B10F-4B0E-BF7F-3FA31A62C7A3}" srcOrd="2" destOrd="0" parTransId="{29CB8E71-F5E2-4D48-9BED-B4C933AAEB53}" sibTransId="{D99690BE-64BD-4C48-A2CB-5B57629C8953}"/>
    <dgm:cxn modelId="{7BA06FC1-05C0-4EA1-8DDE-4F211EF126E8}" type="presOf" srcId="{A8BF957B-E9DC-4030-98FA-684CE7DD6DCF}" destId="{581BEE5C-38A3-4617-85EA-1ECBF8698A0A}" srcOrd="0" destOrd="0" presId="urn:microsoft.com/office/officeart/2005/8/layout/hierarchy1"/>
    <dgm:cxn modelId="{9988CEB7-9704-42C0-B3A9-ADA645C308A9}" type="presOf" srcId="{F82A63B1-517A-4456-B6BA-9D21653331E1}" destId="{1E7168F6-4A64-48FD-909F-83070BF80091}" srcOrd="0" destOrd="0" presId="urn:microsoft.com/office/officeart/2005/8/layout/hierarchy1"/>
    <dgm:cxn modelId="{EC7BDBEB-A640-4525-B75E-54C720AB216E}" srcId="{F29BCC2C-6550-4AC6-8814-66B89BF14EF9}" destId="{B4A52FCC-59B5-43E1-B88C-914BA49747DE}" srcOrd="0" destOrd="0" parTransId="{71346AD5-211E-42A8-A1F0-14E72482BFA6}" sibTransId="{8E74B5F7-BD8B-4700-8FE0-1B69E6D83EB1}"/>
    <dgm:cxn modelId="{4B6E6CE0-F726-4531-B8A0-D9D3FDB48E99}" srcId="{B8C2F10D-7B9E-4821-9401-6E0BD18C2D42}" destId="{298AB2BD-C544-41B7-B839-0A99F39773E7}" srcOrd="1" destOrd="0" parTransId="{1136456D-5169-41BD-AB06-F16F8AB13C34}" sibTransId="{3B2122A6-DE1E-414B-BFAC-D05A3B908505}"/>
    <dgm:cxn modelId="{64EBF657-F984-424C-8303-46239505779A}" type="presOf" srcId="{F5BF31E8-B10F-4B0E-BF7F-3FA31A62C7A3}" destId="{65437652-D43E-4985-88CA-F3A5F65384E9}" srcOrd="0" destOrd="0" presId="urn:microsoft.com/office/officeart/2005/8/layout/hierarchy1"/>
    <dgm:cxn modelId="{950B309D-A6EC-46BA-A6AD-C0BEE38B004A}" type="presOf" srcId="{B5726753-64C6-46B3-AC3E-AD817083672E}" destId="{C56E3EAA-C591-4A32-9BB1-9B0CA31BAF79}" srcOrd="0" destOrd="0" presId="urn:microsoft.com/office/officeart/2005/8/layout/hierarchy1"/>
    <dgm:cxn modelId="{3E9534FA-D8C9-4380-864C-9B862C003078}" type="presOf" srcId="{065413D8-652B-4017-B8F4-852AB0491DE3}" destId="{A3048F14-D474-48E8-B12C-240ACCC97B3C}" srcOrd="0" destOrd="0" presId="urn:microsoft.com/office/officeart/2005/8/layout/hierarchy1"/>
    <dgm:cxn modelId="{93252F94-F586-4691-A226-4E3347B02B16}" srcId="{8292F13E-C285-40C9-9958-161ADA07BE06}" destId="{5258F372-97D6-4D5C-887C-80793CBBB18B}" srcOrd="0" destOrd="0" parTransId="{5161B61A-EC8F-4D9E-9D72-3C4A6C08803A}" sibTransId="{A5723946-4F21-4C20-8E77-9751814782E4}"/>
    <dgm:cxn modelId="{106B65A5-2297-458D-9A15-0FECE684FE4C}" type="presOf" srcId="{5161B61A-EC8F-4D9E-9D72-3C4A6C08803A}" destId="{D4BD34CB-C335-4089-AA43-244E17585EE7}" srcOrd="0" destOrd="0" presId="urn:microsoft.com/office/officeart/2005/8/layout/hierarchy1"/>
    <dgm:cxn modelId="{970A0918-786A-4A40-9E30-A0BB49C6B85C}" srcId="{CF8D59D0-9E2D-45CB-AFE7-46CEBD95DC76}" destId="{3242014D-FA1D-485F-9E59-8857465DB4BB}" srcOrd="0" destOrd="0" parTransId="{11C6218B-9C00-4848-BB3C-FD0CD3C0E1E2}" sibTransId="{0F238C13-3D08-4449-B880-5D258B22B4E4}"/>
    <dgm:cxn modelId="{A1D8971B-7518-4475-B726-3C5A680B824D}" type="presOf" srcId="{48CC897F-7AD7-45DD-BFA7-E45339C8012F}" destId="{5A3B4B85-3ED7-42E9-804F-8AD344DAC54B}" srcOrd="0" destOrd="0" presId="urn:microsoft.com/office/officeart/2005/8/layout/hierarchy1"/>
    <dgm:cxn modelId="{4732132A-CCF0-48E3-8566-C3ABD960D4E8}" type="presOf" srcId="{4E655408-6772-4E43-9F19-A51C6FA44FB1}" destId="{9762E683-BA8D-4B5E-9F8F-307772777F7C}" srcOrd="0" destOrd="0" presId="urn:microsoft.com/office/officeart/2005/8/layout/hierarchy1"/>
    <dgm:cxn modelId="{62596422-1244-4867-A2A4-7FE8036E6971}" type="presOf" srcId="{5258F372-97D6-4D5C-887C-80793CBBB18B}" destId="{DED6889B-0097-4354-8E81-DB0210595E49}" srcOrd="0" destOrd="0" presId="urn:microsoft.com/office/officeart/2005/8/layout/hierarchy1"/>
    <dgm:cxn modelId="{9310786C-F079-4A3F-8612-6B044E489472}" type="presOf" srcId="{439AFB0D-2424-439F-82F8-17ABF2782A4D}" destId="{340E1027-E8DA-440C-8188-E6C8B96F1629}" srcOrd="0" destOrd="0" presId="urn:microsoft.com/office/officeart/2005/8/layout/hierarchy1"/>
    <dgm:cxn modelId="{8E6345FA-AC85-473D-8307-E39FBF3334E5}" type="presOf" srcId="{883333FD-DE48-4E59-B15D-9F587045F6D9}" destId="{CEEB9044-4D4C-49AA-881F-D9C9B1105B16}" srcOrd="0" destOrd="0" presId="urn:microsoft.com/office/officeart/2005/8/layout/hierarchy1"/>
    <dgm:cxn modelId="{66E32D94-6C05-43EA-94B2-85E92A6A4114}" type="presOf" srcId="{58CF1EA9-3040-4FE1-B23C-1D644F9FE249}" destId="{C5C7E28F-670D-431A-B987-388D878A4B36}" srcOrd="0" destOrd="0" presId="urn:microsoft.com/office/officeart/2005/8/layout/hierarchy1"/>
    <dgm:cxn modelId="{E6CFBE53-B874-4A6C-904F-EB4626F66EB2}" type="presOf" srcId="{F734B3CE-E7D5-4821-A357-340E93E8A31B}" destId="{E969D132-0865-424D-BB2B-A6EFA012F825}" srcOrd="0" destOrd="0" presId="urn:microsoft.com/office/officeart/2005/8/layout/hierarchy1"/>
    <dgm:cxn modelId="{4311AA89-6484-4B75-BEDD-D6EDA6AD30D0}" type="presOf" srcId="{D4760A60-1A12-4DEB-B930-0D5E88098148}" destId="{733A2CD6-D412-433B-BFD9-402C00831D66}" srcOrd="0" destOrd="0" presId="urn:microsoft.com/office/officeart/2005/8/layout/hierarchy1"/>
    <dgm:cxn modelId="{D5F0C823-F6EB-4D39-AB05-2336181F1A4D}" type="presOf" srcId="{C7FA5F73-0C88-47FC-A4F5-C21500A151D8}" destId="{73BA4797-27B0-4DED-A44F-745C5DDDFC39}" srcOrd="0" destOrd="0" presId="urn:microsoft.com/office/officeart/2005/8/layout/hierarchy1"/>
    <dgm:cxn modelId="{025CCBD7-9965-46B3-B99F-371518439106}" srcId="{A8BF957B-E9DC-4030-98FA-684CE7DD6DCF}" destId="{D70BA74F-5C95-47E1-BE6A-A10A72142E99}" srcOrd="2" destOrd="0" parTransId="{2BDFA43F-BB71-4404-8E51-B3C7149BA451}" sibTransId="{69761070-91D0-4A93-B2B8-709B1CC78B28}"/>
    <dgm:cxn modelId="{AD5F8136-0CD3-48BD-BF1C-940C9A3DFC41}" type="presOf" srcId="{07E13DBC-F972-4A4D-BA0F-6F11AF343170}" destId="{988AA487-5747-4B68-9F86-E09513F4E8DE}" srcOrd="0" destOrd="0" presId="urn:microsoft.com/office/officeart/2005/8/layout/hierarchy1"/>
    <dgm:cxn modelId="{0A6DAAB1-0D3F-4EF6-B7B8-8BE2225BCB35}" type="presOf" srcId="{D0450EFA-9B9C-4336-BC64-F1C603A0A3E4}" destId="{4549FB4E-D6C4-4C64-81CF-EE1EEBFB7D8D}" srcOrd="0" destOrd="0" presId="urn:microsoft.com/office/officeart/2005/8/layout/hierarchy1"/>
    <dgm:cxn modelId="{A099C7C5-53F3-41EE-AA35-C85CEC558A3D}" type="presOf" srcId="{1E8408AE-BA15-416B-B82F-762185074AB2}" destId="{1905A200-1F77-4795-8BA4-8CF094580327}" srcOrd="0" destOrd="0" presId="urn:microsoft.com/office/officeart/2005/8/layout/hierarchy1"/>
    <dgm:cxn modelId="{D5D46D4D-B023-4B11-B433-2D32EE27E7A5}" srcId="{73511EB6-CD29-47B1-8078-840D1AE245D9}" destId="{8292F13E-C285-40C9-9958-161ADA07BE06}" srcOrd="0" destOrd="0" parTransId="{38D0AC6E-E3AA-4D08-B662-2A244EE25C48}" sibTransId="{ECEB99BE-E0FD-40AE-9559-05728952A9E7}"/>
    <dgm:cxn modelId="{98037016-9BAD-49AE-A5F2-165152F7EA22}" type="presOf" srcId="{9912E43F-4791-41FD-BBFC-F88243619721}" destId="{91A86A27-5439-428D-8F3A-9BD604102092}" srcOrd="0" destOrd="0" presId="urn:microsoft.com/office/officeart/2005/8/layout/hierarchy1"/>
    <dgm:cxn modelId="{4CE62326-2019-4FB4-A015-8AE53A8135BA}" type="presOf" srcId="{06536786-F7FF-45FE-95F2-A990DF02C3F6}" destId="{15185A5B-688C-4504-B0F1-79E1D4E116DE}" srcOrd="0" destOrd="0" presId="urn:microsoft.com/office/officeart/2005/8/layout/hierarchy1"/>
    <dgm:cxn modelId="{BBA6328A-0D74-4960-A6B3-9C978E138A38}" type="presOf" srcId="{4FBE50E7-9FD1-4372-8113-52019A1EF649}" destId="{F74D4146-C993-40CA-91D6-3BC1422E7522}" srcOrd="0" destOrd="0" presId="urn:microsoft.com/office/officeart/2005/8/layout/hierarchy1"/>
    <dgm:cxn modelId="{8FF49DEC-A237-4F81-A87D-EA0F63E156FD}" type="presOf" srcId="{31D6F3B8-1F5A-4E46-BBDA-7182902EC7C1}" destId="{37980185-4C93-43C1-A51D-15BE97F5FBDF}" srcOrd="0" destOrd="0" presId="urn:microsoft.com/office/officeart/2005/8/layout/hierarchy1"/>
    <dgm:cxn modelId="{F6C760FC-2788-4C2E-8C93-4194C3AE8B81}" type="presOf" srcId="{37676D7B-5785-446B-91FA-0BDED2B21A69}" destId="{F04343A9-9F09-4C16-A353-7D14602BC7ED}" srcOrd="0" destOrd="0" presId="urn:microsoft.com/office/officeart/2005/8/layout/hierarchy1"/>
    <dgm:cxn modelId="{44A4322B-8E44-41BB-9276-4968C296E536}" type="presOf" srcId="{93D1D1DD-2398-4F3F-9D5D-CA6741834984}" destId="{088F7DA4-99AD-498C-9527-35276D29B61E}" srcOrd="0" destOrd="0" presId="urn:microsoft.com/office/officeart/2005/8/layout/hierarchy1"/>
    <dgm:cxn modelId="{35C54410-41A7-40BE-9682-904ADE368CA0}" type="presOf" srcId="{70311944-DAEB-4F7E-963F-7F0B97662423}" destId="{1874A796-42D3-4A7F-877D-2D40071C8D87}" srcOrd="0" destOrd="0" presId="urn:microsoft.com/office/officeart/2005/8/layout/hierarchy1"/>
    <dgm:cxn modelId="{12E212CF-A644-4246-BAA7-74AE66FF44DA}" type="presOf" srcId="{89791242-8CD5-4CB2-B820-47A23F483A72}" destId="{EC70468B-B379-4F52-AC7A-39FBA51A2872}" srcOrd="0" destOrd="0" presId="urn:microsoft.com/office/officeart/2005/8/layout/hierarchy1"/>
    <dgm:cxn modelId="{CCFA9DC6-89DB-4ED1-9B44-DF6AD83DAFCF}" type="presOf" srcId="{B0D86E0B-1359-4471-A3C9-A3276D181A3C}" destId="{D4DBAAB1-FB0E-42C0-A2C8-A0B430431735}" srcOrd="0" destOrd="0" presId="urn:microsoft.com/office/officeart/2005/8/layout/hierarchy1"/>
    <dgm:cxn modelId="{D26FE68C-E78D-419A-8DB3-F6BE3F73BA22}" srcId="{BD8CA7CE-0808-493E-A0A2-939C11CA1347}" destId="{A8B6EDC7-AD75-4C74-B92F-64A3E405E4D7}" srcOrd="0" destOrd="0" parTransId="{70311944-DAEB-4F7E-963F-7F0B97662423}" sibTransId="{CC2D487A-54D4-4402-8CC6-3172836BE5C8}"/>
    <dgm:cxn modelId="{297C2936-6F09-4085-8AC4-D6033B1E001B}" type="presOf" srcId="{7F61DA88-D810-43BF-A709-748BC0948EAA}" destId="{619A86F0-176F-4D3A-932A-B482914BE0E5}" srcOrd="0" destOrd="0" presId="urn:microsoft.com/office/officeart/2005/8/layout/hierarchy1"/>
    <dgm:cxn modelId="{FBCC4FC8-A804-48B8-B8F3-4C581B026AF0}" srcId="{D70BA74F-5C95-47E1-BE6A-A10A72142E99}" destId="{9912E43F-4791-41FD-BBFC-F88243619721}" srcOrd="0" destOrd="0" parTransId="{48CC897F-7AD7-45DD-BFA7-E45339C8012F}" sibTransId="{00E8BA23-4901-42AD-B8A6-54B5FE3EBFE6}"/>
    <dgm:cxn modelId="{88BA7E1A-D54F-4B53-BADB-DCC7611503A8}" srcId="{5039FD69-8DA8-4EE8-854B-491B3559AF3F}" destId="{F89220F3-2394-4387-AEF2-61F44645493F}" srcOrd="1" destOrd="0" parTransId="{5D12D465-F298-4E1D-BBDD-196723E22E98}" sibTransId="{9B077475-00FF-4118-A69D-830B8BD0B3EE}"/>
    <dgm:cxn modelId="{6823B74A-5A1A-413A-9F89-B53FE153710E}" type="presOf" srcId="{B4A52FCC-59B5-43E1-B88C-914BA49747DE}" destId="{4DE7C719-EC15-476C-A609-C4349636068C}" srcOrd="0" destOrd="0" presId="urn:microsoft.com/office/officeart/2005/8/layout/hierarchy1"/>
    <dgm:cxn modelId="{9CFB92A1-BFBB-4B9A-BB29-FFA0E44B4828}" type="presOf" srcId="{0FF2D4C8-C0C2-44CD-9D7A-A08E8242F878}" destId="{00B85270-80B3-40BC-8A48-9A3C3C2308BE}" srcOrd="0" destOrd="0" presId="urn:microsoft.com/office/officeart/2005/8/layout/hierarchy1"/>
    <dgm:cxn modelId="{2BE31B96-748D-4933-ACC7-51AA8660C631}" srcId="{6F244300-A8A6-4376-BCA1-5B562E17BCE8}" destId="{B5726753-64C6-46B3-AC3E-AD817083672E}" srcOrd="2" destOrd="0" parTransId="{1F115556-4FDC-4ACA-8336-8FA1CB15E72C}" sibTransId="{40FAD051-7B9B-498F-86E1-DDAB2489A610}"/>
    <dgm:cxn modelId="{64458FF0-2DD2-4D6D-BD7E-CBA9832CAC3B}" type="presOf" srcId="{F59D43CB-D3C3-4D78-A6D5-939D4F443014}" destId="{47B49950-83D4-4E49-9355-2A5B911B546B}" srcOrd="0" destOrd="0" presId="urn:microsoft.com/office/officeart/2005/8/layout/hierarchy1"/>
    <dgm:cxn modelId="{4F4AF463-988E-4C5A-86D7-30EC97B79659}" type="presOf" srcId="{32A44376-6783-475A-8ECD-1EC7912FB6FF}" destId="{C5E31A59-A9EE-4C49-B73D-2F776A5A336E}" srcOrd="0" destOrd="0" presId="urn:microsoft.com/office/officeart/2005/8/layout/hierarchy1"/>
    <dgm:cxn modelId="{10DEA9AE-BB6B-45CF-8D4E-A9C30576F8D7}" srcId="{B8C2F10D-7B9E-4821-9401-6E0BD18C2D42}" destId="{73511EB6-CD29-47B1-8078-840D1AE245D9}" srcOrd="0" destOrd="0" parTransId="{43BB0635-CCEC-42B7-AA20-C33C6339A485}" sibTransId="{403E98D0-047C-4925-BDEB-188E3571EA1A}"/>
    <dgm:cxn modelId="{28837609-C55C-45DA-A7C8-CB91524735EA}" type="presOf" srcId="{C79DC0AC-9A19-46D7-8906-985C43837D13}" destId="{35701AA6-D055-450D-95A8-98A4565CBE93}" srcOrd="0" destOrd="0" presId="urn:microsoft.com/office/officeart/2005/8/layout/hierarchy1"/>
    <dgm:cxn modelId="{77E73005-8187-40EA-B771-9B82E6579E8D}" srcId="{A8BF957B-E9DC-4030-98FA-684CE7DD6DCF}" destId="{3CADAD94-775D-4514-8DF0-4CE5F6CB6AA4}" srcOrd="1" destOrd="0" parTransId="{873988DC-EDF0-461A-941D-A9F5BC984360}" sibTransId="{34FE29E6-A4A5-4804-8F41-30570FFAE7C0}"/>
    <dgm:cxn modelId="{9DD22143-97DC-44C6-91FC-BCFFEAB07B25}" type="presOf" srcId="{C5945A14-84FC-4956-A4E6-8036FCB88458}" destId="{653B4A5D-2ADE-4E26-9788-72669908F8DD}" srcOrd="0" destOrd="0" presId="urn:microsoft.com/office/officeart/2005/8/layout/hierarchy1"/>
    <dgm:cxn modelId="{2A8B5DB6-C0E5-49BB-9A94-8F6FC42AB93B}" type="presOf" srcId="{5039FD69-8DA8-4EE8-854B-491B3559AF3F}" destId="{E19A54CF-C809-468C-A1B1-82822F99BE8D}" srcOrd="0" destOrd="0" presId="urn:microsoft.com/office/officeart/2005/8/layout/hierarchy1"/>
    <dgm:cxn modelId="{4C119CDC-9AE4-465A-BDC4-C0894D5F0229}" type="presOf" srcId="{CF8D59D0-9E2D-45CB-AFE7-46CEBD95DC76}" destId="{41CD88AF-E090-47E3-960C-DF7201099FD8}" srcOrd="0" destOrd="0" presId="urn:microsoft.com/office/officeart/2005/8/layout/hierarchy1"/>
    <dgm:cxn modelId="{00D5C82A-ABFE-48A0-9884-8AFA2C6F1940}" type="presOf" srcId="{43BB0635-CCEC-42B7-AA20-C33C6339A485}" destId="{BB72DB59-4145-47F6-AA5E-D131B056C2A2}" srcOrd="0" destOrd="0" presId="urn:microsoft.com/office/officeart/2005/8/layout/hierarchy1"/>
    <dgm:cxn modelId="{3611135D-227E-4B0F-A02B-F8210E824E19}" type="presOf" srcId="{F29BCC2C-6550-4AC6-8814-66B89BF14EF9}" destId="{81D4E53E-0227-486A-9CF1-754DC99D39CD}" srcOrd="0" destOrd="0" presId="urn:microsoft.com/office/officeart/2005/8/layout/hierarchy1"/>
    <dgm:cxn modelId="{9821CEC4-71A1-47C0-BC85-534C47C940E7}" type="presOf" srcId="{A8B6EDC7-AD75-4C74-B92F-64A3E405E4D7}" destId="{CEEC8A2E-A038-4C89-AB94-B30988B2AD08}" srcOrd="0" destOrd="0" presId="urn:microsoft.com/office/officeart/2005/8/layout/hierarchy1"/>
    <dgm:cxn modelId="{FAE3A559-419B-40FF-9028-A710E30306A1}" srcId="{06536786-F7FF-45FE-95F2-A990DF02C3F6}" destId="{C5945A14-84FC-4956-A4E6-8036FCB88458}" srcOrd="4" destOrd="0" parTransId="{15E7A2F7-1BB7-41EB-A3EB-CB5D7FA7FDE6}" sibTransId="{9CB92644-6264-49E7-BDD0-0CF9C4B628DA}"/>
    <dgm:cxn modelId="{F30BB3B6-8CBA-4F9F-B947-99584636D12C}" type="presOf" srcId="{7D513132-5FAC-4260-B2D1-961C173F99D5}" destId="{61B2C402-17EA-471F-8EBA-7184866F12A6}" srcOrd="0" destOrd="0" presId="urn:microsoft.com/office/officeart/2005/8/layout/hierarchy1"/>
    <dgm:cxn modelId="{69D150D5-5E9A-4ED4-9C71-6D448B073AC7}" type="presOf" srcId="{09B28599-E8CE-425C-BB4F-7E4D5725C976}" destId="{40D5027C-1C03-4664-8C83-8EDD8FB48F28}" srcOrd="0" destOrd="0" presId="urn:microsoft.com/office/officeart/2005/8/layout/hierarchy1"/>
    <dgm:cxn modelId="{DDF3BB8B-21B4-4E36-8CC6-34EDBFA4BE12}" type="presOf" srcId="{873988DC-EDF0-461A-941D-A9F5BC984360}" destId="{6485F1DC-37A9-409B-BC5B-1FA622BF13CE}" srcOrd="0" destOrd="0" presId="urn:microsoft.com/office/officeart/2005/8/layout/hierarchy1"/>
    <dgm:cxn modelId="{1128A151-0C30-42DC-B5CE-2AC96AA6D77F}" type="presOf" srcId="{8F83A8F9-BE00-4A43-B090-0A9F1F7D8FE3}" destId="{A94B8041-3B88-4077-976F-622E14286A28}" srcOrd="0" destOrd="0" presId="urn:microsoft.com/office/officeart/2005/8/layout/hierarchy1"/>
    <dgm:cxn modelId="{764076FB-CB42-4CE6-B131-328A9109C015}" type="presOf" srcId="{94267814-9C28-4146-A3EE-64B854900E28}" destId="{6D0B7A92-8E4F-4165-90FD-2D573C4D4630}" srcOrd="0" destOrd="0" presId="urn:microsoft.com/office/officeart/2005/8/layout/hierarchy1"/>
    <dgm:cxn modelId="{0AB02AA2-96A3-4AE4-83A4-B9EAFBAC73DF}" type="presOf" srcId="{B9E0A71E-EB68-497D-979E-5FC52AAD7CFC}" destId="{6A380737-6572-4DE6-86F2-2F98EF9E0099}" srcOrd="0" destOrd="0" presId="urn:microsoft.com/office/officeart/2005/8/layout/hierarchy1"/>
    <dgm:cxn modelId="{CDC65390-F7CC-472B-868C-590D45A59575}" srcId="{D0450EFA-9B9C-4336-BC64-F1C603A0A3E4}" destId="{93D9F9E4-64A4-4154-A1AD-19A11525135D}" srcOrd="0" destOrd="0" parTransId="{7416876E-F261-4EB7-BD65-A8B7A524BAEA}" sibTransId="{FBE05AFE-699B-46C2-B91B-71DA0F01A75D}"/>
    <dgm:cxn modelId="{9C18B8E2-9F96-4608-8A4B-402509892761}" type="presOf" srcId="{388B7E2B-FF2B-43EF-B49C-714EB07AF2FC}" destId="{DD355C56-331F-4E50-A390-6E75B9FFF46C}" srcOrd="0" destOrd="0" presId="urn:microsoft.com/office/officeart/2005/8/layout/hierarchy1"/>
    <dgm:cxn modelId="{F806CFBE-56ED-4D25-B809-44ABF2F62735}" type="presOf" srcId="{1F115556-4FDC-4ACA-8336-8FA1CB15E72C}" destId="{D486F580-351C-4235-A0E1-7406C5AA5BF5}" srcOrd="0" destOrd="0" presId="urn:microsoft.com/office/officeart/2005/8/layout/hierarchy1"/>
    <dgm:cxn modelId="{7CB52E4C-1F38-469A-BAFE-E7E7739C616A}" srcId="{06536786-F7FF-45FE-95F2-A990DF02C3F6}" destId="{A8BF957B-E9DC-4030-98FA-684CE7DD6DCF}" srcOrd="3" destOrd="0" parTransId="{232B7420-656D-4A58-A6C0-A9BE875CAB5D}" sibTransId="{F3471CBE-8776-4A00-9A8B-412492509705}"/>
    <dgm:cxn modelId="{21D40A54-1D51-4660-B187-6AF4A3422A43}" srcId="{58CF1EA9-3040-4FE1-B23C-1D644F9FE249}" destId="{E3645873-B80D-472E-8573-A88AB637A87C}" srcOrd="1" destOrd="0" parTransId="{388B7E2B-FF2B-43EF-B49C-714EB07AF2FC}" sibTransId="{5CCBCA19-41A4-4704-814A-B8D63A653046}"/>
    <dgm:cxn modelId="{A7E5CF59-85A0-4230-8B13-76B3717B6564}" srcId="{6F244300-A8A6-4376-BCA1-5B562E17BCE8}" destId="{CF8D59D0-9E2D-45CB-AFE7-46CEBD95DC76}" srcOrd="1" destOrd="0" parTransId="{09B28599-E8CE-425C-BB4F-7E4D5725C976}" sibTransId="{03BD2C76-D1FD-4734-BA38-6E5D9E30B1CB}"/>
    <dgm:cxn modelId="{9C906ABF-E799-4F87-8EAE-1D487D1177AC}" srcId="{5039FD69-8DA8-4EE8-854B-491B3559AF3F}" destId="{F29BCC2C-6550-4AC6-8814-66B89BF14EF9}" srcOrd="0" destOrd="0" parTransId="{CC5D458E-D6A5-4E85-ACC1-672E16352610}" sibTransId="{66A8CFA6-E325-4CA4-BB66-CD321B9BDA84}"/>
    <dgm:cxn modelId="{09B45B71-9CBC-4CDA-B34F-9370B713515B}" type="presOf" srcId="{5D1CE831-3E65-48C5-B276-476807B3B437}" destId="{108E57E0-D691-4ABE-BED0-25EFC935EE5A}" srcOrd="0" destOrd="0" presId="urn:microsoft.com/office/officeart/2005/8/layout/hierarchy1"/>
    <dgm:cxn modelId="{43199F65-871C-4B82-BF9A-B03B440047A8}" type="presOf" srcId="{58FEDD88-15F8-4F2F-B081-3E0140DC2669}" destId="{F0E0AC6B-DCB3-498C-9CAF-2FB4F46B9E55}" srcOrd="0" destOrd="0" presId="urn:microsoft.com/office/officeart/2005/8/layout/hierarchy1"/>
    <dgm:cxn modelId="{78AD8F34-0ECB-4003-831D-DF1C3E0B5E32}" srcId="{F5BF31E8-B10F-4B0E-BF7F-3FA31A62C7A3}" destId="{132E7BA2-3350-4199-9B9D-0CC65900607C}" srcOrd="0" destOrd="0" parTransId="{34C1ADEF-C61C-41CD-B2D3-F3C471B47A25}" sibTransId="{F21ED34F-CB12-4699-B698-704CC25C8288}"/>
    <dgm:cxn modelId="{94DF8858-D73E-4DC1-B372-CA084A6B997B}" type="presOf" srcId="{28B690C5-E831-40F2-9F20-E9C06F122285}" destId="{1BDC6F80-B99D-4889-8F1E-ED21DFBA6CF5}" srcOrd="0" destOrd="0" presId="urn:microsoft.com/office/officeart/2005/8/layout/hierarchy1"/>
    <dgm:cxn modelId="{A32222CA-C770-4032-910F-FE076C23E4B1}" type="presOf" srcId="{CBCC7A29-AD99-4886-89E9-FC0BF4750BFD}" destId="{71BAF74E-5F77-475D-83B0-5C3FD45A9CAB}" srcOrd="0" destOrd="0" presId="urn:microsoft.com/office/officeart/2005/8/layout/hierarchy1"/>
    <dgm:cxn modelId="{962EAA49-F5AE-4F4F-897B-7CA07300FAA2}" srcId="{84AA312C-4A3B-47F8-BE25-B8EF9AB2C416}" destId="{D0450EFA-9B9C-4336-BC64-F1C603A0A3E4}" srcOrd="0" destOrd="0" parTransId="{F2627303-5827-4066-B80D-77CF5C9E2633}" sibTransId="{0DFCB65C-0B80-4023-96BA-FC560F03E4C4}"/>
    <dgm:cxn modelId="{DCDC7557-821B-4023-9209-D652711DB756}" srcId="{1291F739-A403-4562-ACB9-157E728D2910}" destId="{B9E0A71E-EB68-497D-979E-5FC52AAD7CFC}" srcOrd="0" destOrd="0" parTransId="{CBCC7A29-AD99-4886-89E9-FC0BF4750BFD}" sibTransId="{C14CB031-F0AF-495D-B0EC-6942DB8EE3C3}"/>
    <dgm:cxn modelId="{7C9F9EEF-5770-4F7F-B8C3-61ABA077C563}" type="presOf" srcId="{34C1ADEF-C61C-41CD-B2D3-F3C471B47A25}" destId="{B6399D3F-A90E-4DF8-8EB6-00FBF3E9D1C6}" srcOrd="0" destOrd="0" presId="urn:microsoft.com/office/officeart/2005/8/layout/hierarchy1"/>
    <dgm:cxn modelId="{BC6F6B5E-9714-47DD-B80D-76B2BB4FF476}" type="presOf" srcId="{F24CF7B4-A223-4D53-9A72-297615D0DFE6}" destId="{6292979D-7F8C-414F-A906-3B129E80DBF3}" srcOrd="0" destOrd="0" presId="urn:microsoft.com/office/officeart/2005/8/layout/hierarchy1"/>
    <dgm:cxn modelId="{A4DCC44F-CE70-41B4-804C-D0CB71FC85EF}" type="presOf" srcId="{7416876E-F261-4EB7-BD65-A8B7A524BAEA}" destId="{DFD29D4A-D6B9-4E03-8713-E60A91F2A190}" srcOrd="0" destOrd="0" presId="urn:microsoft.com/office/officeart/2005/8/layout/hierarchy1"/>
    <dgm:cxn modelId="{DB78BC73-B70F-48FF-9975-13939F27C14D}" srcId="{06536786-F7FF-45FE-95F2-A990DF02C3F6}" destId="{6F244300-A8A6-4376-BCA1-5B562E17BCE8}" srcOrd="6" destOrd="0" parTransId="{31D6F3B8-1F5A-4E46-BBDA-7182902EC7C1}" sibTransId="{135F3E48-3AA6-41F7-AD17-B20CED36CD8A}"/>
    <dgm:cxn modelId="{3059E10E-C751-4DED-83C1-31BD8D3DFF25}" type="presOf" srcId="{232B7420-656D-4A58-A6C0-A9BE875CAB5D}" destId="{7F59A590-83E6-49EB-8294-168C6F34200E}" srcOrd="0" destOrd="0" presId="urn:microsoft.com/office/officeart/2005/8/layout/hierarchy1"/>
    <dgm:cxn modelId="{C8C2ABF0-6B0E-4DA1-927B-12643AEEBAA5}" type="presOf" srcId="{02E23306-B001-4D19-9F20-6BE06A8FA559}" destId="{A44C3489-632F-450E-8419-94D9ECE3D43E}" srcOrd="0" destOrd="0" presId="urn:microsoft.com/office/officeart/2005/8/layout/hierarchy1"/>
    <dgm:cxn modelId="{AFE3CA30-0C12-420B-9222-5DB5567712E5}" type="presOf" srcId="{E3645873-B80D-472E-8573-A88AB637A87C}" destId="{C6C59479-43AB-427C-A44E-E3CC6AD32D64}" srcOrd="0" destOrd="0" presId="urn:microsoft.com/office/officeart/2005/8/layout/hierarchy1"/>
    <dgm:cxn modelId="{B659450A-C79D-4190-A699-BC574EC46644}" srcId="{2E0D5684-9384-44A5-B7BF-7DD5D45E9062}" destId="{06536786-F7FF-45FE-95F2-A990DF02C3F6}" srcOrd="0" destOrd="0" parTransId="{B910B9C7-726D-495D-9320-ED1652E077C6}" sibTransId="{ACEC8218-FF79-4870-9A3F-49198F645D80}"/>
    <dgm:cxn modelId="{DAB8199B-38CC-4BFE-B598-4F518BC71485}" srcId="{06536786-F7FF-45FE-95F2-A990DF02C3F6}" destId="{25CEA2A5-3E5C-49CC-8401-33D386BAEB4B}" srcOrd="1" destOrd="0" parTransId="{F24CF7B4-A223-4D53-9A72-297615D0DFE6}" sibTransId="{0D3E7E53-C809-4B60-8CA4-174EDCB33839}"/>
    <dgm:cxn modelId="{4CA38B27-C0AD-4291-925B-C57BA8121A35}" type="presOf" srcId="{71346AD5-211E-42A8-A1F0-14E72482BFA6}" destId="{C8B4C666-EB90-4014-89F6-E9FC8657B89A}" srcOrd="0" destOrd="0" presId="urn:microsoft.com/office/officeart/2005/8/layout/hierarchy1"/>
    <dgm:cxn modelId="{FB3EA785-DEF7-4999-9410-25D630A5FD7C}" srcId="{B1EFF8C8-AE56-404C-A2A0-C434F9E73508}" destId="{DD197E61-2BC9-4AEA-8693-57A15A225244}" srcOrd="0" destOrd="0" parTransId="{C95021F0-86FC-4E8B-884C-EFFDFB2E2842}" sibTransId="{25C6B8E0-81EB-4749-AE73-04E0CE548BC0}"/>
    <dgm:cxn modelId="{67663013-634E-4849-B10D-C3BF708260FD}" type="presParOf" srcId="{7032B618-E697-43CD-ACEE-B78276D8F051}" destId="{206FEC55-7C35-477B-BE0D-CC6423D1B62B}" srcOrd="0" destOrd="0" presId="urn:microsoft.com/office/officeart/2005/8/layout/hierarchy1"/>
    <dgm:cxn modelId="{07B7A3BB-ACBE-421A-8519-B384F8033BAF}" type="presParOf" srcId="{206FEC55-7C35-477B-BE0D-CC6423D1B62B}" destId="{D1E54927-266F-4C25-BF22-D8909BE6D1F9}" srcOrd="0" destOrd="0" presId="urn:microsoft.com/office/officeart/2005/8/layout/hierarchy1"/>
    <dgm:cxn modelId="{1D834C72-CA28-4CF9-9A0B-C27F08DA0D81}" type="presParOf" srcId="{D1E54927-266F-4C25-BF22-D8909BE6D1F9}" destId="{71B6CADA-C013-4177-898E-BB3951475067}" srcOrd="0" destOrd="0" presId="urn:microsoft.com/office/officeart/2005/8/layout/hierarchy1"/>
    <dgm:cxn modelId="{D5EE076E-7FBC-4D6A-BC51-33659A0CE615}" type="presParOf" srcId="{D1E54927-266F-4C25-BF22-D8909BE6D1F9}" destId="{15185A5B-688C-4504-B0F1-79E1D4E116DE}" srcOrd="1" destOrd="0" presId="urn:microsoft.com/office/officeart/2005/8/layout/hierarchy1"/>
    <dgm:cxn modelId="{AE7D1131-B291-499D-94C7-CE32CB3778D7}" type="presParOf" srcId="{206FEC55-7C35-477B-BE0D-CC6423D1B62B}" destId="{E122E3E0-2096-4224-82D9-7A1EAB3A601F}" srcOrd="1" destOrd="0" presId="urn:microsoft.com/office/officeart/2005/8/layout/hierarchy1"/>
    <dgm:cxn modelId="{3087DE58-5119-409D-8605-419D9C10C39B}" type="presParOf" srcId="{E122E3E0-2096-4224-82D9-7A1EAB3A601F}" destId="{A94B8041-3B88-4077-976F-622E14286A28}" srcOrd="0" destOrd="0" presId="urn:microsoft.com/office/officeart/2005/8/layout/hierarchy1"/>
    <dgm:cxn modelId="{D8DF6A80-918C-4571-BABE-FDE6C535ECA0}" type="presParOf" srcId="{E122E3E0-2096-4224-82D9-7A1EAB3A601F}" destId="{DBC8020F-135E-444B-897D-E1F6F602FA46}" srcOrd="1" destOrd="0" presId="urn:microsoft.com/office/officeart/2005/8/layout/hierarchy1"/>
    <dgm:cxn modelId="{A0982AA4-5B11-4340-B03C-FD21F3314A32}" type="presParOf" srcId="{DBC8020F-135E-444B-897D-E1F6F602FA46}" destId="{10C38569-1ED9-467A-A5B4-6F8C82810863}" srcOrd="0" destOrd="0" presId="urn:microsoft.com/office/officeart/2005/8/layout/hierarchy1"/>
    <dgm:cxn modelId="{37A66F74-24C6-4614-A51D-9F802A2B0623}" type="presParOf" srcId="{10C38569-1ED9-467A-A5B4-6F8C82810863}" destId="{68B44404-675B-4969-B19E-994CABF5BF1E}" srcOrd="0" destOrd="0" presId="urn:microsoft.com/office/officeart/2005/8/layout/hierarchy1"/>
    <dgm:cxn modelId="{C40D309C-06BC-49DE-971C-8B2363A2DB64}" type="presParOf" srcId="{10C38569-1ED9-467A-A5B4-6F8C82810863}" destId="{9762E683-BA8D-4B5E-9F8F-307772777F7C}" srcOrd="1" destOrd="0" presId="urn:microsoft.com/office/officeart/2005/8/layout/hierarchy1"/>
    <dgm:cxn modelId="{754C0D57-145E-4F90-9135-D1AF9DAE4195}" type="presParOf" srcId="{DBC8020F-135E-444B-897D-E1F6F602FA46}" destId="{E5449257-15C5-46B5-95F1-EA75FE2CF166}" srcOrd="1" destOrd="0" presId="urn:microsoft.com/office/officeart/2005/8/layout/hierarchy1"/>
    <dgm:cxn modelId="{15C28F79-E1AB-4728-AD2A-1BEEB8545542}" type="presParOf" srcId="{E122E3E0-2096-4224-82D9-7A1EAB3A601F}" destId="{6292979D-7F8C-414F-A906-3B129E80DBF3}" srcOrd="2" destOrd="0" presId="urn:microsoft.com/office/officeart/2005/8/layout/hierarchy1"/>
    <dgm:cxn modelId="{2AAFE8B8-6462-44A2-9A03-B57370199261}" type="presParOf" srcId="{E122E3E0-2096-4224-82D9-7A1EAB3A601F}" destId="{BE4FA096-0B41-4B8A-92E5-3606B1AF71DB}" srcOrd="3" destOrd="0" presId="urn:microsoft.com/office/officeart/2005/8/layout/hierarchy1"/>
    <dgm:cxn modelId="{130AEFFA-BD8A-41BC-8106-FF81CC70F4AB}" type="presParOf" srcId="{BE4FA096-0B41-4B8A-92E5-3606B1AF71DB}" destId="{E4EE959A-9272-48A1-BFF2-30A219E01692}" srcOrd="0" destOrd="0" presId="urn:microsoft.com/office/officeart/2005/8/layout/hierarchy1"/>
    <dgm:cxn modelId="{8D0A7770-E4B2-4467-9B92-E5CCE64A779D}" type="presParOf" srcId="{E4EE959A-9272-48A1-BFF2-30A219E01692}" destId="{1CE40CDB-1631-4BBA-B573-032030B6BDC0}" srcOrd="0" destOrd="0" presId="urn:microsoft.com/office/officeart/2005/8/layout/hierarchy1"/>
    <dgm:cxn modelId="{DF1C93F7-1D20-4317-8543-999F0FB6ECDA}" type="presParOf" srcId="{E4EE959A-9272-48A1-BFF2-30A219E01692}" destId="{4FC1FC3A-964A-4DA9-A5AD-B26E0B83BEFF}" srcOrd="1" destOrd="0" presId="urn:microsoft.com/office/officeart/2005/8/layout/hierarchy1"/>
    <dgm:cxn modelId="{2B9C70C4-9436-41CA-87DA-3D652ECB1D08}" type="presParOf" srcId="{BE4FA096-0B41-4B8A-92E5-3606B1AF71DB}" destId="{DBC7ABE6-1D5F-40FA-901F-E5FE457EB854}" srcOrd="1" destOrd="0" presId="urn:microsoft.com/office/officeart/2005/8/layout/hierarchy1"/>
    <dgm:cxn modelId="{13789AD3-2635-4640-897A-99DF13108C94}" type="presParOf" srcId="{E122E3E0-2096-4224-82D9-7A1EAB3A601F}" destId="{A3048F14-D474-48E8-B12C-240ACCC97B3C}" srcOrd="4" destOrd="0" presId="urn:microsoft.com/office/officeart/2005/8/layout/hierarchy1"/>
    <dgm:cxn modelId="{558F6931-ABCC-4978-BE41-F101F1448F4F}" type="presParOf" srcId="{E122E3E0-2096-4224-82D9-7A1EAB3A601F}" destId="{1AC5C035-82AF-460A-BC20-D878A472B903}" srcOrd="5" destOrd="0" presId="urn:microsoft.com/office/officeart/2005/8/layout/hierarchy1"/>
    <dgm:cxn modelId="{D5E6BAB3-7C93-46BA-AC3B-33F0AC7B35C2}" type="presParOf" srcId="{1AC5C035-82AF-460A-BC20-D878A472B903}" destId="{C6C198BB-C07B-472A-9AEF-D0892BD7F08C}" srcOrd="0" destOrd="0" presId="urn:microsoft.com/office/officeart/2005/8/layout/hierarchy1"/>
    <dgm:cxn modelId="{5880C52F-4480-40BB-9380-92ED24406A6D}" type="presParOf" srcId="{C6C198BB-C07B-472A-9AEF-D0892BD7F08C}" destId="{9E1B2AB0-A850-43DC-9DA4-9FD04E0DC2FF}" srcOrd="0" destOrd="0" presId="urn:microsoft.com/office/officeart/2005/8/layout/hierarchy1"/>
    <dgm:cxn modelId="{1F3B752F-0177-4DA2-94CC-43D5D51FF45F}" type="presParOf" srcId="{C6C198BB-C07B-472A-9AEF-D0892BD7F08C}" destId="{B4C5541A-E6C0-400F-A540-1EEC7B0DC030}" srcOrd="1" destOrd="0" presId="urn:microsoft.com/office/officeart/2005/8/layout/hierarchy1"/>
    <dgm:cxn modelId="{9E4E1855-80F3-4162-8175-2DCDF51C2C4A}" type="presParOf" srcId="{1AC5C035-82AF-460A-BC20-D878A472B903}" destId="{8E3102B8-A30F-4602-9A8C-E611FC5ACA0A}" srcOrd="1" destOrd="0" presId="urn:microsoft.com/office/officeart/2005/8/layout/hierarchy1"/>
    <dgm:cxn modelId="{0CE8902E-D149-4F2E-83EE-775B2054B83B}" type="presParOf" srcId="{E122E3E0-2096-4224-82D9-7A1EAB3A601F}" destId="{7F59A590-83E6-49EB-8294-168C6F34200E}" srcOrd="6" destOrd="0" presId="urn:microsoft.com/office/officeart/2005/8/layout/hierarchy1"/>
    <dgm:cxn modelId="{2D25DC8A-FE1D-4FE9-98C5-5FF75A038148}" type="presParOf" srcId="{E122E3E0-2096-4224-82D9-7A1EAB3A601F}" destId="{4EAC859F-8934-4811-8EF9-BDE6621C1FDE}" srcOrd="7" destOrd="0" presId="urn:microsoft.com/office/officeart/2005/8/layout/hierarchy1"/>
    <dgm:cxn modelId="{8AF99975-074A-4CC2-B37F-A298599BE5BD}" type="presParOf" srcId="{4EAC859F-8934-4811-8EF9-BDE6621C1FDE}" destId="{D6FD14E4-F929-4548-903E-C9873C90A356}" srcOrd="0" destOrd="0" presId="urn:microsoft.com/office/officeart/2005/8/layout/hierarchy1"/>
    <dgm:cxn modelId="{F6D5E739-215A-4645-ACF7-B82641F4A055}" type="presParOf" srcId="{D6FD14E4-F929-4548-903E-C9873C90A356}" destId="{8BF60AB8-402B-4586-AB6C-421890D8EA3B}" srcOrd="0" destOrd="0" presId="urn:microsoft.com/office/officeart/2005/8/layout/hierarchy1"/>
    <dgm:cxn modelId="{58242D9B-CF64-43E1-8A98-8EA3BC155AD4}" type="presParOf" srcId="{D6FD14E4-F929-4548-903E-C9873C90A356}" destId="{581BEE5C-38A3-4617-85EA-1ECBF8698A0A}" srcOrd="1" destOrd="0" presId="urn:microsoft.com/office/officeart/2005/8/layout/hierarchy1"/>
    <dgm:cxn modelId="{6283B35A-7DF8-4F0D-BCC9-0FC3E0A5C39A}" type="presParOf" srcId="{4EAC859F-8934-4811-8EF9-BDE6621C1FDE}" destId="{8F219C56-8C5F-405B-9BC5-A852BFC31DFA}" srcOrd="1" destOrd="0" presId="urn:microsoft.com/office/officeart/2005/8/layout/hierarchy1"/>
    <dgm:cxn modelId="{8B3D9BA1-3CDA-409C-8347-408549CB4444}" type="presParOf" srcId="{8F219C56-8C5F-405B-9BC5-A852BFC31DFA}" destId="{C01162B8-4599-4113-8F30-AC01553D1161}" srcOrd="0" destOrd="0" presId="urn:microsoft.com/office/officeart/2005/8/layout/hierarchy1"/>
    <dgm:cxn modelId="{86FEDB48-FFF5-4D9F-83E1-D25C68E3D24D}" type="presParOf" srcId="{8F219C56-8C5F-405B-9BC5-A852BFC31DFA}" destId="{22EF3D61-22AE-4455-8B7B-FC203AA4F460}" srcOrd="1" destOrd="0" presId="urn:microsoft.com/office/officeart/2005/8/layout/hierarchy1"/>
    <dgm:cxn modelId="{FAB4978C-6404-4489-8ED8-FC6EAAAEA49A}" type="presParOf" srcId="{22EF3D61-22AE-4455-8B7B-FC203AA4F460}" destId="{947AC256-6164-469E-8119-D288F074FC1B}" srcOrd="0" destOrd="0" presId="urn:microsoft.com/office/officeart/2005/8/layout/hierarchy1"/>
    <dgm:cxn modelId="{ABBBCBC2-6D96-4145-A6DB-7A7A08A21868}" type="presParOf" srcId="{947AC256-6164-469E-8119-D288F074FC1B}" destId="{9F8DD874-9A2F-4164-B1FF-2199F610B008}" srcOrd="0" destOrd="0" presId="urn:microsoft.com/office/officeart/2005/8/layout/hierarchy1"/>
    <dgm:cxn modelId="{3B633DC2-01D6-44E8-B4E3-9BD11E299F55}" type="presParOf" srcId="{947AC256-6164-469E-8119-D288F074FC1B}" destId="{73BA4797-27B0-4DED-A44F-745C5DDDFC39}" srcOrd="1" destOrd="0" presId="urn:microsoft.com/office/officeart/2005/8/layout/hierarchy1"/>
    <dgm:cxn modelId="{4DB9789C-063D-49D4-8108-90321E91CB06}" type="presParOf" srcId="{22EF3D61-22AE-4455-8B7B-FC203AA4F460}" destId="{A4F971BA-6976-4297-9FA7-309187DEBEC2}" srcOrd="1" destOrd="0" presId="urn:microsoft.com/office/officeart/2005/8/layout/hierarchy1"/>
    <dgm:cxn modelId="{01F466E1-FF90-4455-81EC-9A84D7C5F5AB}" type="presParOf" srcId="{A4F971BA-6976-4297-9FA7-309187DEBEC2}" destId="{C5E31A59-A9EE-4C49-B73D-2F776A5A336E}" srcOrd="0" destOrd="0" presId="urn:microsoft.com/office/officeart/2005/8/layout/hierarchy1"/>
    <dgm:cxn modelId="{B8071686-5301-4BB9-A6C1-AAC61BA0CAAF}" type="presParOf" srcId="{A4F971BA-6976-4297-9FA7-309187DEBEC2}" destId="{873E105F-9631-495F-BFBF-F9CFD0EABD40}" srcOrd="1" destOrd="0" presId="urn:microsoft.com/office/officeart/2005/8/layout/hierarchy1"/>
    <dgm:cxn modelId="{A841C21C-FE88-4ACB-A9B4-09BC1196B966}" type="presParOf" srcId="{873E105F-9631-495F-BFBF-F9CFD0EABD40}" destId="{33F39E36-5F4B-422D-B7FD-F3DA8D7B6A68}" srcOrd="0" destOrd="0" presId="urn:microsoft.com/office/officeart/2005/8/layout/hierarchy1"/>
    <dgm:cxn modelId="{D0ADAFAC-52CB-4523-A3EC-CD77CB62C510}" type="presParOf" srcId="{33F39E36-5F4B-422D-B7FD-F3DA8D7B6A68}" destId="{7BD8B75B-ABD3-4CB1-BD2C-CF07F17A5100}" srcOrd="0" destOrd="0" presId="urn:microsoft.com/office/officeart/2005/8/layout/hierarchy1"/>
    <dgm:cxn modelId="{67E0742D-9039-4310-A91A-A52B2DCBA42C}" type="presParOf" srcId="{33F39E36-5F4B-422D-B7FD-F3DA8D7B6A68}" destId="{340E1027-E8DA-440C-8188-E6C8B96F1629}" srcOrd="1" destOrd="0" presId="urn:microsoft.com/office/officeart/2005/8/layout/hierarchy1"/>
    <dgm:cxn modelId="{BB16B722-AD83-4FFA-AB60-69BF4739C296}" type="presParOf" srcId="{873E105F-9631-495F-BFBF-F9CFD0EABD40}" destId="{D784AB93-4B7F-49A6-A030-A8CAE3016AE2}" srcOrd="1" destOrd="0" presId="urn:microsoft.com/office/officeart/2005/8/layout/hierarchy1"/>
    <dgm:cxn modelId="{C7C3566A-C89C-465C-90FA-CC1E726D2C36}" type="presParOf" srcId="{8F219C56-8C5F-405B-9BC5-A852BFC31DFA}" destId="{6485F1DC-37A9-409B-BC5B-1FA622BF13CE}" srcOrd="2" destOrd="0" presId="urn:microsoft.com/office/officeart/2005/8/layout/hierarchy1"/>
    <dgm:cxn modelId="{E815AB78-083F-494F-88BB-90570E421C97}" type="presParOf" srcId="{8F219C56-8C5F-405B-9BC5-A852BFC31DFA}" destId="{F8A29FD1-360F-44E8-90CA-41BF9B2A3EC2}" srcOrd="3" destOrd="0" presId="urn:microsoft.com/office/officeart/2005/8/layout/hierarchy1"/>
    <dgm:cxn modelId="{49126018-5042-44CA-88ED-7051FF5B8FDD}" type="presParOf" srcId="{F8A29FD1-360F-44E8-90CA-41BF9B2A3EC2}" destId="{BC98C4A9-2297-4EE2-BF81-8F97EC47CA61}" srcOrd="0" destOrd="0" presId="urn:microsoft.com/office/officeart/2005/8/layout/hierarchy1"/>
    <dgm:cxn modelId="{C5BA4DE9-5F1D-4B48-9DDB-7FFD9C7E4FDB}" type="presParOf" srcId="{BC98C4A9-2297-4EE2-BF81-8F97EC47CA61}" destId="{DCC5CA60-82BB-4481-AA5E-9D6F3C582118}" srcOrd="0" destOrd="0" presId="urn:microsoft.com/office/officeart/2005/8/layout/hierarchy1"/>
    <dgm:cxn modelId="{9E57E357-0279-44FF-B38D-DF68909A0A03}" type="presParOf" srcId="{BC98C4A9-2297-4EE2-BF81-8F97EC47CA61}" destId="{A003B66F-C851-470E-BB3B-41D511FA3B3D}" srcOrd="1" destOrd="0" presId="urn:microsoft.com/office/officeart/2005/8/layout/hierarchy1"/>
    <dgm:cxn modelId="{A6C2AA60-F9F7-4159-BE46-86BCE7414927}" type="presParOf" srcId="{F8A29FD1-360F-44E8-90CA-41BF9B2A3EC2}" destId="{1BD6DB6B-B01D-4EFD-9913-29A00F9534CD}" srcOrd="1" destOrd="0" presId="urn:microsoft.com/office/officeart/2005/8/layout/hierarchy1"/>
    <dgm:cxn modelId="{2A2BB77D-6B73-464E-B2F7-69A4EF017CDF}" type="presParOf" srcId="{1BD6DB6B-B01D-4EFD-9913-29A00F9534CD}" destId="{AE6107DE-8ACE-4B44-930D-97DBF851B683}" srcOrd="0" destOrd="0" presId="urn:microsoft.com/office/officeart/2005/8/layout/hierarchy1"/>
    <dgm:cxn modelId="{7E6746B1-5F4E-4BFC-AEBD-01A304FCE2FD}" type="presParOf" srcId="{1BD6DB6B-B01D-4EFD-9913-29A00F9534CD}" destId="{B984F28F-BBB8-4B38-9690-D180D7852B6A}" srcOrd="1" destOrd="0" presId="urn:microsoft.com/office/officeart/2005/8/layout/hierarchy1"/>
    <dgm:cxn modelId="{CA8A3964-9C04-4E9C-A68E-1E2BC711E8C3}" type="presParOf" srcId="{B984F28F-BBB8-4B38-9690-D180D7852B6A}" destId="{7C802AE8-9A82-4D4C-8831-C42A1045BAE6}" srcOrd="0" destOrd="0" presId="urn:microsoft.com/office/officeart/2005/8/layout/hierarchy1"/>
    <dgm:cxn modelId="{FE6CFCA9-A86D-4415-A07F-AD1A3B7DCC90}" type="presParOf" srcId="{7C802AE8-9A82-4D4C-8831-C42A1045BAE6}" destId="{C49AD3E6-69C3-42C8-A844-E5096BD7A9A2}" srcOrd="0" destOrd="0" presId="urn:microsoft.com/office/officeart/2005/8/layout/hierarchy1"/>
    <dgm:cxn modelId="{D9A59E91-5F01-4BAD-B6AC-1F34B59A52F6}" type="presParOf" srcId="{7C802AE8-9A82-4D4C-8831-C42A1045BAE6}" destId="{61B2C402-17EA-471F-8EBA-7184866F12A6}" srcOrd="1" destOrd="0" presId="urn:microsoft.com/office/officeart/2005/8/layout/hierarchy1"/>
    <dgm:cxn modelId="{B66214D1-A554-4BFF-8A44-424D596ACF8E}" type="presParOf" srcId="{B984F28F-BBB8-4B38-9690-D180D7852B6A}" destId="{39A2CFBD-6581-4C52-828E-C631F03B3AE6}" srcOrd="1" destOrd="0" presId="urn:microsoft.com/office/officeart/2005/8/layout/hierarchy1"/>
    <dgm:cxn modelId="{74E2115B-E920-4DFF-BDBF-18F57EA55DB2}" type="presParOf" srcId="{8F219C56-8C5F-405B-9BC5-A852BFC31DFA}" destId="{005B7CC8-9CCF-477E-BB6E-69F181E04F0D}" srcOrd="4" destOrd="0" presId="urn:microsoft.com/office/officeart/2005/8/layout/hierarchy1"/>
    <dgm:cxn modelId="{A46B6D1A-03F9-424E-A816-BA288AD20F47}" type="presParOf" srcId="{8F219C56-8C5F-405B-9BC5-A852BFC31DFA}" destId="{5056D61C-9739-4F01-8884-FA7089A7B61E}" srcOrd="5" destOrd="0" presId="urn:microsoft.com/office/officeart/2005/8/layout/hierarchy1"/>
    <dgm:cxn modelId="{D95BF8B8-A426-4C2A-862C-9FCE6F507FD7}" type="presParOf" srcId="{5056D61C-9739-4F01-8884-FA7089A7B61E}" destId="{B8C62425-8876-472B-A57F-BE6938642B13}" srcOrd="0" destOrd="0" presId="urn:microsoft.com/office/officeart/2005/8/layout/hierarchy1"/>
    <dgm:cxn modelId="{D067BD54-CA9A-4129-AF1D-A343C92E3799}" type="presParOf" srcId="{B8C62425-8876-472B-A57F-BE6938642B13}" destId="{EBEBBA12-F768-4B3D-8E36-E523F9C32EAD}" srcOrd="0" destOrd="0" presId="urn:microsoft.com/office/officeart/2005/8/layout/hierarchy1"/>
    <dgm:cxn modelId="{5670CD7E-9E07-4940-A1B8-110D3E8450E2}" type="presParOf" srcId="{B8C62425-8876-472B-A57F-BE6938642B13}" destId="{7D06070B-7B9F-4E2E-B4F7-7C79F80A4F03}" srcOrd="1" destOrd="0" presId="urn:microsoft.com/office/officeart/2005/8/layout/hierarchy1"/>
    <dgm:cxn modelId="{6CBDD893-8A9B-4100-A8BF-FC650917C49A}" type="presParOf" srcId="{5056D61C-9739-4F01-8884-FA7089A7B61E}" destId="{220BA294-3940-4D55-A251-3034C426AB2F}" srcOrd="1" destOrd="0" presId="urn:microsoft.com/office/officeart/2005/8/layout/hierarchy1"/>
    <dgm:cxn modelId="{382DBB47-F254-4D0A-BB8F-6E23065F8237}" type="presParOf" srcId="{220BA294-3940-4D55-A251-3034C426AB2F}" destId="{5A3B4B85-3ED7-42E9-804F-8AD344DAC54B}" srcOrd="0" destOrd="0" presId="urn:microsoft.com/office/officeart/2005/8/layout/hierarchy1"/>
    <dgm:cxn modelId="{A5FBD1E2-5CCC-48B0-ABEE-099906037BA6}" type="presParOf" srcId="{220BA294-3940-4D55-A251-3034C426AB2F}" destId="{CCD7B825-E755-478B-8D6A-2FCDC3E4EC2C}" srcOrd="1" destOrd="0" presId="urn:microsoft.com/office/officeart/2005/8/layout/hierarchy1"/>
    <dgm:cxn modelId="{31DC2E5F-6F68-446B-9B1B-7B650CCC2CD6}" type="presParOf" srcId="{CCD7B825-E755-478B-8D6A-2FCDC3E4EC2C}" destId="{E4D21F58-C36D-43BF-9E04-637B4ACE4A1F}" srcOrd="0" destOrd="0" presId="urn:microsoft.com/office/officeart/2005/8/layout/hierarchy1"/>
    <dgm:cxn modelId="{28D87236-4F0C-4981-ACFF-0CE4A6DF19CE}" type="presParOf" srcId="{E4D21F58-C36D-43BF-9E04-637B4ACE4A1F}" destId="{70EFC692-CCD4-405D-AD0C-5080F79F4276}" srcOrd="0" destOrd="0" presId="urn:microsoft.com/office/officeart/2005/8/layout/hierarchy1"/>
    <dgm:cxn modelId="{D26B24D4-FFAA-4DB4-AB88-016AA6F35CD0}" type="presParOf" srcId="{E4D21F58-C36D-43BF-9E04-637B4ACE4A1F}" destId="{91A86A27-5439-428D-8F3A-9BD604102092}" srcOrd="1" destOrd="0" presId="urn:microsoft.com/office/officeart/2005/8/layout/hierarchy1"/>
    <dgm:cxn modelId="{D5F248A1-74DB-430A-BD7E-16C7CEF91544}" type="presParOf" srcId="{CCD7B825-E755-478B-8D6A-2FCDC3E4EC2C}" destId="{5FD5D1B2-43DC-44CD-B90E-DEC26B1550A3}" srcOrd="1" destOrd="0" presId="urn:microsoft.com/office/officeart/2005/8/layout/hierarchy1"/>
    <dgm:cxn modelId="{AE749797-7226-4F75-BF63-9FB4B963C53A}" type="presParOf" srcId="{8F219C56-8C5F-405B-9BC5-A852BFC31DFA}" destId="{7DD882BA-A9F8-4EAE-B087-49D7BBD9485E}" srcOrd="6" destOrd="0" presId="urn:microsoft.com/office/officeart/2005/8/layout/hierarchy1"/>
    <dgm:cxn modelId="{B70C5C7E-2CCE-49BD-A98D-AB666CE9C5F3}" type="presParOf" srcId="{8F219C56-8C5F-405B-9BC5-A852BFC31DFA}" destId="{211C5778-41D5-40B7-9607-66F9316C45A8}" srcOrd="7" destOrd="0" presId="urn:microsoft.com/office/officeart/2005/8/layout/hierarchy1"/>
    <dgm:cxn modelId="{4CF52951-BD04-417F-BD24-37F7CEF29319}" type="presParOf" srcId="{211C5778-41D5-40B7-9607-66F9316C45A8}" destId="{C0038D21-B193-4908-A43E-836ECB60011B}" srcOrd="0" destOrd="0" presId="urn:microsoft.com/office/officeart/2005/8/layout/hierarchy1"/>
    <dgm:cxn modelId="{D05C3BCF-D52E-465D-BCB5-8889C1D8F33B}" type="presParOf" srcId="{C0038D21-B193-4908-A43E-836ECB60011B}" destId="{C24D9A78-1326-4B95-820F-AAE402B72455}" srcOrd="0" destOrd="0" presId="urn:microsoft.com/office/officeart/2005/8/layout/hierarchy1"/>
    <dgm:cxn modelId="{5C4C49A0-82BE-40B0-A749-7CCC52023F8C}" type="presParOf" srcId="{C0038D21-B193-4908-A43E-836ECB60011B}" destId="{D61A9FF0-EE0C-4A59-AB15-075F9337EFC6}" srcOrd="1" destOrd="0" presId="urn:microsoft.com/office/officeart/2005/8/layout/hierarchy1"/>
    <dgm:cxn modelId="{5C897D3D-288F-4295-860C-95CCD2C00A57}" type="presParOf" srcId="{211C5778-41D5-40B7-9607-66F9316C45A8}" destId="{8A6CECFB-AB23-477A-86F7-C9A1D08B8AE1}" srcOrd="1" destOrd="0" presId="urn:microsoft.com/office/officeart/2005/8/layout/hierarchy1"/>
    <dgm:cxn modelId="{63FCE6B5-EE5F-484E-8645-7379B9A66A19}" type="presParOf" srcId="{E122E3E0-2096-4224-82D9-7A1EAB3A601F}" destId="{6254354C-4176-41C2-B2E7-06D162E2AC5E}" srcOrd="8" destOrd="0" presId="urn:microsoft.com/office/officeart/2005/8/layout/hierarchy1"/>
    <dgm:cxn modelId="{953DB43A-0950-43FA-89E7-8E4BBD3C01FB}" type="presParOf" srcId="{E122E3E0-2096-4224-82D9-7A1EAB3A601F}" destId="{C9A1B2DD-20F0-43FD-92F4-9400D28F967E}" srcOrd="9" destOrd="0" presId="urn:microsoft.com/office/officeart/2005/8/layout/hierarchy1"/>
    <dgm:cxn modelId="{BCB76969-F3B5-453E-8531-D9F08D8FE699}" type="presParOf" srcId="{C9A1B2DD-20F0-43FD-92F4-9400D28F967E}" destId="{1D0E6DEF-B26E-401B-ABC2-0E6CCB657813}" srcOrd="0" destOrd="0" presId="urn:microsoft.com/office/officeart/2005/8/layout/hierarchy1"/>
    <dgm:cxn modelId="{FF104D5B-87F0-4E82-A790-161D42D51ACA}" type="presParOf" srcId="{1D0E6DEF-B26E-401B-ABC2-0E6CCB657813}" destId="{302D01DB-FAF8-4C94-88AE-853A34A931C8}" srcOrd="0" destOrd="0" presId="urn:microsoft.com/office/officeart/2005/8/layout/hierarchy1"/>
    <dgm:cxn modelId="{AF789092-38A1-490A-B6A0-1ECBBA12FFB5}" type="presParOf" srcId="{1D0E6DEF-B26E-401B-ABC2-0E6CCB657813}" destId="{653B4A5D-2ADE-4E26-9788-72669908F8DD}" srcOrd="1" destOrd="0" presId="urn:microsoft.com/office/officeart/2005/8/layout/hierarchy1"/>
    <dgm:cxn modelId="{BBAB6D49-1B53-4018-9589-3621580172AF}" type="presParOf" srcId="{C9A1B2DD-20F0-43FD-92F4-9400D28F967E}" destId="{372D8C10-0926-4546-B884-6E6A494AE2C0}" srcOrd="1" destOrd="0" presId="urn:microsoft.com/office/officeart/2005/8/layout/hierarchy1"/>
    <dgm:cxn modelId="{F9EEC944-8539-44D1-9D47-905E559913BC}" type="presParOf" srcId="{E122E3E0-2096-4224-82D9-7A1EAB3A601F}" destId="{045D58B2-7DB0-411B-863A-09B1938F2683}" srcOrd="10" destOrd="0" presId="urn:microsoft.com/office/officeart/2005/8/layout/hierarchy1"/>
    <dgm:cxn modelId="{BC35BBFC-2EA4-4F10-A058-5DFFB9B3F9FD}" type="presParOf" srcId="{E122E3E0-2096-4224-82D9-7A1EAB3A601F}" destId="{B74BF8A5-47AF-4BEC-9B0E-D2B003A99798}" srcOrd="11" destOrd="0" presId="urn:microsoft.com/office/officeart/2005/8/layout/hierarchy1"/>
    <dgm:cxn modelId="{C2466E88-4C9E-4E16-A7DF-7D4A6E71EAC1}" type="presParOf" srcId="{B74BF8A5-47AF-4BEC-9B0E-D2B003A99798}" destId="{DA93B2DC-EB72-49AC-BB77-4A0002D37537}" srcOrd="0" destOrd="0" presId="urn:microsoft.com/office/officeart/2005/8/layout/hierarchy1"/>
    <dgm:cxn modelId="{FDFD3FA9-2C3B-43C0-847F-5884AF7D016D}" type="presParOf" srcId="{DA93B2DC-EB72-49AC-BB77-4A0002D37537}" destId="{FD1E69CA-5BFD-4C05-84CD-6C2B8AF25E67}" srcOrd="0" destOrd="0" presId="urn:microsoft.com/office/officeart/2005/8/layout/hierarchy1"/>
    <dgm:cxn modelId="{D3FC874A-0718-49A8-B3BF-32743AB7389C}" type="presParOf" srcId="{DA93B2DC-EB72-49AC-BB77-4A0002D37537}" destId="{47B49950-83D4-4E49-9355-2A5B911B546B}" srcOrd="1" destOrd="0" presId="urn:microsoft.com/office/officeart/2005/8/layout/hierarchy1"/>
    <dgm:cxn modelId="{71D537A6-178B-4E5F-B856-12D55A4A1A74}" type="presParOf" srcId="{B74BF8A5-47AF-4BEC-9B0E-D2B003A99798}" destId="{3F15BD43-B18F-43A0-A204-B36E565D3A21}" srcOrd="1" destOrd="0" presId="urn:microsoft.com/office/officeart/2005/8/layout/hierarchy1"/>
    <dgm:cxn modelId="{7F806525-BF3B-44F7-A211-08C7315760A2}" type="presParOf" srcId="{E122E3E0-2096-4224-82D9-7A1EAB3A601F}" destId="{37980185-4C93-43C1-A51D-15BE97F5FBDF}" srcOrd="12" destOrd="0" presId="urn:microsoft.com/office/officeart/2005/8/layout/hierarchy1"/>
    <dgm:cxn modelId="{070411A8-05CF-4B4B-AD89-C2C8CDF56435}" type="presParOf" srcId="{E122E3E0-2096-4224-82D9-7A1EAB3A601F}" destId="{C536570A-D9E4-4479-8D55-30BA9D6C4F70}" srcOrd="13" destOrd="0" presId="urn:microsoft.com/office/officeart/2005/8/layout/hierarchy1"/>
    <dgm:cxn modelId="{1767BB75-C374-4137-B0C0-52F1684B3482}" type="presParOf" srcId="{C536570A-D9E4-4479-8D55-30BA9D6C4F70}" destId="{A19BE965-82C1-463D-8741-7321E6DD6741}" srcOrd="0" destOrd="0" presId="urn:microsoft.com/office/officeart/2005/8/layout/hierarchy1"/>
    <dgm:cxn modelId="{DABB97F0-D111-421C-8A73-93F52E50CE4B}" type="presParOf" srcId="{A19BE965-82C1-463D-8741-7321E6DD6741}" destId="{C09220B7-3F73-4EC0-84B9-7064B95BD2BF}" srcOrd="0" destOrd="0" presId="urn:microsoft.com/office/officeart/2005/8/layout/hierarchy1"/>
    <dgm:cxn modelId="{2997D589-6175-47B9-93A2-421A83B0DB29}" type="presParOf" srcId="{A19BE965-82C1-463D-8741-7321E6DD6741}" destId="{7F65C886-B6A3-47E2-BA6E-032505B28436}" srcOrd="1" destOrd="0" presId="urn:microsoft.com/office/officeart/2005/8/layout/hierarchy1"/>
    <dgm:cxn modelId="{794F4154-2083-4E6B-98CA-ACA505B50E0F}" type="presParOf" srcId="{C536570A-D9E4-4479-8D55-30BA9D6C4F70}" destId="{3000B3E3-77D8-4406-934F-7FEFFE664D2D}" srcOrd="1" destOrd="0" presId="urn:microsoft.com/office/officeart/2005/8/layout/hierarchy1"/>
    <dgm:cxn modelId="{92726D82-C82D-4FEF-B60E-346861A33D32}" type="presParOf" srcId="{3000B3E3-77D8-4406-934F-7FEFFE664D2D}" destId="{A44C3489-632F-450E-8419-94D9ECE3D43E}" srcOrd="0" destOrd="0" presId="urn:microsoft.com/office/officeart/2005/8/layout/hierarchy1"/>
    <dgm:cxn modelId="{A1B189A6-0BC9-4FEF-80C7-B1FE1E8E439D}" type="presParOf" srcId="{3000B3E3-77D8-4406-934F-7FEFFE664D2D}" destId="{9BA190DA-9E11-417D-ABB4-ADAC23512226}" srcOrd="1" destOrd="0" presId="urn:microsoft.com/office/officeart/2005/8/layout/hierarchy1"/>
    <dgm:cxn modelId="{C10B49CB-FDF1-47A5-8CC4-81E8883B2892}" type="presParOf" srcId="{9BA190DA-9E11-417D-ABB4-ADAC23512226}" destId="{A320C2B7-9330-4264-896A-8B094FC84468}" srcOrd="0" destOrd="0" presId="urn:microsoft.com/office/officeart/2005/8/layout/hierarchy1"/>
    <dgm:cxn modelId="{295C0DF4-874D-4089-A9AA-0837FE502261}" type="presParOf" srcId="{A320C2B7-9330-4264-896A-8B094FC84468}" destId="{7464812E-6137-43E7-94F3-DB88353D123F}" srcOrd="0" destOrd="0" presId="urn:microsoft.com/office/officeart/2005/8/layout/hierarchy1"/>
    <dgm:cxn modelId="{6B4FFD12-CA09-4323-AF27-DE8698172D18}" type="presParOf" srcId="{A320C2B7-9330-4264-896A-8B094FC84468}" destId="{6D0B7A92-8E4F-4165-90FD-2D573C4D4630}" srcOrd="1" destOrd="0" presId="urn:microsoft.com/office/officeart/2005/8/layout/hierarchy1"/>
    <dgm:cxn modelId="{64678214-EDA2-4FD8-9F02-1A2D4EE01C62}" type="presParOf" srcId="{9BA190DA-9E11-417D-ABB4-ADAC23512226}" destId="{FF666A89-1EA9-4AC1-84C2-1E31A4C0B623}" srcOrd="1" destOrd="0" presId="urn:microsoft.com/office/officeart/2005/8/layout/hierarchy1"/>
    <dgm:cxn modelId="{6770B812-1BF6-4493-8A6F-9C7B1A6B1888}" type="presParOf" srcId="{3000B3E3-77D8-4406-934F-7FEFFE664D2D}" destId="{40D5027C-1C03-4664-8C83-8EDD8FB48F28}" srcOrd="2" destOrd="0" presId="urn:microsoft.com/office/officeart/2005/8/layout/hierarchy1"/>
    <dgm:cxn modelId="{96FA0159-3C4B-4D97-94C9-39A10052949E}" type="presParOf" srcId="{3000B3E3-77D8-4406-934F-7FEFFE664D2D}" destId="{B1D08581-B448-4E72-802E-1D5131FF28DA}" srcOrd="3" destOrd="0" presId="urn:microsoft.com/office/officeart/2005/8/layout/hierarchy1"/>
    <dgm:cxn modelId="{5FCC4645-1207-43F2-AD8B-71273097574C}" type="presParOf" srcId="{B1D08581-B448-4E72-802E-1D5131FF28DA}" destId="{7EECFA2D-CC6E-4A42-B5B3-431B7AD6DF84}" srcOrd="0" destOrd="0" presId="urn:microsoft.com/office/officeart/2005/8/layout/hierarchy1"/>
    <dgm:cxn modelId="{2BCE0FE1-0BFA-4A22-BACF-5B11CA6D0598}" type="presParOf" srcId="{7EECFA2D-CC6E-4A42-B5B3-431B7AD6DF84}" destId="{58B37F9B-E952-4435-9119-AF9B7EE66F8D}" srcOrd="0" destOrd="0" presId="urn:microsoft.com/office/officeart/2005/8/layout/hierarchy1"/>
    <dgm:cxn modelId="{AB7936CB-7FF0-4737-921D-DB4899588E33}" type="presParOf" srcId="{7EECFA2D-CC6E-4A42-B5B3-431B7AD6DF84}" destId="{41CD88AF-E090-47E3-960C-DF7201099FD8}" srcOrd="1" destOrd="0" presId="urn:microsoft.com/office/officeart/2005/8/layout/hierarchy1"/>
    <dgm:cxn modelId="{A7257F0A-E186-4C29-9586-A96AE6EAC22F}" type="presParOf" srcId="{B1D08581-B448-4E72-802E-1D5131FF28DA}" destId="{FE58F8ED-0E12-4A97-A415-DD6B885A1F6D}" srcOrd="1" destOrd="0" presId="urn:microsoft.com/office/officeart/2005/8/layout/hierarchy1"/>
    <dgm:cxn modelId="{21549199-684E-43FD-A66F-406E5F794057}" type="presParOf" srcId="{FE58F8ED-0E12-4A97-A415-DD6B885A1F6D}" destId="{4FED91BF-7F57-417A-95BA-03A6052EC754}" srcOrd="0" destOrd="0" presId="urn:microsoft.com/office/officeart/2005/8/layout/hierarchy1"/>
    <dgm:cxn modelId="{38155391-D1CC-432C-8AFB-4D8E0AA2483F}" type="presParOf" srcId="{FE58F8ED-0E12-4A97-A415-DD6B885A1F6D}" destId="{DF4E1E5B-789F-4D64-BB6E-20CBA9454839}" srcOrd="1" destOrd="0" presId="urn:microsoft.com/office/officeart/2005/8/layout/hierarchy1"/>
    <dgm:cxn modelId="{02DCF8C2-A888-4521-BB32-53C54BA4E43C}" type="presParOf" srcId="{DF4E1E5B-789F-4D64-BB6E-20CBA9454839}" destId="{56C293DA-84C9-43FA-ABBB-3D837E10A4F5}" srcOrd="0" destOrd="0" presId="urn:microsoft.com/office/officeart/2005/8/layout/hierarchy1"/>
    <dgm:cxn modelId="{9C0DB1D3-8300-4164-8411-3C2672B26844}" type="presParOf" srcId="{56C293DA-84C9-43FA-ABBB-3D837E10A4F5}" destId="{A1482D33-ADA3-46FB-9F8C-869152189C2C}" srcOrd="0" destOrd="0" presId="urn:microsoft.com/office/officeart/2005/8/layout/hierarchy1"/>
    <dgm:cxn modelId="{C42A0C65-D19A-4743-8C71-358E872290E6}" type="presParOf" srcId="{56C293DA-84C9-43FA-ABBB-3D837E10A4F5}" destId="{BE591564-3211-4A04-A649-D397424BB649}" srcOrd="1" destOrd="0" presId="urn:microsoft.com/office/officeart/2005/8/layout/hierarchy1"/>
    <dgm:cxn modelId="{9BC88BF3-2C92-4EFF-AD04-A36C1A4E1209}" type="presParOf" srcId="{DF4E1E5B-789F-4D64-BB6E-20CBA9454839}" destId="{7F3AE714-A33E-452F-B528-158B5225E89D}" srcOrd="1" destOrd="0" presId="urn:microsoft.com/office/officeart/2005/8/layout/hierarchy1"/>
    <dgm:cxn modelId="{14CF22FF-BFEF-43ED-AA7C-3CEA6B9B7136}" type="presParOf" srcId="{7F3AE714-A33E-452F-B528-158B5225E89D}" destId="{108E57E0-D691-4ABE-BED0-25EFC935EE5A}" srcOrd="0" destOrd="0" presId="urn:microsoft.com/office/officeart/2005/8/layout/hierarchy1"/>
    <dgm:cxn modelId="{A41E269E-CB0F-4CD0-9979-14A3FCA21F9A}" type="presParOf" srcId="{7F3AE714-A33E-452F-B528-158B5225E89D}" destId="{E2AF1E0C-368F-4F72-A09B-FF41BE47724F}" srcOrd="1" destOrd="0" presId="urn:microsoft.com/office/officeart/2005/8/layout/hierarchy1"/>
    <dgm:cxn modelId="{79D88DE7-31F1-4564-8588-31D357A5E7EE}" type="presParOf" srcId="{E2AF1E0C-368F-4F72-A09B-FF41BE47724F}" destId="{A2C5DAC5-4F31-4D8C-9697-3794C203CFB3}" srcOrd="0" destOrd="0" presId="urn:microsoft.com/office/officeart/2005/8/layout/hierarchy1"/>
    <dgm:cxn modelId="{3723F470-701F-4F43-A86F-DDA103923F84}" type="presParOf" srcId="{A2C5DAC5-4F31-4D8C-9697-3794C203CFB3}" destId="{4803D0F9-7962-4E46-B18A-4E65E46B14B1}" srcOrd="0" destOrd="0" presId="urn:microsoft.com/office/officeart/2005/8/layout/hierarchy1"/>
    <dgm:cxn modelId="{BBF8F67E-549C-4514-A86A-A1AF6C3D0751}" type="presParOf" srcId="{A2C5DAC5-4F31-4D8C-9697-3794C203CFB3}" destId="{2B3E721E-3281-48DA-B90D-01CB6048A6D1}" srcOrd="1" destOrd="0" presId="urn:microsoft.com/office/officeart/2005/8/layout/hierarchy1"/>
    <dgm:cxn modelId="{C0196D5F-8C3A-4D6E-8B13-180D74CD322C}" type="presParOf" srcId="{E2AF1E0C-368F-4F72-A09B-FF41BE47724F}" destId="{521B9AFE-FB60-41A7-AC64-29AD5B888566}" srcOrd="1" destOrd="0" presId="urn:microsoft.com/office/officeart/2005/8/layout/hierarchy1"/>
    <dgm:cxn modelId="{AC68DDC5-FD17-40CC-B00E-0707AFE1C20F}" type="presParOf" srcId="{521B9AFE-FB60-41A7-AC64-29AD5B888566}" destId="{1874A796-42D3-4A7F-877D-2D40071C8D87}" srcOrd="0" destOrd="0" presId="urn:microsoft.com/office/officeart/2005/8/layout/hierarchy1"/>
    <dgm:cxn modelId="{23E363AD-B908-4C89-99EC-133DE2CC13A8}" type="presParOf" srcId="{521B9AFE-FB60-41A7-AC64-29AD5B888566}" destId="{B55AA15A-E67A-484C-98FA-144989C3C96C}" srcOrd="1" destOrd="0" presId="urn:microsoft.com/office/officeart/2005/8/layout/hierarchy1"/>
    <dgm:cxn modelId="{304331F1-E2EE-408F-8561-4072F551B21E}" type="presParOf" srcId="{B55AA15A-E67A-484C-98FA-144989C3C96C}" destId="{7DCFB410-877D-4A19-B2B7-8E2EC12BC17C}" srcOrd="0" destOrd="0" presId="urn:microsoft.com/office/officeart/2005/8/layout/hierarchy1"/>
    <dgm:cxn modelId="{742C6BCC-3093-4C3A-B243-C30F5B2D9443}" type="presParOf" srcId="{7DCFB410-877D-4A19-B2B7-8E2EC12BC17C}" destId="{790F543D-1A37-4D5F-A7F7-B78215F2E5C3}" srcOrd="0" destOrd="0" presId="urn:microsoft.com/office/officeart/2005/8/layout/hierarchy1"/>
    <dgm:cxn modelId="{AABF1EAB-2582-4546-80C2-8E8F09D48D21}" type="presParOf" srcId="{7DCFB410-877D-4A19-B2B7-8E2EC12BC17C}" destId="{CEEC8A2E-A038-4C89-AB94-B30988B2AD08}" srcOrd="1" destOrd="0" presId="urn:microsoft.com/office/officeart/2005/8/layout/hierarchy1"/>
    <dgm:cxn modelId="{68E710C7-9F86-419D-B068-1988BD53DFA4}" type="presParOf" srcId="{B55AA15A-E67A-484C-98FA-144989C3C96C}" destId="{55E7F8B0-8788-4454-A09A-7846B7840B63}" srcOrd="1" destOrd="0" presId="urn:microsoft.com/office/officeart/2005/8/layout/hierarchy1"/>
    <dgm:cxn modelId="{94C14ADA-CAE1-49FA-BE68-97CBE1E7F7B2}" type="presParOf" srcId="{7F3AE714-A33E-452F-B528-158B5225E89D}" destId="{619A86F0-176F-4D3A-932A-B482914BE0E5}" srcOrd="2" destOrd="0" presId="urn:microsoft.com/office/officeart/2005/8/layout/hierarchy1"/>
    <dgm:cxn modelId="{BEC48391-86DF-4DA6-8B70-D6B08AF68D48}" type="presParOf" srcId="{7F3AE714-A33E-452F-B528-158B5225E89D}" destId="{30D51CFF-1CFF-446B-BC55-FC573DBFE53F}" srcOrd="3" destOrd="0" presId="urn:microsoft.com/office/officeart/2005/8/layout/hierarchy1"/>
    <dgm:cxn modelId="{D2631B98-6BF7-49A3-B2CA-27B160CB1C3A}" type="presParOf" srcId="{30D51CFF-1CFF-446B-BC55-FC573DBFE53F}" destId="{515F6A45-87F6-4537-AF7D-857E28208DED}" srcOrd="0" destOrd="0" presId="urn:microsoft.com/office/officeart/2005/8/layout/hierarchy1"/>
    <dgm:cxn modelId="{9012D71F-2CF3-408D-81A5-1C93240B4311}" type="presParOf" srcId="{515F6A45-87F6-4537-AF7D-857E28208DED}" destId="{2F51B4AF-25F9-4250-95C3-69243842DC16}" srcOrd="0" destOrd="0" presId="urn:microsoft.com/office/officeart/2005/8/layout/hierarchy1"/>
    <dgm:cxn modelId="{07821D7E-9232-451E-935E-336E17BEF4A8}" type="presParOf" srcId="{515F6A45-87F6-4537-AF7D-857E28208DED}" destId="{C5C7E28F-670D-431A-B987-388D878A4B36}" srcOrd="1" destOrd="0" presId="urn:microsoft.com/office/officeart/2005/8/layout/hierarchy1"/>
    <dgm:cxn modelId="{99ED86EA-A767-46DC-AFB2-D3902567BBA4}" type="presParOf" srcId="{30D51CFF-1CFF-446B-BC55-FC573DBFE53F}" destId="{48B29A83-D410-4BFA-83A9-838926154AAB}" srcOrd="1" destOrd="0" presId="urn:microsoft.com/office/officeart/2005/8/layout/hierarchy1"/>
    <dgm:cxn modelId="{8C167C5E-C9D5-4298-A2FE-CDFDD0E269CE}" type="presParOf" srcId="{48B29A83-D410-4BFA-83A9-838926154AAB}" destId="{4BACEFB4-8072-4047-AA8E-004D3B50F9D3}" srcOrd="0" destOrd="0" presId="urn:microsoft.com/office/officeart/2005/8/layout/hierarchy1"/>
    <dgm:cxn modelId="{AEF0BAFB-155B-4E1B-95BE-FC6933F015AD}" type="presParOf" srcId="{48B29A83-D410-4BFA-83A9-838926154AAB}" destId="{05442371-02CB-4BDC-B32C-8E536CF1035D}" srcOrd="1" destOrd="0" presId="urn:microsoft.com/office/officeart/2005/8/layout/hierarchy1"/>
    <dgm:cxn modelId="{4AD7B772-CB48-480C-8500-DE78204DF808}" type="presParOf" srcId="{05442371-02CB-4BDC-B32C-8E536CF1035D}" destId="{E06E862E-6EAC-46B3-BB1F-47A9E45376B5}" srcOrd="0" destOrd="0" presId="urn:microsoft.com/office/officeart/2005/8/layout/hierarchy1"/>
    <dgm:cxn modelId="{F6803D86-C6B6-42D4-9A4A-82C8249E4C76}" type="presParOf" srcId="{E06E862E-6EAC-46B3-BB1F-47A9E45376B5}" destId="{B766D5FD-C068-4A91-A5B6-741DEB420ADB}" srcOrd="0" destOrd="0" presId="urn:microsoft.com/office/officeart/2005/8/layout/hierarchy1"/>
    <dgm:cxn modelId="{E271AC8C-3ECA-4032-B5CD-F62BFD98685E}" type="presParOf" srcId="{E06E862E-6EAC-46B3-BB1F-47A9E45376B5}" destId="{E969D132-0865-424D-BB2B-A6EFA012F825}" srcOrd="1" destOrd="0" presId="urn:microsoft.com/office/officeart/2005/8/layout/hierarchy1"/>
    <dgm:cxn modelId="{FC890525-7AFB-48E2-82C4-1A3D768FE8B1}" type="presParOf" srcId="{05442371-02CB-4BDC-B32C-8E536CF1035D}" destId="{7F3EF3E7-A3EC-40D0-8C09-7A5661C4119F}" srcOrd="1" destOrd="0" presId="urn:microsoft.com/office/officeart/2005/8/layout/hierarchy1"/>
    <dgm:cxn modelId="{F6856F75-5999-455D-AC1B-35821A4BC1D0}" type="presParOf" srcId="{7F3EF3E7-A3EC-40D0-8C09-7A5661C4119F}" destId="{988AA487-5747-4B68-9F86-E09513F4E8DE}" srcOrd="0" destOrd="0" presId="urn:microsoft.com/office/officeart/2005/8/layout/hierarchy1"/>
    <dgm:cxn modelId="{6EA9F30D-932A-4788-A222-C7DA776D05C7}" type="presParOf" srcId="{7F3EF3E7-A3EC-40D0-8C09-7A5661C4119F}" destId="{4E78176B-C8E1-4D9E-84E0-AE52D03930FF}" srcOrd="1" destOrd="0" presId="urn:microsoft.com/office/officeart/2005/8/layout/hierarchy1"/>
    <dgm:cxn modelId="{278D2AEF-72B7-4A04-9B8D-676B150C4B73}" type="presParOf" srcId="{4E78176B-C8E1-4D9E-84E0-AE52D03930FF}" destId="{9E9050D6-2587-43C0-BE93-98C11578F5A9}" srcOrd="0" destOrd="0" presId="urn:microsoft.com/office/officeart/2005/8/layout/hierarchy1"/>
    <dgm:cxn modelId="{75989395-5E71-42B9-B505-A82007EA564A}" type="presParOf" srcId="{9E9050D6-2587-43C0-BE93-98C11578F5A9}" destId="{193941F3-4244-4A3C-9E58-C37943DA6810}" srcOrd="0" destOrd="0" presId="urn:microsoft.com/office/officeart/2005/8/layout/hierarchy1"/>
    <dgm:cxn modelId="{A1ABC5F9-018A-4D87-AC89-714A28A6D6CF}" type="presParOf" srcId="{9E9050D6-2587-43C0-BE93-98C11578F5A9}" destId="{1E7168F6-4A64-48FD-909F-83070BF80091}" srcOrd="1" destOrd="0" presId="urn:microsoft.com/office/officeart/2005/8/layout/hierarchy1"/>
    <dgm:cxn modelId="{692C447A-631B-4DCA-8A47-2D8049C1B20D}" type="presParOf" srcId="{4E78176B-C8E1-4D9E-84E0-AE52D03930FF}" destId="{7176281D-4662-4B4B-B207-2AB965F6251C}" srcOrd="1" destOrd="0" presId="urn:microsoft.com/office/officeart/2005/8/layout/hierarchy1"/>
    <dgm:cxn modelId="{A57AE4AA-5B01-49BA-BC23-476BB5F693F4}" type="presParOf" srcId="{48B29A83-D410-4BFA-83A9-838926154AAB}" destId="{DD355C56-331F-4E50-A390-6E75B9FFF46C}" srcOrd="2" destOrd="0" presId="urn:microsoft.com/office/officeart/2005/8/layout/hierarchy1"/>
    <dgm:cxn modelId="{D9A48BD4-7049-494C-813A-4110ADB38F1E}" type="presParOf" srcId="{48B29A83-D410-4BFA-83A9-838926154AAB}" destId="{8C96D0D2-17D5-4801-9E3A-095A68E502FA}" srcOrd="3" destOrd="0" presId="urn:microsoft.com/office/officeart/2005/8/layout/hierarchy1"/>
    <dgm:cxn modelId="{FCA010D3-55FF-4BA5-BBD3-E7EEFB68898E}" type="presParOf" srcId="{8C96D0D2-17D5-4801-9E3A-095A68E502FA}" destId="{B0E8BE16-E2F5-4DCF-9534-C86139CEAA3E}" srcOrd="0" destOrd="0" presId="urn:microsoft.com/office/officeart/2005/8/layout/hierarchy1"/>
    <dgm:cxn modelId="{FA4AA769-6E7C-48C8-B3D9-EC5D5E81D624}" type="presParOf" srcId="{B0E8BE16-E2F5-4DCF-9534-C86139CEAA3E}" destId="{84D703AA-F3FD-4466-923D-CB9EAA1AB6D4}" srcOrd="0" destOrd="0" presId="urn:microsoft.com/office/officeart/2005/8/layout/hierarchy1"/>
    <dgm:cxn modelId="{30DEF720-F340-42A3-B70C-95B7BF52C426}" type="presParOf" srcId="{B0E8BE16-E2F5-4DCF-9534-C86139CEAA3E}" destId="{C6C59479-43AB-427C-A44E-E3CC6AD32D64}" srcOrd="1" destOrd="0" presId="urn:microsoft.com/office/officeart/2005/8/layout/hierarchy1"/>
    <dgm:cxn modelId="{7A8870BC-C115-44B6-B3BB-57BEE8626DCE}" type="presParOf" srcId="{8C96D0D2-17D5-4801-9E3A-095A68E502FA}" destId="{1CB2B145-55F4-480C-B77E-EF4F10BBE3A0}" srcOrd="1" destOrd="0" presId="urn:microsoft.com/office/officeart/2005/8/layout/hierarchy1"/>
    <dgm:cxn modelId="{D786AF73-F689-49B0-A4A2-13846FA78D65}" type="presParOf" srcId="{48B29A83-D410-4BFA-83A9-838926154AAB}" destId="{00B85270-80B3-40BC-8A48-9A3C3C2308BE}" srcOrd="4" destOrd="0" presId="urn:microsoft.com/office/officeart/2005/8/layout/hierarchy1"/>
    <dgm:cxn modelId="{6EA0617B-A1CE-4F71-A577-0EBE39849DDD}" type="presParOf" srcId="{48B29A83-D410-4BFA-83A9-838926154AAB}" destId="{86F065D6-4A68-44F7-9265-4FA4AE5E98F1}" srcOrd="5" destOrd="0" presId="urn:microsoft.com/office/officeart/2005/8/layout/hierarchy1"/>
    <dgm:cxn modelId="{3F2D260A-9AA9-45B2-A5B9-29DD3DF55442}" type="presParOf" srcId="{86F065D6-4A68-44F7-9265-4FA4AE5E98F1}" destId="{570CDEDC-4690-4A4D-8494-05A4995EB84B}" srcOrd="0" destOrd="0" presId="urn:microsoft.com/office/officeart/2005/8/layout/hierarchy1"/>
    <dgm:cxn modelId="{10C52D70-D1A9-4823-AD61-B30057BEDAB2}" type="presParOf" srcId="{570CDEDC-4690-4A4D-8494-05A4995EB84B}" destId="{AE4C4BF2-BF32-46FE-B28A-7BA56E7B8FC8}" srcOrd="0" destOrd="0" presId="urn:microsoft.com/office/officeart/2005/8/layout/hierarchy1"/>
    <dgm:cxn modelId="{6C1C2B11-A8F8-4394-AE84-5997D885922C}" type="presParOf" srcId="{570CDEDC-4690-4A4D-8494-05A4995EB84B}" destId="{784D56A7-ABD9-4D84-88DC-2118C0C2B0D1}" srcOrd="1" destOrd="0" presId="urn:microsoft.com/office/officeart/2005/8/layout/hierarchy1"/>
    <dgm:cxn modelId="{7F2A83D9-5A51-4D74-93E3-F2F4D300D715}" type="presParOf" srcId="{86F065D6-4A68-44F7-9265-4FA4AE5E98F1}" destId="{66EDED5E-C2F9-4A2A-9FFA-762C18C6779A}" srcOrd="1" destOrd="0" presId="urn:microsoft.com/office/officeart/2005/8/layout/hierarchy1"/>
    <dgm:cxn modelId="{15976852-C418-48C3-BA85-25494337B38B}" type="presParOf" srcId="{66EDED5E-C2F9-4A2A-9FFA-762C18C6779A}" destId="{A0344152-E760-43FD-BB5D-39C5FA87CDEE}" srcOrd="0" destOrd="0" presId="urn:microsoft.com/office/officeart/2005/8/layout/hierarchy1"/>
    <dgm:cxn modelId="{DAF4E36A-797E-45E1-971E-2034ACE72668}" type="presParOf" srcId="{66EDED5E-C2F9-4A2A-9FFA-762C18C6779A}" destId="{44C1790D-E327-4E12-9443-D1C1EECB8DDD}" srcOrd="1" destOrd="0" presId="urn:microsoft.com/office/officeart/2005/8/layout/hierarchy1"/>
    <dgm:cxn modelId="{298F952A-FA5E-40F8-8725-133FC9FC1FE4}" type="presParOf" srcId="{44C1790D-E327-4E12-9443-D1C1EECB8DDD}" destId="{A2FCC580-5FBB-4044-8D5D-5FCD1F5BD5FC}" srcOrd="0" destOrd="0" presId="urn:microsoft.com/office/officeart/2005/8/layout/hierarchy1"/>
    <dgm:cxn modelId="{2625EDD6-8741-4AF6-8B18-14D34B4A6B58}" type="presParOf" srcId="{A2FCC580-5FBB-4044-8D5D-5FCD1F5BD5FC}" destId="{308DC787-5B32-44DA-8C0F-1A105832CDC9}" srcOrd="0" destOrd="0" presId="urn:microsoft.com/office/officeart/2005/8/layout/hierarchy1"/>
    <dgm:cxn modelId="{434E86D9-CD9F-41B1-9A4F-F37C04211E00}" type="presParOf" srcId="{A2FCC580-5FBB-4044-8D5D-5FCD1F5BD5FC}" destId="{4549FB4E-D6C4-4C64-81CF-EE1EEBFB7D8D}" srcOrd="1" destOrd="0" presId="urn:microsoft.com/office/officeart/2005/8/layout/hierarchy1"/>
    <dgm:cxn modelId="{97C07C09-1BE5-4D6F-BB96-75C7F507F278}" type="presParOf" srcId="{44C1790D-E327-4E12-9443-D1C1EECB8DDD}" destId="{40D0A08B-0D95-4BE7-B9FD-8750F62C052A}" srcOrd="1" destOrd="0" presId="urn:microsoft.com/office/officeart/2005/8/layout/hierarchy1"/>
    <dgm:cxn modelId="{4B17EDA4-4C15-4D88-B3B9-329AB6B12094}" type="presParOf" srcId="{40D0A08B-0D95-4BE7-B9FD-8750F62C052A}" destId="{DFD29D4A-D6B9-4E03-8713-E60A91F2A190}" srcOrd="0" destOrd="0" presId="urn:microsoft.com/office/officeart/2005/8/layout/hierarchy1"/>
    <dgm:cxn modelId="{D87E2CEB-B8F3-4693-B6E3-0A0B3CAC1045}" type="presParOf" srcId="{40D0A08B-0D95-4BE7-B9FD-8750F62C052A}" destId="{26A93D43-5C97-4D42-9755-4706A3320CCA}" srcOrd="1" destOrd="0" presId="urn:microsoft.com/office/officeart/2005/8/layout/hierarchy1"/>
    <dgm:cxn modelId="{B4C84714-C8D5-4635-A159-FD27964FB80D}" type="presParOf" srcId="{26A93D43-5C97-4D42-9755-4706A3320CCA}" destId="{3971146F-85FF-491F-8411-C9C91E4362FA}" srcOrd="0" destOrd="0" presId="urn:microsoft.com/office/officeart/2005/8/layout/hierarchy1"/>
    <dgm:cxn modelId="{1A668E58-788C-44CA-828B-C445649D8512}" type="presParOf" srcId="{3971146F-85FF-491F-8411-C9C91E4362FA}" destId="{FD30014F-2B36-4DC0-81C5-EC97581239AE}" srcOrd="0" destOrd="0" presId="urn:microsoft.com/office/officeart/2005/8/layout/hierarchy1"/>
    <dgm:cxn modelId="{1DA4AF8F-7D21-4A07-87F6-543212561B65}" type="presParOf" srcId="{3971146F-85FF-491F-8411-C9C91E4362FA}" destId="{A8A3E30F-32FF-4A3C-9C38-150287953C65}" srcOrd="1" destOrd="0" presId="urn:microsoft.com/office/officeart/2005/8/layout/hierarchy1"/>
    <dgm:cxn modelId="{21EF4FF8-D8C9-44D0-8DD3-47ED5CB0AC34}" type="presParOf" srcId="{26A93D43-5C97-4D42-9755-4706A3320CCA}" destId="{2D7A80CC-A20A-46FA-9F9A-3DDCAFCFA44F}" srcOrd="1" destOrd="0" presId="urn:microsoft.com/office/officeart/2005/8/layout/hierarchy1"/>
    <dgm:cxn modelId="{E2CF67A1-26D8-4CC2-B805-42115B909C6D}" type="presParOf" srcId="{2D7A80CC-A20A-46FA-9F9A-3DDCAFCFA44F}" destId="{35701AA6-D055-450D-95A8-98A4565CBE93}" srcOrd="0" destOrd="0" presId="urn:microsoft.com/office/officeart/2005/8/layout/hierarchy1"/>
    <dgm:cxn modelId="{1869F681-D7B5-4756-9DB8-0C97483570AF}" type="presParOf" srcId="{2D7A80CC-A20A-46FA-9F9A-3DDCAFCFA44F}" destId="{D4F64369-C8EB-4531-BB4E-CEDF1CE31E59}" srcOrd="1" destOrd="0" presId="urn:microsoft.com/office/officeart/2005/8/layout/hierarchy1"/>
    <dgm:cxn modelId="{C5B59959-041F-493F-B1EF-F650185FDF7F}" type="presParOf" srcId="{D4F64369-C8EB-4531-BB4E-CEDF1CE31E59}" destId="{2CCD4B02-5680-4391-A5B0-AB4D7009988C}" srcOrd="0" destOrd="0" presId="urn:microsoft.com/office/officeart/2005/8/layout/hierarchy1"/>
    <dgm:cxn modelId="{1170FAA1-F83F-441C-BE20-902B3EE716BA}" type="presParOf" srcId="{2CCD4B02-5680-4391-A5B0-AB4D7009988C}" destId="{085D2DC0-2BF1-4A63-B0CA-511D0481E521}" srcOrd="0" destOrd="0" presId="urn:microsoft.com/office/officeart/2005/8/layout/hierarchy1"/>
    <dgm:cxn modelId="{1CAB37FE-F6DB-4DF1-9F87-187340F294C7}" type="presParOf" srcId="{2CCD4B02-5680-4391-A5B0-AB4D7009988C}" destId="{EB13F16E-CD1D-406F-AE1B-A345BF86F851}" srcOrd="1" destOrd="0" presId="urn:microsoft.com/office/officeart/2005/8/layout/hierarchy1"/>
    <dgm:cxn modelId="{1B85E05C-D488-4A61-B610-C4F17D71833F}" type="presParOf" srcId="{D4F64369-C8EB-4531-BB4E-CEDF1CE31E59}" destId="{EC67478A-16EF-4A04-80DB-B33FB5F7473C}" srcOrd="1" destOrd="0" presId="urn:microsoft.com/office/officeart/2005/8/layout/hierarchy1"/>
    <dgm:cxn modelId="{615DE70D-DAD6-4B56-93FC-CC6B1A38DD1E}" type="presParOf" srcId="{EC67478A-16EF-4A04-80DB-B33FB5F7473C}" destId="{EC70468B-B379-4F52-AC7A-39FBA51A2872}" srcOrd="0" destOrd="0" presId="urn:microsoft.com/office/officeart/2005/8/layout/hierarchy1"/>
    <dgm:cxn modelId="{93BC4D36-846C-4E3C-AEA9-1BFAEB5ED7AE}" type="presParOf" srcId="{EC67478A-16EF-4A04-80DB-B33FB5F7473C}" destId="{37519A04-092E-45BD-AB02-A0F50344FDB3}" srcOrd="1" destOrd="0" presId="urn:microsoft.com/office/officeart/2005/8/layout/hierarchy1"/>
    <dgm:cxn modelId="{F33E63DB-98D8-4429-B6E5-7EDCFFAC8AE5}" type="presParOf" srcId="{37519A04-092E-45BD-AB02-A0F50344FDB3}" destId="{9860C15F-BBFD-4C64-8AD6-456BC9BA15BB}" srcOrd="0" destOrd="0" presId="urn:microsoft.com/office/officeart/2005/8/layout/hierarchy1"/>
    <dgm:cxn modelId="{55B24AF7-F157-4C3D-8DD8-F8B1EC66DE0D}" type="presParOf" srcId="{9860C15F-BBFD-4C64-8AD6-456BC9BA15BB}" destId="{CB7F2D8F-D215-4E37-82C4-CA87A4727124}" srcOrd="0" destOrd="0" presId="urn:microsoft.com/office/officeart/2005/8/layout/hierarchy1"/>
    <dgm:cxn modelId="{3C455F40-0934-4DC6-8D8B-CA71172A89D4}" type="presParOf" srcId="{9860C15F-BBFD-4C64-8AD6-456BC9BA15BB}" destId="{F74D4146-C993-40CA-91D6-3BC1422E7522}" srcOrd="1" destOrd="0" presId="urn:microsoft.com/office/officeart/2005/8/layout/hierarchy1"/>
    <dgm:cxn modelId="{644A7202-B482-4DD4-9FB8-73BB7986EFB6}" type="presParOf" srcId="{37519A04-092E-45BD-AB02-A0F50344FDB3}" destId="{96C2356F-7C9A-4364-9866-AACE913B3367}" srcOrd="1" destOrd="0" presId="urn:microsoft.com/office/officeart/2005/8/layout/hierarchy1"/>
    <dgm:cxn modelId="{768D5AFA-5C81-42D6-8016-6FEFCAC72696}" type="presParOf" srcId="{96C2356F-7C9A-4364-9866-AACE913B3367}" destId="{55E3AD7A-197B-4D03-B31B-C288BC9A8A64}" srcOrd="0" destOrd="0" presId="urn:microsoft.com/office/officeart/2005/8/layout/hierarchy1"/>
    <dgm:cxn modelId="{0AB97D5F-6B38-4C33-A6E3-2291ABF54834}" type="presParOf" srcId="{96C2356F-7C9A-4364-9866-AACE913B3367}" destId="{8F017587-960B-4907-AF63-EFB7ED522734}" srcOrd="1" destOrd="0" presId="urn:microsoft.com/office/officeart/2005/8/layout/hierarchy1"/>
    <dgm:cxn modelId="{36F70421-DBD4-4579-BBCE-6CCAB4CA9C72}" type="presParOf" srcId="{8F017587-960B-4907-AF63-EFB7ED522734}" destId="{2E7EA89D-815D-4DD3-BE67-BD3F880676C9}" srcOrd="0" destOrd="0" presId="urn:microsoft.com/office/officeart/2005/8/layout/hierarchy1"/>
    <dgm:cxn modelId="{CA49520B-19A6-4201-ADF5-F5C5B3564018}" type="presParOf" srcId="{2E7EA89D-815D-4DD3-BE67-BD3F880676C9}" destId="{DBA7C69D-4EA6-4CD3-9D50-1F81163335BD}" srcOrd="0" destOrd="0" presId="urn:microsoft.com/office/officeart/2005/8/layout/hierarchy1"/>
    <dgm:cxn modelId="{296C0393-C76C-457F-AE8A-683C0FB14D74}" type="presParOf" srcId="{2E7EA89D-815D-4DD3-BE67-BD3F880676C9}" destId="{0B7E0889-CA2C-49AA-B351-6F139F82CA84}" srcOrd="1" destOrd="0" presId="urn:microsoft.com/office/officeart/2005/8/layout/hierarchy1"/>
    <dgm:cxn modelId="{DDE0BCAF-3703-4CFC-BBDC-3F317D638E30}" type="presParOf" srcId="{8F017587-960B-4907-AF63-EFB7ED522734}" destId="{E54951B1-69E2-4B2B-A7D6-1877D63D4921}" srcOrd="1" destOrd="0" presId="urn:microsoft.com/office/officeart/2005/8/layout/hierarchy1"/>
    <dgm:cxn modelId="{7C26A9D6-584D-410A-A416-9AEE867C5E2D}" type="presParOf" srcId="{66EDED5E-C2F9-4A2A-9FFA-762C18C6779A}" destId="{733A2CD6-D412-433B-BFD9-402C00831D66}" srcOrd="2" destOrd="0" presId="urn:microsoft.com/office/officeart/2005/8/layout/hierarchy1"/>
    <dgm:cxn modelId="{1C1EE600-59A8-4E1F-9792-7CD10A77C94E}" type="presParOf" srcId="{66EDED5E-C2F9-4A2A-9FFA-762C18C6779A}" destId="{26AB5333-6218-46ED-B678-CAC5C393E0C3}" srcOrd="3" destOrd="0" presId="urn:microsoft.com/office/officeart/2005/8/layout/hierarchy1"/>
    <dgm:cxn modelId="{54D6B5DF-643D-474A-8CF9-ED4DB4F9B8BF}" type="presParOf" srcId="{26AB5333-6218-46ED-B678-CAC5C393E0C3}" destId="{100C1191-A8AE-4B71-8E88-71DDE6F178D7}" srcOrd="0" destOrd="0" presId="urn:microsoft.com/office/officeart/2005/8/layout/hierarchy1"/>
    <dgm:cxn modelId="{43E7CB24-8688-4476-9D51-F1E44C1608FA}" type="presParOf" srcId="{100C1191-A8AE-4B71-8E88-71DDE6F178D7}" destId="{3C17CC4E-3F6D-455E-9367-A290AEDBCE28}" srcOrd="0" destOrd="0" presId="urn:microsoft.com/office/officeart/2005/8/layout/hierarchy1"/>
    <dgm:cxn modelId="{E62C4DEC-73FB-4AD9-A5D7-5E5CD6BD976E}" type="presParOf" srcId="{100C1191-A8AE-4B71-8E88-71DDE6F178D7}" destId="{D4DBAAB1-FB0E-42C0-A2C8-A0B430431735}" srcOrd="1" destOrd="0" presId="urn:microsoft.com/office/officeart/2005/8/layout/hierarchy1"/>
    <dgm:cxn modelId="{DF67C5A3-3007-4606-B9C4-1E7AFA462BF1}" type="presParOf" srcId="{26AB5333-6218-46ED-B678-CAC5C393E0C3}" destId="{15777A06-22E2-42C3-8B11-F148BE1F59F8}" srcOrd="1" destOrd="0" presId="urn:microsoft.com/office/officeart/2005/8/layout/hierarchy1"/>
    <dgm:cxn modelId="{6F8A374A-CE31-4643-916F-81C3F598AD1F}" type="presParOf" srcId="{66EDED5E-C2F9-4A2A-9FFA-762C18C6779A}" destId="{1D3FECD8-5D55-4958-B498-DD57F2565C2F}" srcOrd="4" destOrd="0" presId="urn:microsoft.com/office/officeart/2005/8/layout/hierarchy1"/>
    <dgm:cxn modelId="{EEC6BC19-869A-4106-AD30-0A1840C54D4C}" type="presParOf" srcId="{66EDED5E-C2F9-4A2A-9FFA-762C18C6779A}" destId="{333AEB61-B921-4196-9C7F-CF701778C876}" srcOrd="5" destOrd="0" presId="urn:microsoft.com/office/officeart/2005/8/layout/hierarchy1"/>
    <dgm:cxn modelId="{555708C0-C1F9-49EE-B764-9D115B08294C}" type="presParOf" srcId="{333AEB61-B921-4196-9C7F-CF701778C876}" destId="{344C09D1-10C6-49D9-B070-75F8D72811E1}" srcOrd="0" destOrd="0" presId="urn:microsoft.com/office/officeart/2005/8/layout/hierarchy1"/>
    <dgm:cxn modelId="{FF2046FE-51A5-4523-AE49-CBF59C93BD29}" type="presParOf" srcId="{344C09D1-10C6-49D9-B070-75F8D72811E1}" destId="{F0BBD362-F21E-4C1F-AACC-A4A26E60B513}" srcOrd="0" destOrd="0" presId="urn:microsoft.com/office/officeart/2005/8/layout/hierarchy1"/>
    <dgm:cxn modelId="{6FB8D2E2-01B3-4DB9-8EE9-AA07923F262D}" type="presParOf" srcId="{344C09D1-10C6-49D9-B070-75F8D72811E1}" destId="{E4A5767D-E519-45DF-B8D7-ED6B48AA52B8}" srcOrd="1" destOrd="0" presId="urn:microsoft.com/office/officeart/2005/8/layout/hierarchy1"/>
    <dgm:cxn modelId="{D1F9C181-CB1C-4CA9-81D2-19D7E9E6D78E}" type="presParOf" srcId="{333AEB61-B921-4196-9C7F-CF701778C876}" destId="{5DAF6D2A-29C1-41D9-B176-744408892575}" srcOrd="1" destOrd="0" presId="urn:microsoft.com/office/officeart/2005/8/layout/hierarchy1"/>
    <dgm:cxn modelId="{852E59A1-3D08-4914-A30D-947428C65FDC}" type="presParOf" srcId="{5DAF6D2A-29C1-41D9-B176-744408892575}" destId="{FB702085-1673-4BCF-AD42-DD3838F2FA9F}" srcOrd="0" destOrd="0" presId="urn:microsoft.com/office/officeart/2005/8/layout/hierarchy1"/>
    <dgm:cxn modelId="{01A22B0B-BC47-4A31-A2BE-E3BDBEC218BC}" type="presParOf" srcId="{5DAF6D2A-29C1-41D9-B176-744408892575}" destId="{7FA27A65-3D7A-4579-9B07-335A3C624128}" srcOrd="1" destOrd="0" presId="urn:microsoft.com/office/officeart/2005/8/layout/hierarchy1"/>
    <dgm:cxn modelId="{EBCB23CF-5AEA-4E1F-9FAE-B177ABAA5B5B}" type="presParOf" srcId="{7FA27A65-3D7A-4579-9B07-335A3C624128}" destId="{F3FE05E7-8AC1-4999-B862-CBFAF4A2B7CF}" srcOrd="0" destOrd="0" presId="urn:microsoft.com/office/officeart/2005/8/layout/hierarchy1"/>
    <dgm:cxn modelId="{295B40D9-E014-4F3A-9EF1-8511039E5124}" type="presParOf" srcId="{F3FE05E7-8AC1-4999-B862-CBFAF4A2B7CF}" destId="{81D3A939-4C1F-46DD-8EDE-D64528281C7B}" srcOrd="0" destOrd="0" presId="urn:microsoft.com/office/officeart/2005/8/layout/hierarchy1"/>
    <dgm:cxn modelId="{646C988E-5FF3-4536-A363-783CEA627303}" type="presParOf" srcId="{F3FE05E7-8AC1-4999-B862-CBFAF4A2B7CF}" destId="{1BDC6F80-B99D-4889-8F1E-ED21DFBA6CF5}" srcOrd="1" destOrd="0" presId="urn:microsoft.com/office/officeart/2005/8/layout/hierarchy1"/>
    <dgm:cxn modelId="{B813F8D5-1005-4F5D-B576-4969CD85AC5D}" type="presParOf" srcId="{7FA27A65-3D7A-4579-9B07-335A3C624128}" destId="{BB24791A-9716-4F23-A47E-8E6483302203}" srcOrd="1" destOrd="0" presId="urn:microsoft.com/office/officeart/2005/8/layout/hierarchy1"/>
    <dgm:cxn modelId="{6456881B-52A5-4400-A849-10A5DA40B7FA}" type="presParOf" srcId="{BB24791A-9716-4F23-A47E-8E6483302203}" destId="{5A771252-BEA2-48F3-9C27-3E44A2994A02}" srcOrd="0" destOrd="0" presId="urn:microsoft.com/office/officeart/2005/8/layout/hierarchy1"/>
    <dgm:cxn modelId="{36FBEA29-0184-415C-8E3D-788DEE9FEE24}" type="presParOf" srcId="{BB24791A-9716-4F23-A47E-8E6483302203}" destId="{FA1745CF-DAA0-4864-986D-ED66FDE06450}" srcOrd="1" destOrd="0" presId="urn:microsoft.com/office/officeart/2005/8/layout/hierarchy1"/>
    <dgm:cxn modelId="{7B3F675C-5538-4A1A-AB83-02A8AB68DAC4}" type="presParOf" srcId="{FA1745CF-DAA0-4864-986D-ED66FDE06450}" destId="{8FBE3278-C92F-4A9B-8E68-901137689553}" srcOrd="0" destOrd="0" presId="urn:microsoft.com/office/officeart/2005/8/layout/hierarchy1"/>
    <dgm:cxn modelId="{8551D36A-E372-48C5-BD27-3CFDB5F79703}" type="presParOf" srcId="{8FBE3278-C92F-4A9B-8E68-901137689553}" destId="{A9AF11E7-3331-4AC1-A04F-0297090AE14D}" srcOrd="0" destOrd="0" presId="urn:microsoft.com/office/officeart/2005/8/layout/hierarchy1"/>
    <dgm:cxn modelId="{2DB2D0B0-BBCC-4ACE-8A28-63F4F0B8A1CD}" type="presParOf" srcId="{8FBE3278-C92F-4A9B-8E68-901137689553}" destId="{DF7450A5-E268-49D8-B172-3F7E1EF54483}" srcOrd="1" destOrd="0" presId="urn:microsoft.com/office/officeart/2005/8/layout/hierarchy1"/>
    <dgm:cxn modelId="{B46CACC0-4831-439D-A97B-7ACEA7175973}" type="presParOf" srcId="{FA1745CF-DAA0-4864-986D-ED66FDE06450}" destId="{E119B52D-4AC4-4E2E-A0A6-867291FF31CD}" srcOrd="1" destOrd="0" presId="urn:microsoft.com/office/officeart/2005/8/layout/hierarchy1"/>
    <dgm:cxn modelId="{D0B5FCD5-E7FB-40B6-9582-AC705039ED7A}" type="presParOf" srcId="{E119B52D-4AC4-4E2E-A0A6-867291FF31CD}" destId="{71BAF74E-5F77-475D-83B0-5C3FD45A9CAB}" srcOrd="0" destOrd="0" presId="urn:microsoft.com/office/officeart/2005/8/layout/hierarchy1"/>
    <dgm:cxn modelId="{B4B92715-C465-4844-AAD7-C8A06818B7E9}" type="presParOf" srcId="{E119B52D-4AC4-4E2E-A0A6-867291FF31CD}" destId="{BBB4A226-2A7A-42CC-B6F7-696F2C4ADE70}" srcOrd="1" destOrd="0" presId="urn:microsoft.com/office/officeart/2005/8/layout/hierarchy1"/>
    <dgm:cxn modelId="{8C81D66A-A496-4CD2-B636-68992510B915}" type="presParOf" srcId="{BBB4A226-2A7A-42CC-B6F7-696F2C4ADE70}" destId="{CBA86DE5-8C74-4A2F-99C8-D505CE940E0A}" srcOrd="0" destOrd="0" presId="urn:microsoft.com/office/officeart/2005/8/layout/hierarchy1"/>
    <dgm:cxn modelId="{5A4C83C2-E9F5-4B94-925C-1BC5CA72F99A}" type="presParOf" srcId="{CBA86DE5-8C74-4A2F-99C8-D505CE940E0A}" destId="{AA688CD5-08AC-4647-9203-3C98F559320C}" srcOrd="0" destOrd="0" presId="urn:microsoft.com/office/officeart/2005/8/layout/hierarchy1"/>
    <dgm:cxn modelId="{A8742F25-C31A-4AEF-8794-20DC8CB1F78B}" type="presParOf" srcId="{CBA86DE5-8C74-4A2F-99C8-D505CE940E0A}" destId="{6A380737-6572-4DE6-86F2-2F98EF9E0099}" srcOrd="1" destOrd="0" presId="urn:microsoft.com/office/officeart/2005/8/layout/hierarchy1"/>
    <dgm:cxn modelId="{9D6893E0-FBBE-41ED-A18E-59D8AF27EA1E}" type="presParOf" srcId="{BBB4A226-2A7A-42CC-B6F7-696F2C4ADE70}" destId="{23F5E463-9238-4295-9CFB-E273B361F170}" srcOrd="1" destOrd="0" presId="urn:microsoft.com/office/officeart/2005/8/layout/hierarchy1"/>
    <dgm:cxn modelId="{DEEAF570-2F28-4BD1-9CDD-E7DEDBA8A8CD}" type="presParOf" srcId="{FE58F8ED-0E12-4A97-A415-DD6B885A1F6D}" destId="{F0E0AC6B-DCB3-498C-9CAF-2FB4F46B9E55}" srcOrd="2" destOrd="0" presId="urn:microsoft.com/office/officeart/2005/8/layout/hierarchy1"/>
    <dgm:cxn modelId="{7DFB9944-A721-465F-B045-F66DC49732D3}" type="presParOf" srcId="{FE58F8ED-0E12-4A97-A415-DD6B885A1F6D}" destId="{5E71D94B-657A-4BEA-81E7-06710AD986CC}" srcOrd="3" destOrd="0" presId="urn:microsoft.com/office/officeart/2005/8/layout/hierarchy1"/>
    <dgm:cxn modelId="{5EB55D3F-F050-43AD-A9CB-7F8E76EB4B11}" type="presParOf" srcId="{5E71D94B-657A-4BEA-81E7-06710AD986CC}" destId="{F4A56397-10BB-41CB-9BAE-6245BB1C7962}" srcOrd="0" destOrd="0" presId="urn:microsoft.com/office/officeart/2005/8/layout/hierarchy1"/>
    <dgm:cxn modelId="{D92226B7-680A-4ACA-AB90-68114EB501B3}" type="presParOf" srcId="{F4A56397-10BB-41CB-9BAE-6245BB1C7962}" destId="{1105DA58-2AEB-43B2-B09F-00DB028B73E1}" srcOrd="0" destOrd="0" presId="urn:microsoft.com/office/officeart/2005/8/layout/hierarchy1"/>
    <dgm:cxn modelId="{C448A870-B0F1-45BA-88EA-07A9A9228DE7}" type="presParOf" srcId="{F4A56397-10BB-41CB-9BAE-6245BB1C7962}" destId="{E19A54CF-C809-468C-A1B1-82822F99BE8D}" srcOrd="1" destOrd="0" presId="urn:microsoft.com/office/officeart/2005/8/layout/hierarchy1"/>
    <dgm:cxn modelId="{832258CB-B96C-4D7E-ABA4-DDFB0ED17ED0}" type="presParOf" srcId="{5E71D94B-657A-4BEA-81E7-06710AD986CC}" destId="{71F7A943-211E-4B81-825B-9B0B98D92013}" srcOrd="1" destOrd="0" presId="urn:microsoft.com/office/officeart/2005/8/layout/hierarchy1"/>
    <dgm:cxn modelId="{005D6B40-D45E-4151-9133-1A643705FB2D}" type="presParOf" srcId="{71F7A943-211E-4B81-825B-9B0B98D92013}" destId="{976E18FD-31DC-4B5E-90B2-D655D274F655}" srcOrd="0" destOrd="0" presId="urn:microsoft.com/office/officeart/2005/8/layout/hierarchy1"/>
    <dgm:cxn modelId="{7B06D837-4725-4DDD-B769-7E547027966B}" type="presParOf" srcId="{71F7A943-211E-4B81-825B-9B0B98D92013}" destId="{D3CB6AD7-BDCC-4A42-85FC-5BB21C55361C}" srcOrd="1" destOrd="0" presId="urn:microsoft.com/office/officeart/2005/8/layout/hierarchy1"/>
    <dgm:cxn modelId="{3C3795E0-F00B-43B8-9DE7-35CA84D991FC}" type="presParOf" srcId="{D3CB6AD7-BDCC-4A42-85FC-5BB21C55361C}" destId="{CE4CE691-08AC-4C8E-A93C-DEC43E1D299A}" srcOrd="0" destOrd="0" presId="urn:microsoft.com/office/officeart/2005/8/layout/hierarchy1"/>
    <dgm:cxn modelId="{ABDC02D8-CE4B-407A-AC9C-F43CA6B2D539}" type="presParOf" srcId="{CE4CE691-08AC-4C8E-A93C-DEC43E1D299A}" destId="{A3F468FE-170A-470D-B2FA-563CFEA9E4A8}" srcOrd="0" destOrd="0" presId="urn:microsoft.com/office/officeart/2005/8/layout/hierarchy1"/>
    <dgm:cxn modelId="{7C98B165-213F-431E-9E4F-FB2DFDA08098}" type="presParOf" srcId="{CE4CE691-08AC-4C8E-A93C-DEC43E1D299A}" destId="{81D4E53E-0227-486A-9CF1-754DC99D39CD}" srcOrd="1" destOrd="0" presId="urn:microsoft.com/office/officeart/2005/8/layout/hierarchy1"/>
    <dgm:cxn modelId="{E0BFDDEB-F532-4584-A846-3EB588E941F6}" type="presParOf" srcId="{D3CB6AD7-BDCC-4A42-85FC-5BB21C55361C}" destId="{442BC965-A95A-42AA-93C8-5C6ED7EE49F3}" srcOrd="1" destOrd="0" presId="urn:microsoft.com/office/officeart/2005/8/layout/hierarchy1"/>
    <dgm:cxn modelId="{52F24EAB-236C-48F3-B781-21ACA05AD93D}" type="presParOf" srcId="{442BC965-A95A-42AA-93C8-5C6ED7EE49F3}" destId="{C8B4C666-EB90-4014-89F6-E9FC8657B89A}" srcOrd="0" destOrd="0" presId="urn:microsoft.com/office/officeart/2005/8/layout/hierarchy1"/>
    <dgm:cxn modelId="{8F7FC56A-6489-402D-8CBC-E1C8A5F53BFB}" type="presParOf" srcId="{442BC965-A95A-42AA-93C8-5C6ED7EE49F3}" destId="{4754EBB1-CCEB-4431-853A-3D9316BF93EA}" srcOrd="1" destOrd="0" presId="urn:microsoft.com/office/officeart/2005/8/layout/hierarchy1"/>
    <dgm:cxn modelId="{2A6820E1-1CB2-4E6A-A9D2-B9C956159232}" type="presParOf" srcId="{4754EBB1-CCEB-4431-853A-3D9316BF93EA}" destId="{CD603A2C-4EB8-492F-A706-835A2B54C3A8}" srcOrd="0" destOrd="0" presId="urn:microsoft.com/office/officeart/2005/8/layout/hierarchy1"/>
    <dgm:cxn modelId="{8F32EEFB-3CE6-4520-B0B9-D910BF5A6554}" type="presParOf" srcId="{CD603A2C-4EB8-492F-A706-835A2B54C3A8}" destId="{56424D86-F452-4610-BBFC-4D21E38CBE61}" srcOrd="0" destOrd="0" presId="urn:microsoft.com/office/officeart/2005/8/layout/hierarchy1"/>
    <dgm:cxn modelId="{1BBA1642-8CD6-4EA0-B049-75AB4BE279FC}" type="presParOf" srcId="{CD603A2C-4EB8-492F-A706-835A2B54C3A8}" destId="{4DE7C719-EC15-476C-A609-C4349636068C}" srcOrd="1" destOrd="0" presId="urn:microsoft.com/office/officeart/2005/8/layout/hierarchy1"/>
    <dgm:cxn modelId="{077E6854-6BA1-46EE-9D72-95CC30BE16D8}" type="presParOf" srcId="{4754EBB1-CCEB-4431-853A-3D9316BF93EA}" destId="{4A57D6BB-E3C3-4F4A-9BC0-D0E219DEC4A2}" srcOrd="1" destOrd="0" presId="urn:microsoft.com/office/officeart/2005/8/layout/hierarchy1"/>
    <dgm:cxn modelId="{4DBA854B-6CB4-4120-B6A0-570C7523BDEB}" type="presParOf" srcId="{71F7A943-211E-4B81-825B-9B0B98D92013}" destId="{908F5EF5-EDF6-4FDC-BECB-EC4F9FB78051}" srcOrd="2" destOrd="0" presId="urn:microsoft.com/office/officeart/2005/8/layout/hierarchy1"/>
    <dgm:cxn modelId="{8AC95B48-EE15-4F98-9240-836D363F95EE}" type="presParOf" srcId="{71F7A943-211E-4B81-825B-9B0B98D92013}" destId="{C82E87C2-1159-423B-B84F-10574CF73C1A}" srcOrd="3" destOrd="0" presId="urn:microsoft.com/office/officeart/2005/8/layout/hierarchy1"/>
    <dgm:cxn modelId="{52ABA5D7-831C-4F04-BBAE-E20E4ED8A5EE}" type="presParOf" srcId="{C82E87C2-1159-423B-B84F-10574CF73C1A}" destId="{64BBCA25-003B-4DFF-84A4-BC7F5175370D}" srcOrd="0" destOrd="0" presId="urn:microsoft.com/office/officeart/2005/8/layout/hierarchy1"/>
    <dgm:cxn modelId="{B7A660C5-1EC6-4880-BA04-96A334639096}" type="presParOf" srcId="{64BBCA25-003B-4DFF-84A4-BC7F5175370D}" destId="{FA237C84-8602-487C-8086-512E39C042A2}" srcOrd="0" destOrd="0" presId="urn:microsoft.com/office/officeart/2005/8/layout/hierarchy1"/>
    <dgm:cxn modelId="{45E11138-57BC-4C61-90C5-794FFCAB38F8}" type="presParOf" srcId="{64BBCA25-003B-4DFF-84A4-BC7F5175370D}" destId="{032DF1F7-2485-405D-8C99-327DD0AEC49A}" srcOrd="1" destOrd="0" presId="urn:microsoft.com/office/officeart/2005/8/layout/hierarchy1"/>
    <dgm:cxn modelId="{B398FD14-B58E-4181-8A39-4F55DDF08EAF}" type="presParOf" srcId="{C82E87C2-1159-423B-B84F-10574CF73C1A}" destId="{04A31547-01D7-484D-A017-8F2373CD0419}" srcOrd="1" destOrd="0" presId="urn:microsoft.com/office/officeart/2005/8/layout/hierarchy1"/>
    <dgm:cxn modelId="{FAE0DA03-A046-4FD8-B26F-68C3645CD18A}" type="presParOf" srcId="{71F7A943-211E-4B81-825B-9B0B98D92013}" destId="{F4028B1C-3BA9-4657-A2B6-34636AD92DD3}" srcOrd="4" destOrd="0" presId="urn:microsoft.com/office/officeart/2005/8/layout/hierarchy1"/>
    <dgm:cxn modelId="{F7BDC00E-0C41-4727-9A04-7F9FD999B027}" type="presParOf" srcId="{71F7A943-211E-4B81-825B-9B0B98D92013}" destId="{A72798B3-3B59-46DF-94FB-1D3D3A9D6805}" srcOrd="5" destOrd="0" presId="urn:microsoft.com/office/officeart/2005/8/layout/hierarchy1"/>
    <dgm:cxn modelId="{0A2C879F-0DA9-45D4-8C4C-78678BBEE967}" type="presParOf" srcId="{A72798B3-3B59-46DF-94FB-1D3D3A9D6805}" destId="{2C2FF1CE-8DEC-44AD-BD63-19614001E0D7}" srcOrd="0" destOrd="0" presId="urn:microsoft.com/office/officeart/2005/8/layout/hierarchy1"/>
    <dgm:cxn modelId="{69A7FD35-AD78-4C5D-8265-EA36797A1F78}" type="presParOf" srcId="{2C2FF1CE-8DEC-44AD-BD63-19614001E0D7}" destId="{72E29A29-58F0-486E-A5B2-D3C13DE389B8}" srcOrd="0" destOrd="0" presId="urn:microsoft.com/office/officeart/2005/8/layout/hierarchy1"/>
    <dgm:cxn modelId="{6F47338E-5795-4B03-9367-12CCDFB6AB20}" type="presParOf" srcId="{2C2FF1CE-8DEC-44AD-BD63-19614001E0D7}" destId="{EECD5D4B-DC7D-4BBC-B619-54222B69E395}" srcOrd="1" destOrd="0" presId="urn:microsoft.com/office/officeart/2005/8/layout/hierarchy1"/>
    <dgm:cxn modelId="{7A7925FD-EF98-48D3-B546-E8E487CFBB34}" type="presParOf" srcId="{A72798B3-3B59-46DF-94FB-1D3D3A9D6805}" destId="{BAD9FEDE-836F-486F-92B5-DDCB6CA488DA}" srcOrd="1" destOrd="0" presId="urn:microsoft.com/office/officeart/2005/8/layout/hierarchy1"/>
    <dgm:cxn modelId="{908F71F1-3BD7-4A36-95A4-99608B3BA8E1}" type="presParOf" srcId="{BAD9FEDE-836F-486F-92B5-DDCB6CA488DA}" destId="{BB72DB59-4145-47F6-AA5E-D131B056C2A2}" srcOrd="0" destOrd="0" presId="urn:microsoft.com/office/officeart/2005/8/layout/hierarchy1"/>
    <dgm:cxn modelId="{17C9CCC9-FDC6-4BCD-9B84-524944022F64}" type="presParOf" srcId="{BAD9FEDE-836F-486F-92B5-DDCB6CA488DA}" destId="{76894189-6DC6-4889-9626-638B24049AF7}" srcOrd="1" destOrd="0" presId="urn:microsoft.com/office/officeart/2005/8/layout/hierarchy1"/>
    <dgm:cxn modelId="{AE7BB174-32EC-4858-BD40-6EB41DE77BA5}" type="presParOf" srcId="{76894189-6DC6-4889-9626-638B24049AF7}" destId="{BEEFA34D-92EB-42B2-A8C5-73238CE473AA}" srcOrd="0" destOrd="0" presId="urn:microsoft.com/office/officeart/2005/8/layout/hierarchy1"/>
    <dgm:cxn modelId="{B67295C3-D61D-490B-895E-35D12A5D9462}" type="presParOf" srcId="{BEEFA34D-92EB-42B2-A8C5-73238CE473AA}" destId="{ECC79E67-9045-43E2-9B4E-B7A3808B8C3F}" srcOrd="0" destOrd="0" presId="urn:microsoft.com/office/officeart/2005/8/layout/hierarchy1"/>
    <dgm:cxn modelId="{B248636D-1218-4522-8457-0764D97876BD}" type="presParOf" srcId="{BEEFA34D-92EB-42B2-A8C5-73238CE473AA}" destId="{9ADBA7DA-AD78-4473-B1CE-AA5531176838}" srcOrd="1" destOrd="0" presId="urn:microsoft.com/office/officeart/2005/8/layout/hierarchy1"/>
    <dgm:cxn modelId="{7B963F53-38DF-48A5-97E9-FF1CBE393B93}" type="presParOf" srcId="{76894189-6DC6-4889-9626-638B24049AF7}" destId="{64F123EE-1EEB-4A4F-B81E-4BF3406AB374}" srcOrd="1" destOrd="0" presId="urn:microsoft.com/office/officeart/2005/8/layout/hierarchy1"/>
    <dgm:cxn modelId="{7C251AD3-489F-40CF-A131-23A041C7C689}" type="presParOf" srcId="{64F123EE-1EEB-4A4F-B81E-4BF3406AB374}" destId="{21C83CAF-32FD-4041-8FBC-23CD2AB843CC}" srcOrd="0" destOrd="0" presId="urn:microsoft.com/office/officeart/2005/8/layout/hierarchy1"/>
    <dgm:cxn modelId="{6DA8A9CD-42CC-4148-9440-5C9D1156959A}" type="presParOf" srcId="{64F123EE-1EEB-4A4F-B81E-4BF3406AB374}" destId="{AABA36CC-3796-411E-8649-92B9C23CB7C7}" srcOrd="1" destOrd="0" presId="urn:microsoft.com/office/officeart/2005/8/layout/hierarchy1"/>
    <dgm:cxn modelId="{BB451F10-0BA5-462C-BC4A-387E14B8FD44}" type="presParOf" srcId="{AABA36CC-3796-411E-8649-92B9C23CB7C7}" destId="{D275DF48-E93F-4FA0-9BDA-DA92A7DC9D26}" srcOrd="0" destOrd="0" presId="urn:microsoft.com/office/officeart/2005/8/layout/hierarchy1"/>
    <dgm:cxn modelId="{208C0722-15A3-4ED3-863F-29B30B54DD0C}" type="presParOf" srcId="{D275DF48-E93F-4FA0-9BDA-DA92A7DC9D26}" destId="{4495E45E-7393-42C6-A54F-1EF612E63759}" srcOrd="0" destOrd="0" presId="urn:microsoft.com/office/officeart/2005/8/layout/hierarchy1"/>
    <dgm:cxn modelId="{68EAF7A8-1117-459C-9ADC-E8346D436954}" type="presParOf" srcId="{D275DF48-E93F-4FA0-9BDA-DA92A7DC9D26}" destId="{D28125D2-DD67-4429-855D-66E558EAE520}" srcOrd="1" destOrd="0" presId="urn:microsoft.com/office/officeart/2005/8/layout/hierarchy1"/>
    <dgm:cxn modelId="{D68F8BDA-0B1E-4C08-85B5-8440F303D6F3}" type="presParOf" srcId="{AABA36CC-3796-411E-8649-92B9C23CB7C7}" destId="{AF38F7E1-6834-4185-9113-6D7043A53811}" srcOrd="1" destOrd="0" presId="urn:microsoft.com/office/officeart/2005/8/layout/hierarchy1"/>
    <dgm:cxn modelId="{33F282D0-BD01-42F5-9BEE-7466736580D1}" type="presParOf" srcId="{AF38F7E1-6834-4185-9113-6D7043A53811}" destId="{D4BD34CB-C335-4089-AA43-244E17585EE7}" srcOrd="0" destOrd="0" presId="urn:microsoft.com/office/officeart/2005/8/layout/hierarchy1"/>
    <dgm:cxn modelId="{0A1A7147-F6BF-4A17-B343-70A86A1FFBC8}" type="presParOf" srcId="{AF38F7E1-6834-4185-9113-6D7043A53811}" destId="{3AE1BDCC-EC64-470E-B3EF-7C2AE08A4AB0}" srcOrd="1" destOrd="0" presId="urn:microsoft.com/office/officeart/2005/8/layout/hierarchy1"/>
    <dgm:cxn modelId="{5A7717FF-B789-41F5-8E47-C2D2E096E9F7}" type="presParOf" srcId="{3AE1BDCC-EC64-470E-B3EF-7C2AE08A4AB0}" destId="{D806A158-5DA0-4DE7-943F-E7441FE77E0B}" srcOrd="0" destOrd="0" presId="urn:microsoft.com/office/officeart/2005/8/layout/hierarchy1"/>
    <dgm:cxn modelId="{BAA3E8B2-AF0C-4ACB-A5CB-B19CF742A217}" type="presParOf" srcId="{D806A158-5DA0-4DE7-943F-E7441FE77E0B}" destId="{B41133E0-AAA5-4B82-8628-8E1DE9F3DEAA}" srcOrd="0" destOrd="0" presId="urn:microsoft.com/office/officeart/2005/8/layout/hierarchy1"/>
    <dgm:cxn modelId="{8B66816E-045B-463F-920E-7F01BA543CCF}" type="presParOf" srcId="{D806A158-5DA0-4DE7-943F-E7441FE77E0B}" destId="{DED6889B-0097-4354-8E81-DB0210595E49}" srcOrd="1" destOrd="0" presId="urn:microsoft.com/office/officeart/2005/8/layout/hierarchy1"/>
    <dgm:cxn modelId="{22322A03-AF5B-42EF-86DD-5B8C03B33FBB}" type="presParOf" srcId="{3AE1BDCC-EC64-470E-B3EF-7C2AE08A4AB0}" destId="{DB9328CF-B235-4A0D-88D9-4612FDA4C084}" srcOrd="1" destOrd="0" presId="urn:microsoft.com/office/officeart/2005/8/layout/hierarchy1"/>
    <dgm:cxn modelId="{43D04EC6-7FE7-44F1-ABC1-FD37BCCCF2D7}" type="presParOf" srcId="{DB9328CF-B235-4A0D-88D9-4612FDA4C084}" destId="{CEEB9044-4D4C-49AA-881F-D9C9B1105B16}" srcOrd="0" destOrd="0" presId="urn:microsoft.com/office/officeart/2005/8/layout/hierarchy1"/>
    <dgm:cxn modelId="{14F42215-6706-498B-9C02-AB6D5F901A97}" type="presParOf" srcId="{DB9328CF-B235-4A0D-88D9-4612FDA4C084}" destId="{0D335CD3-E2A8-4FE4-A433-D86B9D38030B}" srcOrd="1" destOrd="0" presId="urn:microsoft.com/office/officeart/2005/8/layout/hierarchy1"/>
    <dgm:cxn modelId="{26723FAA-112A-40F5-B470-39C162B5EA9F}" type="presParOf" srcId="{0D335CD3-E2A8-4FE4-A433-D86B9D38030B}" destId="{0B332290-F5AC-4CC4-A3EE-4147AFC453CC}" srcOrd="0" destOrd="0" presId="urn:microsoft.com/office/officeart/2005/8/layout/hierarchy1"/>
    <dgm:cxn modelId="{01964A98-71F0-4074-8F2D-811CD3147BA4}" type="presParOf" srcId="{0B332290-F5AC-4CC4-A3EE-4147AFC453CC}" destId="{79A8E25E-6AC7-498F-A58F-6D5BE246E35F}" srcOrd="0" destOrd="0" presId="urn:microsoft.com/office/officeart/2005/8/layout/hierarchy1"/>
    <dgm:cxn modelId="{C15A1F93-695C-4EE8-B599-45C0A9C451F3}" type="presParOf" srcId="{0B332290-F5AC-4CC4-A3EE-4147AFC453CC}" destId="{C032D67D-90DB-40F0-8D8C-BCE976294C17}" srcOrd="1" destOrd="0" presId="urn:microsoft.com/office/officeart/2005/8/layout/hierarchy1"/>
    <dgm:cxn modelId="{4087F577-9B6D-49A8-AF59-2991A080D72B}" type="presParOf" srcId="{0D335CD3-E2A8-4FE4-A433-D86B9D38030B}" destId="{948CC4AF-6CDF-4AAF-80E7-C31B3D35FE48}" srcOrd="1" destOrd="0" presId="urn:microsoft.com/office/officeart/2005/8/layout/hierarchy1"/>
    <dgm:cxn modelId="{4173ECA6-5C9F-43D2-A25E-9FD0AE5C7047}" type="presParOf" srcId="{948CC4AF-6CDF-4AAF-80E7-C31B3D35FE48}" destId="{F04343A9-9F09-4C16-A353-7D14602BC7ED}" srcOrd="0" destOrd="0" presId="urn:microsoft.com/office/officeart/2005/8/layout/hierarchy1"/>
    <dgm:cxn modelId="{765CB050-5A81-42B0-950E-61C9A271819B}" type="presParOf" srcId="{948CC4AF-6CDF-4AAF-80E7-C31B3D35FE48}" destId="{A3DE6EE5-8770-4509-8188-7087AB15ACAF}" srcOrd="1" destOrd="0" presId="urn:microsoft.com/office/officeart/2005/8/layout/hierarchy1"/>
    <dgm:cxn modelId="{EE717CE4-76AF-4BF7-ABE7-6AC5C7118823}" type="presParOf" srcId="{A3DE6EE5-8770-4509-8188-7087AB15ACAF}" destId="{AE807506-3835-4FEF-BBF4-0D33F154CF35}" srcOrd="0" destOrd="0" presId="urn:microsoft.com/office/officeart/2005/8/layout/hierarchy1"/>
    <dgm:cxn modelId="{442A3E6F-CF85-4D6D-8A6E-D1E4A6BC84E3}" type="presParOf" srcId="{AE807506-3835-4FEF-BBF4-0D33F154CF35}" destId="{47C2BB12-E6DB-4E90-89CD-5DFE46453748}" srcOrd="0" destOrd="0" presId="urn:microsoft.com/office/officeart/2005/8/layout/hierarchy1"/>
    <dgm:cxn modelId="{6A2E08C8-C748-4D0D-9462-DF880B7F0633}" type="presParOf" srcId="{AE807506-3835-4FEF-BBF4-0D33F154CF35}" destId="{9855562A-D4BB-4CC8-8B02-20330BA71B55}" srcOrd="1" destOrd="0" presId="urn:microsoft.com/office/officeart/2005/8/layout/hierarchy1"/>
    <dgm:cxn modelId="{C0BC015E-34CF-4D20-A9A8-4F5C35AEC9C3}" type="presParOf" srcId="{A3DE6EE5-8770-4509-8188-7087AB15ACAF}" destId="{247DF0DB-49CA-4ADF-BD83-D9B72DE6CE95}" srcOrd="1" destOrd="0" presId="urn:microsoft.com/office/officeart/2005/8/layout/hierarchy1"/>
    <dgm:cxn modelId="{CB26D403-129D-4AA5-B149-A26D327DBE43}" type="presParOf" srcId="{BAD9FEDE-836F-486F-92B5-DDCB6CA488DA}" destId="{DEE4C359-3448-4023-A97C-DAF316ED8968}" srcOrd="2" destOrd="0" presId="urn:microsoft.com/office/officeart/2005/8/layout/hierarchy1"/>
    <dgm:cxn modelId="{6B1AECD4-4775-428E-84B9-11D49A372D7A}" type="presParOf" srcId="{BAD9FEDE-836F-486F-92B5-DDCB6CA488DA}" destId="{E24657AB-FC5B-4E92-94B5-4E5C856ACB81}" srcOrd="3" destOrd="0" presId="urn:microsoft.com/office/officeart/2005/8/layout/hierarchy1"/>
    <dgm:cxn modelId="{901DDCAF-426B-4241-95CA-8DD5D29F1E4D}" type="presParOf" srcId="{E24657AB-FC5B-4E92-94B5-4E5C856ACB81}" destId="{EA78119B-F4D9-449F-B513-D6BBF760C8B9}" srcOrd="0" destOrd="0" presId="urn:microsoft.com/office/officeart/2005/8/layout/hierarchy1"/>
    <dgm:cxn modelId="{56246E9A-9E53-4C3A-9C97-443A19D53622}" type="presParOf" srcId="{EA78119B-F4D9-449F-B513-D6BBF760C8B9}" destId="{6A6B0706-F3A3-475B-8CA0-71AC12E22794}" srcOrd="0" destOrd="0" presId="urn:microsoft.com/office/officeart/2005/8/layout/hierarchy1"/>
    <dgm:cxn modelId="{0A43DCD0-0E96-4B11-A391-C155CE8EA040}" type="presParOf" srcId="{EA78119B-F4D9-449F-B513-D6BBF760C8B9}" destId="{6FAD26D0-DB3B-48DD-B7E8-35D41CA3DB3D}" srcOrd="1" destOrd="0" presId="urn:microsoft.com/office/officeart/2005/8/layout/hierarchy1"/>
    <dgm:cxn modelId="{2224420F-9195-4A24-8B05-8585980EF9B5}" type="presParOf" srcId="{E24657AB-FC5B-4E92-94B5-4E5C856ACB81}" destId="{9A6E9F1B-582E-4388-8FB1-77A9772F8EF9}" srcOrd="1" destOrd="0" presId="urn:microsoft.com/office/officeart/2005/8/layout/hierarchy1"/>
    <dgm:cxn modelId="{BE79D037-6458-4B71-8C1F-728315DDBEB0}" type="presParOf" srcId="{BAD9FEDE-836F-486F-92B5-DDCB6CA488DA}" destId="{FB49C436-C1E5-49C7-938F-C40412275F2E}" srcOrd="4" destOrd="0" presId="urn:microsoft.com/office/officeart/2005/8/layout/hierarchy1"/>
    <dgm:cxn modelId="{3B113DEE-C98B-44D8-88F7-551462CAA433}" type="presParOf" srcId="{BAD9FEDE-836F-486F-92B5-DDCB6CA488DA}" destId="{90BC6231-198F-46A0-8A93-70C8AA5AE26D}" srcOrd="5" destOrd="0" presId="urn:microsoft.com/office/officeart/2005/8/layout/hierarchy1"/>
    <dgm:cxn modelId="{2F6C46DF-5429-4643-A569-9D4E56025A95}" type="presParOf" srcId="{90BC6231-198F-46A0-8A93-70C8AA5AE26D}" destId="{7EB7A7A0-491F-427A-BDDF-8C84DBD1A7DF}" srcOrd="0" destOrd="0" presId="urn:microsoft.com/office/officeart/2005/8/layout/hierarchy1"/>
    <dgm:cxn modelId="{7C1C84C5-7D18-46D0-920C-CBE27EC1C0CD}" type="presParOf" srcId="{7EB7A7A0-491F-427A-BDDF-8C84DBD1A7DF}" destId="{6BC950DD-86E7-4D58-8781-C7A01170081D}" srcOrd="0" destOrd="0" presId="urn:microsoft.com/office/officeart/2005/8/layout/hierarchy1"/>
    <dgm:cxn modelId="{BE94D7E8-21A7-4582-A2AF-23877CA8575D}" type="presParOf" srcId="{7EB7A7A0-491F-427A-BDDF-8C84DBD1A7DF}" destId="{65437652-D43E-4985-88CA-F3A5F65384E9}" srcOrd="1" destOrd="0" presId="urn:microsoft.com/office/officeart/2005/8/layout/hierarchy1"/>
    <dgm:cxn modelId="{5A49A540-D61C-4DC7-B706-E08625041BB7}" type="presParOf" srcId="{90BC6231-198F-46A0-8A93-70C8AA5AE26D}" destId="{5A7113AD-4B4C-464A-AB3E-CFAD1009E235}" srcOrd="1" destOrd="0" presId="urn:microsoft.com/office/officeart/2005/8/layout/hierarchy1"/>
    <dgm:cxn modelId="{5C18CA14-5C62-45E0-808A-9E73CF0BD9F4}" type="presParOf" srcId="{5A7113AD-4B4C-464A-AB3E-CFAD1009E235}" destId="{B6399D3F-A90E-4DF8-8EB6-00FBF3E9D1C6}" srcOrd="0" destOrd="0" presId="urn:microsoft.com/office/officeart/2005/8/layout/hierarchy1"/>
    <dgm:cxn modelId="{52F92D1B-5212-4633-98B1-5EBC71C51A8C}" type="presParOf" srcId="{5A7113AD-4B4C-464A-AB3E-CFAD1009E235}" destId="{4788BE46-513E-4FE1-BDC6-EAD551E4131A}" srcOrd="1" destOrd="0" presId="urn:microsoft.com/office/officeart/2005/8/layout/hierarchy1"/>
    <dgm:cxn modelId="{8BEF0420-A416-41A5-8DE7-2A7EBDD94811}" type="presParOf" srcId="{4788BE46-513E-4FE1-BDC6-EAD551E4131A}" destId="{2E17FF7A-768B-449C-BE96-CBD5865155FB}" srcOrd="0" destOrd="0" presId="urn:microsoft.com/office/officeart/2005/8/layout/hierarchy1"/>
    <dgm:cxn modelId="{122676B4-D7A2-4736-97EC-F1231EED8A5A}" type="presParOf" srcId="{2E17FF7A-768B-449C-BE96-CBD5865155FB}" destId="{02A901CA-7F7E-4811-8C61-927F44DD724D}" srcOrd="0" destOrd="0" presId="urn:microsoft.com/office/officeart/2005/8/layout/hierarchy1"/>
    <dgm:cxn modelId="{893E171B-77EA-4372-994F-88AE53FAE40D}" type="presParOf" srcId="{2E17FF7A-768B-449C-BE96-CBD5865155FB}" destId="{B0F67F6F-70ED-4F41-A2C0-85FC1A3E3BB8}" srcOrd="1" destOrd="0" presId="urn:microsoft.com/office/officeart/2005/8/layout/hierarchy1"/>
    <dgm:cxn modelId="{1D3CA523-A9D1-4C7F-81A9-E70502D842D6}" type="presParOf" srcId="{4788BE46-513E-4FE1-BDC6-EAD551E4131A}" destId="{086CA987-315E-446D-8C20-7AD5C501118C}" srcOrd="1" destOrd="0" presId="urn:microsoft.com/office/officeart/2005/8/layout/hierarchy1"/>
    <dgm:cxn modelId="{C610C30D-221B-41B9-96F8-81C6E180E282}" type="presParOf" srcId="{086CA987-315E-446D-8C20-7AD5C501118C}" destId="{088F7DA4-99AD-498C-9527-35276D29B61E}" srcOrd="0" destOrd="0" presId="urn:microsoft.com/office/officeart/2005/8/layout/hierarchy1"/>
    <dgm:cxn modelId="{B6313430-6059-4C85-9D05-FDA5A6EFC27F}" type="presParOf" srcId="{086CA987-315E-446D-8C20-7AD5C501118C}" destId="{3BBB0999-6298-48A7-BFEC-D6C709C62545}" srcOrd="1" destOrd="0" presId="urn:microsoft.com/office/officeart/2005/8/layout/hierarchy1"/>
    <dgm:cxn modelId="{6450618D-2FCD-4263-AFE8-390545271366}" type="presParOf" srcId="{3BBB0999-6298-48A7-BFEC-D6C709C62545}" destId="{D240CF2D-5C90-407A-9396-B6B1D2C0A90F}" srcOrd="0" destOrd="0" presId="urn:microsoft.com/office/officeart/2005/8/layout/hierarchy1"/>
    <dgm:cxn modelId="{FAFF26C2-0A22-4F81-90BE-BB3FECDB573D}" type="presParOf" srcId="{D240CF2D-5C90-407A-9396-B6B1D2C0A90F}" destId="{12E2E329-5931-4016-AB82-5BC0F0289907}" srcOrd="0" destOrd="0" presId="urn:microsoft.com/office/officeart/2005/8/layout/hierarchy1"/>
    <dgm:cxn modelId="{482E72EC-F6F3-49A6-BE2B-48AB5643962F}" type="presParOf" srcId="{D240CF2D-5C90-407A-9396-B6B1D2C0A90F}" destId="{69F9F928-190E-455F-A2F4-8A40C2110B76}" srcOrd="1" destOrd="0" presId="urn:microsoft.com/office/officeart/2005/8/layout/hierarchy1"/>
    <dgm:cxn modelId="{59288FF2-84F8-400F-A1B5-CA02A9A012C0}" type="presParOf" srcId="{3BBB0999-6298-48A7-BFEC-D6C709C62545}" destId="{D516B8B1-7203-4C6B-A1B6-3F5BA70E4AA4}" srcOrd="1" destOrd="0" presId="urn:microsoft.com/office/officeart/2005/8/layout/hierarchy1"/>
    <dgm:cxn modelId="{D7C974D1-0C45-4887-A115-2917A15CD613}" type="presParOf" srcId="{D516B8B1-7203-4C6B-A1B6-3F5BA70E4AA4}" destId="{598D55FA-0887-41E1-B23D-260BD1E0CC41}" srcOrd="0" destOrd="0" presId="urn:microsoft.com/office/officeart/2005/8/layout/hierarchy1"/>
    <dgm:cxn modelId="{C851DC84-85EB-4A5B-8C36-3A53A28C302F}" type="presParOf" srcId="{D516B8B1-7203-4C6B-A1B6-3F5BA70E4AA4}" destId="{A087C6B3-9A2B-45A4-A696-77B85AFB6BF8}" srcOrd="1" destOrd="0" presId="urn:microsoft.com/office/officeart/2005/8/layout/hierarchy1"/>
    <dgm:cxn modelId="{4D7D017B-64CE-4257-B81E-9482BFA29298}" type="presParOf" srcId="{A087C6B3-9A2B-45A4-A696-77B85AFB6BF8}" destId="{4BA0AD57-8AE3-4B1D-B8D1-A57DC11D4385}" srcOrd="0" destOrd="0" presId="urn:microsoft.com/office/officeart/2005/8/layout/hierarchy1"/>
    <dgm:cxn modelId="{94863FB2-220F-4467-AE59-5E5BC62130CE}" type="presParOf" srcId="{4BA0AD57-8AE3-4B1D-B8D1-A57DC11D4385}" destId="{6076AC6B-C913-4AB6-BC25-9590AD7BC79B}" srcOrd="0" destOrd="0" presId="urn:microsoft.com/office/officeart/2005/8/layout/hierarchy1"/>
    <dgm:cxn modelId="{F561AC73-9CCC-49F7-A54D-93C4D2CF18CC}" type="presParOf" srcId="{4BA0AD57-8AE3-4B1D-B8D1-A57DC11D4385}" destId="{CEA9FEC6-2912-4BFD-B6FD-7D73AB126048}" srcOrd="1" destOrd="0" presId="urn:microsoft.com/office/officeart/2005/8/layout/hierarchy1"/>
    <dgm:cxn modelId="{EE2E4C00-0F5D-4BDC-8656-FB602E147C05}" type="presParOf" srcId="{A087C6B3-9A2B-45A4-A696-77B85AFB6BF8}" destId="{C14E100C-A61F-4188-8CA5-F12DDCC192CA}" srcOrd="1" destOrd="0" presId="urn:microsoft.com/office/officeart/2005/8/layout/hierarchy1"/>
    <dgm:cxn modelId="{03E67C95-AA1A-4489-9CBE-29CAC2469F93}" type="presParOf" srcId="{3000B3E3-77D8-4406-934F-7FEFFE664D2D}" destId="{D486F580-351C-4235-A0E1-7406C5AA5BF5}" srcOrd="4" destOrd="0" presId="urn:microsoft.com/office/officeart/2005/8/layout/hierarchy1"/>
    <dgm:cxn modelId="{469D16E7-D131-486C-B25E-2E3A788F1D57}" type="presParOf" srcId="{3000B3E3-77D8-4406-934F-7FEFFE664D2D}" destId="{A802F08F-25FD-41A9-A548-2457CA197E8C}" srcOrd="5" destOrd="0" presId="urn:microsoft.com/office/officeart/2005/8/layout/hierarchy1"/>
    <dgm:cxn modelId="{FF4EFC1C-ADCF-40D2-BEDE-0DF7E448C865}" type="presParOf" srcId="{A802F08F-25FD-41A9-A548-2457CA197E8C}" destId="{E7B37CA7-B5B3-4659-8C59-D74C0EAD1FA4}" srcOrd="0" destOrd="0" presId="urn:microsoft.com/office/officeart/2005/8/layout/hierarchy1"/>
    <dgm:cxn modelId="{763CCC6B-47DE-4083-82F5-C0EE69642CB3}" type="presParOf" srcId="{E7B37CA7-B5B3-4659-8C59-D74C0EAD1FA4}" destId="{BB7B1E7A-9415-4FD0-B24E-65E6D8F8896F}" srcOrd="0" destOrd="0" presId="urn:microsoft.com/office/officeart/2005/8/layout/hierarchy1"/>
    <dgm:cxn modelId="{47A1CE3B-57D3-4B57-AA74-3F6691635C0B}" type="presParOf" srcId="{E7B37CA7-B5B3-4659-8C59-D74C0EAD1FA4}" destId="{C56E3EAA-C591-4A32-9BB1-9B0CA31BAF79}" srcOrd="1" destOrd="0" presId="urn:microsoft.com/office/officeart/2005/8/layout/hierarchy1"/>
    <dgm:cxn modelId="{5AA914FA-CEB4-4FD9-83FF-167307B22BD8}" type="presParOf" srcId="{A802F08F-25FD-41A9-A548-2457CA197E8C}" destId="{6C7F5643-4111-46CF-A8B8-FEF4B788548B}" srcOrd="1" destOrd="0" presId="urn:microsoft.com/office/officeart/2005/8/layout/hierarchy1"/>
    <dgm:cxn modelId="{5C7F269E-EDCD-49C3-802F-E5368E9E3F9D}" type="presParOf" srcId="{E122E3E0-2096-4224-82D9-7A1EAB3A601F}" destId="{36B52939-6A47-4A48-87F2-C05F792AB46C}" srcOrd="14" destOrd="0" presId="urn:microsoft.com/office/officeart/2005/8/layout/hierarchy1"/>
    <dgm:cxn modelId="{C267C3C9-5148-4CAF-96F7-BD5C98AD4D92}" type="presParOf" srcId="{E122E3E0-2096-4224-82D9-7A1EAB3A601F}" destId="{04FBAE48-AC33-4003-986B-1EC93F1B0F30}" srcOrd="15" destOrd="0" presId="urn:microsoft.com/office/officeart/2005/8/layout/hierarchy1"/>
    <dgm:cxn modelId="{5B1006BB-C619-4B8B-BB2D-293E1CC8EB06}" type="presParOf" srcId="{04FBAE48-AC33-4003-986B-1EC93F1B0F30}" destId="{E48C4F47-9E2E-469C-9FD2-88A4E886202D}" srcOrd="0" destOrd="0" presId="urn:microsoft.com/office/officeart/2005/8/layout/hierarchy1"/>
    <dgm:cxn modelId="{28430581-9EA2-4958-9E41-CD27C1F67740}" type="presParOf" srcId="{E48C4F47-9E2E-469C-9FD2-88A4E886202D}" destId="{872A815A-FE59-4F5F-86E8-3C37A8BABE37}" srcOrd="0" destOrd="0" presId="urn:microsoft.com/office/officeart/2005/8/layout/hierarchy1"/>
    <dgm:cxn modelId="{A98F5101-E564-4E43-8AB0-67A1D18147C8}" type="presParOf" srcId="{E48C4F47-9E2E-469C-9FD2-88A4E886202D}" destId="{1905A200-1F77-4795-8BA4-8CF094580327}" srcOrd="1" destOrd="0" presId="urn:microsoft.com/office/officeart/2005/8/layout/hierarchy1"/>
    <dgm:cxn modelId="{7A47F69B-9A7E-43DB-96F6-B9C1EC0F4EC4}" type="presParOf" srcId="{04FBAE48-AC33-4003-986B-1EC93F1B0F30}" destId="{84498B60-BC22-4A45-B020-D3B3B40670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0D5684-9384-44A5-B7BF-7DD5D45E90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36786-F7FF-45FE-95F2-A990DF02C3F6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B910B9C7-726D-495D-9320-ED1652E077C6}" type="parTrans" cxnId="{B659450A-C79D-4190-A699-BC574EC46644}">
      <dgm:prSet/>
      <dgm:spPr/>
      <dgm:t>
        <a:bodyPr/>
        <a:lstStyle/>
        <a:p>
          <a:endParaRPr lang="en-US"/>
        </a:p>
      </dgm:t>
    </dgm:pt>
    <dgm:pt modelId="{ACEC8218-FF79-4870-9A3F-49198F645D80}" type="sibTrans" cxnId="{B659450A-C79D-4190-A699-BC574EC46644}">
      <dgm:prSet/>
      <dgm:spPr/>
      <dgm:t>
        <a:bodyPr/>
        <a:lstStyle/>
        <a:p>
          <a:endParaRPr lang="en-US"/>
        </a:p>
      </dgm:t>
    </dgm:pt>
    <dgm:pt modelId="{4E655408-6772-4E43-9F19-A51C6FA44FB1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8F83A8F9-BE00-4A43-B090-0A9F1F7D8FE3}" type="parTrans" cxnId="{71F2D609-39B3-433B-A911-ADD90937761A}">
      <dgm:prSet/>
      <dgm:spPr/>
      <dgm:t>
        <a:bodyPr/>
        <a:lstStyle/>
        <a:p>
          <a:endParaRPr lang="en-US"/>
        </a:p>
      </dgm:t>
    </dgm:pt>
    <dgm:pt modelId="{E2A7BA51-9CAD-4D3F-A24D-921C02DADF86}" type="sibTrans" cxnId="{71F2D609-39B3-433B-A911-ADD90937761A}">
      <dgm:prSet/>
      <dgm:spPr/>
      <dgm:t>
        <a:bodyPr/>
        <a:lstStyle/>
        <a:p>
          <a:endParaRPr lang="en-US"/>
        </a:p>
      </dgm:t>
    </dgm:pt>
    <dgm:pt modelId="{9A702E3E-0D4F-4E3D-8BBD-30DA6F187337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065413D8-652B-4017-B8F4-852AB0491DE3}" type="parTrans" cxnId="{AF792ED2-27B6-4247-8020-BADD4824E750}">
      <dgm:prSet/>
      <dgm:spPr/>
      <dgm:t>
        <a:bodyPr/>
        <a:lstStyle/>
        <a:p>
          <a:endParaRPr lang="en-US"/>
        </a:p>
      </dgm:t>
    </dgm:pt>
    <dgm:pt modelId="{71415E2F-1CEF-4627-B4AF-9E1D534D4A3B}" type="sibTrans" cxnId="{AF792ED2-27B6-4247-8020-BADD4824E750}">
      <dgm:prSet/>
      <dgm:spPr/>
      <dgm:t>
        <a:bodyPr/>
        <a:lstStyle/>
        <a:p>
          <a:endParaRPr lang="en-US"/>
        </a:p>
      </dgm:t>
    </dgm:pt>
    <dgm:pt modelId="{A8BF957B-E9DC-4030-98FA-684CE7DD6DCF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232B7420-656D-4A58-A6C0-A9BE875CAB5D}" type="parTrans" cxnId="{7CB52E4C-1F38-469A-BAFE-E7E7739C616A}">
      <dgm:prSet/>
      <dgm:spPr/>
      <dgm:t>
        <a:bodyPr/>
        <a:lstStyle/>
        <a:p>
          <a:endParaRPr lang="en-US"/>
        </a:p>
      </dgm:t>
    </dgm:pt>
    <dgm:pt modelId="{F3471CBE-8776-4A00-9A8B-412492509705}" type="sibTrans" cxnId="{7CB52E4C-1F38-469A-BAFE-E7E7739C616A}">
      <dgm:prSet/>
      <dgm:spPr/>
      <dgm:t>
        <a:bodyPr/>
        <a:lstStyle/>
        <a:p>
          <a:endParaRPr lang="en-US"/>
        </a:p>
      </dgm:t>
    </dgm:pt>
    <dgm:pt modelId="{C5945A14-84FC-4956-A4E6-8036FCB88458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15E7A2F7-1BB7-41EB-A3EB-CB5D7FA7FDE6}" type="parTrans" cxnId="{FAE3A559-419B-40FF-9028-A710E30306A1}">
      <dgm:prSet/>
      <dgm:spPr/>
      <dgm:t>
        <a:bodyPr/>
        <a:lstStyle/>
        <a:p>
          <a:endParaRPr lang="en-US"/>
        </a:p>
      </dgm:t>
    </dgm:pt>
    <dgm:pt modelId="{9CB92644-6264-49E7-BDD0-0CF9C4B628DA}" type="sibTrans" cxnId="{FAE3A559-419B-40FF-9028-A710E30306A1}">
      <dgm:prSet/>
      <dgm:spPr/>
      <dgm:t>
        <a:bodyPr/>
        <a:lstStyle/>
        <a:p>
          <a:endParaRPr lang="en-US"/>
        </a:p>
      </dgm:t>
    </dgm:pt>
    <dgm:pt modelId="{6F244300-A8A6-4376-BCA1-5B562E17BCE8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31D6F3B8-1F5A-4E46-BBDA-7182902EC7C1}" type="parTrans" cxnId="{DB78BC73-B70F-48FF-9975-13939F27C14D}">
      <dgm:prSet/>
      <dgm:spPr/>
      <dgm:t>
        <a:bodyPr/>
        <a:lstStyle/>
        <a:p>
          <a:endParaRPr lang="en-US"/>
        </a:p>
      </dgm:t>
    </dgm:pt>
    <dgm:pt modelId="{135F3E48-3AA6-41F7-AD17-B20CED36CD8A}" type="sibTrans" cxnId="{DB78BC73-B70F-48FF-9975-13939F27C14D}">
      <dgm:prSet/>
      <dgm:spPr/>
      <dgm:t>
        <a:bodyPr/>
        <a:lstStyle/>
        <a:p>
          <a:endParaRPr lang="en-US"/>
        </a:p>
      </dgm:t>
    </dgm:pt>
    <dgm:pt modelId="{25CEA2A5-3E5C-49CC-8401-33D386BAEB4B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24CF7B4-A223-4D53-9A72-297615D0DFE6}" type="parTrans" cxnId="{DAB8199B-38CC-4BFE-B598-4F518BC71485}">
      <dgm:prSet/>
      <dgm:spPr/>
      <dgm:t>
        <a:bodyPr/>
        <a:lstStyle/>
        <a:p>
          <a:endParaRPr lang="en-US"/>
        </a:p>
      </dgm:t>
    </dgm:pt>
    <dgm:pt modelId="{0D3E7E53-C809-4B60-8CA4-174EDCB33839}" type="sibTrans" cxnId="{DAB8199B-38CC-4BFE-B598-4F518BC71485}">
      <dgm:prSet/>
      <dgm:spPr/>
      <dgm:t>
        <a:bodyPr/>
        <a:lstStyle/>
        <a:p>
          <a:endParaRPr lang="en-US"/>
        </a:p>
      </dgm:t>
    </dgm:pt>
    <dgm:pt modelId="{F59D43CB-D3C3-4D78-A6D5-939D4F44301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6F5ED85-C9ED-45A0-9ECB-AA0C86E7D32A}" type="parTrans" cxnId="{F99EEF90-AB57-45F4-9B3D-D5A118B428B1}">
      <dgm:prSet/>
      <dgm:spPr/>
      <dgm:t>
        <a:bodyPr/>
        <a:lstStyle/>
        <a:p>
          <a:endParaRPr lang="en-US"/>
        </a:p>
      </dgm:t>
    </dgm:pt>
    <dgm:pt modelId="{9B04C10B-3288-4C80-96FD-9198325F393B}" type="sibTrans" cxnId="{F99EEF90-AB57-45F4-9B3D-D5A118B428B1}">
      <dgm:prSet/>
      <dgm:spPr/>
      <dgm:t>
        <a:bodyPr/>
        <a:lstStyle/>
        <a:p>
          <a:endParaRPr lang="en-US"/>
        </a:p>
      </dgm:t>
    </dgm:pt>
    <dgm:pt modelId="{C7FA5F73-0C88-47FC-A4F5-C21500A151D8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B0A7F12-F811-41DA-A75F-F66A602DF629}" type="parTrans" cxnId="{12BC74E9-867A-499F-BEB5-BD1261AA29F1}">
      <dgm:prSet/>
      <dgm:spPr/>
      <dgm:t>
        <a:bodyPr/>
        <a:lstStyle/>
        <a:p>
          <a:endParaRPr lang="en-US"/>
        </a:p>
      </dgm:t>
    </dgm:pt>
    <dgm:pt modelId="{9984FA5F-E934-4F49-8C25-8F8FBA8EDED0}" type="sibTrans" cxnId="{12BC74E9-867A-499F-BEB5-BD1261AA29F1}">
      <dgm:prSet/>
      <dgm:spPr/>
      <dgm:t>
        <a:bodyPr/>
        <a:lstStyle/>
        <a:p>
          <a:endParaRPr lang="en-US"/>
        </a:p>
      </dgm:t>
    </dgm:pt>
    <dgm:pt modelId="{3CADAD94-775D-4514-8DF0-4CE5F6CB6AA4}">
      <dgm:prSet phldrT="[Text]"/>
      <dgm:spPr/>
      <dgm:t>
        <a:bodyPr/>
        <a:lstStyle/>
        <a:p>
          <a:r>
            <a:rPr lang="en-US" dirty="0" err="1" smtClean="0"/>
            <a:t>ro</a:t>
          </a:r>
          <a:endParaRPr lang="en-US" dirty="0"/>
        </a:p>
      </dgm:t>
    </dgm:pt>
    <dgm:pt modelId="{873988DC-EDF0-461A-941D-A9F5BC984360}" type="parTrans" cxnId="{77E73005-8187-40EA-B771-9B82E6579E8D}">
      <dgm:prSet/>
      <dgm:spPr/>
      <dgm:t>
        <a:bodyPr/>
        <a:lstStyle/>
        <a:p>
          <a:endParaRPr lang="en-US"/>
        </a:p>
      </dgm:t>
    </dgm:pt>
    <dgm:pt modelId="{34FE29E6-A4A5-4804-8F41-30570FFAE7C0}" type="sibTrans" cxnId="{77E73005-8187-40EA-B771-9B82E6579E8D}">
      <dgm:prSet/>
      <dgm:spPr/>
      <dgm:t>
        <a:bodyPr/>
        <a:lstStyle/>
        <a:p>
          <a:endParaRPr lang="en-US"/>
        </a:p>
      </dgm:t>
    </dgm:pt>
    <dgm:pt modelId="{D70BA74F-5C95-47E1-BE6A-A10A72142E9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BDFA43F-BB71-4404-8E51-B3C7149BA451}" type="parTrans" cxnId="{025CCBD7-9965-46B3-B99F-371518439106}">
      <dgm:prSet/>
      <dgm:spPr/>
      <dgm:t>
        <a:bodyPr/>
        <a:lstStyle/>
        <a:p>
          <a:endParaRPr lang="en-US"/>
        </a:p>
      </dgm:t>
    </dgm:pt>
    <dgm:pt modelId="{69761070-91D0-4A93-B2B8-709B1CC78B28}" type="sibTrans" cxnId="{025CCBD7-9965-46B3-B99F-371518439106}">
      <dgm:prSet/>
      <dgm:spPr/>
      <dgm:t>
        <a:bodyPr/>
        <a:lstStyle/>
        <a:p>
          <a:endParaRPr lang="en-US"/>
        </a:p>
      </dgm:t>
    </dgm:pt>
    <dgm:pt modelId="{00ADC56A-E3C1-4F7F-845A-4D76AFBE0BCD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C2899D9-968C-4F1F-9A4A-F91F24B22D66}" type="parTrans" cxnId="{7A706A71-0044-43DE-9224-E82C99FB946D}">
      <dgm:prSet/>
      <dgm:spPr/>
      <dgm:t>
        <a:bodyPr/>
        <a:lstStyle/>
        <a:p>
          <a:endParaRPr lang="en-US"/>
        </a:p>
      </dgm:t>
    </dgm:pt>
    <dgm:pt modelId="{EA7B4026-97A5-41E0-A63E-2188D854B2C0}" type="sibTrans" cxnId="{7A706A71-0044-43DE-9224-E82C99FB946D}">
      <dgm:prSet/>
      <dgm:spPr/>
      <dgm:t>
        <a:bodyPr/>
        <a:lstStyle/>
        <a:p>
          <a:endParaRPr lang="en-US"/>
        </a:p>
      </dgm:t>
    </dgm:pt>
    <dgm:pt modelId="{439AFB0D-2424-439F-82F8-17ABF2782A4D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2A44376-6783-475A-8ECD-1EC7912FB6FF}" type="parTrans" cxnId="{23159402-6348-4B90-9608-345F4F29A9A1}">
      <dgm:prSet/>
      <dgm:spPr/>
      <dgm:t>
        <a:bodyPr/>
        <a:lstStyle/>
        <a:p>
          <a:endParaRPr lang="en-US"/>
        </a:p>
      </dgm:t>
    </dgm:pt>
    <dgm:pt modelId="{533498FB-CF22-4A71-8387-97B463C35AC9}" type="sibTrans" cxnId="{23159402-6348-4B90-9608-345F4F29A9A1}">
      <dgm:prSet/>
      <dgm:spPr/>
      <dgm:t>
        <a:bodyPr/>
        <a:lstStyle/>
        <a:p>
          <a:endParaRPr lang="en-US"/>
        </a:p>
      </dgm:t>
    </dgm:pt>
    <dgm:pt modelId="{7D513132-5FAC-4260-B2D1-961C173F99D5}">
      <dgm:prSet phldrT="[Text]"/>
      <dgm:spPr/>
      <dgm:t>
        <a:bodyPr/>
        <a:lstStyle/>
        <a:p>
          <a:r>
            <a:rPr lang="en-US" dirty="0" smtClean="0"/>
            <a:t>&lt;=</a:t>
          </a:r>
          <a:endParaRPr lang="en-US" dirty="0"/>
        </a:p>
      </dgm:t>
    </dgm:pt>
    <dgm:pt modelId="{FECF8639-88BC-41E1-A30D-7C3D25ABCB6C}" type="parTrans" cxnId="{DFCBB65D-2F3C-40FA-8B9D-B55C692B9EEB}">
      <dgm:prSet/>
      <dgm:spPr/>
      <dgm:t>
        <a:bodyPr/>
        <a:lstStyle/>
        <a:p>
          <a:endParaRPr lang="en-US"/>
        </a:p>
      </dgm:t>
    </dgm:pt>
    <dgm:pt modelId="{7D6D7249-D1F2-4E93-86BE-C4A913E70BE2}" type="sibTrans" cxnId="{DFCBB65D-2F3C-40FA-8B9D-B55C692B9EEB}">
      <dgm:prSet/>
      <dgm:spPr/>
      <dgm:t>
        <a:bodyPr/>
        <a:lstStyle/>
        <a:p>
          <a:endParaRPr lang="en-US"/>
        </a:p>
      </dgm:t>
    </dgm:pt>
    <dgm:pt modelId="{9912E43F-4791-41FD-BBFC-F88243619721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8CC897F-7AD7-45DD-BFA7-E45339C8012F}" type="parTrans" cxnId="{FBCC4FC8-A804-48B8-B8F3-4C581B026AF0}">
      <dgm:prSet/>
      <dgm:spPr/>
      <dgm:t>
        <a:bodyPr/>
        <a:lstStyle/>
        <a:p>
          <a:endParaRPr lang="en-US"/>
        </a:p>
      </dgm:t>
    </dgm:pt>
    <dgm:pt modelId="{00E8BA23-4901-42AD-B8A6-54B5FE3EBFE6}" type="sibTrans" cxnId="{FBCC4FC8-A804-48B8-B8F3-4C581B026AF0}">
      <dgm:prSet/>
      <dgm:spPr/>
      <dgm:t>
        <a:bodyPr/>
        <a:lstStyle/>
        <a:p>
          <a:endParaRPr lang="en-US"/>
        </a:p>
      </dgm:t>
    </dgm:pt>
    <dgm:pt modelId="{94267814-9C28-4146-A3EE-64B854900E28}">
      <dgm:prSet phldrT="[Text]"/>
      <dgm:spPr/>
      <dgm:t>
        <a:bodyPr/>
        <a:lstStyle/>
        <a:p>
          <a:r>
            <a:rPr lang="en-US" dirty="0" smtClean="0"/>
            <a:t>{</a:t>
          </a:r>
          <a:endParaRPr lang="en-US" dirty="0"/>
        </a:p>
      </dgm:t>
    </dgm:pt>
    <dgm:pt modelId="{02E23306-B001-4D19-9F20-6BE06A8FA559}" type="parTrans" cxnId="{B5076D2B-7A59-4973-865B-905D24EAB12C}">
      <dgm:prSet/>
      <dgm:spPr/>
      <dgm:t>
        <a:bodyPr/>
        <a:lstStyle/>
        <a:p>
          <a:endParaRPr lang="en-US"/>
        </a:p>
      </dgm:t>
    </dgm:pt>
    <dgm:pt modelId="{925DE347-0085-4CBB-AABA-B73527DE69A9}" type="sibTrans" cxnId="{B5076D2B-7A59-4973-865B-905D24EAB12C}">
      <dgm:prSet/>
      <dgm:spPr/>
      <dgm:t>
        <a:bodyPr/>
        <a:lstStyle/>
        <a:p>
          <a:endParaRPr lang="en-US"/>
        </a:p>
      </dgm:t>
    </dgm:pt>
    <dgm:pt modelId="{CF8D59D0-9E2D-45CB-AFE7-46CEBD95DC76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09B28599-E8CE-425C-BB4F-7E4D5725C976}" type="parTrans" cxnId="{A7E5CF59-85A0-4230-8B13-76B3717B6564}">
      <dgm:prSet/>
      <dgm:spPr/>
      <dgm:t>
        <a:bodyPr/>
        <a:lstStyle/>
        <a:p>
          <a:endParaRPr lang="en-US"/>
        </a:p>
      </dgm:t>
    </dgm:pt>
    <dgm:pt modelId="{03BD2C76-D1FD-4734-BA38-6E5D9E30B1CB}" type="sibTrans" cxnId="{A7E5CF59-85A0-4230-8B13-76B3717B6564}">
      <dgm:prSet/>
      <dgm:spPr/>
      <dgm:t>
        <a:bodyPr/>
        <a:lstStyle/>
        <a:p>
          <a:endParaRPr lang="en-US"/>
        </a:p>
      </dgm:t>
    </dgm:pt>
    <dgm:pt modelId="{3242014D-FA1D-485F-9E59-8857465DB4BB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11C6218B-9C00-4848-BB3C-FD0CD3C0E1E2}" type="parTrans" cxnId="{970A0918-786A-4A40-9E30-A0BB49C6B85C}">
      <dgm:prSet/>
      <dgm:spPr/>
      <dgm:t>
        <a:bodyPr/>
        <a:lstStyle/>
        <a:p>
          <a:endParaRPr lang="en-US"/>
        </a:p>
      </dgm:t>
    </dgm:pt>
    <dgm:pt modelId="{0F238C13-3D08-4449-B880-5D258B22B4E4}" type="sibTrans" cxnId="{970A0918-786A-4A40-9E30-A0BB49C6B85C}">
      <dgm:prSet/>
      <dgm:spPr/>
      <dgm:t>
        <a:bodyPr/>
        <a:lstStyle/>
        <a:p>
          <a:endParaRPr lang="en-US"/>
        </a:p>
      </dgm:t>
    </dgm:pt>
    <dgm:pt modelId="{BD8CA7CE-0808-493E-A0A2-939C11CA1347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5D1CE831-3E65-48C5-B276-476807B3B437}" type="parTrans" cxnId="{CBAEF371-9DF6-4EC2-9D9C-9A9C8E9C4E61}">
      <dgm:prSet/>
      <dgm:spPr/>
      <dgm:t>
        <a:bodyPr/>
        <a:lstStyle/>
        <a:p>
          <a:endParaRPr lang="en-US"/>
        </a:p>
      </dgm:t>
    </dgm:pt>
    <dgm:pt modelId="{B839D51A-CF49-4CEF-B8D4-D8A76E9622F3}" type="sibTrans" cxnId="{CBAEF371-9DF6-4EC2-9D9C-9A9C8E9C4E61}">
      <dgm:prSet/>
      <dgm:spPr/>
      <dgm:t>
        <a:bodyPr/>
        <a:lstStyle/>
        <a:p>
          <a:endParaRPr lang="en-US"/>
        </a:p>
      </dgm:t>
    </dgm:pt>
    <dgm:pt modelId="{58CF1EA9-3040-4FE1-B23C-1D644F9FE249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7F61DA88-D810-43BF-A709-748BC0948EAA}" type="parTrans" cxnId="{54C037E7-2298-468B-912D-217C4D1F0797}">
      <dgm:prSet/>
      <dgm:spPr/>
      <dgm:t>
        <a:bodyPr/>
        <a:lstStyle/>
        <a:p>
          <a:endParaRPr lang="en-US"/>
        </a:p>
      </dgm:t>
    </dgm:pt>
    <dgm:pt modelId="{B63F4FB8-D98B-42A2-A0DF-D686D46E03A5}" type="sibTrans" cxnId="{54C037E7-2298-468B-912D-217C4D1F0797}">
      <dgm:prSet/>
      <dgm:spPr/>
      <dgm:t>
        <a:bodyPr/>
        <a:lstStyle/>
        <a:p>
          <a:endParaRPr lang="en-US"/>
        </a:p>
      </dgm:t>
    </dgm:pt>
    <dgm:pt modelId="{A8B6EDC7-AD75-4C74-B92F-64A3E405E4D7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70311944-DAEB-4F7E-963F-7F0B97662423}" type="parTrans" cxnId="{D26FE68C-E78D-419A-8DB3-F6BE3F73BA22}">
      <dgm:prSet/>
      <dgm:spPr/>
      <dgm:t>
        <a:bodyPr/>
        <a:lstStyle/>
        <a:p>
          <a:endParaRPr lang="en-US"/>
        </a:p>
      </dgm:t>
    </dgm:pt>
    <dgm:pt modelId="{CC2D487A-54D4-4402-8CC6-3172836BE5C8}" type="sibTrans" cxnId="{D26FE68C-E78D-419A-8DB3-F6BE3F73BA22}">
      <dgm:prSet/>
      <dgm:spPr/>
      <dgm:t>
        <a:bodyPr/>
        <a:lstStyle/>
        <a:p>
          <a:endParaRPr lang="en-US"/>
        </a:p>
      </dgm:t>
    </dgm:pt>
    <dgm:pt modelId="{F734B3CE-E7D5-4821-A357-340E93E8A31B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A310DA8-BDE3-403B-A2DA-9DCD76A05FD8}" type="parTrans" cxnId="{FEB21F2A-BB32-4B66-B3DD-6ECB8DC83A09}">
      <dgm:prSet/>
      <dgm:spPr/>
      <dgm:t>
        <a:bodyPr/>
        <a:lstStyle/>
        <a:p>
          <a:endParaRPr lang="en-US"/>
        </a:p>
      </dgm:t>
    </dgm:pt>
    <dgm:pt modelId="{0DFE48B0-36B6-4652-BACA-9FE7AB60E896}" type="sibTrans" cxnId="{FEB21F2A-BB32-4B66-B3DD-6ECB8DC83A09}">
      <dgm:prSet/>
      <dgm:spPr/>
      <dgm:t>
        <a:bodyPr/>
        <a:lstStyle/>
        <a:p>
          <a:endParaRPr lang="en-US"/>
        </a:p>
      </dgm:t>
    </dgm:pt>
    <dgm:pt modelId="{E3645873-B80D-472E-8573-A88AB637A87C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388B7E2B-FF2B-43EF-B49C-714EB07AF2FC}" type="parTrans" cxnId="{21D40A54-1D51-4660-B187-6AF4A3422A43}">
      <dgm:prSet/>
      <dgm:spPr/>
      <dgm:t>
        <a:bodyPr/>
        <a:lstStyle/>
        <a:p>
          <a:endParaRPr lang="en-US"/>
        </a:p>
      </dgm:t>
    </dgm:pt>
    <dgm:pt modelId="{5CCBCA19-41A4-4704-814A-B8D63A653046}" type="sibTrans" cxnId="{21D40A54-1D51-4660-B187-6AF4A3422A43}">
      <dgm:prSet/>
      <dgm:spPr/>
      <dgm:t>
        <a:bodyPr/>
        <a:lstStyle/>
        <a:p>
          <a:endParaRPr lang="en-US"/>
        </a:p>
      </dgm:t>
    </dgm:pt>
    <dgm:pt modelId="{84AA312C-4A3B-47F8-BE25-B8EF9AB2C416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FF2D4C8-C0C2-44CD-9D7A-A08E8242F878}" type="parTrans" cxnId="{33C80FD5-8F58-4760-8A33-0E6B47BF9904}">
      <dgm:prSet/>
      <dgm:spPr/>
      <dgm:t>
        <a:bodyPr/>
        <a:lstStyle/>
        <a:p>
          <a:endParaRPr lang="en-US"/>
        </a:p>
      </dgm:t>
    </dgm:pt>
    <dgm:pt modelId="{F9FB2B88-9098-4232-9022-18FDBE526AA3}" type="sibTrans" cxnId="{33C80FD5-8F58-4760-8A33-0E6B47BF9904}">
      <dgm:prSet/>
      <dgm:spPr/>
      <dgm:t>
        <a:bodyPr/>
        <a:lstStyle/>
        <a:p>
          <a:endParaRPr lang="en-US"/>
        </a:p>
      </dgm:t>
    </dgm:pt>
    <dgm:pt modelId="{F82A63B1-517A-4456-B6BA-9D21653331E1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07E13DBC-F972-4A4D-BA0F-6F11AF343170}" type="parTrans" cxnId="{4D3AA91B-0F71-44FA-8289-F274280F4D3F}">
      <dgm:prSet/>
      <dgm:spPr/>
      <dgm:t>
        <a:bodyPr/>
        <a:lstStyle/>
        <a:p>
          <a:endParaRPr lang="en-US"/>
        </a:p>
      </dgm:t>
    </dgm:pt>
    <dgm:pt modelId="{8D8C4E58-CC12-4EC6-A857-4F1E482B2F29}" type="sibTrans" cxnId="{4D3AA91B-0F71-44FA-8289-F274280F4D3F}">
      <dgm:prSet/>
      <dgm:spPr/>
      <dgm:t>
        <a:bodyPr/>
        <a:lstStyle/>
        <a:p>
          <a:endParaRPr lang="en-US"/>
        </a:p>
      </dgm:t>
    </dgm:pt>
    <dgm:pt modelId="{1E8408AE-BA15-416B-B82F-762185074AB2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57CACDE-6783-4D1E-B157-6B384E817FA0}" type="sibTrans" cxnId="{DDA48E8F-3B0A-429A-A9AE-5BAF3E187471}">
      <dgm:prSet/>
      <dgm:spPr/>
      <dgm:t>
        <a:bodyPr/>
        <a:lstStyle/>
        <a:p>
          <a:endParaRPr lang="en-US"/>
        </a:p>
      </dgm:t>
    </dgm:pt>
    <dgm:pt modelId="{AA0D1275-7A15-4BA4-8448-8B22A6E33DB8}" type="parTrans" cxnId="{DDA48E8F-3B0A-429A-A9AE-5BAF3E187471}">
      <dgm:prSet/>
      <dgm:spPr/>
      <dgm:t>
        <a:bodyPr/>
        <a:lstStyle/>
        <a:p>
          <a:endParaRPr lang="en-US"/>
        </a:p>
      </dgm:t>
    </dgm:pt>
    <dgm:pt modelId="{B5726753-64C6-46B3-AC3E-AD817083672E}">
      <dgm:prSet phldrT="[Text]"/>
      <dgm:spPr/>
      <dgm:t>
        <a:bodyPr/>
        <a:lstStyle/>
        <a:p>
          <a:r>
            <a:rPr lang="en-US" dirty="0" smtClean="0"/>
            <a:t>}</a:t>
          </a:r>
          <a:endParaRPr lang="en-US" dirty="0"/>
        </a:p>
      </dgm:t>
    </dgm:pt>
    <dgm:pt modelId="{40FAD051-7B9B-498F-86E1-DDAB2489A610}" type="sibTrans" cxnId="{2BE31B96-748D-4933-ACC7-51AA8660C631}">
      <dgm:prSet/>
      <dgm:spPr/>
      <dgm:t>
        <a:bodyPr/>
        <a:lstStyle/>
        <a:p>
          <a:endParaRPr lang="en-US"/>
        </a:p>
      </dgm:t>
    </dgm:pt>
    <dgm:pt modelId="{1F115556-4FDC-4ACA-8336-8FA1CB15E72C}" type="parTrans" cxnId="{2BE31B96-748D-4933-ACC7-51AA8660C631}">
      <dgm:prSet/>
      <dgm:spPr/>
      <dgm:t>
        <a:bodyPr/>
        <a:lstStyle/>
        <a:p>
          <a:endParaRPr lang="en-US"/>
        </a:p>
      </dgm:t>
    </dgm:pt>
    <dgm:pt modelId="{B8C2F10D-7B9E-4821-9401-6E0BD18C2D42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89220F3-2394-4387-AEF2-61F44645493F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F29BCC2C-6550-4AC6-8814-66B89BF14EF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5039FD69-8DA8-4EE8-854B-491B3559AF3F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B7BFB63-1C14-4B10-88F8-175635329DA9}" type="sibTrans" cxnId="{09C60EFB-9F22-413E-978A-2D84F9444DB3}">
      <dgm:prSet/>
      <dgm:spPr/>
      <dgm:t>
        <a:bodyPr/>
        <a:lstStyle/>
        <a:p>
          <a:endParaRPr lang="en-US"/>
        </a:p>
      </dgm:t>
    </dgm:pt>
    <dgm:pt modelId="{58FEDD88-15F8-4F2F-B081-3E0140DC2669}" type="parTrans" cxnId="{09C60EFB-9F22-413E-978A-2D84F9444DB3}">
      <dgm:prSet/>
      <dgm:spPr/>
      <dgm:t>
        <a:bodyPr/>
        <a:lstStyle/>
        <a:p>
          <a:endParaRPr lang="en-US"/>
        </a:p>
      </dgm:t>
    </dgm:pt>
    <dgm:pt modelId="{A19A05F6-D4D1-4A3C-8070-6305CB0C231F}" type="sibTrans" cxnId="{8D2C0935-7E7A-482F-9D08-3AF873256979}">
      <dgm:prSet/>
      <dgm:spPr/>
      <dgm:t>
        <a:bodyPr/>
        <a:lstStyle/>
        <a:p>
          <a:endParaRPr lang="en-US"/>
        </a:p>
      </dgm:t>
    </dgm:pt>
    <dgm:pt modelId="{E61F5339-162C-4416-9FA8-E040A5BA3825}" type="parTrans" cxnId="{8D2C0935-7E7A-482F-9D08-3AF873256979}">
      <dgm:prSet/>
      <dgm:spPr/>
      <dgm:t>
        <a:bodyPr/>
        <a:lstStyle/>
        <a:p>
          <a:endParaRPr lang="en-US"/>
        </a:p>
      </dgm:t>
    </dgm:pt>
    <dgm:pt modelId="{9B077475-00FF-4118-A69D-830B8BD0B3EE}" type="sibTrans" cxnId="{88BA7E1A-D54F-4B53-BADB-DCC7611503A8}">
      <dgm:prSet/>
      <dgm:spPr/>
      <dgm:t>
        <a:bodyPr/>
        <a:lstStyle/>
        <a:p>
          <a:endParaRPr lang="en-US"/>
        </a:p>
      </dgm:t>
    </dgm:pt>
    <dgm:pt modelId="{5D12D465-F298-4E1D-BBDD-196723E22E98}" type="parTrans" cxnId="{88BA7E1A-D54F-4B53-BADB-DCC7611503A8}">
      <dgm:prSet/>
      <dgm:spPr/>
      <dgm:t>
        <a:bodyPr/>
        <a:lstStyle/>
        <a:p>
          <a:endParaRPr lang="en-US"/>
        </a:p>
      </dgm:t>
    </dgm:pt>
    <dgm:pt modelId="{66A8CFA6-E325-4CA4-BB66-CD321B9BDA84}" type="sibTrans" cxnId="{9C906ABF-E799-4F87-8EAE-1D487D1177AC}">
      <dgm:prSet/>
      <dgm:spPr/>
      <dgm:t>
        <a:bodyPr/>
        <a:lstStyle/>
        <a:p>
          <a:endParaRPr lang="en-US"/>
        </a:p>
      </dgm:t>
    </dgm:pt>
    <dgm:pt modelId="{CC5D458E-D6A5-4E85-ACC1-672E16352610}" type="parTrans" cxnId="{9C906ABF-E799-4F87-8EAE-1D487D1177AC}">
      <dgm:prSet/>
      <dgm:spPr/>
      <dgm:t>
        <a:bodyPr/>
        <a:lstStyle/>
        <a:p>
          <a:endParaRPr lang="en-US"/>
        </a:p>
      </dgm:t>
    </dgm:pt>
    <dgm:pt modelId="{D0450EFA-9B9C-4336-BC64-F1C603A0A3E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2627303-5827-4066-B80D-77CF5C9E2633}" type="parTrans" cxnId="{962EAA49-F5AE-4F4F-897B-7CA07300FAA2}">
      <dgm:prSet/>
      <dgm:spPr/>
      <dgm:t>
        <a:bodyPr/>
        <a:lstStyle/>
        <a:p>
          <a:endParaRPr lang="en-US"/>
        </a:p>
      </dgm:t>
    </dgm:pt>
    <dgm:pt modelId="{0DFCB65C-0B80-4023-96BA-FC560F03E4C4}" type="sibTrans" cxnId="{962EAA49-F5AE-4F4F-897B-7CA07300FAA2}">
      <dgm:prSet/>
      <dgm:spPr/>
      <dgm:t>
        <a:bodyPr/>
        <a:lstStyle/>
        <a:p>
          <a:endParaRPr lang="en-US"/>
        </a:p>
      </dgm:t>
    </dgm:pt>
    <dgm:pt modelId="{B0D86E0B-1359-4471-A3C9-A3276D181A3C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D4760A60-1A12-4DEB-B930-0D5E88098148}" type="parTrans" cxnId="{B2FE2C7E-54A7-4934-A3C8-6EF882648960}">
      <dgm:prSet/>
      <dgm:spPr/>
      <dgm:t>
        <a:bodyPr/>
        <a:lstStyle/>
        <a:p>
          <a:endParaRPr lang="en-US"/>
        </a:p>
      </dgm:t>
    </dgm:pt>
    <dgm:pt modelId="{A305E055-47D8-43B2-B4CB-F6BA1B2A28E1}" type="sibTrans" cxnId="{B2FE2C7E-54A7-4934-A3C8-6EF882648960}">
      <dgm:prSet/>
      <dgm:spPr/>
      <dgm:t>
        <a:bodyPr/>
        <a:lstStyle/>
        <a:p>
          <a:endParaRPr lang="en-US"/>
        </a:p>
      </dgm:t>
    </dgm:pt>
    <dgm:pt modelId="{FB132406-35DF-4CD9-BC4B-1F91F3563D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951D6CF-BCE5-458A-B4DA-48B43DAF78D7}" type="parTrans" cxnId="{22D9D408-41D9-4269-9751-8685EBCF626E}">
      <dgm:prSet/>
      <dgm:spPr/>
      <dgm:t>
        <a:bodyPr/>
        <a:lstStyle/>
        <a:p>
          <a:endParaRPr lang="en-US"/>
        </a:p>
      </dgm:t>
    </dgm:pt>
    <dgm:pt modelId="{3E9AFBD5-33B1-414D-8D01-7AE4C10EA021}" type="sibTrans" cxnId="{22D9D408-41D9-4269-9751-8685EBCF626E}">
      <dgm:prSet/>
      <dgm:spPr/>
      <dgm:t>
        <a:bodyPr/>
        <a:lstStyle/>
        <a:p>
          <a:endParaRPr lang="en-US"/>
        </a:p>
      </dgm:t>
    </dgm:pt>
    <dgm:pt modelId="{28B690C5-E831-40F2-9F20-E9C06F12228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6E38ED2E-AA33-455D-9FCB-13028D5CEB4A}" type="parTrans" cxnId="{74A78397-F8E7-4262-9672-100183C2B61F}">
      <dgm:prSet/>
      <dgm:spPr/>
      <dgm:t>
        <a:bodyPr/>
        <a:lstStyle/>
        <a:p>
          <a:endParaRPr lang="en-US"/>
        </a:p>
      </dgm:t>
    </dgm:pt>
    <dgm:pt modelId="{191CFDCE-B796-4323-98B7-E34198CD7FB4}" type="sibTrans" cxnId="{74A78397-F8E7-4262-9672-100183C2B61F}">
      <dgm:prSet/>
      <dgm:spPr/>
      <dgm:t>
        <a:bodyPr/>
        <a:lstStyle/>
        <a:p>
          <a:endParaRPr lang="en-US"/>
        </a:p>
      </dgm:t>
    </dgm:pt>
    <dgm:pt modelId="{1291F739-A403-4562-ACB9-157E728D2910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B4E0C9BF-4308-421D-9CFF-C4EF2996E433}" type="parTrans" cxnId="{4CEF5402-9D02-468F-B082-BF69A31B0126}">
      <dgm:prSet/>
      <dgm:spPr/>
      <dgm:t>
        <a:bodyPr/>
        <a:lstStyle/>
        <a:p>
          <a:endParaRPr lang="en-US"/>
        </a:p>
      </dgm:t>
    </dgm:pt>
    <dgm:pt modelId="{B8944E52-8411-4FB2-8512-C70F048C27A1}" type="sibTrans" cxnId="{4CEF5402-9D02-468F-B082-BF69A31B0126}">
      <dgm:prSet/>
      <dgm:spPr/>
      <dgm:t>
        <a:bodyPr/>
        <a:lstStyle/>
        <a:p>
          <a:endParaRPr lang="en-US"/>
        </a:p>
      </dgm:t>
    </dgm:pt>
    <dgm:pt modelId="{B9E0A71E-EB68-497D-979E-5FC52AAD7CFC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CBCC7A29-AD99-4886-89E9-FC0BF4750BFD}" type="parTrans" cxnId="{DCDC7557-821B-4023-9209-D652711DB756}">
      <dgm:prSet/>
      <dgm:spPr/>
      <dgm:t>
        <a:bodyPr/>
        <a:lstStyle/>
        <a:p>
          <a:endParaRPr lang="en-US"/>
        </a:p>
      </dgm:t>
    </dgm:pt>
    <dgm:pt modelId="{C14CB031-F0AF-495D-B0EC-6942DB8EE3C3}" type="sibTrans" cxnId="{DCDC7557-821B-4023-9209-D652711DB756}">
      <dgm:prSet/>
      <dgm:spPr/>
      <dgm:t>
        <a:bodyPr/>
        <a:lstStyle/>
        <a:p>
          <a:endParaRPr lang="en-US"/>
        </a:p>
      </dgm:t>
    </dgm:pt>
    <dgm:pt modelId="{93D9F9E4-64A4-4154-A1AD-19A1152513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416876E-F261-4EB7-BD65-A8B7A524BAEA}" type="parTrans" cxnId="{CDC65390-F7CC-472B-868C-590D45A59575}">
      <dgm:prSet/>
      <dgm:spPr/>
      <dgm:t>
        <a:bodyPr/>
        <a:lstStyle/>
        <a:p>
          <a:endParaRPr lang="en-US"/>
        </a:p>
      </dgm:t>
    </dgm:pt>
    <dgm:pt modelId="{FBE05AFE-699B-46C2-B91B-71DA0F01A75D}" type="sibTrans" cxnId="{CDC65390-F7CC-472B-868C-590D45A59575}">
      <dgm:prSet/>
      <dgm:spPr/>
      <dgm:t>
        <a:bodyPr/>
        <a:lstStyle/>
        <a:p>
          <a:endParaRPr lang="en-US"/>
        </a:p>
      </dgm:t>
    </dgm:pt>
    <dgm:pt modelId="{8912EBA9-D67C-401B-A057-52829442170A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79DC0AC-9A19-46D7-8906-985C43837D13}" type="parTrans" cxnId="{933D7E48-2DA2-4304-833C-7FE7FDF52FDE}">
      <dgm:prSet/>
      <dgm:spPr/>
      <dgm:t>
        <a:bodyPr/>
        <a:lstStyle/>
        <a:p>
          <a:endParaRPr lang="en-US"/>
        </a:p>
      </dgm:t>
    </dgm:pt>
    <dgm:pt modelId="{81A887E8-B4DE-4C92-B7D3-6C4AE3089311}" type="sibTrans" cxnId="{933D7E48-2DA2-4304-833C-7FE7FDF52FDE}">
      <dgm:prSet/>
      <dgm:spPr/>
      <dgm:t>
        <a:bodyPr/>
        <a:lstStyle/>
        <a:p>
          <a:endParaRPr lang="en-US"/>
        </a:p>
      </dgm:t>
    </dgm:pt>
    <dgm:pt modelId="{4FBE50E7-9FD1-4372-8113-52019A1EF64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9791242-8CD5-4CB2-B820-47A23F483A72}" type="parTrans" cxnId="{D7582FEC-064A-424E-98E7-DF96C961152E}">
      <dgm:prSet/>
      <dgm:spPr/>
      <dgm:t>
        <a:bodyPr/>
        <a:lstStyle/>
        <a:p>
          <a:endParaRPr lang="en-US"/>
        </a:p>
      </dgm:t>
    </dgm:pt>
    <dgm:pt modelId="{6949B054-5792-4AF7-A52C-BF7E7F9026B6}" type="sibTrans" cxnId="{D7582FEC-064A-424E-98E7-DF96C961152E}">
      <dgm:prSet/>
      <dgm:spPr/>
      <dgm:t>
        <a:bodyPr/>
        <a:lstStyle/>
        <a:p>
          <a:endParaRPr lang="en-US"/>
        </a:p>
      </dgm:t>
    </dgm:pt>
    <dgm:pt modelId="{29F42304-875A-4D6F-976A-27934C68636C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5F3F5358-6FA7-4DE9-8142-0E02601D4002}" type="parTrans" cxnId="{673A47E0-DBAA-4DDE-B265-B27CFF7E7DBE}">
      <dgm:prSet/>
      <dgm:spPr/>
      <dgm:t>
        <a:bodyPr/>
        <a:lstStyle/>
        <a:p>
          <a:endParaRPr lang="en-US"/>
        </a:p>
      </dgm:t>
    </dgm:pt>
    <dgm:pt modelId="{9AE1FDEA-84A8-4305-9BB1-A9585181F36A}" type="sibTrans" cxnId="{673A47E0-DBAA-4DDE-B265-B27CFF7E7DBE}">
      <dgm:prSet/>
      <dgm:spPr/>
      <dgm:t>
        <a:bodyPr/>
        <a:lstStyle/>
        <a:p>
          <a:endParaRPr lang="en-US"/>
        </a:p>
      </dgm:t>
    </dgm:pt>
    <dgm:pt modelId="{73511EB6-CD29-47B1-8078-840D1AE245D9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43BB0635-CCEC-42B7-AA20-C33C6339A485}" type="parTrans" cxnId="{10DEA9AE-BB6B-45CF-8D4E-A9C30576F8D7}">
      <dgm:prSet/>
      <dgm:spPr/>
      <dgm:t>
        <a:bodyPr/>
        <a:lstStyle/>
        <a:p>
          <a:endParaRPr lang="en-US"/>
        </a:p>
      </dgm:t>
    </dgm:pt>
    <dgm:pt modelId="{403E98D0-047C-4925-BDEB-188E3571EA1A}" type="sibTrans" cxnId="{10DEA9AE-BB6B-45CF-8D4E-A9C30576F8D7}">
      <dgm:prSet/>
      <dgm:spPr/>
      <dgm:t>
        <a:bodyPr/>
        <a:lstStyle/>
        <a:p>
          <a:endParaRPr lang="en-US"/>
        </a:p>
      </dgm:t>
    </dgm:pt>
    <dgm:pt modelId="{298AB2BD-C544-41B7-B839-0A99F39773E7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1136456D-5169-41BD-AB06-F16F8AB13C34}" type="parTrans" cxnId="{4B6E6CE0-F726-4531-B8A0-D9D3FDB48E99}">
      <dgm:prSet/>
      <dgm:spPr/>
      <dgm:t>
        <a:bodyPr/>
        <a:lstStyle/>
        <a:p>
          <a:endParaRPr lang="en-US"/>
        </a:p>
      </dgm:t>
    </dgm:pt>
    <dgm:pt modelId="{3B2122A6-DE1E-414B-BFAC-D05A3B908505}" type="sibTrans" cxnId="{4B6E6CE0-F726-4531-B8A0-D9D3FDB48E99}">
      <dgm:prSet/>
      <dgm:spPr/>
      <dgm:t>
        <a:bodyPr/>
        <a:lstStyle/>
        <a:p>
          <a:endParaRPr lang="en-US"/>
        </a:p>
      </dgm:t>
    </dgm:pt>
    <dgm:pt modelId="{F5BF31E8-B10F-4B0E-BF7F-3FA31A62C7A3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29CB8E71-F5E2-4D48-9BED-B4C933AAEB53}" type="parTrans" cxnId="{F5F50D9B-8B93-4405-9F71-53E041A8A233}">
      <dgm:prSet/>
      <dgm:spPr/>
      <dgm:t>
        <a:bodyPr/>
        <a:lstStyle/>
        <a:p>
          <a:endParaRPr lang="en-US"/>
        </a:p>
      </dgm:t>
    </dgm:pt>
    <dgm:pt modelId="{D99690BE-64BD-4C48-A2CB-5B57629C8953}" type="sibTrans" cxnId="{F5F50D9B-8B93-4405-9F71-53E041A8A233}">
      <dgm:prSet/>
      <dgm:spPr/>
      <dgm:t>
        <a:bodyPr/>
        <a:lstStyle/>
        <a:p>
          <a:endParaRPr lang="en-US"/>
        </a:p>
      </dgm:t>
    </dgm:pt>
    <dgm:pt modelId="{8292F13E-C285-40C9-9958-161ADA07BE06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8D0AC6E-E3AA-4D08-B662-2A244EE25C48}" type="parTrans" cxnId="{D5D46D4D-B023-4B11-B433-2D32EE27E7A5}">
      <dgm:prSet/>
      <dgm:spPr/>
      <dgm:t>
        <a:bodyPr/>
        <a:lstStyle/>
        <a:p>
          <a:endParaRPr lang="en-US"/>
        </a:p>
      </dgm:t>
    </dgm:pt>
    <dgm:pt modelId="{ECEB99BE-E0FD-40AE-9559-05728952A9E7}" type="sibTrans" cxnId="{D5D46D4D-B023-4B11-B433-2D32EE27E7A5}">
      <dgm:prSet/>
      <dgm:spPr/>
      <dgm:t>
        <a:bodyPr/>
        <a:lstStyle/>
        <a:p>
          <a:endParaRPr lang="en-US"/>
        </a:p>
      </dgm:t>
    </dgm:pt>
    <dgm:pt modelId="{5258F372-97D6-4D5C-887C-80793CBBB18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5161B61A-EC8F-4D9E-9D72-3C4A6C08803A}" type="parTrans" cxnId="{93252F94-F586-4691-A226-4E3347B02B16}">
      <dgm:prSet/>
      <dgm:spPr/>
      <dgm:t>
        <a:bodyPr/>
        <a:lstStyle/>
        <a:p>
          <a:endParaRPr lang="en-US"/>
        </a:p>
      </dgm:t>
    </dgm:pt>
    <dgm:pt modelId="{A5723946-4F21-4C20-8E77-9751814782E4}" type="sibTrans" cxnId="{93252F94-F586-4691-A226-4E3347B02B16}">
      <dgm:prSet/>
      <dgm:spPr/>
      <dgm:t>
        <a:bodyPr/>
        <a:lstStyle/>
        <a:p>
          <a:endParaRPr lang="en-US"/>
        </a:p>
      </dgm:t>
    </dgm:pt>
    <dgm:pt modelId="{29D0A8B4-A617-4410-8CD9-434B07A5D37D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83333FD-DE48-4E59-B15D-9F587045F6D9}" type="parTrans" cxnId="{53610ACE-E0F0-4BAE-807A-041C58FF27C4}">
      <dgm:prSet/>
      <dgm:spPr/>
      <dgm:t>
        <a:bodyPr/>
        <a:lstStyle/>
        <a:p>
          <a:endParaRPr lang="en-US"/>
        </a:p>
      </dgm:t>
    </dgm:pt>
    <dgm:pt modelId="{E05B8812-F701-4060-9657-49E29F895D78}" type="sibTrans" cxnId="{53610ACE-E0F0-4BAE-807A-041C58FF27C4}">
      <dgm:prSet/>
      <dgm:spPr/>
      <dgm:t>
        <a:bodyPr/>
        <a:lstStyle/>
        <a:p>
          <a:endParaRPr lang="en-US"/>
        </a:p>
      </dgm:t>
    </dgm:pt>
    <dgm:pt modelId="{C2C79370-733A-49C9-86CC-A27A1F13EB4F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7676D7B-5785-446B-91FA-0BDED2B21A69}" type="parTrans" cxnId="{11704330-CA21-4BCF-BE6F-FA1B22E7AEC2}">
      <dgm:prSet/>
      <dgm:spPr/>
      <dgm:t>
        <a:bodyPr/>
        <a:lstStyle/>
        <a:p>
          <a:endParaRPr lang="en-US"/>
        </a:p>
      </dgm:t>
    </dgm:pt>
    <dgm:pt modelId="{C81D3D0C-E15B-45DF-BB17-297A1DD27BE2}" type="sibTrans" cxnId="{11704330-CA21-4BCF-BE6F-FA1B22E7AEC2}">
      <dgm:prSet/>
      <dgm:spPr/>
      <dgm:t>
        <a:bodyPr/>
        <a:lstStyle/>
        <a:p>
          <a:endParaRPr lang="en-US"/>
        </a:p>
      </dgm:t>
    </dgm:pt>
    <dgm:pt modelId="{132E7BA2-3350-4199-9B9D-0CC65900607C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C1ADEF-C61C-41CD-B2D3-F3C471B47A25}" type="parTrans" cxnId="{78AD8F34-0ECB-4003-831D-DF1C3E0B5E32}">
      <dgm:prSet/>
      <dgm:spPr/>
      <dgm:t>
        <a:bodyPr/>
        <a:lstStyle/>
        <a:p>
          <a:endParaRPr lang="en-US"/>
        </a:p>
      </dgm:t>
    </dgm:pt>
    <dgm:pt modelId="{F21ED34F-CB12-4699-B698-704CC25C8288}" type="sibTrans" cxnId="{78AD8F34-0ECB-4003-831D-DF1C3E0B5E32}">
      <dgm:prSet/>
      <dgm:spPr/>
      <dgm:t>
        <a:bodyPr/>
        <a:lstStyle/>
        <a:p>
          <a:endParaRPr lang="en-US"/>
        </a:p>
      </dgm:t>
    </dgm:pt>
    <dgm:pt modelId="{B1EFF8C8-AE56-404C-A2A0-C434F9E73508}">
      <dgm:prSet phldrT="[Text]"/>
      <dgm:spPr/>
      <dgm:t>
        <a:bodyPr/>
        <a:lstStyle/>
        <a:p>
          <a:r>
            <a:rPr lang="en-US" dirty="0" smtClean="0"/>
            <a:t>num</a:t>
          </a:r>
          <a:endParaRPr lang="en-US" dirty="0"/>
        </a:p>
      </dgm:t>
    </dgm:pt>
    <dgm:pt modelId="{93D1D1DD-2398-4F3F-9D5D-CA6741834984}" type="parTrans" cxnId="{BF62240D-A79F-4F04-B7E9-74BFA50E4E63}">
      <dgm:prSet/>
      <dgm:spPr/>
      <dgm:t>
        <a:bodyPr/>
        <a:lstStyle/>
        <a:p>
          <a:endParaRPr lang="en-US"/>
        </a:p>
      </dgm:t>
    </dgm:pt>
    <dgm:pt modelId="{C0545401-7478-437F-B12E-29AD6592F685}" type="sibTrans" cxnId="{BF62240D-A79F-4F04-B7E9-74BFA50E4E63}">
      <dgm:prSet/>
      <dgm:spPr/>
      <dgm:t>
        <a:bodyPr/>
        <a:lstStyle/>
        <a:p>
          <a:endParaRPr lang="en-US"/>
        </a:p>
      </dgm:t>
    </dgm:pt>
    <dgm:pt modelId="{DD197E61-2BC9-4AEA-8693-57A15A22524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95021F0-86FC-4E8B-884C-EFFDFB2E2842}" type="parTrans" cxnId="{FB3EA785-DEF7-4999-9410-25D630A5FD7C}">
      <dgm:prSet/>
      <dgm:spPr/>
      <dgm:t>
        <a:bodyPr/>
        <a:lstStyle/>
        <a:p>
          <a:endParaRPr lang="en-US"/>
        </a:p>
      </dgm:t>
    </dgm:pt>
    <dgm:pt modelId="{25C6B8E0-81EB-4749-AE73-04E0CE548BC0}" type="sibTrans" cxnId="{FB3EA785-DEF7-4999-9410-25D630A5FD7C}">
      <dgm:prSet/>
      <dgm:spPr/>
      <dgm:t>
        <a:bodyPr/>
        <a:lstStyle/>
        <a:p>
          <a:endParaRPr lang="en-US"/>
        </a:p>
      </dgm:t>
    </dgm:pt>
    <dgm:pt modelId="{B4A52FCC-59B5-43E1-B88C-914BA49747DE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71346AD5-211E-42A8-A1F0-14E72482BFA6}" type="parTrans" cxnId="{EC7BDBEB-A640-4525-B75E-54C720AB216E}">
      <dgm:prSet/>
      <dgm:spPr/>
      <dgm:t>
        <a:bodyPr/>
        <a:lstStyle/>
        <a:p>
          <a:endParaRPr lang="en-US"/>
        </a:p>
      </dgm:t>
    </dgm:pt>
    <dgm:pt modelId="{8E74B5F7-BD8B-4700-8FE0-1B69E6D83EB1}" type="sibTrans" cxnId="{EC7BDBEB-A640-4525-B75E-54C720AB216E}">
      <dgm:prSet/>
      <dgm:spPr/>
      <dgm:t>
        <a:bodyPr/>
        <a:lstStyle/>
        <a:p>
          <a:endParaRPr lang="en-US"/>
        </a:p>
      </dgm:t>
    </dgm:pt>
    <dgm:pt modelId="{7032B618-E697-43CD-ACEE-B78276D8F051}" type="pres">
      <dgm:prSet presAssocID="{2E0D5684-9384-44A5-B7BF-7DD5D45E90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6FEC55-7C35-477B-BE0D-CC6423D1B62B}" type="pres">
      <dgm:prSet presAssocID="{06536786-F7FF-45FE-95F2-A990DF02C3F6}" presName="hierRoot1" presStyleCnt="0"/>
      <dgm:spPr/>
    </dgm:pt>
    <dgm:pt modelId="{D1E54927-266F-4C25-BF22-D8909BE6D1F9}" type="pres">
      <dgm:prSet presAssocID="{06536786-F7FF-45FE-95F2-A990DF02C3F6}" presName="composite" presStyleCnt="0"/>
      <dgm:spPr/>
    </dgm:pt>
    <dgm:pt modelId="{71B6CADA-C013-4177-898E-BB3951475067}" type="pres">
      <dgm:prSet presAssocID="{06536786-F7FF-45FE-95F2-A990DF02C3F6}" presName="background" presStyleLbl="node0" presStyleIdx="0" presStyleCnt="1"/>
      <dgm:spPr/>
    </dgm:pt>
    <dgm:pt modelId="{15185A5B-688C-4504-B0F1-79E1D4E116DE}" type="pres">
      <dgm:prSet presAssocID="{06536786-F7FF-45FE-95F2-A990DF02C3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22E3E0-2096-4224-82D9-7A1EAB3A601F}" type="pres">
      <dgm:prSet presAssocID="{06536786-F7FF-45FE-95F2-A990DF02C3F6}" presName="hierChild2" presStyleCnt="0"/>
      <dgm:spPr/>
    </dgm:pt>
    <dgm:pt modelId="{A94B8041-3B88-4077-976F-622E14286A28}" type="pres">
      <dgm:prSet presAssocID="{8F83A8F9-BE00-4A43-B090-0A9F1F7D8FE3}" presName="Name10" presStyleLbl="parChTrans1D2" presStyleIdx="0" presStyleCnt="8"/>
      <dgm:spPr/>
      <dgm:t>
        <a:bodyPr/>
        <a:lstStyle/>
        <a:p>
          <a:endParaRPr lang="en-US"/>
        </a:p>
      </dgm:t>
    </dgm:pt>
    <dgm:pt modelId="{DBC8020F-135E-444B-897D-E1F6F602FA46}" type="pres">
      <dgm:prSet presAssocID="{4E655408-6772-4E43-9F19-A51C6FA44FB1}" presName="hierRoot2" presStyleCnt="0"/>
      <dgm:spPr/>
    </dgm:pt>
    <dgm:pt modelId="{10C38569-1ED9-467A-A5B4-6F8C82810863}" type="pres">
      <dgm:prSet presAssocID="{4E655408-6772-4E43-9F19-A51C6FA44FB1}" presName="composite2" presStyleCnt="0"/>
      <dgm:spPr/>
    </dgm:pt>
    <dgm:pt modelId="{68B44404-675B-4969-B19E-994CABF5BF1E}" type="pres">
      <dgm:prSet presAssocID="{4E655408-6772-4E43-9F19-A51C6FA44FB1}" presName="background2" presStyleLbl="node2" presStyleIdx="0" presStyleCnt="8"/>
      <dgm:spPr/>
    </dgm:pt>
    <dgm:pt modelId="{9762E683-BA8D-4B5E-9F8F-307772777F7C}" type="pres">
      <dgm:prSet presAssocID="{4E655408-6772-4E43-9F19-A51C6FA44FB1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49257-15C5-46B5-95F1-EA75FE2CF166}" type="pres">
      <dgm:prSet presAssocID="{4E655408-6772-4E43-9F19-A51C6FA44FB1}" presName="hierChild3" presStyleCnt="0"/>
      <dgm:spPr/>
    </dgm:pt>
    <dgm:pt modelId="{6292979D-7F8C-414F-A906-3B129E80DBF3}" type="pres">
      <dgm:prSet presAssocID="{F24CF7B4-A223-4D53-9A72-297615D0DFE6}" presName="Name10" presStyleLbl="parChTrans1D2" presStyleIdx="1" presStyleCnt="8"/>
      <dgm:spPr/>
      <dgm:t>
        <a:bodyPr/>
        <a:lstStyle/>
        <a:p>
          <a:endParaRPr lang="en-US"/>
        </a:p>
      </dgm:t>
    </dgm:pt>
    <dgm:pt modelId="{BE4FA096-0B41-4B8A-92E5-3606B1AF71DB}" type="pres">
      <dgm:prSet presAssocID="{25CEA2A5-3E5C-49CC-8401-33D386BAEB4B}" presName="hierRoot2" presStyleCnt="0"/>
      <dgm:spPr/>
    </dgm:pt>
    <dgm:pt modelId="{E4EE959A-9272-48A1-BFF2-30A219E01692}" type="pres">
      <dgm:prSet presAssocID="{25CEA2A5-3E5C-49CC-8401-33D386BAEB4B}" presName="composite2" presStyleCnt="0"/>
      <dgm:spPr/>
    </dgm:pt>
    <dgm:pt modelId="{1CE40CDB-1631-4BBA-B573-032030B6BDC0}" type="pres">
      <dgm:prSet presAssocID="{25CEA2A5-3E5C-49CC-8401-33D386BAEB4B}" presName="background2" presStyleLbl="node2" presStyleIdx="1" presStyleCnt="8"/>
      <dgm:spPr/>
    </dgm:pt>
    <dgm:pt modelId="{4FC1FC3A-964A-4DA9-A5AD-B26E0B83BEFF}" type="pres">
      <dgm:prSet presAssocID="{25CEA2A5-3E5C-49CC-8401-33D386BAEB4B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7ABE6-1D5F-40FA-901F-E5FE457EB854}" type="pres">
      <dgm:prSet presAssocID="{25CEA2A5-3E5C-49CC-8401-33D386BAEB4B}" presName="hierChild3" presStyleCnt="0"/>
      <dgm:spPr/>
    </dgm:pt>
    <dgm:pt modelId="{A3048F14-D474-48E8-B12C-240ACCC97B3C}" type="pres">
      <dgm:prSet presAssocID="{065413D8-652B-4017-B8F4-852AB0491DE3}" presName="Name10" presStyleLbl="parChTrans1D2" presStyleIdx="2" presStyleCnt="8"/>
      <dgm:spPr/>
      <dgm:t>
        <a:bodyPr/>
        <a:lstStyle/>
        <a:p>
          <a:endParaRPr lang="en-US"/>
        </a:p>
      </dgm:t>
    </dgm:pt>
    <dgm:pt modelId="{1AC5C035-82AF-460A-BC20-D878A472B903}" type="pres">
      <dgm:prSet presAssocID="{9A702E3E-0D4F-4E3D-8BBD-30DA6F187337}" presName="hierRoot2" presStyleCnt="0"/>
      <dgm:spPr/>
    </dgm:pt>
    <dgm:pt modelId="{C6C198BB-C07B-472A-9AEF-D0892BD7F08C}" type="pres">
      <dgm:prSet presAssocID="{9A702E3E-0D4F-4E3D-8BBD-30DA6F187337}" presName="composite2" presStyleCnt="0"/>
      <dgm:spPr/>
    </dgm:pt>
    <dgm:pt modelId="{9E1B2AB0-A850-43DC-9DA4-9FD04E0DC2FF}" type="pres">
      <dgm:prSet presAssocID="{9A702E3E-0D4F-4E3D-8BBD-30DA6F187337}" presName="background2" presStyleLbl="node2" presStyleIdx="2" presStyleCnt="8"/>
      <dgm:spPr/>
    </dgm:pt>
    <dgm:pt modelId="{B4C5541A-E6C0-400F-A540-1EEC7B0DC030}" type="pres">
      <dgm:prSet presAssocID="{9A702E3E-0D4F-4E3D-8BBD-30DA6F187337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102B8-A30F-4602-9A8C-E611FC5ACA0A}" type="pres">
      <dgm:prSet presAssocID="{9A702E3E-0D4F-4E3D-8BBD-30DA6F187337}" presName="hierChild3" presStyleCnt="0"/>
      <dgm:spPr/>
    </dgm:pt>
    <dgm:pt modelId="{7F59A590-83E6-49EB-8294-168C6F34200E}" type="pres">
      <dgm:prSet presAssocID="{232B7420-656D-4A58-A6C0-A9BE875CAB5D}" presName="Name10" presStyleLbl="parChTrans1D2" presStyleIdx="3" presStyleCnt="8"/>
      <dgm:spPr/>
      <dgm:t>
        <a:bodyPr/>
        <a:lstStyle/>
        <a:p>
          <a:endParaRPr lang="en-US"/>
        </a:p>
      </dgm:t>
    </dgm:pt>
    <dgm:pt modelId="{4EAC859F-8934-4811-8EF9-BDE6621C1FDE}" type="pres">
      <dgm:prSet presAssocID="{A8BF957B-E9DC-4030-98FA-684CE7DD6DCF}" presName="hierRoot2" presStyleCnt="0"/>
      <dgm:spPr/>
    </dgm:pt>
    <dgm:pt modelId="{D6FD14E4-F929-4548-903E-C9873C90A356}" type="pres">
      <dgm:prSet presAssocID="{A8BF957B-E9DC-4030-98FA-684CE7DD6DCF}" presName="composite2" presStyleCnt="0"/>
      <dgm:spPr/>
    </dgm:pt>
    <dgm:pt modelId="{8BF60AB8-402B-4586-AB6C-421890D8EA3B}" type="pres">
      <dgm:prSet presAssocID="{A8BF957B-E9DC-4030-98FA-684CE7DD6DCF}" presName="background2" presStyleLbl="node2" presStyleIdx="3" presStyleCnt="8"/>
      <dgm:spPr/>
    </dgm:pt>
    <dgm:pt modelId="{581BEE5C-38A3-4617-85EA-1ECBF8698A0A}" type="pres">
      <dgm:prSet presAssocID="{A8BF957B-E9DC-4030-98FA-684CE7DD6DCF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219C56-8C5F-405B-9BC5-A852BFC31DFA}" type="pres">
      <dgm:prSet presAssocID="{A8BF957B-E9DC-4030-98FA-684CE7DD6DCF}" presName="hierChild3" presStyleCnt="0"/>
      <dgm:spPr/>
    </dgm:pt>
    <dgm:pt modelId="{C01162B8-4599-4113-8F30-AC01553D1161}" type="pres">
      <dgm:prSet presAssocID="{1B0A7F12-F811-41DA-A75F-F66A602DF629}" presName="Name17" presStyleLbl="parChTrans1D3" presStyleIdx="0" presStyleCnt="7"/>
      <dgm:spPr/>
      <dgm:t>
        <a:bodyPr/>
        <a:lstStyle/>
        <a:p>
          <a:endParaRPr lang="en-US"/>
        </a:p>
      </dgm:t>
    </dgm:pt>
    <dgm:pt modelId="{22EF3D61-22AE-4455-8B7B-FC203AA4F460}" type="pres">
      <dgm:prSet presAssocID="{C7FA5F73-0C88-47FC-A4F5-C21500A151D8}" presName="hierRoot3" presStyleCnt="0"/>
      <dgm:spPr/>
    </dgm:pt>
    <dgm:pt modelId="{947AC256-6164-469E-8119-D288F074FC1B}" type="pres">
      <dgm:prSet presAssocID="{C7FA5F73-0C88-47FC-A4F5-C21500A151D8}" presName="composite3" presStyleCnt="0"/>
      <dgm:spPr/>
    </dgm:pt>
    <dgm:pt modelId="{9F8DD874-9A2F-4164-B1FF-2199F610B008}" type="pres">
      <dgm:prSet presAssocID="{C7FA5F73-0C88-47FC-A4F5-C21500A151D8}" presName="background3" presStyleLbl="node3" presStyleIdx="0" presStyleCnt="7"/>
      <dgm:spPr/>
    </dgm:pt>
    <dgm:pt modelId="{73BA4797-27B0-4DED-A44F-745C5DDDFC39}" type="pres">
      <dgm:prSet presAssocID="{C7FA5F73-0C88-47FC-A4F5-C21500A151D8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F971BA-6976-4297-9FA7-309187DEBEC2}" type="pres">
      <dgm:prSet presAssocID="{C7FA5F73-0C88-47FC-A4F5-C21500A151D8}" presName="hierChild4" presStyleCnt="0"/>
      <dgm:spPr/>
    </dgm:pt>
    <dgm:pt modelId="{C5E31A59-A9EE-4C49-B73D-2F776A5A336E}" type="pres">
      <dgm:prSet presAssocID="{32A44376-6783-475A-8ECD-1EC7912FB6FF}" presName="Name23" presStyleLbl="parChTrans1D4" presStyleIdx="0" presStyleCnt="36"/>
      <dgm:spPr/>
      <dgm:t>
        <a:bodyPr/>
        <a:lstStyle/>
        <a:p>
          <a:endParaRPr lang="en-US"/>
        </a:p>
      </dgm:t>
    </dgm:pt>
    <dgm:pt modelId="{873E105F-9631-495F-BFBF-F9CFD0EABD40}" type="pres">
      <dgm:prSet presAssocID="{439AFB0D-2424-439F-82F8-17ABF2782A4D}" presName="hierRoot4" presStyleCnt="0"/>
      <dgm:spPr/>
    </dgm:pt>
    <dgm:pt modelId="{33F39E36-5F4B-422D-B7FD-F3DA8D7B6A68}" type="pres">
      <dgm:prSet presAssocID="{439AFB0D-2424-439F-82F8-17ABF2782A4D}" presName="composite4" presStyleCnt="0"/>
      <dgm:spPr/>
    </dgm:pt>
    <dgm:pt modelId="{7BD8B75B-ABD3-4CB1-BD2C-CF07F17A5100}" type="pres">
      <dgm:prSet presAssocID="{439AFB0D-2424-439F-82F8-17ABF2782A4D}" presName="background4" presStyleLbl="node4" presStyleIdx="0" presStyleCnt="36"/>
      <dgm:spPr/>
    </dgm:pt>
    <dgm:pt modelId="{340E1027-E8DA-440C-8188-E6C8B96F1629}" type="pres">
      <dgm:prSet presAssocID="{439AFB0D-2424-439F-82F8-17ABF2782A4D}" presName="text4" presStyleLbl="fgAcc4" presStyleIdx="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4AB93-4B7F-49A6-A030-A8CAE3016AE2}" type="pres">
      <dgm:prSet presAssocID="{439AFB0D-2424-439F-82F8-17ABF2782A4D}" presName="hierChild5" presStyleCnt="0"/>
      <dgm:spPr/>
    </dgm:pt>
    <dgm:pt modelId="{6485F1DC-37A9-409B-BC5B-1FA622BF13CE}" type="pres">
      <dgm:prSet presAssocID="{873988DC-EDF0-461A-941D-A9F5BC984360}" presName="Name17" presStyleLbl="parChTrans1D3" presStyleIdx="1" presStyleCnt="7"/>
      <dgm:spPr/>
      <dgm:t>
        <a:bodyPr/>
        <a:lstStyle/>
        <a:p>
          <a:endParaRPr lang="en-US"/>
        </a:p>
      </dgm:t>
    </dgm:pt>
    <dgm:pt modelId="{F8A29FD1-360F-44E8-90CA-41BF9B2A3EC2}" type="pres">
      <dgm:prSet presAssocID="{3CADAD94-775D-4514-8DF0-4CE5F6CB6AA4}" presName="hierRoot3" presStyleCnt="0"/>
      <dgm:spPr/>
    </dgm:pt>
    <dgm:pt modelId="{BC98C4A9-2297-4EE2-BF81-8F97EC47CA61}" type="pres">
      <dgm:prSet presAssocID="{3CADAD94-775D-4514-8DF0-4CE5F6CB6AA4}" presName="composite3" presStyleCnt="0"/>
      <dgm:spPr/>
    </dgm:pt>
    <dgm:pt modelId="{DCC5CA60-82BB-4481-AA5E-9D6F3C582118}" type="pres">
      <dgm:prSet presAssocID="{3CADAD94-775D-4514-8DF0-4CE5F6CB6AA4}" presName="background3" presStyleLbl="node3" presStyleIdx="1" presStyleCnt="7"/>
      <dgm:spPr/>
    </dgm:pt>
    <dgm:pt modelId="{A003B66F-C851-470E-BB3B-41D511FA3B3D}" type="pres">
      <dgm:prSet presAssocID="{3CADAD94-775D-4514-8DF0-4CE5F6CB6AA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D6DB6B-B01D-4EFD-9913-29A00F9534CD}" type="pres">
      <dgm:prSet presAssocID="{3CADAD94-775D-4514-8DF0-4CE5F6CB6AA4}" presName="hierChild4" presStyleCnt="0"/>
      <dgm:spPr/>
    </dgm:pt>
    <dgm:pt modelId="{AE6107DE-8ACE-4B44-930D-97DBF851B683}" type="pres">
      <dgm:prSet presAssocID="{FECF8639-88BC-41E1-A30D-7C3D25ABCB6C}" presName="Name23" presStyleLbl="parChTrans1D4" presStyleIdx="1" presStyleCnt="36"/>
      <dgm:spPr/>
      <dgm:t>
        <a:bodyPr/>
        <a:lstStyle/>
        <a:p>
          <a:endParaRPr lang="en-US"/>
        </a:p>
      </dgm:t>
    </dgm:pt>
    <dgm:pt modelId="{B984F28F-BBB8-4B38-9690-D180D7852B6A}" type="pres">
      <dgm:prSet presAssocID="{7D513132-5FAC-4260-B2D1-961C173F99D5}" presName="hierRoot4" presStyleCnt="0"/>
      <dgm:spPr/>
    </dgm:pt>
    <dgm:pt modelId="{7C802AE8-9A82-4D4C-8831-C42A1045BAE6}" type="pres">
      <dgm:prSet presAssocID="{7D513132-5FAC-4260-B2D1-961C173F99D5}" presName="composite4" presStyleCnt="0"/>
      <dgm:spPr/>
    </dgm:pt>
    <dgm:pt modelId="{C49AD3E6-69C3-42C8-A844-E5096BD7A9A2}" type="pres">
      <dgm:prSet presAssocID="{7D513132-5FAC-4260-B2D1-961C173F99D5}" presName="background4" presStyleLbl="node4" presStyleIdx="1" presStyleCnt="36"/>
      <dgm:spPr/>
    </dgm:pt>
    <dgm:pt modelId="{61B2C402-17EA-471F-8EBA-7184866F12A6}" type="pres">
      <dgm:prSet presAssocID="{7D513132-5FAC-4260-B2D1-961C173F99D5}" presName="text4" presStyleLbl="fgAcc4" presStyleIdx="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2CFBD-6581-4C52-828E-C631F03B3AE6}" type="pres">
      <dgm:prSet presAssocID="{7D513132-5FAC-4260-B2D1-961C173F99D5}" presName="hierChild5" presStyleCnt="0"/>
      <dgm:spPr/>
    </dgm:pt>
    <dgm:pt modelId="{005B7CC8-9CCF-477E-BB6E-69F181E04F0D}" type="pres">
      <dgm:prSet presAssocID="{2BDFA43F-BB71-4404-8E51-B3C7149BA451}" presName="Name17" presStyleLbl="parChTrans1D3" presStyleIdx="2" presStyleCnt="7"/>
      <dgm:spPr/>
      <dgm:t>
        <a:bodyPr/>
        <a:lstStyle/>
        <a:p>
          <a:endParaRPr lang="en-US"/>
        </a:p>
      </dgm:t>
    </dgm:pt>
    <dgm:pt modelId="{5056D61C-9739-4F01-8884-FA7089A7B61E}" type="pres">
      <dgm:prSet presAssocID="{D70BA74F-5C95-47E1-BE6A-A10A72142E99}" presName="hierRoot3" presStyleCnt="0"/>
      <dgm:spPr/>
    </dgm:pt>
    <dgm:pt modelId="{B8C62425-8876-472B-A57F-BE6938642B13}" type="pres">
      <dgm:prSet presAssocID="{D70BA74F-5C95-47E1-BE6A-A10A72142E99}" presName="composite3" presStyleCnt="0"/>
      <dgm:spPr/>
    </dgm:pt>
    <dgm:pt modelId="{EBEBBA12-F768-4B3D-8E36-E523F9C32EAD}" type="pres">
      <dgm:prSet presAssocID="{D70BA74F-5C95-47E1-BE6A-A10A72142E99}" presName="background3" presStyleLbl="node3" presStyleIdx="2" presStyleCnt="7"/>
      <dgm:spPr/>
    </dgm:pt>
    <dgm:pt modelId="{7D06070B-7B9F-4E2E-B4F7-7C79F80A4F03}" type="pres">
      <dgm:prSet presAssocID="{D70BA74F-5C95-47E1-BE6A-A10A72142E9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BA294-3940-4D55-A251-3034C426AB2F}" type="pres">
      <dgm:prSet presAssocID="{D70BA74F-5C95-47E1-BE6A-A10A72142E99}" presName="hierChild4" presStyleCnt="0"/>
      <dgm:spPr/>
    </dgm:pt>
    <dgm:pt modelId="{5A3B4B85-3ED7-42E9-804F-8AD344DAC54B}" type="pres">
      <dgm:prSet presAssocID="{48CC897F-7AD7-45DD-BFA7-E45339C8012F}" presName="Name23" presStyleLbl="parChTrans1D4" presStyleIdx="2" presStyleCnt="36"/>
      <dgm:spPr/>
      <dgm:t>
        <a:bodyPr/>
        <a:lstStyle/>
        <a:p>
          <a:endParaRPr lang="en-US"/>
        </a:p>
      </dgm:t>
    </dgm:pt>
    <dgm:pt modelId="{CCD7B825-E755-478B-8D6A-2FCDC3E4EC2C}" type="pres">
      <dgm:prSet presAssocID="{9912E43F-4791-41FD-BBFC-F88243619721}" presName="hierRoot4" presStyleCnt="0"/>
      <dgm:spPr/>
    </dgm:pt>
    <dgm:pt modelId="{E4D21F58-C36D-43BF-9E04-637B4ACE4A1F}" type="pres">
      <dgm:prSet presAssocID="{9912E43F-4791-41FD-BBFC-F88243619721}" presName="composite4" presStyleCnt="0"/>
      <dgm:spPr/>
    </dgm:pt>
    <dgm:pt modelId="{70EFC692-CCD4-405D-AD0C-5080F79F4276}" type="pres">
      <dgm:prSet presAssocID="{9912E43F-4791-41FD-BBFC-F88243619721}" presName="background4" presStyleLbl="node4" presStyleIdx="2" presStyleCnt="36"/>
      <dgm:spPr/>
    </dgm:pt>
    <dgm:pt modelId="{91A86A27-5439-428D-8F3A-9BD604102092}" type="pres">
      <dgm:prSet presAssocID="{9912E43F-4791-41FD-BBFC-F88243619721}" presName="text4" presStyleLbl="fgAcc4" presStyleIdx="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5D1B2-43DC-44CD-B90E-DEC26B1550A3}" type="pres">
      <dgm:prSet presAssocID="{9912E43F-4791-41FD-BBFC-F88243619721}" presName="hierChild5" presStyleCnt="0"/>
      <dgm:spPr/>
    </dgm:pt>
    <dgm:pt modelId="{7DD882BA-A9F8-4EAE-B087-49D7BBD9485E}" type="pres">
      <dgm:prSet presAssocID="{AC2899D9-968C-4F1F-9A4A-F91F24B22D66}" presName="Name17" presStyleLbl="parChTrans1D3" presStyleIdx="3" presStyleCnt="7"/>
      <dgm:spPr/>
      <dgm:t>
        <a:bodyPr/>
        <a:lstStyle/>
        <a:p>
          <a:endParaRPr lang="en-US"/>
        </a:p>
      </dgm:t>
    </dgm:pt>
    <dgm:pt modelId="{211C5778-41D5-40B7-9607-66F9316C45A8}" type="pres">
      <dgm:prSet presAssocID="{00ADC56A-E3C1-4F7F-845A-4D76AFBE0BCD}" presName="hierRoot3" presStyleCnt="0"/>
      <dgm:spPr/>
    </dgm:pt>
    <dgm:pt modelId="{C0038D21-B193-4908-A43E-836ECB60011B}" type="pres">
      <dgm:prSet presAssocID="{00ADC56A-E3C1-4F7F-845A-4D76AFBE0BCD}" presName="composite3" presStyleCnt="0"/>
      <dgm:spPr/>
    </dgm:pt>
    <dgm:pt modelId="{C24D9A78-1326-4B95-820F-AAE402B72455}" type="pres">
      <dgm:prSet presAssocID="{00ADC56A-E3C1-4F7F-845A-4D76AFBE0BCD}" presName="background3" presStyleLbl="node3" presStyleIdx="3" presStyleCnt="7"/>
      <dgm:spPr/>
    </dgm:pt>
    <dgm:pt modelId="{D61A9FF0-EE0C-4A59-AB15-075F9337EFC6}" type="pres">
      <dgm:prSet presAssocID="{00ADC56A-E3C1-4F7F-845A-4D76AFBE0BCD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CECFB-AB23-477A-86F7-C9A1D08B8AE1}" type="pres">
      <dgm:prSet presAssocID="{00ADC56A-E3C1-4F7F-845A-4D76AFBE0BCD}" presName="hierChild4" presStyleCnt="0"/>
      <dgm:spPr/>
    </dgm:pt>
    <dgm:pt modelId="{6254354C-4176-41C2-B2E7-06D162E2AC5E}" type="pres">
      <dgm:prSet presAssocID="{15E7A2F7-1BB7-41EB-A3EB-CB5D7FA7FDE6}" presName="Name10" presStyleLbl="parChTrans1D2" presStyleIdx="4" presStyleCnt="8"/>
      <dgm:spPr/>
      <dgm:t>
        <a:bodyPr/>
        <a:lstStyle/>
        <a:p>
          <a:endParaRPr lang="en-US"/>
        </a:p>
      </dgm:t>
    </dgm:pt>
    <dgm:pt modelId="{C9A1B2DD-20F0-43FD-92F4-9400D28F967E}" type="pres">
      <dgm:prSet presAssocID="{C5945A14-84FC-4956-A4E6-8036FCB88458}" presName="hierRoot2" presStyleCnt="0"/>
      <dgm:spPr/>
    </dgm:pt>
    <dgm:pt modelId="{1D0E6DEF-B26E-401B-ABC2-0E6CCB657813}" type="pres">
      <dgm:prSet presAssocID="{C5945A14-84FC-4956-A4E6-8036FCB88458}" presName="composite2" presStyleCnt="0"/>
      <dgm:spPr/>
    </dgm:pt>
    <dgm:pt modelId="{302D01DB-FAF8-4C94-88AE-853A34A931C8}" type="pres">
      <dgm:prSet presAssocID="{C5945A14-84FC-4956-A4E6-8036FCB88458}" presName="background2" presStyleLbl="node2" presStyleIdx="4" presStyleCnt="8"/>
      <dgm:spPr/>
    </dgm:pt>
    <dgm:pt modelId="{653B4A5D-2ADE-4E26-9788-72669908F8DD}" type="pres">
      <dgm:prSet presAssocID="{C5945A14-84FC-4956-A4E6-8036FCB88458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D8C10-0926-4546-B884-6E6A494AE2C0}" type="pres">
      <dgm:prSet presAssocID="{C5945A14-84FC-4956-A4E6-8036FCB88458}" presName="hierChild3" presStyleCnt="0"/>
      <dgm:spPr/>
    </dgm:pt>
    <dgm:pt modelId="{045D58B2-7DB0-411B-863A-09B1938F2683}" type="pres">
      <dgm:prSet presAssocID="{C6F5ED85-C9ED-45A0-9ECB-AA0C86E7D32A}" presName="Name10" presStyleLbl="parChTrans1D2" presStyleIdx="5" presStyleCnt="8"/>
      <dgm:spPr/>
      <dgm:t>
        <a:bodyPr/>
        <a:lstStyle/>
        <a:p>
          <a:endParaRPr lang="en-US"/>
        </a:p>
      </dgm:t>
    </dgm:pt>
    <dgm:pt modelId="{B74BF8A5-47AF-4BEC-9B0E-D2B003A99798}" type="pres">
      <dgm:prSet presAssocID="{F59D43CB-D3C3-4D78-A6D5-939D4F443014}" presName="hierRoot2" presStyleCnt="0"/>
      <dgm:spPr/>
    </dgm:pt>
    <dgm:pt modelId="{DA93B2DC-EB72-49AC-BB77-4A0002D37537}" type="pres">
      <dgm:prSet presAssocID="{F59D43CB-D3C3-4D78-A6D5-939D4F443014}" presName="composite2" presStyleCnt="0"/>
      <dgm:spPr/>
    </dgm:pt>
    <dgm:pt modelId="{FD1E69CA-5BFD-4C05-84CD-6C2B8AF25E67}" type="pres">
      <dgm:prSet presAssocID="{F59D43CB-D3C3-4D78-A6D5-939D4F443014}" presName="background2" presStyleLbl="node2" presStyleIdx="5" presStyleCnt="8"/>
      <dgm:spPr/>
    </dgm:pt>
    <dgm:pt modelId="{47B49950-83D4-4E49-9355-2A5B911B546B}" type="pres">
      <dgm:prSet presAssocID="{F59D43CB-D3C3-4D78-A6D5-939D4F443014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5BD43-B18F-43A0-A204-B36E565D3A21}" type="pres">
      <dgm:prSet presAssocID="{F59D43CB-D3C3-4D78-A6D5-939D4F443014}" presName="hierChild3" presStyleCnt="0"/>
      <dgm:spPr/>
    </dgm:pt>
    <dgm:pt modelId="{37980185-4C93-43C1-A51D-15BE97F5FBDF}" type="pres">
      <dgm:prSet presAssocID="{31D6F3B8-1F5A-4E46-BBDA-7182902EC7C1}" presName="Name10" presStyleLbl="parChTrans1D2" presStyleIdx="6" presStyleCnt="8"/>
      <dgm:spPr/>
      <dgm:t>
        <a:bodyPr/>
        <a:lstStyle/>
        <a:p>
          <a:endParaRPr lang="en-US"/>
        </a:p>
      </dgm:t>
    </dgm:pt>
    <dgm:pt modelId="{C536570A-D9E4-4479-8D55-30BA9D6C4F70}" type="pres">
      <dgm:prSet presAssocID="{6F244300-A8A6-4376-BCA1-5B562E17BCE8}" presName="hierRoot2" presStyleCnt="0"/>
      <dgm:spPr/>
    </dgm:pt>
    <dgm:pt modelId="{A19BE965-82C1-463D-8741-7321E6DD6741}" type="pres">
      <dgm:prSet presAssocID="{6F244300-A8A6-4376-BCA1-5B562E17BCE8}" presName="composite2" presStyleCnt="0"/>
      <dgm:spPr/>
    </dgm:pt>
    <dgm:pt modelId="{C09220B7-3F73-4EC0-84B9-7064B95BD2BF}" type="pres">
      <dgm:prSet presAssocID="{6F244300-A8A6-4376-BCA1-5B562E17BCE8}" presName="background2" presStyleLbl="node2" presStyleIdx="6" presStyleCnt="8"/>
      <dgm:spPr/>
    </dgm:pt>
    <dgm:pt modelId="{7F65C886-B6A3-47E2-BA6E-032505B28436}" type="pres">
      <dgm:prSet presAssocID="{6F244300-A8A6-4376-BCA1-5B562E17BCE8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0B3E3-77D8-4406-934F-7FEFFE664D2D}" type="pres">
      <dgm:prSet presAssocID="{6F244300-A8A6-4376-BCA1-5B562E17BCE8}" presName="hierChild3" presStyleCnt="0"/>
      <dgm:spPr/>
    </dgm:pt>
    <dgm:pt modelId="{A44C3489-632F-450E-8419-94D9ECE3D43E}" type="pres">
      <dgm:prSet presAssocID="{02E23306-B001-4D19-9F20-6BE06A8FA55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9BA190DA-9E11-417D-ABB4-ADAC23512226}" type="pres">
      <dgm:prSet presAssocID="{94267814-9C28-4146-A3EE-64B854900E28}" presName="hierRoot3" presStyleCnt="0"/>
      <dgm:spPr/>
    </dgm:pt>
    <dgm:pt modelId="{A320C2B7-9330-4264-896A-8B094FC84468}" type="pres">
      <dgm:prSet presAssocID="{94267814-9C28-4146-A3EE-64B854900E28}" presName="composite3" presStyleCnt="0"/>
      <dgm:spPr/>
    </dgm:pt>
    <dgm:pt modelId="{7464812E-6137-43E7-94F3-DB88353D123F}" type="pres">
      <dgm:prSet presAssocID="{94267814-9C28-4146-A3EE-64B854900E28}" presName="background3" presStyleLbl="node3" presStyleIdx="4" presStyleCnt="7"/>
      <dgm:spPr/>
    </dgm:pt>
    <dgm:pt modelId="{6D0B7A92-8E4F-4165-90FD-2D573C4D4630}" type="pres">
      <dgm:prSet presAssocID="{94267814-9C28-4146-A3EE-64B854900E28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666A89-1EA9-4AC1-84C2-1E31A4C0B623}" type="pres">
      <dgm:prSet presAssocID="{94267814-9C28-4146-A3EE-64B854900E28}" presName="hierChild4" presStyleCnt="0"/>
      <dgm:spPr/>
    </dgm:pt>
    <dgm:pt modelId="{40D5027C-1C03-4664-8C83-8EDD8FB48F28}" type="pres">
      <dgm:prSet presAssocID="{09B28599-E8CE-425C-BB4F-7E4D5725C976}" presName="Name17" presStyleLbl="parChTrans1D3" presStyleIdx="5" presStyleCnt="7"/>
      <dgm:spPr/>
      <dgm:t>
        <a:bodyPr/>
        <a:lstStyle/>
        <a:p>
          <a:endParaRPr lang="en-US"/>
        </a:p>
      </dgm:t>
    </dgm:pt>
    <dgm:pt modelId="{B1D08581-B448-4E72-802E-1D5131FF28DA}" type="pres">
      <dgm:prSet presAssocID="{CF8D59D0-9E2D-45CB-AFE7-46CEBD95DC76}" presName="hierRoot3" presStyleCnt="0"/>
      <dgm:spPr/>
    </dgm:pt>
    <dgm:pt modelId="{7EECFA2D-CC6E-4A42-B5B3-431B7AD6DF84}" type="pres">
      <dgm:prSet presAssocID="{CF8D59D0-9E2D-45CB-AFE7-46CEBD95DC76}" presName="composite3" presStyleCnt="0"/>
      <dgm:spPr/>
    </dgm:pt>
    <dgm:pt modelId="{58B37F9B-E952-4435-9119-AF9B7EE66F8D}" type="pres">
      <dgm:prSet presAssocID="{CF8D59D0-9E2D-45CB-AFE7-46CEBD95DC76}" presName="background3" presStyleLbl="node3" presStyleIdx="5" presStyleCnt="7"/>
      <dgm:spPr/>
    </dgm:pt>
    <dgm:pt modelId="{41CD88AF-E090-47E3-960C-DF7201099FD8}" type="pres">
      <dgm:prSet presAssocID="{CF8D59D0-9E2D-45CB-AFE7-46CEBD95DC76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8F8ED-0E12-4A97-A415-DD6B885A1F6D}" type="pres">
      <dgm:prSet presAssocID="{CF8D59D0-9E2D-45CB-AFE7-46CEBD95DC76}" presName="hierChild4" presStyleCnt="0"/>
      <dgm:spPr/>
    </dgm:pt>
    <dgm:pt modelId="{4FED91BF-7F57-417A-95BA-03A6052EC754}" type="pres">
      <dgm:prSet presAssocID="{11C6218B-9C00-4848-BB3C-FD0CD3C0E1E2}" presName="Name23" presStyleLbl="parChTrans1D4" presStyleIdx="3" presStyleCnt="36"/>
      <dgm:spPr/>
      <dgm:t>
        <a:bodyPr/>
        <a:lstStyle/>
        <a:p>
          <a:endParaRPr lang="en-US"/>
        </a:p>
      </dgm:t>
    </dgm:pt>
    <dgm:pt modelId="{DF4E1E5B-789F-4D64-BB6E-20CBA9454839}" type="pres">
      <dgm:prSet presAssocID="{3242014D-FA1D-485F-9E59-8857465DB4BB}" presName="hierRoot4" presStyleCnt="0"/>
      <dgm:spPr/>
    </dgm:pt>
    <dgm:pt modelId="{56C293DA-84C9-43FA-ABBB-3D837E10A4F5}" type="pres">
      <dgm:prSet presAssocID="{3242014D-FA1D-485F-9E59-8857465DB4BB}" presName="composite4" presStyleCnt="0"/>
      <dgm:spPr/>
    </dgm:pt>
    <dgm:pt modelId="{A1482D33-ADA3-46FB-9F8C-869152189C2C}" type="pres">
      <dgm:prSet presAssocID="{3242014D-FA1D-485F-9E59-8857465DB4BB}" presName="background4" presStyleLbl="node4" presStyleIdx="3" presStyleCnt="36"/>
      <dgm:spPr/>
    </dgm:pt>
    <dgm:pt modelId="{BE591564-3211-4A04-A649-D397424BB649}" type="pres">
      <dgm:prSet presAssocID="{3242014D-FA1D-485F-9E59-8857465DB4BB}" presName="text4" presStyleLbl="fgAcc4" presStyleIdx="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AE714-A33E-452F-B528-158B5225E89D}" type="pres">
      <dgm:prSet presAssocID="{3242014D-FA1D-485F-9E59-8857465DB4BB}" presName="hierChild5" presStyleCnt="0"/>
      <dgm:spPr/>
    </dgm:pt>
    <dgm:pt modelId="{108E57E0-D691-4ABE-BED0-25EFC935EE5A}" type="pres">
      <dgm:prSet presAssocID="{5D1CE831-3E65-48C5-B276-476807B3B437}" presName="Name23" presStyleLbl="parChTrans1D4" presStyleIdx="4" presStyleCnt="36"/>
      <dgm:spPr/>
      <dgm:t>
        <a:bodyPr/>
        <a:lstStyle/>
        <a:p>
          <a:endParaRPr lang="en-US"/>
        </a:p>
      </dgm:t>
    </dgm:pt>
    <dgm:pt modelId="{E2AF1E0C-368F-4F72-A09B-FF41BE47724F}" type="pres">
      <dgm:prSet presAssocID="{BD8CA7CE-0808-493E-A0A2-939C11CA1347}" presName="hierRoot4" presStyleCnt="0"/>
      <dgm:spPr/>
    </dgm:pt>
    <dgm:pt modelId="{A2C5DAC5-4F31-4D8C-9697-3794C203CFB3}" type="pres">
      <dgm:prSet presAssocID="{BD8CA7CE-0808-493E-A0A2-939C11CA1347}" presName="composite4" presStyleCnt="0"/>
      <dgm:spPr/>
    </dgm:pt>
    <dgm:pt modelId="{4803D0F9-7962-4E46-B18A-4E65E46B14B1}" type="pres">
      <dgm:prSet presAssocID="{BD8CA7CE-0808-493E-A0A2-939C11CA1347}" presName="background4" presStyleLbl="node4" presStyleIdx="4" presStyleCnt="36"/>
      <dgm:spPr/>
    </dgm:pt>
    <dgm:pt modelId="{2B3E721E-3281-48DA-B90D-01CB6048A6D1}" type="pres">
      <dgm:prSet presAssocID="{BD8CA7CE-0808-493E-A0A2-939C11CA1347}" presName="text4" presStyleLbl="fgAcc4" presStyleIdx="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1B9AFE-FB60-41A7-AC64-29AD5B888566}" type="pres">
      <dgm:prSet presAssocID="{BD8CA7CE-0808-493E-A0A2-939C11CA1347}" presName="hierChild5" presStyleCnt="0"/>
      <dgm:spPr/>
    </dgm:pt>
    <dgm:pt modelId="{1874A796-42D3-4A7F-877D-2D40071C8D87}" type="pres">
      <dgm:prSet presAssocID="{70311944-DAEB-4F7E-963F-7F0B97662423}" presName="Name23" presStyleLbl="parChTrans1D4" presStyleIdx="5" presStyleCnt="36"/>
      <dgm:spPr/>
      <dgm:t>
        <a:bodyPr/>
        <a:lstStyle/>
        <a:p>
          <a:endParaRPr lang="en-US"/>
        </a:p>
      </dgm:t>
    </dgm:pt>
    <dgm:pt modelId="{B55AA15A-E67A-484C-98FA-144989C3C96C}" type="pres">
      <dgm:prSet presAssocID="{A8B6EDC7-AD75-4C74-B92F-64A3E405E4D7}" presName="hierRoot4" presStyleCnt="0"/>
      <dgm:spPr/>
    </dgm:pt>
    <dgm:pt modelId="{7DCFB410-877D-4A19-B2B7-8E2EC12BC17C}" type="pres">
      <dgm:prSet presAssocID="{A8B6EDC7-AD75-4C74-B92F-64A3E405E4D7}" presName="composite4" presStyleCnt="0"/>
      <dgm:spPr/>
    </dgm:pt>
    <dgm:pt modelId="{790F543D-1A37-4D5F-A7F7-B78215F2E5C3}" type="pres">
      <dgm:prSet presAssocID="{A8B6EDC7-AD75-4C74-B92F-64A3E405E4D7}" presName="background4" presStyleLbl="node4" presStyleIdx="5" presStyleCnt="36"/>
      <dgm:spPr/>
    </dgm:pt>
    <dgm:pt modelId="{CEEC8A2E-A038-4C89-AB94-B30988B2AD08}" type="pres">
      <dgm:prSet presAssocID="{A8B6EDC7-AD75-4C74-B92F-64A3E405E4D7}" presName="text4" presStyleLbl="fgAcc4" presStyleIdx="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7F8B0-8788-4454-A09A-7846B7840B63}" type="pres">
      <dgm:prSet presAssocID="{A8B6EDC7-AD75-4C74-B92F-64A3E405E4D7}" presName="hierChild5" presStyleCnt="0"/>
      <dgm:spPr/>
    </dgm:pt>
    <dgm:pt modelId="{619A86F0-176F-4D3A-932A-B482914BE0E5}" type="pres">
      <dgm:prSet presAssocID="{7F61DA88-D810-43BF-A709-748BC0948EAA}" presName="Name23" presStyleLbl="parChTrans1D4" presStyleIdx="6" presStyleCnt="36"/>
      <dgm:spPr/>
      <dgm:t>
        <a:bodyPr/>
        <a:lstStyle/>
        <a:p>
          <a:endParaRPr lang="en-US"/>
        </a:p>
      </dgm:t>
    </dgm:pt>
    <dgm:pt modelId="{30D51CFF-1CFF-446B-BC55-FC573DBFE53F}" type="pres">
      <dgm:prSet presAssocID="{58CF1EA9-3040-4FE1-B23C-1D644F9FE249}" presName="hierRoot4" presStyleCnt="0"/>
      <dgm:spPr/>
    </dgm:pt>
    <dgm:pt modelId="{515F6A45-87F6-4537-AF7D-857E28208DED}" type="pres">
      <dgm:prSet presAssocID="{58CF1EA9-3040-4FE1-B23C-1D644F9FE249}" presName="composite4" presStyleCnt="0"/>
      <dgm:spPr/>
    </dgm:pt>
    <dgm:pt modelId="{2F51B4AF-25F9-4250-95C3-69243842DC16}" type="pres">
      <dgm:prSet presAssocID="{58CF1EA9-3040-4FE1-B23C-1D644F9FE249}" presName="background4" presStyleLbl="node4" presStyleIdx="6" presStyleCnt="36"/>
      <dgm:spPr/>
    </dgm:pt>
    <dgm:pt modelId="{C5C7E28F-670D-431A-B987-388D878A4B36}" type="pres">
      <dgm:prSet presAssocID="{58CF1EA9-3040-4FE1-B23C-1D644F9FE249}" presName="text4" presStyleLbl="fgAcc4" presStyleIdx="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29A83-D410-4BFA-83A9-838926154AAB}" type="pres">
      <dgm:prSet presAssocID="{58CF1EA9-3040-4FE1-B23C-1D644F9FE249}" presName="hierChild5" presStyleCnt="0"/>
      <dgm:spPr/>
    </dgm:pt>
    <dgm:pt modelId="{4BACEFB4-8072-4047-AA8E-004D3B50F9D3}" type="pres">
      <dgm:prSet presAssocID="{1A310DA8-BDE3-403B-A2DA-9DCD76A05FD8}" presName="Name23" presStyleLbl="parChTrans1D4" presStyleIdx="7" presStyleCnt="36"/>
      <dgm:spPr/>
      <dgm:t>
        <a:bodyPr/>
        <a:lstStyle/>
        <a:p>
          <a:endParaRPr lang="en-US"/>
        </a:p>
      </dgm:t>
    </dgm:pt>
    <dgm:pt modelId="{05442371-02CB-4BDC-B32C-8E536CF1035D}" type="pres">
      <dgm:prSet presAssocID="{F734B3CE-E7D5-4821-A357-340E93E8A31B}" presName="hierRoot4" presStyleCnt="0"/>
      <dgm:spPr/>
    </dgm:pt>
    <dgm:pt modelId="{E06E862E-6EAC-46B3-BB1F-47A9E45376B5}" type="pres">
      <dgm:prSet presAssocID="{F734B3CE-E7D5-4821-A357-340E93E8A31B}" presName="composite4" presStyleCnt="0"/>
      <dgm:spPr/>
    </dgm:pt>
    <dgm:pt modelId="{B766D5FD-C068-4A91-A5B6-741DEB420ADB}" type="pres">
      <dgm:prSet presAssocID="{F734B3CE-E7D5-4821-A357-340E93E8A31B}" presName="background4" presStyleLbl="node4" presStyleIdx="7" presStyleCnt="36"/>
      <dgm:spPr/>
    </dgm:pt>
    <dgm:pt modelId="{E969D132-0865-424D-BB2B-A6EFA012F825}" type="pres">
      <dgm:prSet presAssocID="{F734B3CE-E7D5-4821-A357-340E93E8A31B}" presName="text4" presStyleLbl="fgAcc4" presStyleIdx="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EF3E7-A3EC-40D0-8C09-7A5661C4119F}" type="pres">
      <dgm:prSet presAssocID="{F734B3CE-E7D5-4821-A357-340E93E8A31B}" presName="hierChild5" presStyleCnt="0"/>
      <dgm:spPr/>
    </dgm:pt>
    <dgm:pt modelId="{988AA487-5747-4B68-9F86-E09513F4E8DE}" type="pres">
      <dgm:prSet presAssocID="{07E13DBC-F972-4A4D-BA0F-6F11AF343170}" presName="Name23" presStyleLbl="parChTrans1D4" presStyleIdx="8" presStyleCnt="36"/>
      <dgm:spPr/>
      <dgm:t>
        <a:bodyPr/>
        <a:lstStyle/>
        <a:p>
          <a:endParaRPr lang="en-US"/>
        </a:p>
      </dgm:t>
    </dgm:pt>
    <dgm:pt modelId="{4E78176B-C8E1-4D9E-84E0-AE52D03930FF}" type="pres">
      <dgm:prSet presAssocID="{F82A63B1-517A-4456-B6BA-9D21653331E1}" presName="hierRoot4" presStyleCnt="0"/>
      <dgm:spPr/>
    </dgm:pt>
    <dgm:pt modelId="{9E9050D6-2587-43C0-BE93-98C11578F5A9}" type="pres">
      <dgm:prSet presAssocID="{F82A63B1-517A-4456-B6BA-9D21653331E1}" presName="composite4" presStyleCnt="0"/>
      <dgm:spPr/>
    </dgm:pt>
    <dgm:pt modelId="{193941F3-4244-4A3C-9E58-C37943DA6810}" type="pres">
      <dgm:prSet presAssocID="{F82A63B1-517A-4456-B6BA-9D21653331E1}" presName="background4" presStyleLbl="node4" presStyleIdx="8" presStyleCnt="36"/>
      <dgm:spPr/>
    </dgm:pt>
    <dgm:pt modelId="{1E7168F6-4A64-48FD-909F-83070BF80091}" type="pres">
      <dgm:prSet presAssocID="{F82A63B1-517A-4456-B6BA-9D21653331E1}" presName="text4" presStyleLbl="fgAcc4" presStyleIdx="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6281D-4662-4B4B-B207-2AB965F6251C}" type="pres">
      <dgm:prSet presAssocID="{F82A63B1-517A-4456-B6BA-9D21653331E1}" presName="hierChild5" presStyleCnt="0"/>
      <dgm:spPr/>
    </dgm:pt>
    <dgm:pt modelId="{DD355C56-331F-4E50-A390-6E75B9FFF46C}" type="pres">
      <dgm:prSet presAssocID="{388B7E2B-FF2B-43EF-B49C-714EB07AF2FC}" presName="Name23" presStyleLbl="parChTrans1D4" presStyleIdx="9" presStyleCnt="36"/>
      <dgm:spPr/>
      <dgm:t>
        <a:bodyPr/>
        <a:lstStyle/>
        <a:p>
          <a:endParaRPr lang="en-US"/>
        </a:p>
      </dgm:t>
    </dgm:pt>
    <dgm:pt modelId="{8C96D0D2-17D5-4801-9E3A-095A68E502FA}" type="pres">
      <dgm:prSet presAssocID="{E3645873-B80D-472E-8573-A88AB637A87C}" presName="hierRoot4" presStyleCnt="0"/>
      <dgm:spPr/>
    </dgm:pt>
    <dgm:pt modelId="{B0E8BE16-E2F5-4DCF-9534-C86139CEAA3E}" type="pres">
      <dgm:prSet presAssocID="{E3645873-B80D-472E-8573-A88AB637A87C}" presName="composite4" presStyleCnt="0"/>
      <dgm:spPr/>
    </dgm:pt>
    <dgm:pt modelId="{84D703AA-F3FD-4466-923D-CB9EAA1AB6D4}" type="pres">
      <dgm:prSet presAssocID="{E3645873-B80D-472E-8573-A88AB637A87C}" presName="background4" presStyleLbl="node4" presStyleIdx="9" presStyleCnt="36"/>
      <dgm:spPr/>
    </dgm:pt>
    <dgm:pt modelId="{C6C59479-43AB-427C-A44E-E3CC6AD32D64}" type="pres">
      <dgm:prSet presAssocID="{E3645873-B80D-472E-8573-A88AB637A87C}" presName="text4" presStyleLbl="fgAcc4" presStyleIdx="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2B145-55F4-480C-B77E-EF4F10BBE3A0}" type="pres">
      <dgm:prSet presAssocID="{E3645873-B80D-472E-8573-A88AB637A87C}" presName="hierChild5" presStyleCnt="0"/>
      <dgm:spPr/>
    </dgm:pt>
    <dgm:pt modelId="{00B85270-80B3-40BC-8A48-9A3C3C2308BE}" type="pres">
      <dgm:prSet presAssocID="{0FF2D4C8-C0C2-44CD-9D7A-A08E8242F878}" presName="Name23" presStyleLbl="parChTrans1D4" presStyleIdx="10" presStyleCnt="36"/>
      <dgm:spPr/>
      <dgm:t>
        <a:bodyPr/>
        <a:lstStyle/>
        <a:p>
          <a:endParaRPr lang="en-US"/>
        </a:p>
      </dgm:t>
    </dgm:pt>
    <dgm:pt modelId="{86F065D6-4A68-44F7-9265-4FA4AE5E98F1}" type="pres">
      <dgm:prSet presAssocID="{84AA312C-4A3B-47F8-BE25-B8EF9AB2C416}" presName="hierRoot4" presStyleCnt="0"/>
      <dgm:spPr/>
    </dgm:pt>
    <dgm:pt modelId="{570CDEDC-4690-4A4D-8494-05A4995EB84B}" type="pres">
      <dgm:prSet presAssocID="{84AA312C-4A3B-47F8-BE25-B8EF9AB2C416}" presName="composite4" presStyleCnt="0"/>
      <dgm:spPr/>
    </dgm:pt>
    <dgm:pt modelId="{AE4C4BF2-BF32-46FE-B28A-7BA56E7B8FC8}" type="pres">
      <dgm:prSet presAssocID="{84AA312C-4A3B-47F8-BE25-B8EF9AB2C416}" presName="background4" presStyleLbl="node4" presStyleIdx="10" presStyleCnt="36"/>
      <dgm:spPr/>
    </dgm:pt>
    <dgm:pt modelId="{784D56A7-ABD9-4D84-88DC-2118C0C2B0D1}" type="pres">
      <dgm:prSet presAssocID="{84AA312C-4A3B-47F8-BE25-B8EF9AB2C416}" presName="text4" presStyleLbl="fgAcc4" presStyleIdx="1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DED5E-C2F9-4A2A-9FFA-762C18C6779A}" type="pres">
      <dgm:prSet presAssocID="{84AA312C-4A3B-47F8-BE25-B8EF9AB2C416}" presName="hierChild5" presStyleCnt="0"/>
      <dgm:spPr/>
    </dgm:pt>
    <dgm:pt modelId="{A0344152-E760-43FD-BB5D-39C5FA87CDEE}" type="pres">
      <dgm:prSet presAssocID="{F2627303-5827-4066-B80D-77CF5C9E2633}" presName="Name23" presStyleLbl="parChTrans1D4" presStyleIdx="11" presStyleCnt="36"/>
      <dgm:spPr/>
      <dgm:t>
        <a:bodyPr/>
        <a:lstStyle/>
        <a:p>
          <a:endParaRPr lang="en-US"/>
        </a:p>
      </dgm:t>
    </dgm:pt>
    <dgm:pt modelId="{44C1790D-E327-4E12-9443-D1C1EECB8DDD}" type="pres">
      <dgm:prSet presAssocID="{D0450EFA-9B9C-4336-BC64-F1C603A0A3E4}" presName="hierRoot4" presStyleCnt="0"/>
      <dgm:spPr/>
    </dgm:pt>
    <dgm:pt modelId="{A2FCC580-5FBB-4044-8D5D-5FCD1F5BD5FC}" type="pres">
      <dgm:prSet presAssocID="{D0450EFA-9B9C-4336-BC64-F1C603A0A3E4}" presName="composite4" presStyleCnt="0"/>
      <dgm:spPr/>
    </dgm:pt>
    <dgm:pt modelId="{308DC787-5B32-44DA-8C0F-1A105832CDC9}" type="pres">
      <dgm:prSet presAssocID="{D0450EFA-9B9C-4336-BC64-F1C603A0A3E4}" presName="background4" presStyleLbl="node4" presStyleIdx="11" presStyleCnt="36"/>
      <dgm:spPr/>
    </dgm:pt>
    <dgm:pt modelId="{4549FB4E-D6C4-4C64-81CF-EE1EEBFB7D8D}" type="pres">
      <dgm:prSet presAssocID="{D0450EFA-9B9C-4336-BC64-F1C603A0A3E4}" presName="text4" presStyleLbl="fgAcc4" presStyleIdx="1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0A08B-0D95-4BE7-B9FD-8750F62C052A}" type="pres">
      <dgm:prSet presAssocID="{D0450EFA-9B9C-4336-BC64-F1C603A0A3E4}" presName="hierChild5" presStyleCnt="0"/>
      <dgm:spPr/>
    </dgm:pt>
    <dgm:pt modelId="{DFD29D4A-D6B9-4E03-8713-E60A91F2A190}" type="pres">
      <dgm:prSet presAssocID="{7416876E-F261-4EB7-BD65-A8B7A524BAEA}" presName="Name23" presStyleLbl="parChTrans1D4" presStyleIdx="12" presStyleCnt="36"/>
      <dgm:spPr/>
      <dgm:t>
        <a:bodyPr/>
        <a:lstStyle/>
        <a:p>
          <a:endParaRPr lang="en-US"/>
        </a:p>
      </dgm:t>
    </dgm:pt>
    <dgm:pt modelId="{26A93D43-5C97-4D42-9755-4706A3320CCA}" type="pres">
      <dgm:prSet presAssocID="{93D9F9E4-64A4-4154-A1AD-19A11525135D}" presName="hierRoot4" presStyleCnt="0"/>
      <dgm:spPr/>
    </dgm:pt>
    <dgm:pt modelId="{3971146F-85FF-491F-8411-C9C91E4362FA}" type="pres">
      <dgm:prSet presAssocID="{93D9F9E4-64A4-4154-A1AD-19A11525135D}" presName="composite4" presStyleCnt="0"/>
      <dgm:spPr/>
    </dgm:pt>
    <dgm:pt modelId="{FD30014F-2B36-4DC0-81C5-EC97581239AE}" type="pres">
      <dgm:prSet presAssocID="{93D9F9E4-64A4-4154-A1AD-19A11525135D}" presName="background4" presStyleLbl="node4" presStyleIdx="12" presStyleCnt="36"/>
      <dgm:spPr/>
    </dgm:pt>
    <dgm:pt modelId="{A8A3E30F-32FF-4A3C-9C38-150287953C65}" type="pres">
      <dgm:prSet presAssocID="{93D9F9E4-64A4-4154-A1AD-19A11525135D}" presName="text4" presStyleLbl="fgAcc4" presStyleIdx="1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A80CC-A20A-46FA-9F9A-3DDCAFCFA44F}" type="pres">
      <dgm:prSet presAssocID="{93D9F9E4-64A4-4154-A1AD-19A11525135D}" presName="hierChild5" presStyleCnt="0"/>
      <dgm:spPr/>
    </dgm:pt>
    <dgm:pt modelId="{35701AA6-D055-450D-95A8-98A4565CBE93}" type="pres">
      <dgm:prSet presAssocID="{C79DC0AC-9A19-46D7-8906-985C43837D13}" presName="Name23" presStyleLbl="parChTrans1D4" presStyleIdx="13" presStyleCnt="36"/>
      <dgm:spPr/>
      <dgm:t>
        <a:bodyPr/>
        <a:lstStyle/>
        <a:p>
          <a:endParaRPr lang="en-US"/>
        </a:p>
      </dgm:t>
    </dgm:pt>
    <dgm:pt modelId="{D4F64369-C8EB-4531-BB4E-CEDF1CE31E59}" type="pres">
      <dgm:prSet presAssocID="{8912EBA9-D67C-401B-A057-52829442170A}" presName="hierRoot4" presStyleCnt="0"/>
      <dgm:spPr/>
    </dgm:pt>
    <dgm:pt modelId="{2CCD4B02-5680-4391-A5B0-AB4D7009988C}" type="pres">
      <dgm:prSet presAssocID="{8912EBA9-D67C-401B-A057-52829442170A}" presName="composite4" presStyleCnt="0"/>
      <dgm:spPr/>
    </dgm:pt>
    <dgm:pt modelId="{085D2DC0-2BF1-4A63-B0CA-511D0481E521}" type="pres">
      <dgm:prSet presAssocID="{8912EBA9-D67C-401B-A057-52829442170A}" presName="background4" presStyleLbl="node4" presStyleIdx="13" presStyleCnt="36"/>
      <dgm:spPr/>
    </dgm:pt>
    <dgm:pt modelId="{EB13F16E-CD1D-406F-AE1B-A345BF86F851}" type="pres">
      <dgm:prSet presAssocID="{8912EBA9-D67C-401B-A057-52829442170A}" presName="text4" presStyleLbl="fgAcc4" presStyleIdx="1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7478A-16EF-4A04-80DB-B33FB5F7473C}" type="pres">
      <dgm:prSet presAssocID="{8912EBA9-D67C-401B-A057-52829442170A}" presName="hierChild5" presStyleCnt="0"/>
      <dgm:spPr/>
    </dgm:pt>
    <dgm:pt modelId="{EC70468B-B379-4F52-AC7A-39FBA51A2872}" type="pres">
      <dgm:prSet presAssocID="{89791242-8CD5-4CB2-B820-47A23F483A72}" presName="Name23" presStyleLbl="parChTrans1D4" presStyleIdx="14" presStyleCnt="36"/>
      <dgm:spPr/>
      <dgm:t>
        <a:bodyPr/>
        <a:lstStyle/>
        <a:p>
          <a:endParaRPr lang="en-US"/>
        </a:p>
      </dgm:t>
    </dgm:pt>
    <dgm:pt modelId="{37519A04-092E-45BD-AB02-A0F50344FDB3}" type="pres">
      <dgm:prSet presAssocID="{4FBE50E7-9FD1-4372-8113-52019A1EF649}" presName="hierRoot4" presStyleCnt="0"/>
      <dgm:spPr/>
    </dgm:pt>
    <dgm:pt modelId="{9860C15F-BBFD-4C64-8AD6-456BC9BA15BB}" type="pres">
      <dgm:prSet presAssocID="{4FBE50E7-9FD1-4372-8113-52019A1EF649}" presName="composite4" presStyleCnt="0"/>
      <dgm:spPr/>
    </dgm:pt>
    <dgm:pt modelId="{CB7F2D8F-D215-4E37-82C4-CA87A4727124}" type="pres">
      <dgm:prSet presAssocID="{4FBE50E7-9FD1-4372-8113-52019A1EF649}" presName="background4" presStyleLbl="node4" presStyleIdx="14" presStyleCnt="36"/>
      <dgm:spPr/>
    </dgm:pt>
    <dgm:pt modelId="{F74D4146-C993-40CA-91D6-3BC1422E7522}" type="pres">
      <dgm:prSet presAssocID="{4FBE50E7-9FD1-4372-8113-52019A1EF649}" presName="text4" presStyleLbl="fgAcc4" presStyleIdx="1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C2356F-7C9A-4364-9866-AACE913B3367}" type="pres">
      <dgm:prSet presAssocID="{4FBE50E7-9FD1-4372-8113-52019A1EF649}" presName="hierChild5" presStyleCnt="0"/>
      <dgm:spPr/>
    </dgm:pt>
    <dgm:pt modelId="{55E3AD7A-197B-4D03-B31B-C288BC9A8A64}" type="pres">
      <dgm:prSet presAssocID="{5F3F5358-6FA7-4DE9-8142-0E02601D4002}" presName="Name23" presStyleLbl="parChTrans1D4" presStyleIdx="15" presStyleCnt="36"/>
      <dgm:spPr/>
      <dgm:t>
        <a:bodyPr/>
        <a:lstStyle/>
        <a:p>
          <a:endParaRPr lang="en-US"/>
        </a:p>
      </dgm:t>
    </dgm:pt>
    <dgm:pt modelId="{8F017587-960B-4907-AF63-EFB7ED522734}" type="pres">
      <dgm:prSet presAssocID="{29F42304-875A-4D6F-976A-27934C68636C}" presName="hierRoot4" presStyleCnt="0"/>
      <dgm:spPr/>
    </dgm:pt>
    <dgm:pt modelId="{2E7EA89D-815D-4DD3-BE67-BD3F880676C9}" type="pres">
      <dgm:prSet presAssocID="{29F42304-875A-4D6F-976A-27934C68636C}" presName="composite4" presStyleCnt="0"/>
      <dgm:spPr/>
    </dgm:pt>
    <dgm:pt modelId="{DBA7C69D-4EA6-4CD3-9D50-1F81163335BD}" type="pres">
      <dgm:prSet presAssocID="{29F42304-875A-4D6F-976A-27934C68636C}" presName="background4" presStyleLbl="node4" presStyleIdx="15" presStyleCnt="36"/>
      <dgm:spPr/>
    </dgm:pt>
    <dgm:pt modelId="{0B7E0889-CA2C-49AA-B351-6F139F82CA84}" type="pres">
      <dgm:prSet presAssocID="{29F42304-875A-4D6F-976A-27934C68636C}" presName="text4" presStyleLbl="fgAcc4" presStyleIdx="1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51B1-69E2-4B2B-A7D6-1877D63D4921}" type="pres">
      <dgm:prSet presAssocID="{29F42304-875A-4D6F-976A-27934C68636C}" presName="hierChild5" presStyleCnt="0"/>
      <dgm:spPr/>
    </dgm:pt>
    <dgm:pt modelId="{733A2CD6-D412-433B-BFD9-402C00831D66}" type="pres">
      <dgm:prSet presAssocID="{D4760A60-1A12-4DEB-B930-0D5E88098148}" presName="Name23" presStyleLbl="parChTrans1D4" presStyleIdx="16" presStyleCnt="36"/>
      <dgm:spPr/>
      <dgm:t>
        <a:bodyPr/>
        <a:lstStyle/>
        <a:p>
          <a:endParaRPr lang="en-US"/>
        </a:p>
      </dgm:t>
    </dgm:pt>
    <dgm:pt modelId="{26AB5333-6218-46ED-B678-CAC5C393E0C3}" type="pres">
      <dgm:prSet presAssocID="{B0D86E0B-1359-4471-A3C9-A3276D181A3C}" presName="hierRoot4" presStyleCnt="0"/>
      <dgm:spPr/>
    </dgm:pt>
    <dgm:pt modelId="{100C1191-A8AE-4B71-8E88-71DDE6F178D7}" type="pres">
      <dgm:prSet presAssocID="{B0D86E0B-1359-4471-A3C9-A3276D181A3C}" presName="composite4" presStyleCnt="0"/>
      <dgm:spPr/>
    </dgm:pt>
    <dgm:pt modelId="{3C17CC4E-3F6D-455E-9367-A290AEDBCE28}" type="pres">
      <dgm:prSet presAssocID="{B0D86E0B-1359-4471-A3C9-A3276D181A3C}" presName="background4" presStyleLbl="node4" presStyleIdx="16" presStyleCnt="36"/>
      <dgm:spPr/>
    </dgm:pt>
    <dgm:pt modelId="{D4DBAAB1-FB0E-42C0-A2C8-A0B430431735}" type="pres">
      <dgm:prSet presAssocID="{B0D86E0B-1359-4471-A3C9-A3276D181A3C}" presName="text4" presStyleLbl="fgAcc4" presStyleIdx="1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777A06-22E2-42C3-8B11-F148BE1F59F8}" type="pres">
      <dgm:prSet presAssocID="{B0D86E0B-1359-4471-A3C9-A3276D181A3C}" presName="hierChild5" presStyleCnt="0"/>
      <dgm:spPr/>
    </dgm:pt>
    <dgm:pt modelId="{1D3FECD8-5D55-4958-B498-DD57F2565C2F}" type="pres">
      <dgm:prSet presAssocID="{7951D6CF-BCE5-458A-B4DA-48B43DAF78D7}" presName="Name23" presStyleLbl="parChTrans1D4" presStyleIdx="17" presStyleCnt="36"/>
      <dgm:spPr/>
      <dgm:t>
        <a:bodyPr/>
        <a:lstStyle/>
        <a:p>
          <a:endParaRPr lang="en-US"/>
        </a:p>
      </dgm:t>
    </dgm:pt>
    <dgm:pt modelId="{333AEB61-B921-4196-9C7F-CF701778C876}" type="pres">
      <dgm:prSet presAssocID="{FB132406-35DF-4CD9-BC4B-1F91F3563D5D}" presName="hierRoot4" presStyleCnt="0"/>
      <dgm:spPr/>
    </dgm:pt>
    <dgm:pt modelId="{344C09D1-10C6-49D9-B070-75F8D72811E1}" type="pres">
      <dgm:prSet presAssocID="{FB132406-35DF-4CD9-BC4B-1F91F3563D5D}" presName="composite4" presStyleCnt="0"/>
      <dgm:spPr/>
    </dgm:pt>
    <dgm:pt modelId="{F0BBD362-F21E-4C1F-AACC-A4A26E60B513}" type="pres">
      <dgm:prSet presAssocID="{FB132406-35DF-4CD9-BC4B-1F91F3563D5D}" presName="background4" presStyleLbl="node4" presStyleIdx="17" presStyleCnt="36"/>
      <dgm:spPr/>
    </dgm:pt>
    <dgm:pt modelId="{E4A5767D-E519-45DF-B8D7-ED6B48AA52B8}" type="pres">
      <dgm:prSet presAssocID="{FB132406-35DF-4CD9-BC4B-1F91F3563D5D}" presName="text4" presStyleLbl="fgAcc4" presStyleIdx="1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F6D2A-29C1-41D9-B176-744408892575}" type="pres">
      <dgm:prSet presAssocID="{FB132406-35DF-4CD9-BC4B-1F91F3563D5D}" presName="hierChild5" presStyleCnt="0"/>
      <dgm:spPr/>
    </dgm:pt>
    <dgm:pt modelId="{FB702085-1673-4BCF-AD42-DD3838F2FA9F}" type="pres">
      <dgm:prSet presAssocID="{6E38ED2E-AA33-455D-9FCB-13028D5CEB4A}" presName="Name23" presStyleLbl="parChTrans1D4" presStyleIdx="18" presStyleCnt="36"/>
      <dgm:spPr/>
      <dgm:t>
        <a:bodyPr/>
        <a:lstStyle/>
        <a:p>
          <a:endParaRPr lang="en-US"/>
        </a:p>
      </dgm:t>
    </dgm:pt>
    <dgm:pt modelId="{7FA27A65-3D7A-4579-9B07-335A3C624128}" type="pres">
      <dgm:prSet presAssocID="{28B690C5-E831-40F2-9F20-E9C06F122285}" presName="hierRoot4" presStyleCnt="0"/>
      <dgm:spPr/>
    </dgm:pt>
    <dgm:pt modelId="{F3FE05E7-8AC1-4999-B862-CBFAF4A2B7CF}" type="pres">
      <dgm:prSet presAssocID="{28B690C5-E831-40F2-9F20-E9C06F122285}" presName="composite4" presStyleCnt="0"/>
      <dgm:spPr/>
    </dgm:pt>
    <dgm:pt modelId="{81D3A939-4C1F-46DD-8EDE-D64528281C7B}" type="pres">
      <dgm:prSet presAssocID="{28B690C5-E831-40F2-9F20-E9C06F122285}" presName="background4" presStyleLbl="node4" presStyleIdx="18" presStyleCnt="36"/>
      <dgm:spPr/>
    </dgm:pt>
    <dgm:pt modelId="{1BDC6F80-B99D-4889-8F1E-ED21DFBA6CF5}" type="pres">
      <dgm:prSet presAssocID="{28B690C5-E831-40F2-9F20-E9C06F122285}" presName="text4" presStyleLbl="fgAcc4" presStyleIdx="1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4791A-9716-4F23-A47E-8E6483302203}" type="pres">
      <dgm:prSet presAssocID="{28B690C5-E831-40F2-9F20-E9C06F122285}" presName="hierChild5" presStyleCnt="0"/>
      <dgm:spPr/>
    </dgm:pt>
    <dgm:pt modelId="{5A771252-BEA2-48F3-9C27-3E44A2994A02}" type="pres">
      <dgm:prSet presAssocID="{B4E0C9BF-4308-421D-9CFF-C4EF2996E433}" presName="Name23" presStyleLbl="parChTrans1D4" presStyleIdx="19" presStyleCnt="36"/>
      <dgm:spPr/>
      <dgm:t>
        <a:bodyPr/>
        <a:lstStyle/>
        <a:p>
          <a:endParaRPr lang="en-US"/>
        </a:p>
      </dgm:t>
    </dgm:pt>
    <dgm:pt modelId="{FA1745CF-DAA0-4864-986D-ED66FDE06450}" type="pres">
      <dgm:prSet presAssocID="{1291F739-A403-4562-ACB9-157E728D2910}" presName="hierRoot4" presStyleCnt="0"/>
      <dgm:spPr/>
    </dgm:pt>
    <dgm:pt modelId="{8FBE3278-C92F-4A9B-8E68-901137689553}" type="pres">
      <dgm:prSet presAssocID="{1291F739-A403-4562-ACB9-157E728D2910}" presName="composite4" presStyleCnt="0"/>
      <dgm:spPr/>
    </dgm:pt>
    <dgm:pt modelId="{A9AF11E7-3331-4AC1-A04F-0297090AE14D}" type="pres">
      <dgm:prSet presAssocID="{1291F739-A403-4562-ACB9-157E728D2910}" presName="background4" presStyleLbl="node4" presStyleIdx="19" presStyleCnt="36"/>
      <dgm:spPr/>
    </dgm:pt>
    <dgm:pt modelId="{DF7450A5-E268-49D8-B172-3F7E1EF54483}" type="pres">
      <dgm:prSet presAssocID="{1291F739-A403-4562-ACB9-157E728D2910}" presName="text4" presStyleLbl="fgAcc4" presStyleIdx="1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19B52D-4AC4-4E2E-A0A6-867291FF31CD}" type="pres">
      <dgm:prSet presAssocID="{1291F739-A403-4562-ACB9-157E728D2910}" presName="hierChild5" presStyleCnt="0"/>
      <dgm:spPr/>
    </dgm:pt>
    <dgm:pt modelId="{71BAF74E-5F77-475D-83B0-5C3FD45A9CAB}" type="pres">
      <dgm:prSet presAssocID="{CBCC7A29-AD99-4886-89E9-FC0BF4750BFD}" presName="Name23" presStyleLbl="parChTrans1D4" presStyleIdx="20" presStyleCnt="36"/>
      <dgm:spPr/>
      <dgm:t>
        <a:bodyPr/>
        <a:lstStyle/>
        <a:p>
          <a:endParaRPr lang="en-US"/>
        </a:p>
      </dgm:t>
    </dgm:pt>
    <dgm:pt modelId="{BBB4A226-2A7A-42CC-B6F7-696F2C4ADE70}" type="pres">
      <dgm:prSet presAssocID="{B9E0A71E-EB68-497D-979E-5FC52AAD7CFC}" presName="hierRoot4" presStyleCnt="0"/>
      <dgm:spPr/>
    </dgm:pt>
    <dgm:pt modelId="{CBA86DE5-8C74-4A2F-99C8-D505CE940E0A}" type="pres">
      <dgm:prSet presAssocID="{B9E0A71E-EB68-497D-979E-5FC52AAD7CFC}" presName="composite4" presStyleCnt="0"/>
      <dgm:spPr/>
    </dgm:pt>
    <dgm:pt modelId="{AA688CD5-08AC-4647-9203-3C98F559320C}" type="pres">
      <dgm:prSet presAssocID="{B9E0A71E-EB68-497D-979E-5FC52AAD7CFC}" presName="background4" presStyleLbl="node4" presStyleIdx="20" presStyleCnt="36"/>
      <dgm:spPr/>
    </dgm:pt>
    <dgm:pt modelId="{6A380737-6572-4DE6-86F2-2F98EF9E0099}" type="pres">
      <dgm:prSet presAssocID="{B9E0A71E-EB68-497D-979E-5FC52AAD7CFC}" presName="text4" presStyleLbl="fgAcc4" presStyleIdx="2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5E463-9238-4295-9CFB-E273B361F170}" type="pres">
      <dgm:prSet presAssocID="{B9E0A71E-EB68-497D-979E-5FC52AAD7CFC}" presName="hierChild5" presStyleCnt="0"/>
      <dgm:spPr/>
    </dgm:pt>
    <dgm:pt modelId="{F0E0AC6B-DCB3-498C-9CAF-2FB4F46B9E55}" type="pres">
      <dgm:prSet presAssocID="{58FEDD88-15F8-4F2F-B081-3E0140DC2669}" presName="Name23" presStyleLbl="parChTrans1D4" presStyleIdx="21" presStyleCnt="36"/>
      <dgm:spPr/>
      <dgm:t>
        <a:bodyPr/>
        <a:lstStyle/>
        <a:p>
          <a:endParaRPr lang="en-US"/>
        </a:p>
      </dgm:t>
    </dgm:pt>
    <dgm:pt modelId="{5E71D94B-657A-4BEA-81E7-06710AD986CC}" type="pres">
      <dgm:prSet presAssocID="{5039FD69-8DA8-4EE8-854B-491B3559AF3F}" presName="hierRoot4" presStyleCnt="0"/>
      <dgm:spPr/>
    </dgm:pt>
    <dgm:pt modelId="{F4A56397-10BB-41CB-9BAE-6245BB1C7962}" type="pres">
      <dgm:prSet presAssocID="{5039FD69-8DA8-4EE8-854B-491B3559AF3F}" presName="composite4" presStyleCnt="0"/>
      <dgm:spPr/>
    </dgm:pt>
    <dgm:pt modelId="{1105DA58-2AEB-43B2-B09F-00DB028B73E1}" type="pres">
      <dgm:prSet presAssocID="{5039FD69-8DA8-4EE8-854B-491B3559AF3F}" presName="background4" presStyleLbl="node4" presStyleIdx="21" presStyleCnt="36"/>
      <dgm:spPr/>
    </dgm:pt>
    <dgm:pt modelId="{E19A54CF-C809-468C-A1B1-82822F99BE8D}" type="pres">
      <dgm:prSet presAssocID="{5039FD69-8DA8-4EE8-854B-491B3559AF3F}" presName="text4" presStyleLbl="fgAcc4" presStyleIdx="2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7A943-211E-4B81-825B-9B0B98D92013}" type="pres">
      <dgm:prSet presAssocID="{5039FD69-8DA8-4EE8-854B-491B3559AF3F}" presName="hierChild5" presStyleCnt="0"/>
      <dgm:spPr/>
    </dgm:pt>
    <dgm:pt modelId="{976E18FD-31DC-4B5E-90B2-D655D274F655}" type="pres">
      <dgm:prSet presAssocID="{CC5D458E-D6A5-4E85-ACC1-672E16352610}" presName="Name23" presStyleLbl="parChTrans1D4" presStyleIdx="22" presStyleCnt="36"/>
      <dgm:spPr/>
      <dgm:t>
        <a:bodyPr/>
        <a:lstStyle/>
        <a:p>
          <a:endParaRPr lang="en-US"/>
        </a:p>
      </dgm:t>
    </dgm:pt>
    <dgm:pt modelId="{D3CB6AD7-BDCC-4A42-85FC-5BB21C55361C}" type="pres">
      <dgm:prSet presAssocID="{F29BCC2C-6550-4AC6-8814-66B89BF14EF9}" presName="hierRoot4" presStyleCnt="0"/>
      <dgm:spPr/>
    </dgm:pt>
    <dgm:pt modelId="{CE4CE691-08AC-4C8E-A93C-DEC43E1D299A}" type="pres">
      <dgm:prSet presAssocID="{F29BCC2C-6550-4AC6-8814-66B89BF14EF9}" presName="composite4" presStyleCnt="0"/>
      <dgm:spPr/>
    </dgm:pt>
    <dgm:pt modelId="{A3F468FE-170A-470D-B2FA-563CFEA9E4A8}" type="pres">
      <dgm:prSet presAssocID="{F29BCC2C-6550-4AC6-8814-66B89BF14EF9}" presName="background4" presStyleLbl="node4" presStyleIdx="22" presStyleCnt="36"/>
      <dgm:spPr/>
    </dgm:pt>
    <dgm:pt modelId="{81D4E53E-0227-486A-9CF1-754DC99D39CD}" type="pres">
      <dgm:prSet presAssocID="{F29BCC2C-6550-4AC6-8814-66B89BF14EF9}" presName="text4" presStyleLbl="fgAcc4" presStyleIdx="2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BC965-A95A-42AA-93C8-5C6ED7EE49F3}" type="pres">
      <dgm:prSet presAssocID="{F29BCC2C-6550-4AC6-8814-66B89BF14EF9}" presName="hierChild5" presStyleCnt="0"/>
      <dgm:spPr/>
    </dgm:pt>
    <dgm:pt modelId="{C8B4C666-EB90-4014-89F6-E9FC8657B89A}" type="pres">
      <dgm:prSet presAssocID="{71346AD5-211E-42A8-A1F0-14E72482BFA6}" presName="Name23" presStyleLbl="parChTrans1D4" presStyleIdx="23" presStyleCnt="36"/>
      <dgm:spPr/>
      <dgm:t>
        <a:bodyPr/>
        <a:lstStyle/>
        <a:p>
          <a:endParaRPr lang="en-US"/>
        </a:p>
      </dgm:t>
    </dgm:pt>
    <dgm:pt modelId="{4754EBB1-CCEB-4431-853A-3D9316BF93EA}" type="pres">
      <dgm:prSet presAssocID="{B4A52FCC-59B5-43E1-B88C-914BA49747DE}" presName="hierRoot4" presStyleCnt="0"/>
      <dgm:spPr/>
    </dgm:pt>
    <dgm:pt modelId="{CD603A2C-4EB8-492F-A706-835A2B54C3A8}" type="pres">
      <dgm:prSet presAssocID="{B4A52FCC-59B5-43E1-B88C-914BA49747DE}" presName="composite4" presStyleCnt="0"/>
      <dgm:spPr/>
    </dgm:pt>
    <dgm:pt modelId="{56424D86-F452-4610-BBFC-4D21E38CBE61}" type="pres">
      <dgm:prSet presAssocID="{B4A52FCC-59B5-43E1-B88C-914BA49747DE}" presName="background4" presStyleLbl="node4" presStyleIdx="23" presStyleCnt="36"/>
      <dgm:spPr/>
    </dgm:pt>
    <dgm:pt modelId="{4DE7C719-EC15-476C-A609-C4349636068C}" type="pres">
      <dgm:prSet presAssocID="{B4A52FCC-59B5-43E1-B88C-914BA49747DE}" presName="text4" presStyleLbl="fgAcc4" presStyleIdx="2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7D6BB-E3C3-4F4A-9BC0-D0E219DEC4A2}" type="pres">
      <dgm:prSet presAssocID="{B4A52FCC-59B5-43E1-B88C-914BA49747DE}" presName="hierChild5" presStyleCnt="0"/>
      <dgm:spPr/>
    </dgm:pt>
    <dgm:pt modelId="{908F5EF5-EDF6-4FDC-BECB-EC4F9FB78051}" type="pres">
      <dgm:prSet presAssocID="{5D12D465-F298-4E1D-BBDD-196723E22E98}" presName="Name23" presStyleLbl="parChTrans1D4" presStyleIdx="24" presStyleCnt="36"/>
      <dgm:spPr/>
      <dgm:t>
        <a:bodyPr/>
        <a:lstStyle/>
        <a:p>
          <a:endParaRPr lang="en-US"/>
        </a:p>
      </dgm:t>
    </dgm:pt>
    <dgm:pt modelId="{C82E87C2-1159-423B-B84F-10574CF73C1A}" type="pres">
      <dgm:prSet presAssocID="{F89220F3-2394-4387-AEF2-61F44645493F}" presName="hierRoot4" presStyleCnt="0"/>
      <dgm:spPr/>
    </dgm:pt>
    <dgm:pt modelId="{64BBCA25-003B-4DFF-84A4-BC7F5175370D}" type="pres">
      <dgm:prSet presAssocID="{F89220F3-2394-4387-AEF2-61F44645493F}" presName="composite4" presStyleCnt="0"/>
      <dgm:spPr/>
    </dgm:pt>
    <dgm:pt modelId="{FA237C84-8602-487C-8086-512E39C042A2}" type="pres">
      <dgm:prSet presAssocID="{F89220F3-2394-4387-AEF2-61F44645493F}" presName="background4" presStyleLbl="node4" presStyleIdx="24" presStyleCnt="36"/>
      <dgm:spPr/>
    </dgm:pt>
    <dgm:pt modelId="{032DF1F7-2485-405D-8C99-327DD0AEC49A}" type="pres">
      <dgm:prSet presAssocID="{F89220F3-2394-4387-AEF2-61F44645493F}" presName="text4" presStyleLbl="fgAcc4" presStyleIdx="2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A31547-01D7-484D-A017-8F2373CD0419}" type="pres">
      <dgm:prSet presAssocID="{F89220F3-2394-4387-AEF2-61F44645493F}" presName="hierChild5" presStyleCnt="0"/>
      <dgm:spPr/>
    </dgm:pt>
    <dgm:pt modelId="{F4028B1C-3BA9-4657-A2B6-34636AD92DD3}" type="pres">
      <dgm:prSet presAssocID="{E61F5339-162C-4416-9FA8-E040A5BA3825}" presName="Name23" presStyleLbl="parChTrans1D4" presStyleIdx="25" presStyleCnt="36"/>
      <dgm:spPr/>
      <dgm:t>
        <a:bodyPr/>
        <a:lstStyle/>
        <a:p>
          <a:endParaRPr lang="en-US"/>
        </a:p>
      </dgm:t>
    </dgm:pt>
    <dgm:pt modelId="{A72798B3-3B59-46DF-94FB-1D3D3A9D6805}" type="pres">
      <dgm:prSet presAssocID="{B8C2F10D-7B9E-4821-9401-6E0BD18C2D42}" presName="hierRoot4" presStyleCnt="0"/>
      <dgm:spPr/>
    </dgm:pt>
    <dgm:pt modelId="{2C2FF1CE-8DEC-44AD-BD63-19614001E0D7}" type="pres">
      <dgm:prSet presAssocID="{B8C2F10D-7B9E-4821-9401-6E0BD18C2D42}" presName="composite4" presStyleCnt="0"/>
      <dgm:spPr/>
    </dgm:pt>
    <dgm:pt modelId="{72E29A29-58F0-486E-A5B2-D3C13DE389B8}" type="pres">
      <dgm:prSet presAssocID="{B8C2F10D-7B9E-4821-9401-6E0BD18C2D42}" presName="background4" presStyleLbl="node4" presStyleIdx="25" presStyleCnt="36"/>
      <dgm:spPr/>
    </dgm:pt>
    <dgm:pt modelId="{EECD5D4B-DC7D-4BBC-B619-54222B69E395}" type="pres">
      <dgm:prSet presAssocID="{B8C2F10D-7B9E-4821-9401-6E0BD18C2D42}" presName="text4" presStyleLbl="fgAcc4" presStyleIdx="2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D9FEDE-836F-486F-92B5-DDCB6CA488DA}" type="pres">
      <dgm:prSet presAssocID="{B8C2F10D-7B9E-4821-9401-6E0BD18C2D42}" presName="hierChild5" presStyleCnt="0"/>
      <dgm:spPr/>
    </dgm:pt>
    <dgm:pt modelId="{BB72DB59-4145-47F6-AA5E-D131B056C2A2}" type="pres">
      <dgm:prSet presAssocID="{43BB0635-CCEC-42B7-AA20-C33C6339A485}" presName="Name23" presStyleLbl="parChTrans1D4" presStyleIdx="26" presStyleCnt="36"/>
      <dgm:spPr/>
      <dgm:t>
        <a:bodyPr/>
        <a:lstStyle/>
        <a:p>
          <a:endParaRPr lang="en-US"/>
        </a:p>
      </dgm:t>
    </dgm:pt>
    <dgm:pt modelId="{76894189-6DC6-4889-9626-638B24049AF7}" type="pres">
      <dgm:prSet presAssocID="{73511EB6-CD29-47B1-8078-840D1AE245D9}" presName="hierRoot4" presStyleCnt="0"/>
      <dgm:spPr/>
    </dgm:pt>
    <dgm:pt modelId="{BEEFA34D-92EB-42B2-A8C5-73238CE473AA}" type="pres">
      <dgm:prSet presAssocID="{73511EB6-CD29-47B1-8078-840D1AE245D9}" presName="composite4" presStyleCnt="0"/>
      <dgm:spPr/>
    </dgm:pt>
    <dgm:pt modelId="{ECC79E67-9045-43E2-9B4E-B7A3808B8C3F}" type="pres">
      <dgm:prSet presAssocID="{73511EB6-CD29-47B1-8078-840D1AE245D9}" presName="background4" presStyleLbl="node4" presStyleIdx="26" presStyleCnt="36"/>
      <dgm:spPr/>
    </dgm:pt>
    <dgm:pt modelId="{9ADBA7DA-AD78-4473-B1CE-AA5531176838}" type="pres">
      <dgm:prSet presAssocID="{73511EB6-CD29-47B1-8078-840D1AE245D9}" presName="text4" presStyleLbl="fgAcc4" presStyleIdx="2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123EE-1EEB-4A4F-B81E-4BF3406AB374}" type="pres">
      <dgm:prSet presAssocID="{73511EB6-CD29-47B1-8078-840D1AE245D9}" presName="hierChild5" presStyleCnt="0"/>
      <dgm:spPr/>
    </dgm:pt>
    <dgm:pt modelId="{21C83CAF-32FD-4041-8FBC-23CD2AB843CC}" type="pres">
      <dgm:prSet presAssocID="{38D0AC6E-E3AA-4D08-B662-2A244EE25C48}" presName="Name23" presStyleLbl="parChTrans1D4" presStyleIdx="27" presStyleCnt="36"/>
      <dgm:spPr/>
      <dgm:t>
        <a:bodyPr/>
        <a:lstStyle/>
        <a:p>
          <a:endParaRPr lang="en-US"/>
        </a:p>
      </dgm:t>
    </dgm:pt>
    <dgm:pt modelId="{AABA36CC-3796-411E-8649-92B9C23CB7C7}" type="pres">
      <dgm:prSet presAssocID="{8292F13E-C285-40C9-9958-161ADA07BE06}" presName="hierRoot4" presStyleCnt="0"/>
      <dgm:spPr/>
    </dgm:pt>
    <dgm:pt modelId="{D275DF48-E93F-4FA0-9BDA-DA92A7DC9D26}" type="pres">
      <dgm:prSet presAssocID="{8292F13E-C285-40C9-9958-161ADA07BE06}" presName="composite4" presStyleCnt="0"/>
      <dgm:spPr/>
    </dgm:pt>
    <dgm:pt modelId="{4495E45E-7393-42C6-A54F-1EF612E63759}" type="pres">
      <dgm:prSet presAssocID="{8292F13E-C285-40C9-9958-161ADA07BE06}" presName="background4" presStyleLbl="node4" presStyleIdx="27" presStyleCnt="36"/>
      <dgm:spPr/>
    </dgm:pt>
    <dgm:pt modelId="{D28125D2-DD67-4429-855D-66E558EAE520}" type="pres">
      <dgm:prSet presAssocID="{8292F13E-C285-40C9-9958-161ADA07BE06}" presName="text4" presStyleLbl="fgAcc4" presStyleIdx="2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8F7E1-6834-4185-9113-6D7043A53811}" type="pres">
      <dgm:prSet presAssocID="{8292F13E-C285-40C9-9958-161ADA07BE06}" presName="hierChild5" presStyleCnt="0"/>
      <dgm:spPr/>
    </dgm:pt>
    <dgm:pt modelId="{D4BD34CB-C335-4089-AA43-244E17585EE7}" type="pres">
      <dgm:prSet presAssocID="{5161B61A-EC8F-4D9E-9D72-3C4A6C08803A}" presName="Name23" presStyleLbl="parChTrans1D4" presStyleIdx="28" presStyleCnt="36"/>
      <dgm:spPr/>
      <dgm:t>
        <a:bodyPr/>
        <a:lstStyle/>
        <a:p>
          <a:endParaRPr lang="en-US"/>
        </a:p>
      </dgm:t>
    </dgm:pt>
    <dgm:pt modelId="{3AE1BDCC-EC64-470E-B3EF-7C2AE08A4AB0}" type="pres">
      <dgm:prSet presAssocID="{5258F372-97D6-4D5C-887C-80793CBBB18B}" presName="hierRoot4" presStyleCnt="0"/>
      <dgm:spPr/>
    </dgm:pt>
    <dgm:pt modelId="{D806A158-5DA0-4DE7-943F-E7441FE77E0B}" type="pres">
      <dgm:prSet presAssocID="{5258F372-97D6-4D5C-887C-80793CBBB18B}" presName="composite4" presStyleCnt="0"/>
      <dgm:spPr/>
    </dgm:pt>
    <dgm:pt modelId="{B41133E0-AAA5-4B82-8628-8E1DE9F3DEAA}" type="pres">
      <dgm:prSet presAssocID="{5258F372-97D6-4D5C-887C-80793CBBB18B}" presName="background4" presStyleLbl="node4" presStyleIdx="28" presStyleCnt="36"/>
      <dgm:spPr/>
    </dgm:pt>
    <dgm:pt modelId="{DED6889B-0097-4354-8E81-DB0210595E49}" type="pres">
      <dgm:prSet presAssocID="{5258F372-97D6-4D5C-887C-80793CBBB18B}" presName="text4" presStyleLbl="fgAcc4" presStyleIdx="2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328CF-B235-4A0D-88D9-4612FDA4C084}" type="pres">
      <dgm:prSet presAssocID="{5258F372-97D6-4D5C-887C-80793CBBB18B}" presName="hierChild5" presStyleCnt="0"/>
      <dgm:spPr/>
    </dgm:pt>
    <dgm:pt modelId="{CEEB9044-4D4C-49AA-881F-D9C9B1105B16}" type="pres">
      <dgm:prSet presAssocID="{883333FD-DE48-4E59-B15D-9F587045F6D9}" presName="Name23" presStyleLbl="parChTrans1D4" presStyleIdx="29" presStyleCnt="36"/>
      <dgm:spPr/>
      <dgm:t>
        <a:bodyPr/>
        <a:lstStyle/>
        <a:p>
          <a:endParaRPr lang="en-US"/>
        </a:p>
      </dgm:t>
    </dgm:pt>
    <dgm:pt modelId="{0D335CD3-E2A8-4FE4-A433-D86B9D38030B}" type="pres">
      <dgm:prSet presAssocID="{29D0A8B4-A617-4410-8CD9-434B07A5D37D}" presName="hierRoot4" presStyleCnt="0"/>
      <dgm:spPr/>
    </dgm:pt>
    <dgm:pt modelId="{0B332290-F5AC-4CC4-A3EE-4147AFC453CC}" type="pres">
      <dgm:prSet presAssocID="{29D0A8B4-A617-4410-8CD9-434B07A5D37D}" presName="composite4" presStyleCnt="0"/>
      <dgm:spPr/>
    </dgm:pt>
    <dgm:pt modelId="{79A8E25E-6AC7-498F-A58F-6D5BE246E35F}" type="pres">
      <dgm:prSet presAssocID="{29D0A8B4-A617-4410-8CD9-434B07A5D37D}" presName="background4" presStyleLbl="node4" presStyleIdx="29" presStyleCnt="36"/>
      <dgm:spPr/>
    </dgm:pt>
    <dgm:pt modelId="{C032D67D-90DB-40F0-8D8C-BCE976294C17}" type="pres">
      <dgm:prSet presAssocID="{29D0A8B4-A617-4410-8CD9-434B07A5D37D}" presName="text4" presStyleLbl="fgAcc4" presStyleIdx="2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CC4AF-6CDF-4AAF-80E7-C31B3D35FE48}" type="pres">
      <dgm:prSet presAssocID="{29D0A8B4-A617-4410-8CD9-434B07A5D37D}" presName="hierChild5" presStyleCnt="0"/>
      <dgm:spPr/>
    </dgm:pt>
    <dgm:pt modelId="{F04343A9-9F09-4C16-A353-7D14602BC7ED}" type="pres">
      <dgm:prSet presAssocID="{37676D7B-5785-446B-91FA-0BDED2B21A69}" presName="Name23" presStyleLbl="parChTrans1D4" presStyleIdx="30" presStyleCnt="36"/>
      <dgm:spPr/>
      <dgm:t>
        <a:bodyPr/>
        <a:lstStyle/>
        <a:p>
          <a:endParaRPr lang="en-US"/>
        </a:p>
      </dgm:t>
    </dgm:pt>
    <dgm:pt modelId="{A3DE6EE5-8770-4509-8188-7087AB15ACAF}" type="pres">
      <dgm:prSet presAssocID="{C2C79370-733A-49C9-86CC-A27A1F13EB4F}" presName="hierRoot4" presStyleCnt="0"/>
      <dgm:spPr/>
    </dgm:pt>
    <dgm:pt modelId="{AE807506-3835-4FEF-BBF4-0D33F154CF35}" type="pres">
      <dgm:prSet presAssocID="{C2C79370-733A-49C9-86CC-A27A1F13EB4F}" presName="composite4" presStyleCnt="0"/>
      <dgm:spPr/>
    </dgm:pt>
    <dgm:pt modelId="{47C2BB12-E6DB-4E90-89CD-5DFE46453748}" type="pres">
      <dgm:prSet presAssocID="{C2C79370-733A-49C9-86CC-A27A1F13EB4F}" presName="background4" presStyleLbl="node4" presStyleIdx="30" presStyleCnt="36"/>
      <dgm:spPr/>
    </dgm:pt>
    <dgm:pt modelId="{9855562A-D4BB-4CC8-8B02-20330BA71B55}" type="pres">
      <dgm:prSet presAssocID="{C2C79370-733A-49C9-86CC-A27A1F13EB4F}" presName="text4" presStyleLbl="fgAcc4" presStyleIdx="3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DF0DB-49CA-4ADF-BD83-D9B72DE6CE95}" type="pres">
      <dgm:prSet presAssocID="{C2C79370-733A-49C9-86CC-A27A1F13EB4F}" presName="hierChild5" presStyleCnt="0"/>
      <dgm:spPr/>
    </dgm:pt>
    <dgm:pt modelId="{DEE4C359-3448-4023-A97C-DAF316ED8968}" type="pres">
      <dgm:prSet presAssocID="{1136456D-5169-41BD-AB06-F16F8AB13C34}" presName="Name23" presStyleLbl="parChTrans1D4" presStyleIdx="31" presStyleCnt="36"/>
      <dgm:spPr/>
      <dgm:t>
        <a:bodyPr/>
        <a:lstStyle/>
        <a:p>
          <a:endParaRPr lang="en-US"/>
        </a:p>
      </dgm:t>
    </dgm:pt>
    <dgm:pt modelId="{E24657AB-FC5B-4E92-94B5-4E5C856ACB81}" type="pres">
      <dgm:prSet presAssocID="{298AB2BD-C544-41B7-B839-0A99F39773E7}" presName="hierRoot4" presStyleCnt="0"/>
      <dgm:spPr/>
    </dgm:pt>
    <dgm:pt modelId="{EA78119B-F4D9-449F-B513-D6BBF760C8B9}" type="pres">
      <dgm:prSet presAssocID="{298AB2BD-C544-41B7-B839-0A99F39773E7}" presName="composite4" presStyleCnt="0"/>
      <dgm:spPr/>
    </dgm:pt>
    <dgm:pt modelId="{6A6B0706-F3A3-475B-8CA0-71AC12E22794}" type="pres">
      <dgm:prSet presAssocID="{298AB2BD-C544-41B7-B839-0A99F39773E7}" presName="background4" presStyleLbl="node4" presStyleIdx="31" presStyleCnt="36"/>
      <dgm:spPr/>
    </dgm:pt>
    <dgm:pt modelId="{6FAD26D0-DB3B-48DD-B7E8-35D41CA3DB3D}" type="pres">
      <dgm:prSet presAssocID="{298AB2BD-C544-41B7-B839-0A99F39773E7}" presName="text4" presStyleLbl="fgAcc4" presStyleIdx="3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E9F1B-582E-4388-8FB1-77A9772F8EF9}" type="pres">
      <dgm:prSet presAssocID="{298AB2BD-C544-41B7-B839-0A99F39773E7}" presName="hierChild5" presStyleCnt="0"/>
      <dgm:spPr/>
    </dgm:pt>
    <dgm:pt modelId="{FB49C436-C1E5-49C7-938F-C40412275F2E}" type="pres">
      <dgm:prSet presAssocID="{29CB8E71-F5E2-4D48-9BED-B4C933AAEB53}" presName="Name23" presStyleLbl="parChTrans1D4" presStyleIdx="32" presStyleCnt="36"/>
      <dgm:spPr/>
      <dgm:t>
        <a:bodyPr/>
        <a:lstStyle/>
        <a:p>
          <a:endParaRPr lang="en-US"/>
        </a:p>
      </dgm:t>
    </dgm:pt>
    <dgm:pt modelId="{90BC6231-198F-46A0-8A93-70C8AA5AE26D}" type="pres">
      <dgm:prSet presAssocID="{F5BF31E8-B10F-4B0E-BF7F-3FA31A62C7A3}" presName="hierRoot4" presStyleCnt="0"/>
      <dgm:spPr/>
    </dgm:pt>
    <dgm:pt modelId="{7EB7A7A0-491F-427A-BDDF-8C84DBD1A7DF}" type="pres">
      <dgm:prSet presAssocID="{F5BF31E8-B10F-4B0E-BF7F-3FA31A62C7A3}" presName="composite4" presStyleCnt="0"/>
      <dgm:spPr/>
    </dgm:pt>
    <dgm:pt modelId="{6BC950DD-86E7-4D58-8781-C7A01170081D}" type="pres">
      <dgm:prSet presAssocID="{F5BF31E8-B10F-4B0E-BF7F-3FA31A62C7A3}" presName="background4" presStyleLbl="node4" presStyleIdx="32" presStyleCnt="36"/>
      <dgm:spPr/>
    </dgm:pt>
    <dgm:pt modelId="{65437652-D43E-4985-88CA-F3A5F65384E9}" type="pres">
      <dgm:prSet presAssocID="{F5BF31E8-B10F-4B0E-BF7F-3FA31A62C7A3}" presName="text4" presStyleLbl="fgAcc4" presStyleIdx="3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113AD-4B4C-464A-AB3E-CFAD1009E235}" type="pres">
      <dgm:prSet presAssocID="{F5BF31E8-B10F-4B0E-BF7F-3FA31A62C7A3}" presName="hierChild5" presStyleCnt="0"/>
      <dgm:spPr/>
    </dgm:pt>
    <dgm:pt modelId="{B6399D3F-A90E-4DF8-8EB6-00FBF3E9D1C6}" type="pres">
      <dgm:prSet presAssocID="{34C1ADEF-C61C-41CD-B2D3-F3C471B47A25}" presName="Name23" presStyleLbl="parChTrans1D4" presStyleIdx="33" presStyleCnt="36"/>
      <dgm:spPr/>
      <dgm:t>
        <a:bodyPr/>
        <a:lstStyle/>
        <a:p>
          <a:endParaRPr lang="en-US"/>
        </a:p>
      </dgm:t>
    </dgm:pt>
    <dgm:pt modelId="{4788BE46-513E-4FE1-BDC6-EAD551E4131A}" type="pres">
      <dgm:prSet presAssocID="{132E7BA2-3350-4199-9B9D-0CC65900607C}" presName="hierRoot4" presStyleCnt="0"/>
      <dgm:spPr/>
    </dgm:pt>
    <dgm:pt modelId="{2E17FF7A-768B-449C-BE96-CBD5865155FB}" type="pres">
      <dgm:prSet presAssocID="{132E7BA2-3350-4199-9B9D-0CC65900607C}" presName="composite4" presStyleCnt="0"/>
      <dgm:spPr/>
    </dgm:pt>
    <dgm:pt modelId="{02A901CA-7F7E-4811-8C61-927F44DD724D}" type="pres">
      <dgm:prSet presAssocID="{132E7BA2-3350-4199-9B9D-0CC65900607C}" presName="background4" presStyleLbl="node4" presStyleIdx="33" presStyleCnt="36"/>
      <dgm:spPr/>
    </dgm:pt>
    <dgm:pt modelId="{B0F67F6F-70ED-4F41-A2C0-85FC1A3E3BB8}" type="pres">
      <dgm:prSet presAssocID="{132E7BA2-3350-4199-9B9D-0CC65900607C}" presName="text4" presStyleLbl="fgAcc4" presStyleIdx="3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6CA987-315E-446D-8C20-7AD5C501118C}" type="pres">
      <dgm:prSet presAssocID="{132E7BA2-3350-4199-9B9D-0CC65900607C}" presName="hierChild5" presStyleCnt="0"/>
      <dgm:spPr/>
    </dgm:pt>
    <dgm:pt modelId="{088F7DA4-99AD-498C-9527-35276D29B61E}" type="pres">
      <dgm:prSet presAssocID="{93D1D1DD-2398-4F3F-9D5D-CA6741834984}" presName="Name23" presStyleLbl="parChTrans1D4" presStyleIdx="34" presStyleCnt="36"/>
      <dgm:spPr/>
      <dgm:t>
        <a:bodyPr/>
        <a:lstStyle/>
        <a:p>
          <a:endParaRPr lang="en-US"/>
        </a:p>
      </dgm:t>
    </dgm:pt>
    <dgm:pt modelId="{3BBB0999-6298-48A7-BFEC-D6C709C62545}" type="pres">
      <dgm:prSet presAssocID="{B1EFF8C8-AE56-404C-A2A0-C434F9E73508}" presName="hierRoot4" presStyleCnt="0"/>
      <dgm:spPr/>
    </dgm:pt>
    <dgm:pt modelId="{D240CF2D-5C90-407A-9396-B6B1D2C0A90F}" type="pres">
      <dgm:prSet presAssocID="{B1EFF8C8-AE56-404C-A2A0-C434F9E73508}" presName="composite4" presStyleCnt="0"/>
      <dgm:spPr/>
    </dgm:pt>
    <dgm:pt modelId="{12E2E329-5931-4016-AB82-5BC0F0289907}" type="pres">
      <dgm:prSet presAssocID="{B1EFF8C8-AE56-404C-A2A0-C434F9E73508}" presName="background4" presStyleLbl="node4" presStyleIdx="34" presStyleCnt="36"/>
      <dgm:spPr/>
    </dgm:pt>
    <dgm:pt modelId="{69F9F928-190E-455F-A2F4-8A40C2110B76}" type="pres">
      <dgm:prSet presAssocID="{B1EFF8C8-AE56-404C-A2A0-C434F9E73508}" presName="text4" presStyleLbl="fgAcc4" presStyleIdx="3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16B8B1-7203-4C6B-A1B6-3F5BA70E4AA4}" type="pres">
      <dgm:prSet presAssocID="{B1EFF8C8-AE56-404C-A2A0-C434F9E73508}" presName="hierChild5" presStyleCnt="0"/>
      <dgm:spPr/>
    </dgm:pt>
    <dgm:pt modelId="{598D55FA-0887-41E1-B23D-260BD1E0CC41}" type="pres">
      <dgm:prSet presAssocID="{C95021F0-86FC-4E8B-884C-EFFDFB2E2842}" presName="Name23" presStyleLbl="parChTrans1D4" presStyleIdx="35" presStyleCnt="36"/>
      <dgm:spPr/>
      <dgm:t>
        <a:bodyPr/>
        <a:lstStyle/>
        <a:p>
          <a:endParaRPr lang="en-US"/>
        </a:p>
      </dgm:t>
    </dgm:pt>
    <dgm:pt modelId="{A087C6B3-9A2B-45A4-A696-77B85AFB6BF8}" type="pres">
      <dgm:prSet presAssocID="{DD197E61-2BC9-4AEA-8693-57A15A225244}" presName="hierRoot4" presStyleCnt="0"/>
      <dgm:spPr/>
    </dgm:pt>
    <dgm:pt modelId="{4BA0AD57-8AE3-4B1D-B8D1-A57DC11D4385}" type="pres">
      <dgm:prSet presAssocID="{DD197E61-2BC9-4AEA-8693-57A15A225244}" presName="composite4" presStyleCnt="0"/>
      <dgm:spPr/>
    </dgm:pt>
    <dgm:pt modelId="{6076AC6B-C913-4AB6-BC25-9590AD7BC79B}" type="pres">
      <dgm:prSet presAssocID="{DD197E61-2BC9-4AEA-8693-57A15A225244}" presName="background4" presStyleLbl="node4" presStyleIdx="35" presStyleCnt="36"/>
      <dgm:spPr/>
    </dgm:pt>
    <dgm:pt modelId="{CEA9FEC6-2912-4BFD-B6FD-7D73AB126048}" type="pres">
      <dgm:prSet presAssocID="{DD197E61-2BC9-4AEA-8693-57A15A225244}" presName="text4" presStyleLbl="fgAcc4" presStyleIdx="3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E100C-A61F-4188-8CA5-F12DDCC192CA}" type="pres">
      <dgm:prSet presAssocID="{DD197E61-2BC9-4AEA-8693-57A15A225244}" presName="hierChild5" presStyleCnt="0"/>
      <dgm:spPr/>
    </dgm:pt>
    <dgm:pt modelId="{D486F580-351C-4235-A0E1-7406C5AA5BF5}" type="pres">
      <dgm:prSet presAssocID="{1F115556-4FDC-4ACA-8336-8FA1CB15E72C}" presName="Name17" presStyleLbl="parChTrans1D3" presStyleIdx="6" presStyleCnt="7"/>
      <dgm:spPr/>
      <dgm:t>
        <a:bodyPr/>
        <a:lstStyle/>
        <a:p>
          <a:endParaRPr lang="en-US"/>
        </a:p>
      </dgm:t>
    </dgm:pt>
    <dgm:pt modelId="{A802F08F-25FD-41A9-A548-2457CA197E8C}" type="pres">
      <dgm:prSet presAssocID="{B5726753-64C6-46B3-AC3E-AD817083672E}" presName="hierRoot3" presStyleCnt="0"/>
      <dgm:spPr/>
    </dgm:pt>
    <dgm:pt modelId="{E7B37CA7-B5B3-4659-8C59-D74C0EAD1FA4}" type="pres">
      <dgm:prSet presAssocID="{B5726753-64C6-46B3-AC3E-AD817083672E}" presName="composite3" presStyleCnt="0"/>
      <dgm:spPr/>
    </dgm:pt>
    <dgm:pt modelId="{BB7B1E7A-9415-4FD0-B24E-65E6D8F8896F}" type="pres">
      <dgm:prSet presAssocID="{B5726753-64C6-46B3-AC3E-AD817083672E}" presName="background3" presStyleLbl="node3" presStyleIdx="6" presStyleCnt="7"/>
      <dgm:spPr/>
    </dgm:pt>
    <dgm:pt modelId="{C56E3EAA-C591-4A32-9BB1-9B0CA31BAF79}" type="pres">
      <dgm:prSet presAssocID="{B5726753-64C6-46B3-AC3E-AD817083672E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F5643-4111-46CF-A8B8-FEF4B788548B}" type="pres">
      <dgm:prSet presAssocID="{B5726753-64C6-46B3-AC3E-AD817083672E}" presName="hierChild4" presStyleCnt="0"/>
      <dgm:spPr/>
    </dgm:pt>
    <dgm:pt modelId="{36B52939-6A47-4A48-87F2-C05F792AB46C}" type="pres">
      <dgm:prSet presAssocID="{AA0D1275-7A15-4BA4-8448-8B22A6E33DB8}" presName="Name10" presStyleLbl="parChTrans1D2" presStyleIdx="7" presStyleCnt="8"/>
      <dgm:spPr/>
      <dgm:t>
        <a:bodyPr/>
        <a:lstStyle/>
        <a:p>
          <a:endParaRPr lang="en-US"/>
        </a:p>
      </dgm:t>
    </dgm:pt>
    <dgm:pt modelId="{04FBAE48-AC33-4003-986B-1EC93F1B0F30}" type="pres">
      <dgm:prSet presAssocID="{1E8408AE-BA15-416B-B82F-762185074AB2}" presName="hierRoot2" presStyleCnt="0"/>
      <dgm:spPr/>
    </dgm:pt>
    <dgm:pt modelId="{E48C4F47-9E2E-469C-9FD2-88A4E886202D}" type="pres">
      <dgm:prSet presAssocID="{1E8408AE-BA15-416B-B82F-762185074AB2}" presName="composite2" presStyleCnt="0"/>
      <dgm:spPr/>
    </dgm:pt>
    <dgm:pt modelId="{872A815A-FE59-4F5F-86E8-3C37A8BABE37}" type="pres">
      <dgm:prSet presAssocID="{1E8408AE-BA15-416B-B82F-762185074AB2}" presName="background2" presStyleLbl="node2" presStyleIdx="7" presStyleCnt="8"/>
      <dgm:spPr/>
    </dgm:pt>
    <dgm:pt modelId="{1905A200-1F77-4795-8BA4-8CF094580327}" type="pres">
      <dgm:prSet presAssocID="{1E8408AE-BA15-416B-B82F-762185074AB2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98B60-BC22-4A45-B020-D3B3B40670D2}" type="pres">
      <dgm:prSet presAssocID="{1E8408AE-BA15-416B-B82F-762185074AB2}" presName="hierChild3" presStyleCnt="0"/>
      <dgm:spPr/>
    </dgm:pt>
  </dgm:ptLst>
  <dgm:cxnLst>
    <dgm:cxn modelId="{354510E3-12A6-4B93-81C6-2533BA4A2A0B}" type="presOf" srcId="{1F115556-4FDC-4ACA-8336-8FA1CB15E72C}" destId="{D486F580-351C-4235-A0E1-7406C5AA5BF5}" srcOrd="0" destOrd="0" presId="urn:microsoft.com/office/officeart/2005/8/layout/hierarchy1"/>
    <dgm:cxn modelId="{980D939C-CC57-4586-876F-59856C2BF4F3}" type="presOf" srcId="{89791242-8CD5-4CB2-B820-47A23F483A72}" destId="{EC70468B-B379-4F52-AC7A-39FBA51A2872}" srcOrd="0" destOrd="0" presId="urn:microsoft.com/office/officeart/2005/8/layout/hierarchy1"/>
    <dgm:cxn modelId="{BBD2DA7D-DBE0-44C3-9500-6C6FE78223C1}" type="presOf" srcId="{43BB0635-CCEC-42B7-AA20-C33C6339A485}" destId="{BB72DB59-4145-47F6-AA5E-D131B056C2A2}" srcOrd="0" destOrd="0" presId="urn:microsoft.com/office/officeart/2005/8/layout/hierarchy1"/>
    <dgm:cxn modelId="{728223B5-66BB-41AD-838D-0DBD9BC84D83}" type="presOf" srcId="{8292F13E-C285-40C9-9958-161ADA07BE06}" destId="{D28125D2-DD67-4429-855D-66E558EAE520}" srcOrd="0" destOrd="0" presId="urn:microsoft.com/office/officeart/2005/8/layout/hierarchy1"/>
    <dgm:cxn modelId="{9FC91426-21E0-40E6-A41F-8D9FB0F0E4C7}" type="presOf" srcId="{065413D8-652B-4017-B8F4-852AB0491DE3}" destId="{A3048F14-D474-48E8-B12C-240ACCC97B3C}" srcOrd="0" destOrd="0" presId="urn:microsoft.com/office/officeart/2005/8/layout/hierarchy1"/>
    <dgm:cxn modelId="{803E8CF0-1696-4B3B-BB71-99425A076DBA}" type="presOf" srcId="{AA0D1275-7A15-4BA4-8448-8B22A6E33DB8}" destId="{36B52939-6A47-4A48-87F2-C05F792AB46C}" srcOrd="0" destOrd="0" presId="urn:microsoft.com/office/officeart/2005/8/layout/hierarchy1"/>
    <dgm:cxn modelId="{10FA0350-AF85-449D-97EC-6636113E8E02}" type="presOf" srcId="{883333FD-DE48-4E59-B15D-9F587045F6D9}" destId="{CEEB9044-4D4C-49AA-881F-D9C9B1105B16}" srcOrd="0" destOrd="0" presId="urn:microsoft.com/office/officeart/2005/8/layout/hierarchy1"/>
    <dgm:cxn modelId="{86087CB7-D745-42EF-AA4E-1699148AEA08}" type="presOf" srcId="{58CF1EA9-3040-4FE1-B23C-1D644F9FE249}" destId="{C5C7E28F-670D-431A-B987-388D878A4B36}" srcOrd="0" destOrd="0" presId="urn:microsoft.com/office/officeart/2005/8/layout/hierarchy1"/>
    <dgm:cxn modelId="{10DEA9AE-BB6B-45CF-8D4E-A9C30576F8D7}" srcId="{B8C2F10D-7B9E-4821-9401-6E0BD18C2D42}" destId="{73511EB6-CD29-47B1-8078-840D1AE245D9}" srcOrd="0" destOrd="0" parTransId="{43BB0635-CCEC-42B7-AA20-C33C6339A485}" sibTransId="{403E98D0-047C-4925-BDEB-188E3571EA1A}"/>
    <dgm:cxn modelId="{FEB21F2A-BB32-4B66-B3DD-6ECB8DC83A09}" srcId="{58CF1EA9-3040-4FE1-B23C-1D644F9FE249}" destId="{F734B3CE-E7D5-4821-A357-340E93E8A31B}" srcOrd="0" destOrd="0" parTransId="{1A310DA8-BDE3-403B-A2DA-9DCD76A05FD8}" sibTransId="{0DFE48B0-36B6-4652-BACA-9FE7AB60E896}"/>
    <dgm:cxn modelId="{F5F50D9B-8B93-4405-9F71-53E041A8A233}" srcId="{B8C2F10D-7B9E-4821-9401-6E0BD18C2D42}" destId="{F5BF31E8-B10F-4B0E-BF7F-3FA31A62C7A3}" srcOrd="2" destOrd="0" parTransId="{29CB8E71-F5E2-4D48-9BED-B4C933AAEB53}" sibTransId="{D99690BE-64BD-4C48-A2CB-5B57629C8953}"/>
    <dgm:cxn modelId="{7A706A71-0044-43DE-9224-E82C99FB946D}" srcId="{A8BF957B-E9DC-4030-98FA-684CE7DD6DCF}" destId="{00ADC56A-E3C1-4F7F-845A-4D76AFBE0BCD}" srcOrd="3" destOrd="0" parTransId="{AC2899D9-968C-4F1F-9A4A-F91F24B22D66}" sibTransId="{EA7B4026-97A5-41E0-A63E-2188D854B2C0}"/>
    <dgm:cxn modelId="{BF62240D-A79F-4F04-B7E9-74BFA50E4E63}" srcId="{132E7BA2-3350-4199-9B9D-0CC65900607C}" destId="{B1EFF8C8-AE56-404C-A2A0-C434F9E73508}" srcOrd="0" destOrd="0" parTransId="{93D1D1DD-2398-4F3F-9D5D-CA6741834984}" sibTransId="{C0545401-7478-437F-B12E-29AD6592F685}"/>
    <dgm:cxn modelId="{6904F090-5E46-4D79-9839-8BD1C3437D98}" type="presOf" srcId="{2E0D5684-9384-44A5-B7BF-7DD5D45E9062}" destId="{7032B618-E697-43CD-ACEE-B78276D8F051}" srcOrd="0" destOrd="0" presId="urn:microsoft.com/office/officeart/2005/8/layout/hierarchy1"/>
    <dgm:cxn modelId="{9CE3FCD7-8E4F-4073-92C6-10E47D288059}" type="presOf" srcId="{F89220F3-2394-4387-AEF2-61F44645493F}" destId="{032DF1F7-2485-405D-8C99-327DD0AEC49A}" srcOrd="0" destOrd="0" presId="urn:microsoft.com/office/officeart/2005/8/layout/hierarchy1"/>
    <dgm:cxn modelId="{71F2D609-39B3-433B-A911-ADD90937761A}" srcId="{06536786-F7FF-45FE-95F2-A990DF02C3F6}" destId="{4E655408-6772-4E43-9F19-A51C6FA44FB1}" srcOrd="0" destOrd="0" parTransId="{8F83A8F9-BE00-4A43-B090-0A9F1F7D8FE3}" sibTransId="{E2A7BA51-9CAD-4D3F-A24D-921C02DADF86}"/>
    <dgm:cxn modelId="{DFCBB65D-2F3C-40FA-8B9D-B55C692B9EEB}" srcId="{3CADAD94-775D-4514-8DF0-4CE5F6CB6AA4}" destId="{7D513132-5FAC-4260-B2D1-961C173F99D5}" srcOrd="0" destOrd="0" parTransId="{FECF8639-88BC-41E1-A30D-7C3D25ABCB6C}" sibTransId="{7D6D7249-D1F2-4E93-86BE-C4A913E70BE2}"/>
    <dgm:cxn modelId="{D7E0671B-2FD9-4979-BC76-20342EF07864}" type="presOf" srcId="{7951D6CF-BCE5-458A-B4DA-48B43DAF78D7}" destId="{1D3FECD8-5D55-4958-B498-DD57F2565C2F}" srcOrd="0" destOrd="0" presId="urn:microsoft.com/office/officeart/2005/8/layout/hierarchy1"/>
    <dgm:cxn modelId="{BC335A8C-3370-4B03-975E-0719078294D5}" type="presOf" srcId="{B4A52FCC-59B5-43E1-B88C-914BA49747DE}" destId="{4DE7C719-EC15-476C-A609-C4349636068C}" srcOrd="0" destOrd="0" presId="urn:microsoft.com/office/officeart/2005/8/layout/hierarchy1"/>
    <dgm:cxn modelId="{9986C734-7E90-425E-8C48-5DC1BFE58551}" type="presOf" srcId="{232B7420-656D-4A58-A6C0-A9BE875CAB5D}" destId="{7F59A590-83E6-49EB-8294-168C6F34200E}" srcOrd="0" destOrd="0" presId="urn:microsoft.com/office/officeart/2005/8/layout/hierarchy1"/>
    <dgm:cxn modelId="{3DB9F1AA-091F-46C4-B89A-7FD0FC368E82}" type="presOf" srcId="{32A44376-6783-475A-8ECD-1EC7912FB6FF}" destId="{C5E31A59-A9EE-4C49-B73D-2F776A5A336E}" srcOrd="0" destOrd="0" presId="urn:microsoft.com/office/officeart/2005/8/layout/hierarchy1"/>
    <dgm:cxn modelId="{D7582FEC-064A-424E-98E7-DF96C961152E}" srcId="{8912EBA9-D67C-401B-A057-52829442170A}" destId="{4FBE50E7-9FD1-4372-8113-52019A1EF649}" srcOrd="0" destOrd="0" parTransId="{89791242-8CD5-4CB2-B820-47A23F483A72}" sibTransId="{6949B054-5792-4AF7-A52C-BF7E7F9026B6}"/>
    <dgm:cxn modelId="{0EE5FE25-CF2A-44F7-B458-6E0193F47E43}" type="presOf" srcId="{3CADAD94-775D-4514-8DF0-4CE5F6CB6AA4}" destId="{A003B66F-C851-470E-BB3B-41D511FA3B3D}" srcOrd="0" destOrd="0" presId="urn:microsoft.com/office/officeart/2005/8/layout/hierarchy1"/>
    <dgm:cxn modelId="{4B6E6CE0-F726-4531-B8A0-D9D3FDB48E99}" srcId="{B8C2F10D-7B9E-4821-9401-6E0BD18C2D42}" destId="{298AB2BD-C544-41B7-B839-0A99F39773E7}" srcOrd="1" destOrd="0" parTransId="{1136456D-5169-41BD-AB06-F16F8AB13C34}" sibTransId="{3B2122A6-DE1E-414B-BFAC-D05A3B908505}"/>
    <dgm:cxn modelId="{55F55E4F-91F1-4B97-B7EA-E708A6EDA685}" type="presOf" srcId="{29CB8E71-F5E2-4D48-9BED-B4C933AAEB53}" destId="{FB49C436-C1E5-49C7-938F-C40412275F2E}" srcOrd="0" destOrd="0" presId="urn:microsoft.com/office/officeart/2005/8/layout/hierarchy1"/>
    <dgm:cxn modelId="{11704330-CA21-4BCF-BE6F-FA1B22E7AEC2}" srcId="{29D0A8B4-A617-4410-8CD9-434B07A5D37D}" destId="{C2C79370-733A-49C9-86CC-A27A1F13EB4F}" srcOrd="0" destOrd="0" parTransId="{37676D7B-5785-446B-91FA-0BDED2B21A69}" sibTransId="{C81D3D0C-E15B-45DF-BB17-297A1DD27BE2}"/>
    <dgm:cxn modelId="{EC751BC3-1F75-4000-AEFD-CACBA68450D7}" type="presOf" srcId="{8F83A8F9-BE00-4A43-B090-0A9F1F7D8FE3}" destId="{A94B8041-3B88-4077-976F-622E14286A28}" srcOrd="0" destOrd="0" presId="urn:microsoft.com/office/officeart/2005/8/layout/hierarchy1"/>
    <dgm:cxn modelId="{DAB8199B-38CC-4BFE-B598-4F518BC71485}" srcId="{06536786-F7FF-45FE-95F2-A990DF02C3F6}" destId="{25CEA2A5-3E5C-49CC-8401-33D386BAEB4B}" srcOrd="1" destOrd="0" parTransId="{F24CF7B4-A223-4D53-9A72-297615D0DFE6}" sibTransId="{0D3E7E53-C809-4B60-8CA4-174EDCB33839}"/>
    <dgm:cxn modelId="{567F2193-C5D3-4067-BCBB-683F4F4490EB}" type="presOf" srcId="{FECF8639-88BC-41E1-A30D-7C3D25ABCB6C}" destId="{AE6107DE-8ACE-4B44-930D-97DBF851B683}" srcOrd="0" destOrd="0" presId="urn:microsoft.com/office/officeart/2005/8/layout/hierarchy1"/>
    <dgm:cxn modelId="{8E0EB2A6-54F9-4EB9-B485-B0F9405D0781}" type="presOf" srcId="{73511EB6-CD29-47B1-8078-840D1AE245D9}" destId="{9ADBA7DA-AD78-4473-B1CE-AA5531176838}" srcOrd="0" destOrd="0" presId="urn:microsoft.com/office/officeart/2005/8/layout/hierarchy1"/>
    <dgm:cxn modelId="{5762C7F0-739F-4BD6-8762-9F1EBCE03E5A}" type="presOf" srcId="{0FF2D4C8-C0C2-44CD-9D7A-A08E8242F878}" destId="{00B85270-80B3-40BC-8A48-9A3C3C2308BE}" srcOrd="0" destOrd="0" presId="urn:microsoft.com/office/officeart/2005/8/layout/hierarchy1"/>
    <dgm:cxn modelId="{3FF717C3-E2F5-49B3-81B8-E6B4E8E71AD0}" type="presOf" srcId="{F734B3CE-E7D5-4821-A357-340E93E8A31B}" destId="{E969D132-0865-424D-BB2B-A6EFA012F825}" srcOrd="0" destOrd="0" presId="urn:microsoft.com/office/officeart/2005/8/layout/hierarchy1"/>
    <dgm:cxn modelId="{72978435-2D8C-44AD-89F9-B87ABB49130C}" type="presOf" srcId="{70311944-DAEB-4F7E-963F-7F0B97662423}" destId="{1874A796-42D3-4A7F-877D-2D40071C8D87}" srcOrd="0" destOrd="0" presId="urn:microsoft.com/office/officeart/2005/8/layout/hierarchy1"/>
    <dgm:cxn modelId="{B659450A-C79D-4190-A699-BC574EC46644}" srcId="{2E0D5684-9384-44A5-B7BF-7DD5D45E9062}" destId="{06536786-F7FF-45FE-95F2-A990DF02C3F6}" srcOrd="0" destOrd="0" parTransId="{B910B9C7-726D-495D-9320-ED1652E077C6}" sibTransId="{ACEC8218-FF79-4870-9A3F-49198F645D80}"/>
    <dgm:cxn modelId="{7CB52E4C-1F38-469A-BAFE-E7E7739C616A}" srcId="{06536786-F7FF-45FE-95F2-A990DF02C3F6}" destId="{A8BF957B-E9DC-4030-98FA-684CE7DD6DCF}" srcOrd="3" destOrd="0" parTransId="{232B7420-656D-4A58-A6C0-A9BE875CAB5D}" sibTransId="{F3471CBE-8776-4A00-9A8B-412492509705}"/>
    <dgm:cxn modelId="{9C906ABF-E799-4F87-8EAE-1D487D1177AC}" srcId="{5039FD69-8DA8-4EE8-854B-491B3559AF3F}" destId="{F29BCC2C-6550-4AC6-8814-66B89BF14EF9}" srcOrd="0" destOrd="0" parTransId="{CC5D458E-D6A5-4E85-ACC1-672E16352610}" sibTransId="{66A8CFA6-E325-4CA4-BB66-CD321B9BDA84}"/>
    <dgm:cxn modelId="{CDC65390-F7CC-472B-868C-590D45A59575}" srcId="{D0450EFA-9B9C-4336-BC64-F1C603A0A3E4}" destId="{93D9F9E4-64A4-4154-A1AD-19A11525135D}" srcOrd="0" destOrd="0" parTransId="{7416876E-F261-4EB7-BD65-A8B7A524BAEA}" sibTransId="{FBE05AFE-699B-46C2-B91B-71DA0F01A75D}"/>
    <dgm:cxn modelId="{A60075ED-2E41-479D-B3C3-DA849F859DBA}" type="presOf" srcId="{C79DC0AC-9A19-46D7-8906-985C43837D13}" destId="{35701AA6-D055-450D-95A8-98A4565CBE93}" srcOrd="0" destOrd="0" presId="urn:microsoft.com/office/officeart/2005/8/layout/hierarchy1"/>
    <dgm:cxn modelId="{2BE31B96-748D-4933-ACC7-51AA8660C631}" srcId="{6F244300-A8A6-4376-BCA1-5B562E17BCE8}" destId="{B5726753-64C6-46B3-AC3E-AD817083672E}" srcOrd="2" destOrd="0" parTransId="{1F115556-4FDC-4ACA-8336-8FA1CB15E72C}" sibTransId="{40FAD051-7B9B-498F-86E1-DDAB2489A610}"/>
    <dgm:cxn modelId="{68CDA55A-D3B3-4B8E-A042-4E32883687B3}" type="presOf" srcId="{C5945A14-84FC-4956-A4E6-8036FCB88458}" destId="{653B4A5D-2ADE-4E26-9788-72669908F8DD}" srcOrd="0" destOrd="0" presId="urn:microsoft.com/office/officeart/2005/8/layout/hierarchy1"/>
    <dgm:cxn modelId="{30B1EDB4-800F-4A91-A2E5-AEF0B33B7990}" type="presOf" srcId="{7D513132-5FAC-4260-B2D1-961C173F99D5}" destId="{61B2C402-17EA-471F-8EBA-7184866F12A6}" srcOrd="0" destOrd="0" presId="urn:microsoft.com/office/officeart/2005/8/layout/hierarchy1"/>
    <dgm:cxn modelId="{1BF459D2-C473-4326-8B76-D2A481F742DE}" type="presOf" srcId="{439AFB0D-2424-439F-82F8-17ABF2782A4D}" destId="{340E1027-E8DA-440C-8188-E6C8B96F1629}" srcOrd="0" destOrd="0" presId="urn:microsoft.com/office/officeart/2005/8/layout/hierarchy1"/>
    <dgm:cxn modelId="{FB3EA785-DEF7-4999-9410-25D630A5FD7C}" srcId="{B1EFF8C8-AE56-404C-A2A0-C434F9E73508}" destId="{DD197E61-2BC9-4AEA-8693-57A15A225244}" srcOrd="0" destOrd="0" parTransId="{C95021F0-86FC-4E8B-884C-EFFDFB2E2842}" sibTransId="{25C6B8E0-81EB-4749-AE73-04E0CE548BC0}"/>
    <dgm:cxn modelId="{D6C405DA-0B76-4E94-B69A-B6754A4AC876}" type="presOf" srcId="{D70BA74F-5C95-47E1-BE6A-A10A72142E99}" destId="{7D06070B-7B9F-4E2E-B4F7-7C79F80A4F03}" srcOrd="0" destOrd="0" presId="urn:microsoft.com/office/officeart/2005/8/layout/hierarchy1"/>
    <dgm:cxn modelId="{B6068398-373F-46CC-8ECA-3C05BCED9A16}" type="presOf" srcId="{5258F372-97D6-4D5C-887C-80793CBBB18B}" destId="{DED6889B-0097-4354-8E81-DB0210595E49}" srcOrd="0" destOrd="0" presId="urn:microsoft.com/office/officeart/2005/8/layout/hierarchy1"/>
    <dgm:cxn modelId="{F99EEF90-AB57-45F4-9B3D-D5A118B428B1}" srcId="{06536786-F7FF-45FE-95F2-A990DF02C3F6}" destId="{F59D43CB-D3C3-4D78-A6D5-939D4F443014}" srcOrd="5" destOrd="0" parTransId="{C6F5ED85-C9ED-45A0-9ECB-AA0C86E7D32A}" sibTransId="{9B04C10B-3288-4C80-96FD-9198325F393B}"/>
    <dgm:cxn modelId="{A0A21B55-7D82-4C1E-8222-60F3B4B8AE7D}" type="presOf" srcId="{94267814-9C28-4146-A3EE-64B854900E28}" destId="{6D0B7A92-8E4F-4165-90FD-2D573C4D4630}" srcOrd="0" destOrd="0" presId="urn:microsoft.com/office/officeart/2005/8/layout/hierarchy1"/>
    <dgm:cxn modelId="{01982837-F0D5-49B7-9315-D244008BDE93}" type="presOf" srcId="{37676D7B-5785-446B-91FA-0BDED2B21A69}" destId="{F04343A9-9F09-4C16-A353-7D14602BC7ED}" srcOrd="0" destOrd="0" presId="urn:microsoft.com/office/officeart/2005/8/layout/hierarchy1"/>
    <dgm:cxn modelId="{88BA7E1A-D54F-4B53-BADB-DCC7611503A8}" srcId="{5039FD69-8DA8-4EE8-854B-491B3559AF3F}" destId="{F89220F3-2394-4387-AEF2-61F44645493F}" srcOrd="1" destOrd="0" parTransId="{5D12D465-F298-4E1D-BBDD-196723E22E98}" sibTransId="{9B077475-00FF-4118-A69D-830B8BD0B3EE}"/>
    <dgm:cxn modelId="{9DDBC1BC-9739-41BD-9BFF-192A468F7C99}" type="presOf" srcId="{B8C2F10D-7B9E-4821-9401-6E0BD18C2D42}" destId="{EECD5D4B-DC7D-4BBC-B619-54222B69E395}" srcOrd="0" destOrd="0" presId="urn:microsoft.com/office/officeart/2005/8/layout/hierarchy1"/>
    <dgm:cxn modelId="{FAE3A559-419B-40FF-9028-A710E30306A1}" srcId="{06536786-F7FF-45FE-95F2-A990DF02C3F6}" destId="{C5945A14-84FC-4956-A4E6-8036FCB88458}" srcOrd="4" destOrd="0" parTransId="{15E7A2F7-1BB7-41EB-A3EB-CB5D7FA7FDE6}" sibTransId="{9CB92644-6264-49E7-BDD0-0CF9C4B628DA}"/>
    <dgm:cxn modelId="{443F01FD-6DF0-4575-BA8F-A950BAD569DB}" type="presOf" srcId="{D4760A60-1A12-4DEB-B930-0D5E88098148}" destId="{733A2CD6-D412-433B-BFD9-402C00831D66}" srcOrd="0" destOrd="0" presId="urn:microsoft.com/office/officeart/2005/8/layout/hierarchy1"/>
    <dgm:cxn modelId="{CF49425B-4CD8-4BAA-9A2F-05D9637C923F}" type="presOf" srcId="{C95021F0-86FC-4E8B-884C-EFFDFB2E2842}" destId="{598D55FA-0887-41E1-B23D-260BD1E0CC41}" srcOrd="0" destOrd="0" presId="urn:microsoft.com/office/officeart/2005/8/layout/hierarchy1"/>
    <dgm:cxn modelId="{D44D6983-AE8A-4C88-A4B0-3E6AD7EA3D12}" type="presOf" srcId="{B1EFF8C8-AE56-404C-A2A0-C434F9E73508}" destId="{69F9F928-190E-455F-A2F4-8A40C2110B76}" srcOrd="0" destOrd="0" presId="urn:microsoft.com/office/officeart/2005/8/layout/hierarchy1"/>
    <dgm:cxn modelId="{1C03C702-1D65-4638-AC48-13F5E33A8F92}" type="presOf" srcId="{71346AD5-211E-42A8-A1F0-14E72482BFA6}" destId="{C8B4C666-EB90-4014-89F6-E9FC8657B89A}" srcOrd="0" destOrd="0" presId="urn:microsoft.com/office/officeart/2005/8/layout/hierarchy1"/>
    <dgm:cxn modelId="{7E486A4C-853A-4572-B13C-F47AAA568BAB}" type="presOf" srcId="{48CC897F-7AD7-45DD-BFA7-E45339C8012F}" destId="{5A3B4B85-3ED7-42E9-804F-8AD344DAC54B}" srcOrd="0" destOrd="0" presId="urn:microsoft.com/office/officeart/2005/8/layout/hierarchy1"/>
    <dgm:cxn modelId="{65AC5D37-ED3A-4EAF-AF58-F520D5DC3BEC}" type="presOf" srcId="{A8B6EDC7-AD75-4C74-B92F-64A3E405E4D7}" destId="{CEEC8A2E-A038-4C89-AB94-B30988B2AD08}" srcOrd="0" destOrd="0" presId="urn:microsoft.com/office/officeart/2005/8/layout/hierarchy1"/>
    <dgm:cxn modelId="{66423215-F795-4D4E-9800-00871B666E2B}" type="presOf" srcId="{9912E43F-4791-41FD-BBFC-F88243619721}" destId="{91A86A27-5439-428D-8F3A-9BD604102092}" srcOrd="0" destOrd="0" presId="urn:microsoft.com/office/officeart/2005/8/layout/hierarchy1"/>
    <dgm:cxn modelId="{AF792ED2-27B6-4247-8020-BADD4824E750}" srcId="{06536786-F7FF-45FE-95F2-A990DF02C3F6}" destId="{9A702E3E-0D4F-4E3D-8BBD-30DA6F187337}" srcOrd="2" destOrd="0" parTransId="{065413D8-652B-4017-B8F4-852AB0491DE3}" sibTransId="{71415E2F-1CEF-4627-B4AF-9E1D534D4A3B}"/>
    <dgm:cxn modelId="{D346E640-7E87-487B-B7EF-7E3A883CF383}" type="presOf" srcId="{06536786-F7FF-45FE-95F2-A990DF02C3F6}" destId="{15185A5B-688C-4504-B0F1-79E1D4E116DE}" srcOrd="0" destOrd="0" presId="urn:microsoft.com/office/officeart/2005/8/layout/hierarchy1"/>
    <dgm:cxn modelId="{22D9D408-41D9-4269-9751-8685EBCF626E}" srcId="{84AA312C-4A3B-47F8-BE25-B8EF9AB2C416}" destId="{FB132406-35DF-4CD9-BC4B-1F91F3563D5D}" srcOrd="2" destOrd="0" parTransId="{7951D6CF-BCE5-458A-B4DA-48B43DAF78D7}" sibTransId="{3E9AFBD5-33B1-414D-8D01-7AE4C10EA021}"/>
    <dgm:cxn modelId="{4CEF5402-9D02-468F-B082-BF69A31B0126}" srcId="{28B690C5-E831-40F2-9F20-E9C06F122285}" destId="{1291F739-A403-4562-ACB9-157E728D2910}" srcOrd="0" destOrd="0" parTransId="{B4E0C9BF-4308-421D-9CFF-C4EF2996E433}" sibTransId="{B8944E52-8411-4FB2-8512-C70F048C27A1}"/>
    <dgm:cxn modelId="{DCDC7557-821B-4023-9209-D652711DB756}" srcId="{1291F739-A403-4562-ACB9-157E728D2910}" destId="{B9E0A71E-EB68-497D-979E-5FC52AAD7CFC}" srcOrd="0" destOrd="0" parTransId="{CBCC7A29-AD99-4886-89E9-FC0BF4750BFD}" sibTransId="{C14CB031-F0AF-495D-B0EC-6942DB8EE3C3}"/>
    <dgm:cxn modelId="{B01762DA-9304-4836-8E94-D0200B3FBFEE}" type="presOf" srcId="{1E8408AE-BA15-416B-B82F-762185074AB2}" destId="{1905A200-1F77-4795-8BA4-8CF094580327}" srcOrd="0" destOrd="0" presId="urn:microsoft.com/office/officeart/2005/8/layout/hierarchy1"/>
    <dgm:cxn modelId="{C9D0EA42-4D1C-4FD3-B2CF-3CDA9002EE6E}" type="presOf" srcId="{34C1ADEF-C61C-41CD-B2D3-F3C471B47A25}" destId="{B6399D3F-A90E-4DF8-8EB6-00FBF3E9D1C6}" srcOrd="0" destOrd="0" presId="urn:microsoft.com/office/officeart/2005/8/layout/hierarchy1"/>
    <dgm:cxn modelId="{8D2C0935-7E7A-482F-9D08-3AF873256979}" srcId="{5039FD69-8DA8-4EE8-854B-491B3559AF3F}" destId="{B8C2F10D-7B9E-4821-9401-6E0BD18C2D42}" srcOrd="2" destOrd="0" parTransId="{E61F5339-162C-4416-9FA8-E040A5BA3825}" sibTransId="{A19A05F6-D4D1-4A3C-8070-6305CB0C231F}"/>
    <dgm:cxn modelId="{F2555097-3693-44EC-B323-664FC27F80ED}" type="presOf" srcId="{298AB2BD-C544-41B7-B839-0A99F39773E7}" destId="{6FAD26D0-DB3B-48DD-B7E8-35D41CA3DB3D}" srcOrd="0" destOrd="0" presId="urn:microsoft.com/office/officeart/2005/8/layout/hierarchy1"/>
    <dgm:cxn modelId="{44494685-E6F7-4444-A2B8-AC4133DD00C7}" type="presOf" srcId="{84AA312C-4A3B-47F8-BE25-B8EF9AB2C416}" destId="{784D56A7-ABD9-4D84-88DC-2118C0C2B0D1}" srcOrd="0" destOrd="0" presId="urn:microsoft.com/office/officeart/2005/8/layout/hierarchy1"/>
    <dgm:cxn modelId="{09C60EFB-9F22-413E-978A-2D84F9444DB3}" srcId="{CF8D59D0-9E2D-45CB-AFE7-46CEBD95DC76}" destId="{5039FD69-8DA8-4EE8-854B-491B3559AF3F}" srcOrd="1" destOrd="0" parTransId="{58FEDD88-15F8-4F2F-B081-3E0140DC2669}" sibTransId="{5B7BFB63-1C14-4B10-88F8-175635329DA9}"/>
    <dgm:cxn modelId="{EC7BDBEB-A640-4525-B75E-54C720AB216E}" srcId="{F29BCC2C-6550-4AC6-8814-66B89BF14EF9}" destId="{B4A52FCC-59B5-43E1-B88C-914BA49747DE}" srcOrd="0" destOrd="0" parTransId="{71346AD5-211E-42A8-A1F0-14E72482BFA6}" sibTransId="{8E74B5F7-BD8B-4700-8FE0-1B69E6D83EB1}"/>
    <dgm:cxn modelId="{49471D19-CE81-4FA4-B495-32759EEC9F85}" type="presOf" srcId="{F24CF7B4-A223-4D53-9A72-297615D0DFE6}" destId="{6292979D-7F8C-414F-A906-3B129E80DBF3}" srcOrd="0" destOrd="0" presId="urn:microsoft.com/office/officeart/2005/8/layout/hierarchy1"/>
    <dgm:cxn modelId="{9071914A-9EDA-4DEA-A4F1-D2FEA4E8E5D7}" type="presOf" srcId="{58FEDD88-15F8-4F2F-B081-3E0140DC2669}" destId="{F0E0AC6B-DCB3-498C-9CAF-2FB4F46B9E55}" srcOrd="0" destOrd="0" presId="urn:microsoft.com/office/officeart/2005/8/layout/hierarchy1"/>
    <dgm:cxn modelId="{999AF98B-C798-4A23-BEC6-AE356AD234ED}" type="presOf" srcId="{E61F5339-162C-4416-9FA8-E040A5BA3825}" destId="{F4028B1C-3BA9-4657-A2B6-34636AD92DD3}" srcOrd="0" destOrd="0" presId="urn:microsoft.com/office/officeart/2005/8/layout/hierarchy1"/>
    <dgm:cxn modelId="{46C2BE1E-97EF-4B07-B051-EA9562FDECA5}" type="presOf" srcId="{F82A63B1-517A-4456-B6BA-9D21653331E1}" destId="{1E7168F6-4A64-48FD-909F-83070BF80091}" srcOrd="0" destOrd="0" presId="urn:microsoft.com/office/officeart/2005/8/layout/hierarchy1"/>
    <dgm:cxn modelId="{68FB8F53-6D0E-4472-846F-DB52744388BE}" type="presOf" srcId="{09B28599-E8CE-425C-BB4F-7E4D5725C976}" destId="{40D5027C-1C03-4664-8C83-8EDD8FB48F28}" srcOrd="0" destOrd="0" presId="urn:microsoft.com/office/officeart/2005/8/layout/hierarchy1"/>
    <dgm:cxn modelId="{D93D2484-BEBF-4283-98BA-D3CC05EF15A4}" type="presOf" srcId="{CF8D59D0-9E2D-45CB-AFE7-46CEBD95DC76}" destId="{41CD88AF-E090-47E3-960C-DF7201099FD8}" srcOrd="0" destOrd="0" presId="urn:microsoft.com/office/officeart/2005/8/layout/hierarchy1"/>
    <dgm:cxn modelId="{933D7E48-2DA2-4304-833C-7FE7FDF52FDE}" srcId="{93D9F9E4-64A4-4154-A1AD-19A11525135D}" destId="{8912EBA9-D67C-401B-A057-52829442170A}" srcOrd="0" destOrd="0" parTransId="{C79DC0AC-9A19-46D7-8906-985C43837D13}" sibTransId="{81A887E8-B4DE-4C92-B7D3-6C4AE3089311}"/>
    <dgm:cxn modelId="{93252F94-F586-4691-A226-4E3347B02B16}" srcId="{8292F13E-C285-40C9-9958-161ADA07BE06}" destId="{5258F372-97D6-4D5C-887C-80793CBBB18B}" srcOrd="0" destOrd="0" parTransId="{5161B61A-EC8F-4D9E-9D72-3C4A6C08803A}" sibTransId="{A5723946-4F21-4C20-8E77-9751814782E4}"/>
    <dgm:cxn modelId="{33C80FD5-8F58-4760-8A33-0E6B47BF9904}" srcId="{58CF1EA9-3040-4FE1-B23C-1D644F9FE249}" destId="{84AA312C-4A3B-47F8-BE25-B8EF9AB2C416}" srcOrd="2" destOrd="0" parTransId="{0FF2D4C8-C0C2-44CD-9D7A-A08E8242F878}" sibTransId="{F9FB2B88-9098-4232-9022-18FDBE526AA3}"/>
    <dgm:cxn modelId="{D6156D35-99FB-444C-A4D9-7345871DABFC}" type="presOf" srcId="{E3645873-B80D-472E-8573-A88AB637A87C}" destId="{C6C59479-43AB-427C-A44E-E3CC6AD32D64}" srcOrd="0" destOrd="0" presId="urn:microsoft.com/office/officeart/2005/8/layout/hierarchy1"/>
    <dgm:cxn modelId="{23159402-6348-4B90-9608-345F4F29A9A1}" srcId="{C7FA5F73-0C88-47FC-A4F5-C21500A151D8}" destId="{439AFB0D-2424-439F-82F8-17ABF2782A4D}" srcOrd="0" destOrd="0" parTransId="{32A44376-6783-475A-8ECD-1EC7912FB6FF}" sibTransId="{533498FB-CF22-4A71-8387-97B463C35AC9}"/>
    <dgm:cxn modelId="{DB78BC73-B70F-48FF-9975-13939F27C14D}" srcId="{06536786-F7FF-45FE-95F2-A990DF02C3F6}" destId="{6F244300-A8A6-4376-BCA1-5B562E17BCE8}" srcOrd="6" destOrd="0" parTransId="{31D6F3B8-1F5A-4E46-BBDA-7182902EC7C1}" sibTransId="{135F3E48-3AA6-41F7-AD17-B20CED36CD8A}"/>
    <dgm:cxn modelId="{7FE7CB9C-B263-49F7-9562-B08382330B58}" type="presOf" srcId="{25CEA2A5-3E5C-49CC-8401-33D386BAEB4B}" destId="{4FC1FC3A-964A-4DA9-A5AD-B26E0B83BEFF}" srcOrd="0" destOrd="0" presId="urn:microsoft.com/office/officeart/2005/8/layout/hierarchy1"/>
    <dgm:cxn modelId="{1B8EEC91-BE2C-42CD-B9CF-B6FB16044BF7}" type="presOf" srcId="{1291F739-A403-4562-ACB9-157E728D2910}" destId="{DF7450A5-E268-49D8-B172-3F7E1EF54483}" srcOrd="0" destOrd="0" presId="urn:microsoft.com/office/officeart/2005/8/layout/hierarchy1"/>
    <dgm:cxn modelId="{FBCC4FC8-A804-48B8-B8F3-4C581B026AF0}" srcId="{D70BA74F-5C95-47E1-BE6A-A10A72142E99}" destId="{9912E43F-4791-41FD-BBFC-F88243619721}" srcOrd="0" destOrd="0" parTransId="{48CC897F-7AD7-45DD-BFA7-E45339C8012F}" sibTransId="{00E8BA23-4901-42AD-B8A6-54B5FE3EBFE6}"/>
    <dgm:cxn modelId="{9E56A7F8-20E0-4F84-83F4-3BA848375FCF}" type="presOf" srcId="{5039FD69-8DA8-4EE8-854B-491B3559AF3F}" destId="{E19A54CF-C809-468C-A1B1-82822F99BE8D}" srcOrd="0" destOrd="0" presId="urn:microsoft.com/office/officeart/2005/8/layout/hierarchy1"/>
    <dgm:cxn modelId="{258C2379-A42E-4C59-8098-854286FBE67D}" type="presOf" srcId="{6F244300-A8A6-4376-BCA1-5B562E17BCE8}" destId="{7F65C886-B6A3-47E2-BA6E-032505B28436}" srcOrd="0" destOrd="0" presId="urn:microsoft.com/office/officeart/2005/8/layout/hierarchy1"/>
    <dgm:cxn modelId="{5C2BD116-C5A3-4932-9AF7-39B88EA20957}" type="presOf" srcId="{4E655408-6772-4E43-9F19-A51C6FA44FB1}" destId="{9762E683-BA8D-4B5E-9F8F-307772777F7C}" srcOrd="0" destOrd="0" presId="urn:microsoft.com/office/officeart/2005/8/layout/hierarchy1"/>
    <dgm:cxn modelId="{3351198C-75E7-41DB-994B-116D482F1B82}" type="presOf" srcId="{DD197E61-2BC9-4AEA-8693-57A15A225244}" destId="{CEA9FEC6-2912-4BFD-B6FD-7D73AB126048}" srcOrd="0" destOrd="0" presId="urn:microsoft.com/office/officeart/2005/8/layout/hierarchy1"/>
    <dgm:cxn modelId="{53E7C481-80A5-44F6-82AC-D53F6806DEBE}" type="presOf" srcId="{F2627303-5827-4066-B80D-77CF5C9E2633}" destId="{A0344152-E760-43FD-BB5D-39C5FA87CDEE}" srcOrd="0" destOrd="0" presId="urn:microsoft.com/office/officeart/2005/8/layout/hierarchy1"/>
    <dgm:cxn modelId="{09EBA266-BE33-4769-BB3D-379088E0B419}" type="presOf" srcId="{7F61DA88-D810-43BF-A709-748BC0948EAA}" destId="{619A86F0-176F-4D3A-932A-B482914BE0E5}" srcOrd="0" destOrd="0" presId="urn:microsoft.com/office/officeart/2005/8/layout/hierarchy1"/>
    <dgm:cxn modelId="{62BE3F96-6FD4-4F6D-A1CA-E3893C7B2798}" type="presOf" srcId="{93D1D1DD-2398-4F3F-9D5D-CA6741834984}" destId="{088F7DA4-99AD-498C-9527-35276D29B61E}" srcOrd="0" destOrd="0" presId="urn:microsoft.com/office/officeart/2005/8/layout/hierarchy1"/>
    <dgm:cxn modelId="{CBAEF371-9DF6-4EC2-9D9C-9A9C8E9C4E61}" srcId="{3242014D-FA1D-485F-9E59-8857465DB4BB}" destId="{BD8CA7CE-0808-493E-A0A2-939C11CA1347}" srcOrd="0" destOrd="0" parTransId="{5D1CE831-3E65-48C5-B276-476807B3B437}" sibTransId="{B839D51A-CF49-4CEF-B8D4-D8A76E9622F3}"/>
    <dgm:cxn modelId="{E81F7B11-070B-4D02-96D3-AC4D0FAC2835}" type="presOf" srcId="{5D1CE831-3E65-48C5-B276-476807B3B437}" destId="{108E57E0-D691-4ABE-BED0-25EFC935EE5A}" srcOrd="0" destOrd="0" presId="urn:microsoft.com/office/officeart/2005/8/layout/hierarchy1"/>
    <dgm:cxn modelId="{77E73005-8187-40EA-B771-9B82E6579E8D}" srcId="{A8BF957B-E9DC-4030-98FA-684CE7DD6DCF}" destId="{3CADAD94-775D-4514-8DF0-4CE5F6CB6AA4}" srcOrd="1" destOrd="0" parTransId="{873988DC-EDF0-461A-941D-A9F5BC984360}" sibTransId="{34FE29E6-A4A5-4804-8F41-30570FFAE7C0}"/>
    <dgm:cxn modelId="{C56F010F-B6A5-47F5-8542-9DD39335C067}" type="presOf" srcId="{A8BF957B-E9DC-4030-98FA-684CE7DD6DCF}" destId="{581BEE5C-38A3-4617-85EA-1ECBF8698A0A}" srcOrd="0" destOrd="0" presId="urn:microsoft.com/office/officeart/2005/8/layout/hierarchy1"/>
    <dgm:cxn modelId="{4E88EBBC-C27F-48A1-B5B1-7196B7A6F522}" type="presOf" srcId="{38D0AC6E-E3AA-4D08-B662-2A244EE25C48}" destId="{21C83CAF-32FD-4041-8FBC-23CD2AB843CC}" srcOrd="0" destOrd="0" presId="urn:microsoft.com/office/officeart/2005/8/layout/hierarchy1"/>
    <dgm:cxn modelId="{AECDA7CA-9291-49D8-BF49-C0FB243874D5}" type="presOf" srcId="{93D9F9E4-64A4-4154-A1AD-19A11525135D}" destId="{A8A3E30F-32FF-4A3C-9C38-150287953C65}" srcOrd="0" destOrd="0" presId="urn:microsoft.com/office/officeart/2005/8/layout/hierarchy1"/>
    <dgm:cxn modelId="{A96F2EA3-CFA9-4521-B915-9CB0F8816CDE}" type="presOf" srcId="{F29BCC2C-6550-4AC6-8814-66B89BF14EF9}" destId="{81D4E53E-0227-486A-9CF1-754DC99D39CD}" srcOrd="0" destOrd="0" presId="urn:microsoft.com/office/officeart/2005/8/layout/hierarchy1"/>
    <dgm:cxn modelId="{025CCBD7-9965-46B3-B99F-371518439106}" srcId="{A8BF957B-E9DC-4030-98FA-684CE7DD6DCF}" destId="{D70BA74F-5C95-47E1-BE6A-A10A72142E99}" srcOrd="2" destOrd="0" parTransId="{2BDFA43F-BB71-4404-8E51-B3C7149BA451}" sibTransId="{69761070-91D0-4A93-B2B8-709B1CC78B28}"/>
    <dgm:cxn modelId="{FEF34E85-76C9-478B-B6F6-473D605547AE}" type="presOf" srcId="{C6F5ED85-C9ED-45A0-9ECB-AA0C86E7D32A}" destId="{045D58B2-7DB0-411B-863A-09B1938F2683}" srcOrd="0" destOrd="0" presId="urn:microsoft.com/office/officeart/2005/8/layout/hierarchy1"/>
    <dgm:cxn modelId="{4A8A35EA-F56D-4CB1-9E47-B19F49D93E7E}" type="presOf" srcId="{00ADC56A-E3C1-4F7F-845A-4D76AFBE0BCD}" destId="{D61A9FF0-EE0C-4A59-AB15-075F9337EFC6}" srcOrd="0" destOrd="0" presId="urn:microsoft.com/office/officeart/2005/8/layout/hierarchy1"/>
    <dgm:cxn modelId="{F1EFAF27-D779-45A6-B021-51E2CB3DE750}" type="presOf" srcId="{5D12D465-F298-4E1D-BBDD-196723E22E98}" destId="{908F5EF5-EDF6-4FDC-BECB-EC4F9FB78051}" srcOrd="0" destOrd="0" presId="urn:microsoft.com/office/officeart/2005/8/layout/hierarchy1"/>
    <dgm:cxn modelId="{9E801736-16D3-4E9D-86AF-EC6C783A729B}" type="presOf" srcId="{5161B61A-EC8F-4D9E-9D72-3C4A6C08803A}" destId="{D4BD34CB-C335-4089-AA43-244E17585EE7}" srcOrd="0" destOrd="0" presId="urn:microsoft.com/office/officeart/2005/8/layout/hierarchy1"/>
    <dgm:cxn modelId="{640FF67D-9A25-4E94-BA31-85DC7DDAE83A}" type="presOf" srcId="{F5BF31E8-B10F-4B0E-BF7F-3FA31A62C7A3}" destId="{65437652-D43E-4985-88CA-F3A5F65384E9}" srcOrd="0" destOrd="0" presId="urn:microsoft.com/office/officeart/2005/8/layout/hierarchy1"/>
    <dgm:cxn modelId="{A9D3EA0C-F762-43C9-BC05-209F520700E5}" type="presOf" srcId="{4FBE50E7-9FD1-4372-8113-52019A1EF649}" destId="{F74D4146-C993-40CA-91D6-3BC1422E7522}" srcOrd="0" destOrd="0" presId="urn:microsoft.com/office/officeart/2005/8/layout/hierarchy1"/>
    <dgm:cxn modelId="{ACCC6F53-213F-4EFC-8456-8E1B99A309ED}" type="presOf" srcId="{29F42304-875A-4D6F-976A-27934C68636C}" destId="{0B7E0889-CA2C-49AA-B351-6F139F82CA84}" srcOrd="0" destOrd="0" presId="urn:microsoft.com/office/officeart/2005/8/layout/hierarchy1"/>
    <dgm:cxn modelId="{822B5A84-1110-4A99-BC4B-17E91D24B4F2}" type="presOf" srcId="{3242014D-FA1D-485F-9E59-8857465DB4BB}" destId="{BE591564-3211-4A04-A649-D397424BB649}" srcOrd="0" destOrd="0" presId="urn:microsoft.com/office/officeart/2005/8/layout/hierarchy1"/>
    <dgm:cxn modelId="{970A0918-786A-4A40-9E30-A0BB49C6B85C}" srcId="{CF8D59D0-9E2D-45CB-AFE7-46CEBD95DC76}" destId="{3242014D-FA1D-485F-9E59-8857465DB4BB}" srcOrd="0" destOrd="0" parTransId="{11C6218B-9C00-4848-BB3C-FD0CD3C0E1E2}" sibTransId="{0F238C13-3D08-4449-B880-5D258B22B4E4}"/>
    <dgm:cxn modelId="{E90C6532-D9F6-4EEF-B473-BC0F5571B501}" type="presOf" srcId="{07E13DBC-F972-4A4D-BA0F-6F11AF343170}" destId="{988AA487-5747-4B68-9F86-E09513F4E8DE}" srcOrd="0" destOrd="0" presId="urn:microsoft.com/office/officeart/2005/8/layout/hierarchy1"/>
    <dgm:cxn modelId="{D5D46D4D-B023-4B11-B433-2D32EE27E7A5}" srcId="{73511EB6-CD29-47B1-8078-840D1AE245D9}" destId="{8292F13E-C285-40C9-9958-161ADA07BE06}" srcOrd="0" destOrd="0" parTransId="{38D0AC6E-E3AA-4D08-B662-2A244EE25C48}" sibTransId="{ECEB99BE-E0FD-40AE-9559-05728952A9E7}"/>
    <dgm:cxn modelId="{28838364-EF23-4BB5-BF40-8E97B76E16A3}" type="presOf" srcId="{29D0A8B4-A617-4410-8CD9-434B07A5D37D}" destId="{C032D67D-90DB-40F0-8D8C-BCE976294C17}" srcOrd="0" destOrd="0" presId="urn:microsoft.com/office/officeart/2005/8/layout/hierarchy1"/>
    <dgm:cxn modelId="{257BAB34-3FB3-4204-AA2A-2F267DC6CE7F}" type="presOf" srcId="{C7FA5F73-0C88-47FC-A4F5-C21500A151D8}" destId="{73BA4797-27B0-4DED-A44F-745C5DDDFC39}" srcOrd="0" destOrd="0" presId="urn:microsoft.com/office/officeart/2005/8/layout/hierarchy1"/>
    <dgm:cxn modelId="{21D40A54-1D51-4660-B187-6AF4A3422A43}" srcId="{58CF1EA9-3040-4FE1-B23C-1D644F9FE249}" destId="{E3645873-B80D-472E-8573-A88AB637A87C}" srcOrd="1" destOrd="0" parTransId="{388B7E2B-FF2B-43EF-B49C-714EB07AF2FC}" sibTransId="{5CCBCA19-41A4-4704-814A-B8D63A653046}"/>
    <dgm:cxn modelId="{1584B17A-6E43-467D-B3C4-198FD36FE50A}" type="presOf" srcId="{873988DC-EDF0-461A-941D-A9F5BC984360}" destId="{6485F1DC-37A9-409B-BC5B-1FA622BF13CE}" srcOrd="0" destOrd="0" presId="urn:microsoft.com/office/officeart/2005/8/layout/hierarchy1"/>
    <dgm:cxn modelId="{A3FDBF76-1FE9-4F63-8187-E00A8C68F096}" type="presOf" srcId="{132E7BA2-3350-4199-9B9D-0CC65900607C}" destId="{B0F67F6F-70ED-4F41-A2C0-85FC1A3E3BB8}" srcOrd="0" destOrd="0" presId="urn:microsoft.com/office/officeart/2005/8/layout/hierarchy1"/>
    <dgm:cxn modelId="{3EACB177-4266-4CCC-9FAB-64E02C4A530D}" type="presOf" srcId="{6E38ED2E-AA33-455D-9FCB-13028D5CEB4A}" destId="{FB702085-1673-4BCF-AD42-DD3838F2FA9F}" srcOrd="0" destOrd="0" presId="urn:microsoft.com/office/officeart/2005/8/layout/hierarchy1"/>
    <dgm:cxn modelId="{8EE8C1B5-B9D0-42E9-AD6E-1A4C601C507C}" type="presOf" srcId="{11C6218B-9C00-4848-BB3C-FD0CD3C0E1E2}" destId="{4FED91BF-7F57-417A-95BA-03A6052EC754}" srcOrd="0" destOrd="0" presId="urn:microsoft.com/office/officeart/2005/8/layout/hierarchy1"/>
    <dgm:cxn modelId="{8841AE52-C58F-4111-8C59-189C3458F3E9}" type="presOf" srcId="{CC5D458E-D6A5-4E85-ACC1-672E16352610}" destId="{976E18FD-31DC-4B5E-90B2-D655D274F655}" srcOrd="0" destOrd="0" presId="urn:microsoft.com/office/officeart/2005/8/layout/hierarchy1"/>
    <dgm:cxn modelId="{FF250D92-C3E8-4C9F-9678-D4739BA8BEBB}" type="presOf" srcId="{B5726753-64C6-46B3-AC3E-AD817083672E}" destId="{C56E3EAA-C591-4A32-9BB1-9B0CA31BAF79}" srcOrd="0" destOrd="0" presId="urn:microsoft.com/office/officeart/2005/8/layout/hierarchy1"/>
    <dgm:cxn modelId="{12BC74E9-867A-499F-BEB5-BD1261AA29F1}" srcId="{A8BF957B-E9DC-4030-98FA-684CE7DD6DCF}" destId="{C7FA5F73-0C88-47FC-A4F5-C21500A151D8}" srcOrd="0" destOrd="0" parTransId="{1B0A7F12-F811-41DA-A75F-F66A602DF629}" sibTransId="{9984FA5F-E934-4F49-8C25-8F8FBA8EDED0}"/>
    <dgm:cxn modelId="{DDA48E8F-3B0A-429A-A9AE-5BAF3E187471}" srcId="{06536786-F7FF-45FE-95F2-A990DF02C3F6}" destId="{1E8408AE-BA15-416B-B82F-762185074AB2}" srcOrd="7" destOrd="0" parTransId="{AA0D1275-7A15-4BA4-8448-8B22A6E33DB8}" sibTransId="{657CACDE-6783-4D1E-B157-6B384E817FA0}"/>
    <dgm:cxn modelId="{700E0F17-CF6C-43B1-A702-8916AFFFF128}" type="presOf" srcId="{FB132406-35DF-4CD9-BC4B-1F91F3563D5D}" destId="{E4A5767D-E519-45DF-B8D7-ED6B48AA52B8}" srcOrd="0" destOrd="0" presId="urn:microsoft.com/office/officeart/2005/8/layout/hierarchy1"/>
    <dgm:cxn modelId="{673A47E0-DBAA-4DDE-B265-B27CFF7E7DBE}" srcId="{4FBE50E7-9FD1-4372-8113-52019A1EF649}" destId="{29F42304-875A-4D6F-976A-27934C68636C}" srcOrd="0" destOrd="0" parTransId="{5F3F5358-6FA7-4DE9-8142-0E02601D4002}" sibTransId="{9AE1FDEA-84A8-4305-9BB1-A9585181F36A}"/>
    <dgm:cxn modelId="{EB90A19E-2776-45CC-9CB6-33EF25DB3A4D}" type="presOf" srcId="{C2C79370-733A-49C9-86CC-A27A1F13EB4F}" destId="{9855562A-D4BB-4CC8-8B02-20330BA71B55}" srcOrd="0" destOrd="0" presId="urn:microsoft.com/office/officeart/2005/8/layout/hierarchy1"/>
    <dgm:cxn modelId="{2F011F5C-DF08-4C9A-90DE-64D3CF879A65}" type="presOf" srcId="{F59D43CB-D3C3-4D78-A6D5-939D4F443014}" destId="{47B49950-83D4-4E49-9355-2A5B911B546B}" srcOrd="0" destOrd="0" presId="urn:microsoft.com/office/officeart/2005/8/layout/hierarchy1"/>
    <dgm:cxn modelId="{78AD8F34-0ECB-4003-831D-DF1C3E0B5E32}" srcId="{F5BF31E8-B10F-4B0E-BF7F-3FA31A62C7A3}" destId="{132E7BA2-3350-4199-9B9D-0CC65900607C}" srcOrd="0" destOrd="0" parTransId="{34C1ADEF-C61C-41CD-B2D3-F3C471B47A25}" sibTransId="{F21ED34F-CB12-4699-B698-704CC25C8288}"/>
    <dgm:cxn modelId="{74A78397-F8E7-4262-9672-100183C2B61F}" srcId="{FB132406-35DF-4CD9-BC4B-1F91F3563D5D}" destId="{28B690C5-E831-40F2-9F20-E9C06F122285}" srcOrd="0" destOrd="0" parTransId="{6E38ED2E-AA33-455D-9FCB-13028D5CEB4A}" sibTransId="{191CFDCE-B796-4323-98B7-E34198CD7FB4}"/>
    <dgm:cxn modelId="{DAF35613-B9C4-409A-A69A-6DAE20D91057}" type="presOf" srcId="{02E23306-B001-4D19-9F20-6BE06A8FA559}" destId="{A44C3489-632F-450E-8419-94D9ECE3D43E}" srcOrd="0" destOrd="0" presId="urn:microsoft.com/office/officeart/2005/8/layout/hierarchy1"/>
    <dgm:cxn modelId="{962EAA49-F5AE-4F4F-897B-7CA07300FAA2}" srcId="{84AA312C-4A3B-47F8-BE25-B8EF9AB2C416}" destId="{D0450EFA-9B9C-4336-BC64-F1C603A0A3E4}" srcOrd="0" destOrd="0" parTransId="{F2627303-5827-4066-B80D-77CF5C9E2633}" sibTransId="{0DFCB65C-0B80-4023-96BA-FC560F03E4C4}"/>
    <dgm:cxn modelId="{74A67C5C-CCDF-4D3D-BFE9-F2CE9BB031B6}" type="presOf" srcId="{31D6F3B8-1F5A-4E46-BBDA-7182902EC7C1}" destId="{37980185-4C93-43C1-A51D-15BE97F5FBDF}" srcOrd="0" destOrd="0" presId="urn:microsoft.com/office/officeart/2005/8/layout/hierarchy1"/>
    <dgm:cxn modelId="{46FD93B4-A9B1-4762-B303-6EC8ACC44737}" type="presOf" srcId="{15E7A2F7-1BB7-41EB-A3EB-CB5D7FA7FDE6}" destId="{6254354C-4176-41C2-B2E7-06D162E2AC5E}" srcOrd="0" destOrd="0" presId="urn:microsoft.com/office/officeart/2005/8/layout/hierarchy1"/>
    <dgm:cxn modelId="{2F4E4B90-D197-4D5D-A46F-60BBD0B48ADA}" type="presOf" srcId="{1136456D-5169-41BD-AB06-F16F8AB13C34}" destId="{DEE4C359-3448-4023-A97C-DAF316ED8968}" srcOrd="0" destOrd="0" presId="urn:microsoft.com/office/officeart/2005/8/layout/hierarchy1"/>
    <dgm:cxn modelId="{A1A2A1F3-F5AB-4CC2-B4DA-19C2B2D4BCE5}" type="presOf" srcId="{AC2899D9-968C-4F1F-9A4A-F91F24B22D66}" destId="{7DD882BA-A9F8-4EAE-B087-49D7BBD9485E}" srcOrd="0" destOrd="0" presId="urn:microsoft.com/office/officeart/2005/8/layout/hierarchy1"/>
    <dgm:cxn modelId="{D26FE68C-E78D-419A-8DB3-F6BE3F73BA22}" srcId="{BD8CA7CE-0808-493E-A0A2-939C11CA1347}" destId="{A8B6EDC7-AD75-4C74-B92F-64A3E405E4D7}" srcOrd="0" destOrd="0" parTransId="{70311944-DAEB-4F7E-963F-7F0B97662423}" sibTransId="{CC2D487A-54D4-4402-8CC6-3172836BE5C8}"/>
    <dgm:cxn modelId="{C92F41C7-7B8E-4329-92DC-D4839CACB585}" type="presOf" srcId="{9A702E3E-0D4F-4E3D-8BBD-30DA6F187337}" destId="{B4C5541A-E6C0-400F-A540-1EEC7B0DC030}" srcOrd="0" destOrd="0" presId="urn:microsoft.com/office/officeart/2005/8/layout/hierarchy1"/>
    <dgm:cxn modelId="{DA0FB213-D001-43A5-8EDB-24B8934B28C1}" type="presOf" srcId="{8912EBA9-D67C-401B-A057-52829442170A}" destId="{EB13F16E-CD1D-406F-AE1B-A345BF86F851}" srcOrd="0" destOrd="0" presId="urn:microsoft.com/office/officeart/2005/8/layout/hierarchy1"/>
    <dgm:cxn modelId="{C305F16C-EEB6-46F9-BB54-9D61C813A366}" type="presOf" srcId="{B4E0C9BF-4308-421D-9CFF-C4EF2996E433}" destId="{5A771252-BEA2-48F3-9C27-3E44A2994A02}" srcOrd="0" destOrd="0" presId="urn:microsoft.com/office/officeart/2005/8/layout/hierarchy1"/>
    <dgm:cxn modelId="{484C234A-129F-433A-A4F0-801DE2234E7B}" type="presOf" srcId="{B9E0A71E-EB68-497D-979E-5FC52AAD7CFC}" destId="{6A380737-6572-4DE6-86F2-2F98EF9E0099}" srcOrd="0" destOrd="0" presId="urn:microsoft.com/office/officeart/2005/8/layout/hierarchy1"/>
    <dgm:cxn modelId="{711CB09E-8B5B-4D1B-A71D-A3BAFE762BA4}" type="presOf" srcId="{1B0A7F12-F811-41DA-A75F-F66A602DF629}" destId="{C01162B8-4599-4113-8F30-AC01553D1161}" srcOrd="0" destOrd="0" presId="urn:microsoft.com/office/officeart/2005/8/layout/hierarchy1"/>
    <dgm:cxn modelId="{54C037E7-2298-468B-912D-217C4D1F0797}" srcId="{3242014D-FA1D-485F-9E59-8857465DB4BB}" destId="{58CF1EA9-3040-4FE1-B23C-1D644F9FE249}" srcOrd="1" destOrd="0" parTransId="{7F61DA88-D810-43BF-A709-748BC0948EAA}" sibTransId="{B63F4FB8-D98B-42A2-A0DF-D686D46E03A5}"/>
    <dgm:cxn modelId="{513C338E-7B90-474F-AE51-A21693ECDDF6}" type="presOf" srcId="{28B690C5-E831-40F2-9F20-E9C06F122285}" destId="{1BDC6F80-B99D-4889-8F1E-ED21DFBA6CF5}" srcOrd="0" destOrd="0" presId="urn:microsoft.com/office/officeart/2005/8/layout/hierarchy1"/>
    <dgm:cxn modelId="{53610ACE-E0F0-4BAE-807A-041C58FF27C4}" srcId="{5258F372-97D6-4D5C-887C-80793CBBB18B}" destId="{29D0A8B4-A617-4410-8CD9-434B07A5D37D}" srcOrd="0" destOrd="0" parTransId="{883333FD-DE48-4E59-B15D-9F587045F6D9}" sibTransId="{E05B8812-F701-4060-9657-49E29F895D78}"/>
    <dgm:cxn modelId="{93E87972-97D0-44B3-A517-2E12FAF43BB0}" type="presOf" srcId="{CBCC7A29-AD99-4886-89E9-FC0BF4750BFD}" destId="{71BAF74E-5F77-475D-83B0-5C3FD45A9CAB}" srcOrd="0" destOrd="0" presId="urn:microsoft.com/office/officeart/2005/8/layout/hierarchy1"/>
    <dgm:cxn modelId="{4D3AA91B-0F71-44FA-8289-F274280F4D3F}" srcId="{F734B3CE-E7D5-4821-A357-340E93E8A31B}" destId="{F82A63B1-517A-4456-B6BA-9D21653331E1}" srcOrd="0" destOrd="0" parTransId="{07E13DBC-F972-4A4D-BA0F-6F11AF343170}" sibTransId="{8D8C4E58-CC12-4EC6-A857-4F1E482B2F29}"/>
    <dgm:cxn modelId="{A7E5CF59-85A0-4230-8B13-76B3717B6564}" srcId="{6F244300-A8A6-4376-BCA1-5B562E17BCE8}" destId="{CF8D59D0-9E2D-45CB-AFE7-46CEBD95DC76}" srcOrd="1" destOrd="0" parTransId="{09B28599-E8CE-425C-BB4F-7E4D5725C976}" sibTransId="{03BD2C76-D1FD-4734-BA38-6E5D9E30B1CB}"/>
    <dgm:cxn modelId="{648F50EE-C2D9-4D5F-8C43-691290A6559E}" type="presOf" srcId="{5F3F5358-6FA7-4DE9-8142-0E02601D4002}" destId="{55E3AD7A-197B-4D03-B31B-C288BC9A8A64}" srcOrd="0" destOrd="0" presId="urn:microsoft.com/office/officeart/2005/8/layout/hierarchy1"/>
    <dgm:cxn modelId="{3C2948B2-4137-4010-AF68-C29CDE370B02}" type="presOf" srcId="{2BDFA43F-BB71-4404-8E51-B3C7149BA451}" destId="{005B7CC8-9CCF-477E-BB6E-69F181E04F0D}" srcOrd="0" destOrd="0" presId="urn:microsoft.com/office/officeart/2005/8/layout/hierarchy1"/>
    <dgm:cxn modelId="{DDE50CC3-6C0A-44A3-A80C-794F9584DA52}" type="presOf" srcId="{1A310DA8-BDE3-403B-A2DA-9DCD76A05FD8}" destId="{4BACEFB4-8072-4047-AA8E-004D3B50F9D3}" srcOrd="0" destOrd="0" presId="urn:microsoft.com/office/officeart/2005/8/layout/hierarchy1"/>
    <dgm:cxn modelId="{46B6C12A-04E3-4390-8F81-E47AFD68CA29}" type="presOf" srcId="{388B7E2B-FF2B-43EF-B49C-714EB07AF2FC}" destId="{DD355C56-331F-4E50-A390-6E75B9FFF46C}" srcOrd="0" destOrd="0" presId="urn:microsoft.com/office/officeart/2005/8/layout/hierarchy1"/>
    <dgm:cxn modelId="{B2FE2C7E-54A7-4934-A3C8-6EF882648960}" srcId="{84AA312C-4A3B-47F8-BE25-B8EF9AB2C416}" destId="{B0D86E0B-1359-4471-A3C9-A3276D181A3C}" srcOrd="1" destOrd="0" parTransId="{D4760A60-1A12-4DEB-B930-0D5E88098148}" sibTransId="{A305E055-47D8-43B2-B4CB-F6BA1B2A28E1}"/>
    <dgm:cxn modelId="{B5076D2B-7A59-4973-865B-905D24EAB12C}" srcId="{6F244300-A8A6-4376-BCA1-5B562E17BCE8}" destId="{94267814-9C28-4146-A3EE-64B854900E28}" srcOrd="0" destOrd="0" parTransId="{02E23306-B001-4D19-9F20-6BE06A8FA559}" sibTransId="{925DE347-0085-4CBB-AABA-B73527DE69A9}"/>
    <dgm:cxn modelId="{219DFAC2-5794-411A-BFA5-1508637349C2}" type="presOf" srcId="{D0450EFA-9B9C-4336-BC64-F1C603A0A3E4}" destId="{4549FB4E-D6C4-4C64-81CF-EE1EEBFB7D8D}" srcOrd="0" destOrd="0" presId="urn:microsoft.com/office/officeart/2005/8/layout/hierarchy1"/>
    <dgm:cxn modelId="{E834B930-3665-4129-8027-F2852529BB29}" type="presOf" srcId="{7416876E-F261-4EB7-BD65-A8B7A524BAEA}" destId="{DFD29D4A-D6B9-4E03-8713-E60A91F2A190}" srcOrd="0" destOrd="0" presId="urn:microsoft.com/office/officeart/2005/8/layout/hierarchy1"/>
    <dgm:cxn modelId="{982E893B-CF78-4DC8-B115-02F213D5DE67}" type="presOf" srcId="{BD8CA7CE-0808-493E-A0A2-939C11CA1347}" destId="{2B3E721E-3281-48DA-B90D-01CB6048A6D1}" srcOrd="0" destOrd="0" presId="urn:microsoft.com/office/officeart/2005/8/layout/hierarchy1"/>
    <dgm:cxn modelId="{B5B411DE-AF92-403F-B722-3ADAFE33DEDF}" type="presOf" srcId="{B0D86E0B-1359-4471-A3C9-A3276D181A3C}" destId="{D4DBAAB1-FB0E-42C0-A2C8-A0B430431735}" srcOrd="0" destOrd="0" presId="urn:microsoft.com/office/officeart/2005/8/layout/hierarchy1"/>
    <dgm:cxn modelId="{00AD3106-F3A3-4D41-82B3-6712A35EF816}" type="presParOf" srcId="{7032B618-E697-43CD-ACEE-B78276D8F051}" destId="{206FEC55-7C35-477B-BE0D-CC6423D1B62B}" srcOrd="0" destOrd="0" presId="urn:microsoft.com/office/officeart/2005/8/layout/hierarchy1"/>
    <dgm:cxn modelId="{054D730A-8A05-472E-9811-0D0E6BFFAD65}" type="presParOf" srcId="{206FEC55-7C35-477B-BE0D-CC6423D1B62B}" destId="{D1E54927-266F-4C25-BF22-D8909BE6D1F9}" srcOrd="0" destOrd="0" presId="urn:microsoft.com/office/officeart/2005/8/layout/hierarchy1"/>
    <dgm:cxn modelId="{0C990E1D-30B9-470A-9260-1381CFB33388}" type="presParOf" srcId="{D1E54927-266F-4C25-BF22-D8909BE6D1F9}" destId="{71B6CADA-C013-4177-898E-BB3951475067}" srcOrd="0" destOrd="0" presId="urn:microsoft.com/office/officeart/2005/8/layout/hierarchy1"/>
    <dgm:cxn modelId="{98914E9A-2EA7-42D6-AC0A-B11D64D2D921}" type="presParOf" srcId="{D1E54927-266F-4C25-BF22-D8909BE6D1F9}" destId="{15185A5B-688C-4504-B0F1-79E1D4E116DE}" srcOrd="1" destOrd="0" presId="urn:microsoft.com/office/officeart/2005/8/layout/hierarchy1"/>
    <dgm:cxn modelId="{8E71B8DE-AF15-4C57-B75F-8A6C7730739E}" type="presParOf" srcId="{206FEC55-7C35-477B-BE0D-CC6423D1B62B}" destId="{E122E3E0-2096-4224-82D9-7A1EAB3A601F}" srcOrd="1" destOrd="0" presId="urn:microsoft.com/office/officeart/2005/8/layout/hierarchy1"/>
    <dgm:cxn modelId="{3F93FA9A-A5F4-4325-B409-4FFEE02F396D}" type="presParOf" srcId="{E122E3E0-2096-4224-82D9-7A1EAB3A601F}" destId="{A94B8041-3B88-4077-976F-622E14286A28}" srcOrd="0" destOrd="0" presId="urn:microsoft.com/office/officeart/2005/8/layout/hierarchy1"/>
    <dgm:cxn modelId="{7DC7D5C1-0519-459B-9043-72D16B18098E}" type="presParOf" srcId="{E122E3E0-2096-4224-82D9-7A1EAB3A601F}" destId="{DBC8020F-135E-444B-897D-E1F6F602FA46}" srcOrd="1" destOrd="0" presId="urn:microsoft.com/office/officeart/2005/8/layout/hierarchy1"/>
    <dgm:cxn modelId="{45A4E51D-5C44-4E78-8391-EC756A774DA9}" type="presParOf" srcId="{DBC8020F-135E-444B-897D-E1F6F602FA46}" destId="{10C38569-1ED9-467A-A5B4-6F8C82810863}" srcOrd="0" destOrd="0" presId="urn:microsoft.com/office/officeart/2005/8/layout/hierarchy1"/>
    <dgm:cxn modelId="{D8BF4DA4-070C-4992-A0CF-3EDF9D0489D9}" type="presParOf" srcId="{10C38569-1ED9-467A-A5B4-6F8C82810863}" destId="{68B44404-675B-4969-B19E-994CABF5BF1E}" srcOrd="0" destOrd="0" presId="urn:microsoft.com/office/officeart/2005/8/layout/hierarchy1"/>
    <dgm:cxn modelId="{3DE247F0-42BB-44DD-8CB6-305479233F58}" type="presParOf" srcId="{10C38569-1ED9-467A-A5B4-6F8C82810863}" destId="{9762E683-BA8D-4B5E-9F8F-307772777F7C}" srcOrd="1" destOrd="0" presId="urn:microsoft.com/office/officeart/2005/8/layout/hierarchy1"/>
    <dgm:cxn modelId="{68ED847F-1B4E-4B69-B807-83831ACD5D2A}" type="presParOf" srcId="{DBC8020F-135E-444B-897D-E1F6F602FA46}" destId="{E5449257-15C5-46B5-95F1-EA75FE2CF166}" srcOrd="1" destOrd="0" presId="urn:microsoft.com/office/officeart/2005/8/layout/hierarchy1"/>
    <dgm:cxn modelId="{AB266568-764E-48A7-A281-E79C84CB34FF}" type="presParOf" srcId="{E122E3E0-2096-4224-82D9-7A1EAB3A601F}" destId="{6292979D-7F8C-414F-A906-3B129E80DBF3}" srcOrd="2" destOrd="0" presId="urn:microsoft.com/office/officeart/2005/8/layout/hierarchy1"/>
    <dgm:cxn modelId="{1A286D8F-2EBC-46F4-8F7F-ED40504579DC}" type="presParOf" srcId="{E122E3E0-2096-4224-82D9-7A1EAB3A601F}" destId="{BE4FA096-0B41-4B8A-92E5-3606B1AF71DB}" srcOrd="3" destOrd="0" presId="urn:microsoft.com/office/officeart/2005/8/layout/hierarchy1"/>
    <dgm:cxn modelId="{586D52D5-43DD-4B62-B9D1-331512A6C3F4}" type="presParOf" srcId="{BE4FA096-0B41-4B8A-92E5-3606B1AF71DB}" destId="{E4EE959A-9272-48A1-BFF2-30A219E01692}" srcOrd="0" destOrd="0" presId="urn:microsoft.com/office/officeart/2005/8/layout/hierarchy1"/>
    <dgm:cxn modelId="{CC4777A8-7656-48AC-AA14-96C99F54E702}" type="presParOf" srcId="{E4EE959A-9272-48A1-BFF2-30A219E01692}" destId="{1CE40CDB-1631-4BBA-B573-032030B6BDC0}" srcOrd="0" destOrd="0" presId="urn:microsoft.com/office/officeart/2005/8/layout/hierarchy1"/>
    <dgm:cxn modelId="{96ECABA9-10C2-423D-B6D8-9DE1709608D8}" type="presParOf" srcId="{E4EE959A-9272-48A1-BFF2-30A219E01692}" destId="{4FC1FC3A-964A-4DA9-A5AD-B26E0B83BEFF}" srcOrd="1" destOrd="0" presId="urn:microsoft.com/office/officeart/2005/8/layout/hierarchy1"/>
    <dgm:cxn modelId="{FA30467B-C55F-4811-B7F9-9DAD5DA2AA9B}" type="presParOf" srcId="{BE4FA096-0B41-4B8A-92E5-3606B1AF71DB}" destId="{DBC7ABE6-1D5F-40FA-901F-E5FE457EB854}" srcOrd="1" destOrd="0" presId="urn:microsoft.com/office/officeart/2005/8/layout/hierarchy1"/>
    <dgm:cxn modelId="{E9297BEA-D26E-4605-B74F-41072AFB2F54}" type="presParOf" srcId="{E122E3E0-2096-4224-82D9-7A1EAB3A601F}" destId="{A3048F14-D474-48E8-B12C-240ACCC97B3C}" srcOrd="4" destOrd="0" presId="urn:microsoft.com/office/officeart/2005/8/layout/hierarchy1"/>
    <dgm:cxn modelId="{4162CF23-4082-4764-97A8-5EC527E284BC}" type="presParOf" srcId="{E122E3E0-2096-4224-82D9-7A1EAB3A601F}" destId="{1AC5C035-82AF-460A-BC20-D878A472B903}" srcOrd="5" destOrd="0" presId="urn:microsoft.com/office/officeart/2005/8/layout/hierarchy1"/>
    <dgm:cxn modelId="{AE1198E7-8635-48A8-8B8E-080882DEAB1F}" type="presParOf" srcId="{1AC5C035-82AF-460A-BC20-D878A472B903}" destId="{C6C198BB-C07B-472A-9AEF-D0892BD7F08C}" srcOrd="0" destOrd="0" presId="urn:microsoft.com/office/officeart/2005/8/layout/hierarchy1"/>
    <dgm:cxn modelId="{D7A4306E-B195-434F-8F0B-15ABCAAAF0F6}" type="presParOf" srcId="{C6C198BB-C07B-472A-9AEF-D0892BD7F08C}" destId="{9E1B2AB0-A850-43DC-9DA4-9FD04E0DC2FF}" srcOrd="0" destOrd="0" presId="urn:microsoft.com/office/officeart/2005/8/layout/hierarchy1"/>
    <dgm:cxn modelId="{B0EC42BD-FA32-43F9-9C61-B7EE1E71C5C3}" type="presParOf" srcId="{C6C198BB-C07B-472A-9AEF-D0892BD7F08C}" destId="{B4C5541A-E6C0-400F-A540-1EEC7B0DC030}" srcOrd="1" destOrd="0" presId="urn:microsoft.com/office/officeart/2005/8/layout/hierarchy1"/>
    <dgm:cxn modelId="{1F740A53-FF58-40EC-B1A6-54D1AE65660D}" type="presParOf" srcId="{1AC5C035-82AF-460A-BC20-D878A472B903}" destId="{8E3102B8-A30F-4602-9A8C-E611FC5ACA0A}" srcOrd="1" destOrd="0" presId="urn:microsoft.com/office/officeart/2005/8/layout/hierarchy1"/>
    <dgm:cxn modelId="{50423BE4-AA2B-4A8E-81A9-CB382CDE9F5C}" type="presParOf" srcId="{E122E3E0-2096-4224-82D9-7A1EAB3A601F}" destId="{7F59A590-83E6-49EB-8294-168C6F34200E}" srcOrd="6" destOrd="0" presId="urn:microsoft.com/office/officeart/2005/8/layout/hierarchy1"/>
    <dgm:cxn modelId="{83F6FFE9-E23A-47CD-8A4B-CB7CA4C3CC8F}" type="presParOf" srcId="{E122E3E0-2096-4224-82D9-7A1EAB3A601F}" destId="{4EAC859F-8934-4811-8EF9-BDE6621C1FDE}" srcOrd="7" destOrd="0" presId="urn:microsoft.com/office/officeart/2005/8/layout/hierarchy1"/>
    <dgm:cxn modelId="{CB30829E-290B-43FE-8D70-C37EEA1D96FD}" type="presParOf" srcId="{4EAC859F-8934-4811-8EF9-BDE6621C1FDE}" destId="{D6FD14E4-F929-4548-903E-C9873C90A356}" srcOrd="0" destOrd="0" presId="urn:microsoft.com/office/officeart/2005/8/layout/hierarchy1"/>
    <dgm:cxn modelId="{BE83C0D8-8BED-4C77-9D7D-BABAF3C6D771}" type="presParOf" srcId="{D6FD14E4-F929-4548-903E-C9873C90A356}" destId="{8BF60AB8-402B-4586-AB6C-421890D8EA3B}" srcOrd="0" destOrd="0" presId="urn:microsoft.com/office/officeart/2005/8/layout/hierarchy1"/>
    <dgm:cxn modelId="{A67A954D-E19E-402C-BDA5-71D5525CC086}" type="presParOf" srcId="{D6FD14E4-F929-4548-903E-C9873C90A356}" destId="{581BEE5C-38A3-4617-85EA-1ECBF8698A0A}" srcOrd="1" destOrd="0" presId="urn:microsoft.com/office/officeart/2005/8/layout/hierarchy1"/>
    <dgm:cxn modelId="{B1D6AF41-ED66-4E2D-A66D-CD7EC8D5CA46}" type="presParOf" srcId="{4EAC859F-8934-4811-8EF9-BDE6621C1FDE}" destId="{8F219C56-8C5F-405B-9BC5-A852BFC31DFA}" srcOrd="1" destOrd="0" presId="urn:microsoft.com/office/officeart/2005/8/layout/hierarchy1"/>
    <dgm:cxn modelId="{85C2E68F-7ED7-45DD-8D17-BFAE452A642A}" type="presParOf" srcId="{8F219C56-8C5F-405B-9BC5-A852BFC31DFA}" destId="{C01162B8-4599-4113-8F30-AC01553D1161}" srcOrd="0" destOrd="0" presId="urn:microsoft.com/office/officeart/2005/8/layout/hierarchy1"/>
    <dgm:cxn modelId="{2A7895BA-5A58-4105-ABD0-5C293237A8D6}" type="presParOf" srcId="{8F219C56-8C5F-405B-9BC5-A852BFC31DFA}" destId="{22EF3D61-22AE-4455-8B7B-FC203AA4F460}" srcOrd="1" destOrd="0" presId="urn:microsoft.com/office/officeart/2005/8/layout/hierarchy1"/>
    <dgm:cxn modelId="{7D8CFD10-920C-4DA7-9B14-673EA4EB460E}" type="presParOf" srcId="{22EF3D61-22AE-4455-8B7B-FC203AA4F460}" destId="{947AC256-6164-469E-8119-D288F074FC1B}" srcOrd="0" destOrd="0" presId="urn:microsoft.com/office/officeart/2005/8/layout/hierarchy1"/>
    <dgm:cxn modelId="{3A806760-C3BB-4FFC-B6C0-51C8036ECF08}" type="presParOf" srcId="{947AC256-6164-469E-8119-D288F074FC1B}" destId="{9F8DD874-9A2F-4164-B1FF-2199F610B008}" srcOrd="0" destOrd="0" presId="urn:microsoft.com/office/officeart/2005/8/layout/hierarchy1"/>
    <dgm:cxn modelId="{01D8E376-BFE0-4CA6-A266-5D8BF9ED9BB9}" type="presParOf" srcId="{947AC256-6164-469E-8119-D288F074FC1B}" destId="{73BA4797-27B0-4DED-A44F-745C5DDDFC39}" srcOrd="1" destOrd="0" presId="urn:microsoft.com/office/officeart/2005/8/layout/hierarchy1"/>
    <dgm:cxn modelId="{757111A9-FB09-459F-B7AF-D45114121AAF}" type="presParOf" srcId="{22EF3D61-22AE-4455-8B7B-FC203AA4F460}" destId="{A4F971BA-6976-4297-9FA7-309187DEBEC2}" srcOrd="1" destOrd="0" presId="urn:microsoft.com/office/officeart/2005/8/layout/hierarchy1"/>
    <dgm:cxn modelId="{F7996341-DA9B-4DD3-8ECA-503AC2A72382}" type="presParOf" srcId="{A4F971BA-6976-4297-9FA7-309187DEBEC2}" destId="{C5E31A59-A9EE-4C49-B73D-2F776A5A336E}" srcOrd="0" destOrd="0" presId="urn:microsoft.com/office/officeart/2005/8/layout/hierarchy1"/>
    <dgm:cxn modelId="{8A836121-1A91-4AD1-BC87-D5204F3511D6}" type="presParOf" srcId="{A4F971BA-6976-4297-9FA7-309187DEBEC2}" destId="{873E105F-9631-495F-BFBF-F9CFD0EABD40}" srcOrd="1" destOrd="0" presId="urn:microsoft.com/office/officeart/2005/8/layout/hierarchy1"/>
    <dgm:cxn modelId="{F6599E22-BE63-42CF-8036-2A8BFD750D60}" type="presParOf" srcId="{873E105F-9631-495F-BFBF-F9CFD0EABD40}" destId="{33F39E36-5F4B-422D-B7FD-F3DA8D7B6A68}" srcOrd="0" destOrd="0" presId="urn:microsoft.com/office/officeart/2005/8/layout/hierarchy1"/>
    <dgm:cxn modelId="{4BF85717-FF0C-4038-9642-1E25B93E9083}" type="presParOf" srcId="{33F39E36-5F4B-422D-B7FD-F3DA8D7B6A68}" destId="{7BD8B75B-ABD3-4CB1-BD2C-CF07F17A5100}" srcOrd="0" destOrd="0" presId="urn:microsoft.com/office/officeart/2005/8/layout/hierarchy1"/>
    <dgm:cxn modelId="{78FD1990-2006-4841-AC35-79AED51422D2}" type="presParOf" srcId="{33F39E36-5F4B-422D-B7FD-F3DA8D7B6A68}" destId="{340E1027-E8DA-440C-8188-E6C8B96F1629}" srcOrd="1" destOrd="0" presId="urn:microsoft.com/office/officeart/2005/8/layout/hierarchy1"/>
    <dgm:cxn modelId="{440A0499-051C-44A6-9600-1251F06D3341}" type="presParOf" srcId="{873E105F-9631-495F-BFBF-F9CFD0EABD40}" destId="{D784AB93-4B7F-49A6-A030-A8CAE3016AE2}" srcOrd="1" destOrd="0" presId="urn:microsoft.com/office/officeart/2005/8/layout/hierarchy1"/>
    <dgm:cxn modelId="{89CAC58F-BC2C-4CCA-BC43-86B09F30EDBC}" type="presParOf" srcId="{8F219C56-8C5F-405B-9BC5-A852BFC31DFA}" destId="{6485F1DC-37A9-409B-BC5B-1FA622BF13CE}" srcOrd="2" destOrd="0" presId="urn:microsoft.com/office/officeart/2005/8/layout/hierarchy1"/>
    <dgm:cxn modelId="{D92E2193-5220-4322-B492-C98E84327CC9}" type="presParOf" srcId="{8F219C56-8C5F-405B-9BC5-A852BFC31DFA}" destId="{F8A29FD1-360F-44E8-90CA-41BF9B2A3EC2}" srcOrd="3" destOrd="0" presId="urn:microsoft.com/office/officeart/2005/8/layout/hierarchy1"/>
    <dgm:cxn modelId="{7CCECC2C-E08F-4A3E-B8E7-87B4B3CBE333}" type="presParOf" srcId="{F8A29FD1-360F-44E8-90CA-41BF9B2A3EC2}" destId="{BC98C4A9-2297-4EE2-BF81-8F97EC47CA61}" srcOrd="0" destOrd="0" presId="urn:microsoft.com/office/officeart/2005/8/layout/hierarchy1"/>
    <dgm:cxn modelId="{2ED2F8FF-6032-418F-BFDB-6780693FC940}" type="presParOf" srcId="{BC98C4A9-2297-4EE2-BF81-8F97EC47CA61}" destId="{DCC5CA60-82BB-4481-AA5E-9D6F3C582118}" srcOrd="0" destOrd="0" presId="urn:microsoft.com/office/officeart/2005/8/layout/hierarchy1"/>
    <dgm:cxn modelId="{97CD28F4-0687-475F-9DDF-53E14D326E63}" type="presParOf" srcId="{BC98C4A9-2297-4EE2-BF81-8F97EC47CA61}" destId="{A003B66F-C851-470E-BB3B-41D511FA3B3D}" srcOrd="1" destOrd="0" presId="urn:microsoft.com/office/officeart/2005/8/layout/hierarchy1"/>
    <dgm:cxn modelId="{C6DCB454-163F-46D2-A4E6-161131E3D3A6}" type="presParOf" srcId="{F8A29FD1-360F-44E8-90CA-41BF9B2A3EC2}" destId="{1BD6DB6B-B01D-4EFD-9913-29A00F9534CD}" srcOrd="1" destOrd="0" presId="urn:microsoft.com/office/officeart/2005/8/layout/hierarchy1"/>
    <dgm:cxn modelId="{2D17CCB2-EDFC-4B0D-9CD4-61CA0DE37BE3}" type="presParOf" srcId="{1BD6DB6B-B01D-4EFD-9913-29A00F9534CD}" destId="{AE6107DE-8ACE-4B44-930D-97DBF851B683}" srcOrd="0" destOrd="0" presId="urn:microsoft.com/office/officeart/2005/8/layout/hierarchy1"/>
    <dgm:cxn modelId="{A8EC4009-0005-4C84-9513-0054AF835728}" type="presParOf" srcId="{1BD6DB6B-B01D-4EFD-9913-29A00F9534CD}" destId="{B984F28F-BBB8-4B38-9690-D180D7852B6A}" srcOrd="1" destOrd="0" presId="urn:microsoft.com/office/officeart/2005/8/layout/hierarchy1"/>
    <dgm:cxn modelId="{01B6A2F5-B9C5-4544-8E4D-AC941278E013}" type="presParOf" srcId="{B984F28F-BBB8-4B38-9690-D180D7852B6A}" destId="{7C802AE8-9A82-4D4C-8831-C42A1045BAE6}" srcOrd="0" destOrd="0" presId="urn:microsoft.com/office/officeart/2005/8/layout/hierarchy1"/>
    <dgm:cxn modelId="{784864FD-61E2-4288-941D-80E836B255EC}" type="presParOf" srcId="{7C802AE8-9A82-4D4C-8831-C42A1045BAE6}" destId="{C49AD3E6-69C3-42C8-A844-E5096BD7A9A2}" srcOrd="0" destOrd="0" presId="urn:microsoft.com/office/officeart/2005/8/layout/hierarchy1"/>
    <dgm:cxn modelId="{C2160360-A684-4332-B50B-DE28055AD912}" type="presParOf" srcId="{7C802AE8-9A82-4D4C-8831-C42A1045BAE6}" destId="{61B2C402-17EA-471F-8EBA-7184866F12A6}" srcOrd="1" destOrd="0" presId="urn:microsoft.com/office/officeart/2005/8/layout/hierarchy1"/>
    <dgm:cxn modelId="{5F431BEE-CC4A-4A64-B4B6-C92871A998B9}" type="presParOf" srcId="{B984F28F-BBB8-4B38-9690-D180D7852B6A}" destId="{39A2CFBD-6581-4C52-828E-C631F03B3AE6}" srcOrd="1" destOrd="0" presId="urn:microsoft.com/office/officeart/2005/8/layout/hierarchy1"/>
    <dgm:cxn modelId="{36AECBB1-6D76-45BD-B5C2-824C4C24FFAC}" type="presParOf" srcId="{8F219C56-8C5F-405B-9BC5-A852BFC31DFA}" destId="{005B7CC8-9CCF-477E-BB6E-69F181E04F0D}" srcOrd="4" destOrd="0" presId="urn:microsoft.com/office/officeart/2005/8/layout/hierarchy1"/>
    <dgm:cxn modelId="{9C7522EF-6A84-4AAC-9C7A-5C2265C5D670}" type="presParOf" srcId="{8F219C56-8C5F-405B-9BC5-A852BFC31DFA}" destId="{5056D61C-9739-4F01-8884-FA7089A7B61E}" srcOrd="5" destOrd="0" presId="urn:microsoft.com/office/officeart/2005/8/layout/hierarchy1"/>
    <dgm:cxn modelId="{E35AA588-8D2A-44CE-B64B-B6692AFB7BAC}" type="presParOf" srcId="{5056D61C-9739-4F01-8884-FA7089A7B61E}" destId="{B8C62425-8876-472B-A57F-BE6938642B13}" srcOrd="0" destOrd="0" presId="urn:microsoft.com/office/officeart/2005/8/layout/hierarchy1"/>
    <dgm:cxn modelId="{041ADCEE-5D56-4532-BFA3-F853E6097555}" type="presParOf" srcId="{B8C62425-8876-472B-A57F-BE6938642B13}" destId="{EBEBBA12-F768-4B3D-8E36-E523F9C32EAD}" srcOrd="0" destOrd="0" presId="urn:microsoft.com/office/officeart/2005/8/layout/hierarchy1"/>
    <dgm:cxn modelId="{7B20D488-7E7C-4F1C-9122-DB38ACB4C1A9}" type="presParOf" srcId="{B8C62425-8876-472B-A57F-BE6938642B13}" destId="{7D06070B-7B9F-4E2E-B4F7-7C79F80A4F03}" srcOrd="1" destOrd="0" presId="urn:microsoft.com/office/officeart/2005/8/layout/hierarchy1"/>
    <dgm:cxn modelId="{3D079081-9FB5-42AE-AD01-0906F82A4118}" type="presParOf" srcId="{5056D61C-9739-4F01-8884-FA7089A7B61E}" destId="{220BA294-3940-4D55-A251-3034C426AB2F}" srcOrd="1" destOrd="0" presId="urn:microsoft.com/office/officeart/2005/8/layout/hierarchy1"/>
    <dgm:cxn modelId="{06DC3908-C905-4A56-BD7E-A298A2CD4DD0}" type="presParOf" srcId="{220BA294-3940-4D55-A251-3034C426AB2F}" destId="{5A3B4B85-3ED7-42E9-804F-8AD344DAC54B}" srcOrd="0" destOrd="0" presId="urn:microsoft.com/office/officeart/2005/8/layout/hierarchy1"/>
    <dgm:cxn modelId="{70E8F338-80DE-4283-946F-F55BBEEE2D2E}" type="presParOf" srcId="{220BA294-3940-4D55-A251-3034C426AB2F}" destId="{CCD7B825-E755-478B-8D6A-2FCDC3E4EC2C}" srcOrd="1" destOrd="0" presId="urn:microsoft.com/office/officeart/2005/8/layout/hierarchy1"/>
    <dgm:cxn modelId="{311E73F9-4F20-4C95-8C1F-F3757368360A}" type="presParOf" srcId="{CCD7B825-E755-478B-8D6A-2FCDC3E4EC2C}" destId="{E4D21F58-C36D-43BF-9E04-637B4ACE4A1F}" srcOrd="0" destOrd="0" presId="urn:microsoft.com/office/officeart/2005/8/layout/hierarchy1"/>
    <dgm:cxn modelId="{5862A6E7-F559-4699-BF62-1EF2DD4E39DB}" type="presParOf" srcId="{E4D21F58-C36D-43BF-9E04-637B4ACE4A1F}" destId="{70EFC692-CCD4-405D-AD0C-5080F79F4276}" srcOrd="0" destOrd="0" presId="urn:microsoft.com/office/officeart/2005/8/layout/hierarchy1"/>
    <dgm:cxn modelId="{159CCE53-FDB3-4DB5-B1F9-B48870B0EF68}" type="presParOf" srcId="{E4D21F58-C36D-43BF-9E04-637B4ACE4A1F}" destId="{91A86A27-5439-428D-8F3A-9BD604102092}" srcOrd="1" destOrd="0" presId="urn:microsoft.com/office/officeart/2005/8/layout/hierarchy1"/>
    <dgm:cxn modelId="{92536666-67DC-4911-9D17-0210C19AE1BE}" type="presParOf" srcId="{CCD7B825-E755-478B-8D6A-2FCDC3E4EC2C}" destId="{5FD5D1B2-43DC-44CD-B90E-DEC26B1550A3}" srcOrd="1" destOrd="0" presId="urn:microsoft.com/office/officeart/2005/8/layout/hierarchy1"/>
    <dgm:cxn modelId="{FDB277E0-AA79-4660-8957-A204BC28D6BD}" type="presParOf" srcId="{8F219C56-8C5F-405B-9BC5-A852BFC31DFA}" destId="{7DD882BA-A9F8-4EAE-B087-49D7BBD9485E}" srcOrd="6" destOrd="0" presId="urn:microsoft.com/office/officeart/2005/8/layout/hierarchy1"/>
    <dgm:cxn modelId="{F245AC36-8270-48C1-8E6F-525316494F7F}" type="presParOf" srcId="{8F219C56-8C5F-405B-9BC5-A852BFC31DFA}" destId="{211C5778-41D5-40B7-9607-66F9316C45A8}" srcOrd="7" destOrd="0" presId="urn:microsoft.com/office/officeart/2005/8/layout/hierarchy1"/>
    <dgm:cxn modelId="{12585994-3B48-4585-9567-FBB97BF5C9EB}" type="presParOf" srcId="{211C5778-41D5-40B7-9607-66F9316C45A8}" destId="{C0038D21-B193-4908-A43E-836ECB60011B}" srcOrd="0" destOrd="0" presId="urn:microsoft.com/office/officeart/2005/8/layout/hierarchy1"/>
    <dgm:cxn modelId="{5099D499-FCFF-4C04-A77C-E3F21D685D96}" type="presParOf" srcId="{C0038D21-B193-4908-A43E-836ECB60011B}" destId="{C24D9A78-1326-4B95-820F-AAE402B72455}" srcOrd="0" destOrd="0" presId="urn:microsoft.com/office/officeart/2005/8/layout/hierarchy1"/>
    <dgm:cxn modelId="{D15673F8-E217-40C1-A3AC-4132E8369201}" type="presParOf" srcId="{C0038D21-B193-4908-A43E-836ECB60011B}" destId="{D61A9FF0-EE0C-4A59-AB15-075F9337EFC6}" srcOrd="1" destOrd="0" presId="urn:microsoft.com/office/officeart/2005/8/layout/hierarchy1"/>
    <dgm:cxn modelId="{FA02F40D-C7B2-4AAD-932D-E8D7CA7B35E3}" type="presParOf" srcId="{211C5778-41D5-40B7-9607-66F9316C45A8}" destId="{8A6CECFB-AB23-477A-86F7-C9A1D08B8AE1}" srcOrd="1" destOrd="0" presId="urn:microsoft.com/office/officeart/2005/8/layout/hierarchy1"/>
    <dgm:cxn modelId="{A7962132-A88A-4319-941F-56DBF558B002}" type="presParOf" srcId="{E122E3E0-2096-4224-82D9-7A1EAB3A601F}" destId="{6254354C-4176-41C2-B2E7-06D162E2AC5E}" srcOrd="8" destOrd="0" presId="urn:microsoft.com/office/officeart/2005/8/layout/hierarchy1"/>
    <dgm:cxn modelId="{FBB7C33A-9DBD-4150-93FD-80D290E70F13}" type="presParOf" srcId="{E122E3E0-2096-4224-82D9-7A1EAB3A601F}" destId="{C9A1B2DD-20F0-43FD-92F4-9400D28F967E}" srcOrd="9" destOrd="0" presId="urn:microsoft.com/office/officeart/2005/8/layout/hierarchy1"/>
    <dgm:cxn modelId="{4C8BD254-1562-481C-9C05-4692945F18B1}" type="presParOf" srcId="{C9A1B2DD-20F0-43FD-92F4-9400D28F967E}" destId="{1D0E6DEF-B26E-401B-ABC2-0E6CCB657813}" srcOrd="0" destOrd="0" presId="urn:microsoft.com/office/officeart/2005/8/layout/hierarchy1"/>
    <dgm:cxn modelId="{67BA3E38-5FB4-4D25-966C-3387985AEF82}" type="presParOf" srcId="{1D0E6DEF-B26E-401B-ABC2-0E6CCB657813}" destId="{302D01DB-FAF8-4C94-88AE-853A34A931C8}" srcOrd="0" destOrd="0" presId="urn:microsoft.com/office/officeart/2005/8/layout/hierarchy1"/>
    <dgm:cxn modelId="{8A062ADD-D517-406E-97A9-3128806AF860}" type="presParOf" srcId="{1D0E6DEF-B26E-401B-ABC2-0E6CCB657813}" destId="{653B4A5D-2ADE-4E26-9788-72669908F8DD}" srcOrd="1" destOrd="0" presId="urn:microsoft.com/office/officeart/2005/8/layout/hierarchy1"/>
    <dgm:cxn modelId="{B924EE49-CFBC-4CC0-8307-99511FDC8CE8}" type="presParOf" srcId="{C9A1B2DD-20F0-43FD-92F4-9400D28F967E}" destId="{372D8C10-0926-4546-B884-6E6A494AE2C0}" srcOrd="1" destOrd="0" presId="urn:microsoft.com/office/officeart/2005/8/layout/hierarchy1"/>
    <dgm:cxn modelId="{0108C10B-5A5A-4173-AF62-32EEAD7AF672}" type="presParOf" srcId="{E122E3E0-2096-4224-82D9-7A1EAB3A601F}" destId="{045D58B2-7DB0-411B-863A-09B1938F2683}" srcOrd="10" destOrd="0" presId="urn:microsoft.com/office/officeart/2005/8/layout/hierarchy1"/>
    <dgm:cxn modelId="{3A7C57F5-1B1E-49EF-BA52-88F6E52F52C1}" type="presParOf" srcId="{E122E3E0-2096-4224-82D9-7A1EAB3A601F}" destId="{B74BF8A5-47AF-4BEC-9B0E-D2B003A99798}" srcOrd="11" destOrd="0" presId="urn:microsoft.com/office/officeart/2005/8/layout/hierarchy1"/>
    <dgm:cxn modelId="{7539FB9A-4B76-4B43-83E3-375707C50A53}" type="presParOf" srcId="{B74BF8A5-47AF-4BEC-9B0E-D2B003A99798}" destId="{DA93B2DC-EB72-49AC-BB77-4A0002D37537}" srcOrd="0" destOrd="0" presId="urn:microsoft.com/office/officeart/2005/8/layout/hierarchy1"/>
    <dgm:cxn modelId="{6C1CF719-BA34-424C-BD37-7F9CC506C75F}" type="presParOf" srcId="{DA93B2DC-EB72-49AC-BB77-4A0002D37537}" destId="{FD1E69CA-5BFD-4C05-84CD-6C2B8AF25E67}" srcOrd="0" destOrd="0" presId="urn:microsoft.com/office/officeart/2005/8/layout/hierarchy1"/>
    <dgm:cxn modelId="{A8D04D22-B3AF-4385-8E74-E533A0C38240}" type="presParOf" srcId="{DA93B2DC-EB72-49AC-BB77-4A0002D37537}" destId="{47B49950-83D4-4E49-9355-2A5B911B546B}" srcOrd="1" destOrd="0" presId="urn:microsoft.com/office/officeart/2005/8/layout/hierarchy1"/>
    <dgm:cxn modelId="{F0F6743C-6AE3-45A9-8811-2AD88A87F6CF}" type="presParOf" srcId="{B74BF8A5-47AF-4BEC-9B0E-D2B003A99798}" destId="{3F15BD43-B18F-43A0-A204-B36E565D3A21}" srcOrd="1" destOrd="0" presId="urn:microsoft.com/office/officeart/2005/8/layout/hierarchy1"/>
    <dgm:cxn modelId="{B4AE2343-20F9-4003-9199-232A0952E676}" type="presParOf" srcId="{E122E3E0-2096-4224-82D9-7A1EAB3A601F}" destId="{37980185-4C93-43C1-A51D-15BE97F5FBDF}" srcOrd="12" destOrd="0" presId="urn:microsoft.com/office/officeart/2005/8/layout/hierarchy1"/>
    <dgm:cxn modelId="{D1AA9AD1-0468-44F7-9FF4-F72A899084DE}" type="presParOf" srcId="{E122E3E0-2096-4224-82D9-7A1EAB3A601F}" destId="{C536570A-D9E4-4479-8D55-30BA9D6C4F70}" srcOrd="13" destOrd="0" presId="urn:microsoft.com/office/officeart/2005/8/layout/hierarchy1"/>
    <dgm:cxn modelId="{CB51BA14-24C4-4582-825D-35E7852E74D4}" type="presParOf" srcId="{C536570A-D9E4-4479-8D55-30BA9D6C4F70}" destId="{A19BE965-82C1-463D-8741-7321E6DD6741}" srcOrd="0" destOrd="0" presId="urn:microsoft.com/office/officeart/2005/8/layout/hierarchy1"/>
    <dgm:cxn modelId="{5418D506-8C81-4ABE-9256-EF6FD676E8FD}" type="presParOf" srcId="{A19BE965-82C1-463D-8741-7321E6DD6741}" destId="{C09220B7-3F73-4EC0-84B9-7064B95BD2BF}" srcOrd="0" destOrd="0" presId="urn:microsoft.com/office/officeart/2005/8/layout/hierarchy1"/>
    <dgm:cxn modelId="{32B33048-4D32-4A53-8F76-B83EB88EC94C}" type="presParOf" srcId="{A19BE965-82C1-463D-8741-7321E6DD6741}" destId="{7F65C886-B6A3-47E2-BA6E-032505B28436}" srcOrd="1" destOrd="0" presId="urn:microsoft.com/office/officeart/2005/8/layout/hierarchy1"/>
    <dgm:cxn modelId="{83385993-D8BC-467D-B1DC-2B78CBE76974}" type="presParOf" srcId="{C536570A-D9E4-4479-8D55-30BA9D6C4F70}" destId="{3000B3E3-77D8-4406-934F-7FEFFE664D2D}" srcOrd="1" destOrd="0" presId="urn:microsoft.com/office/officeart/2005/8/layout/hierarchy1"/>
    <dgm:cxn modelId="{AB562F64-2D20-4A41-B3AE-6A70832FEC84}" type="presParOf" srcId="{3000B3E3-77D8-4406-934F-7FEFFE664D2D}" destId="{A44C3489-632F-450E-8419-94D9ECE3D43E}" srcOrd="0" destOrd="0" presId="urn:microsoft.com/office/officeart/2005/8/layout/hierarchy1"/>
    <dgm:cxn modelId="{1A8850FC-09BC-481A-A710-A6FBCE144630}" type="presParOf" srcId="{3000B3E3-77D8-4406-934F-7FEFFE664D2D}" destId="{9BA190DA-9E11-417D-ABB4-ADAC23512226}" srcOrd="1" destOrd="0" presId="urn:microsoft.com/office/officeart/2005/8/layout/hierarchy1"/>
    <dgm:cxn modelId="{3A361D6C-77D5-4053-9821-75DCB5A19EC3}" type="presParOf" srcId="{9BA190DA-9E11-417D-ABB4-ADAC23512226}" destId="{A320C2B7-9330-4264-896A-8B094FC84468}" srcOrd="0" destOrd="0" presId="urn:microsoft.com/office/officeart/2005/8/layout/hierarchy1"/>
    <dgm:cxn modelId="{5C42A18E-076A-40AA-BE4A-FBD077D9223C}" type="presParOf" srcId="{A320C2B7-9330-4264-896A-8B094FC84468}" destId="{7464812E-6137-43E7-94F3-DB88353D123F}" srcOrd="0" destOrd="0" presId="urn:microsoft.com/office/officeart/2005/8/layout/hierarchy1"/>
    <dgm:cxn modelId="{07C80C14-02AE-4D6A-9B1C-163779E39B14}" type="presParOf" srcId="{A320C2B7-9330-4264-896A-8B094FC84468}" destId="{6D0B7A92-8E4F-4165-90FD-2D573C4D4630}" srcOrd="1" destOrd="0" presId="urn:microsoft.com/office/officeart/2005/8/layout/hierarchy1"/>
    <dgm:cxn modelId="{C3659FDC-DBD7-49C2-896B-A830171DF14E}" type="presParOf" srcId="{9BA190DA-9E11-417D-ABB4-ADAC23512226}" destId="{FF666A89-1EA9-4AC1-84C2-1E31A4C0B623}" srcOrd="1" destOrd="0" presId="urn:microsoft.com/office/officeart/2005/8/layout/hierarchy1"/>
    <dgm:cxn modelId="{431E4A7C-8D92-4F97-BD7A-C01D43232A08}" type="presParOf" srcId="{3000B3E3-77D8-4406-934F-7FEFFE664D2D}" destId="{40D5027C-1C03-4664-8C83-8EDD8FB48F28}" srcOrd="2" destOrd="0" presId="urn:microsoft.com/office/officeart/2005/8/layout/hierarchy1"/>
    <dgm:cxn modelId="{A996D02B-A418-4417-88F9-708BFA465A60}" type="presParOf" srcId="{3000B3E3-77D8-4406-934F-7FEFFE664D2D}" destId="{B1D08581-B448-4E72-802E-1D5131FF28DA}" srcOrd="3" destOrd="0" presId="urn:microsoft.com/office/officeart/2005/8/layout/hierarchy1"/>
    <dgm:cxn modelId="{55CE4D43-0639-4890-9E64-4DCDE7249326}" type="presParOf" srcId="{B1D08581-B448-4E72-802E-1D5131FF28DA}" destId="{7EECFA2D-CC6E-4A42-B5B3-431B7AD6DF84}" srcOrd="0" destOrd="0" presId="urn:microsoft.com/office/officeart/2005/8/layout/hierarchy1"/>
    <dgm:cxn modelId="{63DF3153-6B22-4C66-9547-DF6FC6DAC1FC}" type="presParOf" srcId="{7EECFA2D-CC6E-4A42-B5B3-431B7AD6DF84}" destId="{58B37F9B-E952-4435-9119-AF9B7EE66F8D}" srcOrd="0" destOrd="0" presId="urn:microsoft.com/office/officeart/2005/8/layout/hierarchy1"/>
    <dgm:cxn modelId="{2335CE8F-AB15-4C55-9650-26BFE664F1C5}" type="presParOf" srcId="{7EECFA2D-CC6E-4A42-B5B3-431B7AD6DF84}" destId="{41CD88AF-E090-47E3-960C-DF7201099FD8}" srcOrd="1" destOrd="0" presId="urn:microsoft.com/office/officeart/2005/8/layout/hierarchy1"/>
    <dgm:cxn modelId="{48852A74-1FE6-47CF-9458-C2AC27D95437}" type="presParOf" srcId="{B1D08581-B448-4E72-802E-1D5131FF28DA}" destId="{FE58F8ED-0E12-4A97-A415-DD6B885A1F6D}" srcOrd="1" destOrd="0" presId="urn:microsoft.com/office/officeart/2005/8/layout/hierarchy1"/>
    <dgm:cxn modelId="{48A19FF6-950F-49E8-A93A-678001351530}" type="presParOf" srcId="{FE58F8ED-0E12-4A97-A415-DD6B885A1F6D}" destId="{4FED91BF-7F57-417A-95BA-03A6052EC754}" srcOrd="0" destOrd="0" presId="urn:microsoft.com/office/officeart/2005/8/layout/hierarchy1"/>
    <dgm:cxn modelId="{47CD5C35-0E7D-42FF-AE70-D2FFF91A3F2B}" type="presParOf" srcId="{FE58F8ED-0E12-4A97-A415-DD6B885A1F6D}" destId="{DF4E1E5B-789F-4D64-BB6E-20CBA9454839}" srcOrd="1" destOrd="0" presId="urn:microsoft.com/office/officeart/2005/8/layout/hierarchy1"/>
    <dgm:cxn modelId="{61B3B04B-FF9A-4107-B99A-2A663BC506C8}" type="presParOf" srcId="{DF4E1E5B-789F-4D64-BB6E-20CBA9454839}" destId="{56C293DA-84C9-43FA-ABBB-3D837E10A4F5}" srcOrd="0" destOrd="0" presId="urn:microsoft.com/office/officeart/2005/8/layout/hierarchy1"/>
    <dgm:cxn modelId="{209E475B-5586-4007-B344-D7A8A5CD63FD}" type="presParOf" srcId="{56C293DA-84C9-43FA-ABBB-3D837E10A4F5}" destId="{A1482D33-ADA3-46FB-9F8C-869152189C2C}" srcOrd="0" destOrd="0" presId="urn:microsoft.com/office/officeart/2005/8/layout/hierarchy1"/>
    <dgm:cxn modelId="{B02F5F94-C6C7-4E73-8E03-BD009AD90CD2}" type="presParOf" srcId="{56C293DA-84C9-43FA-ABBB-3D837E10A4F5}" destId="{BE591564-3211-4A04-A649-D397424BB649}" srcOrd="1" destOrd="0" presId="urn:microsoft.com/office/officeart/2005/8/layout/hierarchy1"/>
    <dgm:cxn modelId="{495DA91C-7FF3-44D1-ABE7-4C6E4DCC67D7}" type="presParOf" srcId="{DF4E1E5B-789F-4D64-BB6E-20CBA9454839}" destId="{7F3AE714-A33E-452F-B528-158B5225E89D}" srcOrd="1" destOrd="0" presId="urn:microsoft.com/office/officeart/2005/8/layout/hierarchy1"/>
    <dgm:cxn modelId="{776662BC-F82B-454D-B514-28CADF26498E}" type="presParOf" srcId="{7F3AE714-A33E-452F-B528-158B5225E89D}" destId="{108E57E0-D691-4ABE-BED0-25EFC935EE5A}" srcOrd="0" destOrd="0" presId="urn:microsoft.com/office/officeart/2005/8/layout/hierarchy1"/>
    <dgm:cxn modelId="{6A6CC83F-B859-47E2-8111-8F1578DB0CB3}" type="presParOf" srcId="{7F3AE714-A33E-452F-B528-158B5225E89D}" destId="{E2AF1E0C-368F-4F72-A09B-FF41BE47724F}" srcOrd="1" destOrd="0" presId="urn:microsoft.com/office/officeart/2005/8/layout/hierarchy1"/>
    <dgm:cxn modelId="{5604EF43-87F0-4D15-AA96-5883002D3208}" type="presParOf" srcId="{E2AF1E0C-368F-4F72-A09B-FF41BE47724F}" destId="{A2C5DAC5-4F31-4D8C-9697-3794C203CFB3}" srcOrd="0" destOrd="0" presId="urn:microsoft.com/office/officeart/2005/8/layout/hierarchy1"/>
    <dgm:cxn modelId="{D7A5576B-D352-46BE-9FE7-1B87B07B4EB0}" type="presParOf" srcId="{A2C5DAC5-4F31-4D8C-9697-3794C203CFB3}" destId="{4803D0F9-7962-4E46-B18A-4E65E46B14B1}" srcOrd="0" destOrd="0" presId="urn:microsoft.com/office/officeart/2005/8/layout/hierarchy1"/>
    <dgm:cxn modelId="{ADAA067D-23D5-4674-8C6D-21D2EEAF4B07}" type="presParOf" srcId="{A2C5DAC5-4F31-4D8C-9697-3794C203CFB3}" destId="{2B3E721E-3281-48DA-B90D-01CB6048A6D1}" srcOrd="1" destOrd="0" presId="urn:microsoft.com/office/officeart/2005/8/layout/hierarchy1"/>
    <dgm:cxn modelId="{C159FF00-01ED-401E-BE10-BFA8B7CBECBF}" type="presParOf" srcId="{E2AF1E0C-368F-4F72-A09B-FF41BE47724F}" destId="{521B9AFE-FB60-41A7-AC64-29AD5B888566}" srcOrd="1" destOrd="0" presId="urn:microsoft.com/office/officeart/2005/8/layout/hierarchy1"/>
    <dgm:cxn modelId="{9DB2CEED-050A-4F7B-BFBE-3D32559F9B0E}" type="presParOf" srcId="{521B9AFE-FB60-41A7-AC64-29AD5B888566}" destId="{1874A796-42D3-4A7F-877D-2D40071C8D87}" srcOrd="0" destOrd="0" presId="urn:microsoft.com/office/officeart/2005/8/layout/hierarchy1"/>
    <dgm:cxn modelId="{90727F15-80D5-4646-88B9-3875D1F2F4B5}" type="presParOf" srcId="{521B9AFE-FB60-41A7-AC64-29AD5B888566}" destId="{B55AA15A-E67A-484C-98FA-144989C3C96C}" srcOrd="1" destOrd="0" presId="urn:microsoft.com/office/officeart/2005/8/layout/hierarchy1"/>
    <dgm:cxn modelId="{85825E9E-C07D-49D9-A19B-7490941BDCDD}" type="presParOf" srcId="{B55AA15A-E67A-484C-98FA-144989C3C96C}" destId="{7DCFB410-877D-4A19-B2B7-8E2EC12BC17C}" srcOrd="0" destOrd="0" presId="urn:microsoft.com/office/officeart/2005/8/layout/hierarchy1"/>
    <dgm:cxn modelId="{74CFEA0B-ECA7-4A49-BC7F-7F0D75DB2FA8}" type="presParOf" srcId="{7DCFB410-877D-4A19-B2B7-8E2EC12BC17C}" destId="{790F543D-1A37-4D5F-A7F7-B78215F2E5C3}" srcOrd="0" destOrd="0" presId="urn:microsoft.com/office/officeart/2005/8/layout/hierarchy1"/>
    <dgm:cxn modelId="{CDC06935-FC63-4FCD-B37C-A02FC4F78A43}" type="presParOf" srcId="{7DCFB410-877D-4A19-B2B7-8E2EC12BC17C}" destId="{CEEC8A2E-A038-4C89-AB94-B30988B2AD08}" srcOrd="1" destOrd="0" presId="urn:microsoft.com/office/officeart/2005/8/layout/hierarchy1"/>
    <dgm:cxn modelId="{633E3AE6-CE39-46E5-AB7F-53876F28BFD5}" type="presParOf" srcId="{B55AA15A-E67A-484C-98FA-144989C3C96C}" destId="{55E7F8B0-8788-4454-A09A-7846B7840B63}" srcOrd="1" destOrd="0" presId="urn:microsoft.com/office/officeart/2005/8/layout/hierarchy1"/>
    <dgm:cxn modelId="{457C82ED-2ABF-4712-A22E-9F452A2A7870}" type="presParOf" srcId="{7F3AE714-A33E-452F-B528-158B5225E89D}" destId="{619A86F0-176F-4D3A-932A-B482914BE0E5}" srcOrd="2" destOrd="0" presId="urn:microsoft.com/office/officeart/2005/8/layout/hierarchy1"/>
    <dgm:cxn modelId="{FE94306D-6963-41E3-8D02-6253AB6513E9}" type="presParOf" srcId="{7F3AE714-A33E-452F-B528-158B5225E89D}" destId="{30D51CFF-1CFF-446B-BC55-FC573DBFE53F}" srcOrd="3" destOrd="0" presId="urn:microsoft.com/office/officeart/2005/8/layout/hierarchy1"/>
    <dgm:cxn modelId="{E9A3020F-548C-4BE6-AC41-9843D89BCED2}" type="presParOf" srcId="{30D51CFF-1CFF-446B-BC55-FC573DBFE53F}" destId="{515F6A45-87F6-4537-AF7D-857E28208DED}" srcOrd="0" destOrd="0" presId="urn:microsoft.com/office/officeart/2005/8/layout/hierarchy1"/>
    <dgm:cxn modelId="{A5647B4B-2820-49D4-A07E-A4DFE0566CD3}" type="presParOf" srcId="{515F6A45-87F6-4537-AF7D-857E28208DED}" destId="{2F51B4AF-25F9-4250-95C3-69243842DC16}" srcOrd="0" destOrd="0" presId="urn:microsoft.com/office/officeart/2005/8/layout/hierarchy1"/>
    <dgm:cxn modelId="{E6AA47B6-E324-499D-B242-CD96C64B7FB1}" type="presParOf" srcId="{515F6A45-87F6-4537-AF7D-857E28208DED}" destId="{C5C7E28F-670D-431A-B987-388D878A4B36}" srcOrd="1" destOrd="0" presId="urn:microsoft.com/office/officeart/2005/8/layout/hierarchy1"/>
    <dgm:cxn modelId="{8172177B-770C-4C33-BC50-E6062B5AB07B}" type="presParOf" srcId="{30D51CFF-1CFF-446B-BC55-FC573DBFE53F}" destId="{48B29A83-D410-4BFA-83A9-838926154AAB}" srcOrd="1" destOrd="0" presId="urn:microsoft.com/office/officeart/2005/8/layout/hierarchy1"/>
    <dgm:cxn modelId="{EA71079C-7E3E-4580-9FFB-C0A706B7EA6B}" type="presParOf" srcId="{48B29A83-D410-4BFA-83A9-838926154AAB}" destId="{4BACEFB4-8072-4047-AA8E-004D3B50F9D3}" srcOrd="0" destOrd="0" presId="urn:microsoft.com/office/officeart/2005/8/layout/hierarchy1"/>
    <dgm:cxn modelId="{5E263984-CDF8-4BD8-964A-F8873A4E5107}" type="presParOf" srcId="{48B29A83-D410-4BFA-83A9-838926154AAB}" destId="{05442371-02CB-4BDC-B32C-8E536CF1035D}" srcOrd="1" destOrd="0" presId="urn:microsoft.com/office/officeart/2005/8/layout/hierarchy1"/>
    <dgm:cxn modelId="{1B52D320-107C-409D-8B40-CF8090F17A36}" type="presParOf" srcId="{05442371-02CB-4BDC-B32C-8E536CF1035D}" destId="{E06E862E-6EAC-46B3-BB1F-47A9E45376B5}" srcOrd="0" destOrd="0" presId="urn:microsoft.com/office/officeart/2005/8/layout/hierarchy1"/>
    <dgm:cxn modelId="{4D878F89-ED50-45B7-ACAC-DEFE25D2CB29}" type="presParOf" srcId="{E06E862E-6EAC-46B3-BB1F-47A9E45376B5}" destId="{B766D5FD-C068-4A91-A5B6-741DEB420ADB}" srcOrd="0" destOrd="0" presId="urn:microsoft.com/office/officeart/2005/8/layout/hierarchy1"/>
    <dgm:cxn modelId="{C39EA84C-16C3-480A-9900-5FEF1D364195}" type="presParOf" srcId="{E06E862E-6EAC-46B3-BB1F-47A9E45376B5}" destId="{E969D132-0865-424D-BB2B-A6EFA012F825}" srcOrd="1" destOrd="0" presId="urn:microsoft.com/office/officeart/2005/8/layout/hierarchy1"/>
    <dgm:cxn modelId="{BA0787CD-D647-414A-8B88-3A33369781EE}" type="presParOf" srcId="{05442371-02CB-4BDC-B32C-8E536CF1035D}" destId="{7F3EF3E7-A3EC-40D0-8C09-7A5661C4119F}" srcOrd="1" destOrd="0" presId="urn:microsoft.com/office/officeart/2005/8/layout/hierarchy1"/>
    <dgm:cxn modelId="{1A35D9A2-64B6-4B64-AA84-A4E9C4626549}" type="presParOf" srcId="{7F3EF3E7-A3EC-40D0-8C09-7A5661C4119F}" destId="{988AA487-5747-4B68-9F86-E09513F4E8DE}" srcOrd="0" destOrd="0" presId="urn:microsoft.com/office/officeart/2005/8/layout/hierarchy1"/>
    <dgm:cxn modelId="{A8D7D68D-018F-4E1F-A066-DEEF33CFB027}" type="presParOf" srcId="{7F3EF3E7-A3EC-40D0-8C09-7A5661C4119F}" destId="{4E78176B-C8E1-4D9E-84E0-AE52D03930FF}" srcOrd="1" destOrd="0" presId="urn:microsoft.com/office/officeart/2005/8/layout/hierarchy1"/>
    <dgm:cxn modelId="{A2EF04A6-3829-4DA4-B43D-03961E43F1B9}" type="presParOf" srcId="{4E78176B-C8E1-4D9E-84E0-AE52D03930FF}" destId="{9E9050D6-2587-43C0-BE93-98C11578F5A9}" srcOrd="0" destOrd="0" presId="urn:microsoft.com/office/officeart/2005/8/layout/hierarchy1"/>
    <dgm:cxn modelId="{1C740022-72F9-4940-9E9E-EFB85286D9FA}" type="presParOf" srcId="{9E9050D6-2587-43C0-BE93-98C11578F5A9}" destId="{193941F3-4244-4A3C-9E58-C37943DA6810}" srcOrd="0" destOrd="0" presId="urn:microsoft.com/office/officeart/2005/8/layout/hierarchy1"/>
    <dgm:cxn modelId="{F8B9DC89-51F5-4C59-9818-5E4017F3FCDE}" type="presParOf" srcId="{9E9050D6-2587-43C0-BE93-98C11578F5A9}" destId="{1E7168F6-4A64-48FD-909F-83070BF80091}" srcOrd="1" destOrd="0" presId="urn:microsoft.com/office/officeart/2005/8/layout/hierarchy1"/>
    <dgm:cxn modelId="{3D92E452-6099-4015-9B82-EC10C9A65E60}" type="presParOf" srcId="{4E78176B-C8E1-4D9E-84E0-AE52D03930FF}" destId="{7176281D-4662-4B4B-B207-2AB965F6251C}" srcOrd="1" destOrd="0" presId="urn:microsoft.com/office/officeart/2005/8/layout/hierarchy1"/>
    <dgm:cxn modelId="{013C190B-5476-4EA6-AE54-1BC4E90DE93F}" type="presParOf" srcId="{48B29A83-D410-4BFA-83A9-838926154AAB}" destId="{DD355C56-331F-4E50-A390-6E75B9FFF46C}" srcOrd="2" destOrd="0" presId="urn:microsoft.com/office/officeart/2005/8/layout/hierarchy1"/>
    <dgm:cxn modelId="{9E0F4F43-0FB7-48A3-85A9-573200122C34}" type="presParOf" srcId="{48B29A83-D410-4BFA-83A9-838926154AAB}" destId="{8C96D0D2-17D5-4801-9E3A-095A68E502FA}" srcOrd="3" destOrd="0" presId="urn:microsoft.com/office/officeart/2005/8/layout/hierarchy1"/>
    <dgm:cxn modelId="{28908079-527E-4C40-AF61-5DCFBCF0096E}" type="presParOf" srcId="{8C96D0D2-17D5-4801-9E3A-095A68E502FA}" destId="{B0E8BE16-E2F5-4DCF-9534-C86139CEAA3E}" srcOrd="0" destOrd="0" presId="urn:microsoft.com/office/officeart/2005/8/layout/hierarchy1"/>
    <dgm:cxn modelId="{1B5FA4D5-A0D4-4835-9782-A9A37382C834}" type="presParOf" srcId="{B0E8BE16-E2F5-4DCF-9534-C86139CEAA3E}" destId="{84D703AA-F3FD-4466-923D-CB9EAA1AB6D4}" srcOrd="0" destOrd="0" presId="urn:microsoft.com/office/officeart/2005/8/layout/hierarchy1"/>
    <dgm:cxn modelId="{64CB425E-9C26-47FB-88D4-2C1730F26E51}" type="presParOf" srcId="{B0E8BE16-E2F5-4DCF-9534-C86139CEAA3E}" destId="{C6C59479-43AB-427C-A44E-E3CC6AD32D64}" srcOrd="1" destOrd="0" presId="urn:microsoft.com/office/officeart/2005/8/layout/hierarchy1"/>
    <dgm:cxn modelId="{A3F3D2C5-AD30-4FC1-87EC-BEB2C84F174A}" type="presParOf" srcId="{8C96D0D2-17D5-4801-9E3A-095A68E502FA}" destId="{1CB2B145-55F4-480C-B77E-EF4F10BBE3A0}" srcOrd="1" destOrd="0" presId="urn:microsoft.com/office/officeart/2005/8/layout/hierarchy1"/>
    <dgm:cxn modelId="{335C4CE9-ADBC-4236-B1E2-B4E2AB0FC191}" type="presParOf" srcId="{48B29A83-D410-4BFA-83A9-838926154AAB}" destId="{00B85270-80B3-40BC-8A48-9A3C3C2308BE}" srcOrd="4" destOrd="0" presId="urn:microsoft.com/office/officeart/2005/8/layout/hierarchy1"/>
    <dgm:cxn modelId="{C29ADB57-02BF-4895-A356-E8CBF804E8B5}" type="presParOf" srcId="{48B29A83-D410-4BFA-83A9-838926154AAB}" destId="{86F065D6-4A68-44F7-9265-4FA4AE5E98F1}" srcOrd="5" destOrd="0" presId="urn:microsoft.com/office/officeart/2005/8/layout/hierarchy1"/>
    <dgm:cxn modelId="{BC94FAC8-E842-4B44-93FD-9FF71FBDDD17}" type="presParOf" srcId="{86F065D6-4A68-44F7-9265-4FA4AE5E98F1}" destId="{570CDEDC-4690-4A4D-8494-05A4995EB84B}" srcOrd="0" destOrd="0" presId="urn:microsoft.com/office/officeart/2005/8/layout/hierarchy1"/>
    <dgm:cxn modelId="{F974A7EA-772A-4CAA-A26B-FCF969539529}" type="presParOf" srcId="{570CDEDC-4690-4A4D-8494-05A4995EB84B}" destId="{AE4C4BF2-BF32-46FE-B28A-7BA56E7B8FC8}" srcOrd="0" destOrd="0" presId="urn:microsoft.com/office/officeart/2005/8/layout/hierarchy1"/>
    <dgm:cxn modelId="{6E3DD076-CC8D-487E-8E7B-11CB66C9BD65}" type="presParOf" srcId="{570CDEDC-4690-4A4D-8494-05A4995EB84B}" destId="{784D56A7-ABD9-4D84-88DC-2118C0C2B0D1}" srcOrd="1" destOrd="0" presId="urn:microsoft.com/office/officeart/2005/8/layout/hierarchy1"/>
    <dgm:cxn modelId="{89CF3451-D099-4E09-A274-0EB463CE7A91}" type="presParOf" srcId="{86F065D6-4A68-44F7-9265-4FA4AE5E98F1}" destId="{66EDED5E-C2F9-4A2A-9FFA-762C18C6779A}" srcOrd="1" destOrd="0" presId="urn:microsoft.com/office/officeart/2005/8/layout/hierarchy1"/>
    <dgm:cxn modelId="{BEA2DB6D-BC82-48B2-BEAE-04D5B428B984}" type="presParOf" srcId="{66EDED5E-C2F9-4A2A-9FFA-762C18C6779A}" destId="{A0344152-E760-43FD-BB5D-39C5FA87CDEE}" srcOrd="0" destOrd="0" presId="urn:microsoft.com/office/officeart/2005/8/layout/hierarchy1"/>
    <dgm:cxn modelId="{47FFD3F2-85E2-4677-9F4B-4B2B9E5FDD8B}" type="presParOf" srcId="{66EDED5E-C2F9-4A2A-9FFA-762C18C6779A}" destId="{44C1790D-E327-4E12-9443-D1C1EECB8DDD}" srcOrd="1" destOrd="0" presId="urn:microsoft.com/office/officeart/2005/8/layout/hierarchy1"/>
    <dgm:cxn modelId="{E19AF71D-E693-4B64-82F0-DFD1FECBCC3F}" type="presParOf" srcId="{44C1790D-E327-4E12-9443-D1C1EECB8DDD}" destId="{A2FCC580-5FBB-4044-8D5D-5FCD1F5BD5FC}" srcOrd="0" destOrd="0" presId="urn:microsoft.com/office/officeart/2005/8/layout/hierarchy1"/>
    <dgm:cxn modelId="{5B54D008-5581-4D47-9C73-D3841FEB5FF0}" type="presParOf" srcId="{A2FCC580-5FBB-4044-8D5D-5FCD1F5BD5FC}" destId="{308DC787-5B32-44DA-8C0F-1A105832CDC9}" srcOrd="0" destOrd="0" presId="urn:microsoft.com/office/officeart/2005/8/layout/hierarchy1"/>
    <dgm:cxn modelId="{D9EC1BB0-371D-4D26-9698-B185F6B506C4}" type="presParOf" srcId="{A2FCC580-5FBB-4044-8D5D-5FCD1F5BD5FC}" destId="{4549FB4E-D6C4-4C64-81CF-EE1EEBFB7D8D}" srcOrd="1" destOrd="0" presId="urn:microsoft.com/office/officeart/2005/8/layout/hierarchy1"/>
    <dgm:cxn modelId="{C395012B-1259-4B7C-9F0B-7BEECF3ABE17}" type="presParOf" srcId="{44C1790D-E327-4E12-9443-D1C1EECB8DDD}" destId="{40D0A08B-0D95-4BE7-B9FD-8750F62C052A}" srcOrd="1" destOrd="0" presId="urn:microsoft.com/office/officeart/2005/8/layout/hierarchy1"/>
    <dgm:cxn modelId="{91C85342-606F-42C3-AA64-7D50D7F942FE}" type="presParOf" srcId="{40D0A08B-0D95-4BE7-B9FD-8750F62C052A}" destId="{DFD29D4A-D6B9-4E03-8713-E60A91F2A190}" srcOrd="0" destOrd="0" presId="urn:microsoft.com/office/officeart/2005/8/layout/hierarchy1"/>
    <dgm:cxn modelId="{64E25B36-9A5D-4D44-9F3D-8783DBD2672B}" type="presParOf" srcId="{40D0A08B-0D95-4BE7-B9FD-8750F62C052A}" destId="{26A93D43-5C97-4D42-9755-4706A3320CCA}" srcOrd="1" destOrd="0" presId="urn:microsoft.com/office/officeart/2005/8/layout/hierarchy1"/>
    <dgm:cxn modelId="{01C39E00-0C68-4C13-8C8E-2304D5140EE4}" type="presParOf" srcId="{26A93D43-5C97-4D42-9755-4706A3320CCA}" destId="{3971146F-85FF-491F-8411-C9C91E4362FA}" srcOrd="0" destOrd="0" presId="urn:microsoft.com/office/officeart/2005/8/layout/hierarchy1"/>
    <dgm:cxn modelId="{1B9F8110-1CBF-42AF-80EE-D874F7F84AD0}" type="presParOf" srcId="{3971146F-85FF-491F-8411-C9C91E4362FA}" destId="{FD30014F-2B36-4DC0-81C5-EC97581239AE}" srcOrd="0" destOrd="0" presId="urn:microsoft.com/office/officeart/2005/8/layout/hierarchy1"/>
    <dgm:cxn modelId="{47A1E93F-1E2A-44D2-BFDE-724E2C936C71}" type="presParOf" srcId="{3971146F-85FF-491F-8411-C9C91E4362FA}" destId="{A8A3E30F-32FF-4A3C-9C38-150287953C65}" srcOrd="1" destOrd="0" presId="urn:microsoft.com/office/officeart/2005/8/layout/hierarchy1"/>
    <dgm:cxn modelId="{9663CCFD-4C06-4978-8C40-65139B955AD8}" type="presParOf" srcId="{26A93D43-5C97-4D42-9755-4706A3320CCA}" destId="{2D7A80CC-A20A-46FA-9F9A-3DDCAFCFA44F}" srcOrd="1" destOrd="0" presId="urn:microsoft.com/office/officeart/2005/8/layout/hierarchy1"/>
    <dgm:cxn modelId="{BBF96A49-664F-4AD4-ADA0-38C00573B375}" type="presParOf" srcId="{2D7A80CC-A20A-46FA-9F9A-3DDCAFCFA44F}" destId="{35701AA6-D055-450D-95A8-98A4565CBE93}" srcOrd="0" destOrd="0" presId="urn:microsoft.com/office/officeart/2005/8/layout/hierarchy1"/>
    <dgm:cxn modelId="{73CBDE77-D017-45BB-A22C-C8C841AE2CFF}" type="presParOf" srcId="{2D7A80CC-A20A-46FA-9F9A-3DDCAFCFA44F}" destId="{D4F64369-C8EB-4531-BB4E-CEDF1CE31E59}" srcOrd="1" destOrd="0" presId="urn:microsoft.com/office/officeart/2005/8/layout/hierarchy1"/>
    <dgm:cxn modelId="{33775D05-AF34-4BF8-ABB0-E2D2BD86E04D}" type="presParOf" srcId="{D4F64369-C8EB-4531-BB4E-CEDF1CE31E59}" destId="{2CCD4B02-5680-4391-A5B0-AB4D7009988C}" srcOrd="0" destOrd="0" presId="urn:microsoft.com/office/officeart/2005/8/layout/hierarchy1"/>
    <dgm:cxn modelId="{2B4E6713-EDDC-4E6F-8190-10055A2F2CFF}" type="presParOf" srcId="{2CCD4B02-5680-4391-A5B0-AB4D7009988C}" destId="{085D2DC0-2BF1-4A63-B0CA-511D0481E521}" srcOrd="0" destOrd="0" presId="urn:microsoft.com/office/officeart/2005/8/layout/hierarchy1"/>
    <dgm:cxn modelId="{95A26CC0-F193-46B5-90EC-A64AAE89F479}" type="presParOf" srcId="{2CCD4B02-5680-4391-A5B0-AB4D7009988C}" destId="{EB13F16E-CD1D-406F-AE1B-A345BF86F851}" srcOrd="1" destOrd="0" presId="urn:microsoft.com/office/officeart/2005/8/layout/hierarchy1"/>
    <dgm:cxn modelId="{712D3243-BD48-4F53-8694-64B81C3EAC20}" type="presParOf" srcId="{D4F64369-C8EB-4531-BB4E-CEDF1CE31E59}" destId="{EC67478A-16EF-4A04-80DB-B33FB5F7473C}" srcOrd="1" destOrd="0" presId="urn:microsoft.com/office/officeart/2005/8/layout/hierarchy1"/>
    <dgm:cxn modelId="{15BF3F5F-F278-4CB5-B8E9-376001641C1F}" type="presParOf" srcId="{EC67478A-16EF-4A04-80DB-B33FB5F7473C}" destId="{EC70468B-B379-4F52-AC7A-39FBA51A2872}" srcOrd="0" destOrd="0" presId="urn:microsoft.com/office/officeart/2005/8/layout/hierarchy1"/>
    <dgm:cxn modelId="{5F269AC1-0E60-4D3E-B489-5DF6AE4CFFB3}" type="presParOf" srcId="{EC67478A-16EF-4A04-80DB-B33FB5F7473C}" destId="{37519A04-092E-45BD-AB02-A0F50344FDB3}" srcOrd="1" destOrd="0" presId="urn:microsoft.com/office/officeart/2005/8/layout/hierarchy1"/>
    <dgm:cxn modelId="{810E6D30-7468-4CA3-A7CE-4191A3D1C9C0}" type="presParOf" srcId="{37519A04-092E-45BD-AB02-A0F50344FDB3}" destId="{9860C15F-BBFD-4C64-8AD6-456BC9BA15BB}" srcOrd="0" destOrd="0" presId="urn:microsoft.com/office/officeart/2005/8/layout/hierarchy1"/>
    <dgm:cxn modelId="{139DE333-C0E0-4E1B-8EC6-C4B73A3D6CFB}" type="presParOf" srcId="{9860C15F-BBFD-4C64-8AD6-456BC9BA15BB}" destId="{CB7F2D8F-D215-4E37-82C4-CA87A4727124}" srcOrd="0" destOrd="0" presId="urn:microsoft.com/office/officeart/2005/8/layout/hierarchy1"/>
    <dgm:cxn modelId="{9B8B5D4D-5907-45D9-AA65-45D76E1EDB67}" type="presParOf" srcId="{9860C15F-BBFD-4C64-8AD6-456BC9BA15BB}" destId="{F74D4146-C993-40CA-91D6-3BC1422E7522}" srcOrd="1" destOrd="0" presId="urn:microsoft.com/office/officeart/2005/8/layout/hierarchy1"/>
    <dgm:cxn modelId="{4E83B2DF-4D61-41C1-8578-10D829CA2B4B}" type="presParOf" srcId="{37519A04-092E-45BD-AB02-A0F50344FDB3}" destId="{96C2356F-7C9A-4364-9866-AACE913B3367}" srcOrd="1" destOrd="0" presId="urn:microsoft.com/office/officeart/2005/8/layout/hierarchy1"/>
    <dgm:cxn modelId="{2EE320E7-626C-4F33-995B-BF95DFCEBB2C}" type="presParOf" srcId="{96C2356F-7C9A-4364-9866-AACE913B3367}" destId="{55E3AD7A-197B-4D03-B31B-C288BC9A8A64}" srcOrd="0" destOrd="0" presId="urn:microsoft.com/office/officeart/2005/8/layout/hierarchy1"/>
    <dgm:cxn modelId="{4077F52C-EC86-42A5-A154-7322E5FB4443}" type="presParOf" srcId="{96C2356F-7C9A-4364-9866-AACE913B3367}" destId="{8F017587-960B-4907-AF63-EFB7ED522734}" srcOrd="1" destOrd="0" presId="urn:microsoft.com/office/officeart/2005/8/layout/hierarchy1"/>
    <dgm:cxn modelId="{E6E923EE-D3D2-444B-92B0-A82B53690C53}" type="presParOf" srcId="{8F017587-960B-4907-AF63-EFB7ED522734}" destId="{2E7EA89D-815D-4DD3-BE67-BD3F880676C9}" srcOrd="0" destOrd="0" presId="urn:microsoft.com/office/officeart/2005/8/layout/hierarchy1"/>
    <dgm:cxn modelId="{D219DE8C-CC76-406A-9724-C63191FD7FF2}" type="presParOf" srcId="{2E7EA89D-815D-4DD3-BE67-BD3F880676C9}" destId="{DBA7C69D-4EA6-4CD3-9D50-1F81163335BD}" srcOrd="0" destOrd="0" presId="urn:microsoft.com/office/officeart/2005/8/layout/hierarchy1"/>
    <dgm:cxn modelId="{C40A2EE7-6671-4051-94E9-C65664C28264}" type="presParOf" srcId="{2E7EA89D-815D-4DD3-BE67-BD3F880676C9}" destId="{0B7E0889-CA2C-49AA-B351-6F139F82CA84}" srcOrd="1" destOrd="0" presId="urn:microsoft.com/office/officeart/2005/8/layout/hierarchy1"/>
    <dgm:cxn modelId="{6A805C59-C6BD-48E3-A316-50A7CBA280E1}" type="presParOf" srcId="{8F017587-960B-4907-AF63-EFB7ED522734}" destId="{E54951B1-69E2-4B2B-A7D6-1877D63D4921}" srcOrd="1" destOrd="0" presId="urn:microsoft.com/office/officeart/2005/8/layout/hierarchy1"/>
    <dgm:cxn modelId="{3EB363EC-1564-4962-B4FF-40CF9766B446}" type="presParOf" srcId="{66EDED5E-C2F9-4A2A-9FFA-762C18C6779A}" destId="{733A2CD6-D412-433B-BFD9-402C00831D66}" srcOrd="2" destOrd="0" presId="urn:microsoft.com/office/officeart/2005/8/layout/hierarchy1"/>
    <dgm:cxn modelId="{5DCC90C8-5A9B-46FC-A782-DE58080C9EAC}" type="presParOf" srcId="{66EDED5E-C2F9-4A2A-9FFA-762C18C6779A}" destId="{26AB5333-6218-46ED-B678-CAC5C393E0C3}" srcOrd="3" destOrd="0" presId="urn:microsoft.com/office/officeart/2005/8/layout/hierarchy1"/>
    <dgm:cxn modelId="{10AF8488-36F0-41DF-B078-70CE19DCB8EB}" type="presParOf" srcId="{26AB5333-6218-46ED-B678-CAC5C393E0C3}" destId="{100C1191-A8AE-4B71-8E88-71DDE6F178D7}" srcOrd="0" destOrd="0" presId="urn:microsoft.com/office/officeart/2005/8/layout/hierarchy1"/>
    <dgm:cxn modelId="{F5112BB1-10D1-4449-A7E3-4425A4419A23}" type="presParOf" srcId="{100C1191-A8AE-4B71-8E88-71DDE6F178D7}" destId="{3C17CC4E-3F6D-455E-9367-A290AEDBCE28}" srcOrd="0" destOrd="0" presId="urn:microsoft.com/office/officeart/2005/8/layout/hierarchy1"/>
    <dgm:cxn modelId="{610D10D8-91ED-4ACA-BA11-36F504EB80D4}" type="presParOf" srcId="{100C1191-A8AE-4B71-8E88-71DDE6F178D7}" destId="{D4DBAAB1-FB0E-42C0-A2C8-A0B430431735}" srcOrd="1" destOrd="0" presId="urn:microsoft.com/office/officeart/2005/8/layout/hierarchy1"/>
    <dgm:cxn modelId="{4C7486D3-E16F-4B5A-8447-77833BCBB444}" type="presParOf" srcId="{26AB5333-6218-46ED-B678-CAC5C393E0C3}" destId="{15777A06-22E2-42C3-8B11-F148BE1F59F8}" srcOrd="1" destOrd="0" presId="urn:microsoft.com/office/officeart/2005/8/layout/hierarchy1"/>
    <dgm:cxn modelId="{FB70DB4F-A65F-4FC5-903B-254DA347849C}" type="presParOf" srcId="{66EDED5E-C2F9-4A2A-9FFA-762C18C6779A}" destId="{1D3FECD8-5D55-4958-B498-DD57F2565C2F}" srcOrd="4" destOrd="0" presId="urn:microsoft.com/office/officeart/2005/8/layout/hierarchy1"/>
    <dgm:cxn modelId="{AD6AD3EE-97CB-407E-8924-86475BCE29CC}" type="presParOf" srcId="{66EDED5E-C2F9-4A2A-9FFA-762C18C6779A}" destId="{333AEB61-B921-4196-9C7F-CF701778C876}" srcOrd="5" destOrd="0" presId="urn:microsoft.com/office/officeart/2005/8/layout/hierarchy1"/>
    <dgm:cxn modelId="{1608B8B3-112B-422E-8DA5-8D011AEEAB3C}" type="presParOf" srcId="{333AEB61-B921-4196-9C7F-CF701778C876}" destId="{344C09D1-10C6-49D9-B070-75F8D72811E1}" srcOrd="0" destOrd="0" presId="urn:microsoft.com/office/officeart/2005/8/layout/hierarchy1"/>
    <dgm:cxn modelId="{938129B7-1C39-49C7-BA22-23833EB086AC}" type="presParOf" srcId="{344C09D1-10C6-49D9-B070-75F8D72811E1}" destId="{F0BBD362-F21E-4C1F-AACC-A4A26E60B513}" srcOrd="0" destOrd="0" presId="urn:microsoft.com/office/officeart/2005/8/layout/hierarchy1"/>
    <dgm:cxn modelId="{B1BBCFC9-10DC-4A19-95C9-55B2828198A9}" type="presParOf" srcId="{344C09D1-10C6-49D9-B070-75F8D72811E1}" destId="{E4A5767D-E519-45DF-B8D7-ED6B48AA52B8}" srcOrd="1" destOrd="0" presId="urn:microsoft.com/office/officeart/2005/8/layout/hierarchy1"/>
    <dgm:cxn modelId="{F790408E-3CB8-4E3E-86DF-35446737E613}" type="presParOf" srcId="{333AEB61-B921-4196-9C7F-CF701778C876}" destId="{5DAF6D2A-29C1-41D9-B176-744408892575}" srcOrd="1" destOrd="0" presId="urn:microsoft.com/office/officeart/2005/8/layout/hierarchy1"/>
    <dgm:cxn modelId="{952F1886-F510-4402-9ECD-BDF8A30230CE}" type="presParOf" srcId="{5DAF6D2A-29C1-41D9-B176-744408892575}" destId="{FB702085-1673-4BCF-AD42-DD3838F2FA9F}" srcOrd="0" destOrd="0" presId="urn:microsoft.com/office/officeart/2005/8/layout/hierarchy1"/>
    <dgm:cxn modelId="{F4198334-976A-4FFE-9328-B9D1A510036C}" type="presParOf" srcId="{5DAF6D2A-29C1-41D9-B176-744408892575}" destId="{7FA27A65-3D7A-4579-9B07-335A3C624128}" srcOrd="1" destOrd="0" presId="urn:microsoft.com/office/officeart/2005/8/layout/hierarchy1"/>
    <dgm:cxn modelId="{CAF18CD4-2BA0-4A9B-8CB8-B21656B538D8}" type="presParOf" srcId="{7FA27A65-3D7A-4579-9B07-335A3C624128}" destId="{F3FE05E7-8AC1-4999-B862-CBFAF4A2B7CF}" srcOrd="0" destOrd="0" presId="urn:microsoft.com/office/officeart/2005/8/layout/hierarchy1"/>
    <dgm:cxn modelId="{71451E3F-E92F-4437-9D64-407FD4EA306B}" type="presParOf" srcId="{F3FE05E7-8AC1-4999-B862-CBFAF4A2B7CF}" destId="{81D3A939-4C1F-46DD-8EDE-D64528281C7B}" srcOrd="0" destOrd="0" presId="urn:microsoft.com/office/officeart/2005/8/layout/hierarchy1"/>
    <dgm:cxn modelId="{C78E0841-E335-45A8-8CA8-F1BAFBF9814C}" type="presParOf" srcId="{F3FE05E7-8AC1-4999-B862-CBFAF4A2B7CF}" destId="{1BDC6F80-B99D-4889-8F1E-ED21DFBA6CF5}" srcOrd="1" destOrd="0" presId="urn:microsoft.com/office/officeart/2005/8/layout/hierarchy1"/>
    <dgm:cxn modelId="{E485ABE1-B08F-4B08-BCCF-BFAFF92570D8}" type="presParOf" srcId="{7FA27A65-3D7A-4579-9B07-335A3C624128}" destId="{BB24791A-9716-4F23-A47E-8E6483302203}" srcOrd="1" destOrd="0" presId="urn:microsoft.com/office/officeart/2005/8/layout/hierarchy1"/>
    <dgm:cxn modelId="{F369957E-0FC2-427C-BD58-1A57477B6E31}" type="presParOf" srcId="{BB24791A-9716-4F23-A47E-8E6483302203}" destId="{5A771252-BEA2-48F3-9C27-3E44A2994A02}" srcOrd="0" destOrd="0" presId="urn:microsoft.com/office/officeart/2005/8/layout/hierarchy1"/>
    <dgm:cxn modelId="{998A79C0-92E5-4119-BD65-735D1A742B67}" type="presParOf" srcId="{BB24791A-9716-4F23-A47E-8E6483302203}" destId="{FA1745CF-DAA0-4864-986D-ED66FDE06450}" srcOrd="1" destOrd="0" presId="urn:microsoft.com/office/officeart/2005/8/layout/hierarchy1"/>
    <dgm:cxn modelId="{F1E3551F-88F0-4873-8E7A-9C5EFF3F747E}" type="presParOf" srcId="{FA1745CF-DAA0-4864-986D-ED66FDE06450}" destId="{8FBE3278-C92F-4A9B-8E68-901137689553}" srcOrd="0" destOrd="0" presId="urn:microsoft.com/office/officeart/2005/8/layout/hierarchy1"/>
    <dgm:cxn modelId="{9E390652-FA27-4C57-92C4-BEBAA655F7D0}" type="presParOf" srcId="{8FBE3278-C92F-4A9B-8E68-901137689553}" destId="{A9AF11E7-3331-4AC1-A04F-0297090AE14D}" srcOrd="0" destOrd="0" presId="urn:microsoft.com/office/officeart/2005/8/layout/hierarchy1"/>
    <dgm:cxn modelId="{099657B5-9FDE-4A18-B763-CABF4E2CC595}" type="presParOf" srcId="{8FBE3278-C92F-4A9B-8E68-901137689553}" destId="{DF7450A5-E268-49D8-B172-3F7E1EF54483}" srcOrd="1" destOrd="0" presId="urn:microsoft.com/office/officeart/2005/8/layout/hierarchy1"/>
    <dgm:cxn modelId="{1BFF6953-903F-43D3-A808-A55E0CD30941}" type="presParOf" srcId="{FA1745CF-DAA0-4864-986D-ED66FDE06450}" destId="{E119B52D-4AC4-4E2E-A0A6-867291FF31CD}" srcOrd="1" destOrd="0" presId="urn:microsoft.com/office/officeart/2005/8/layout/hierarchy1"/>
    <dgm:cxn modelId="{0BA8E995-3313-41E4-BE2F-C5D0F023A442}" type="presParOf" srcId="{E119B52D-4AC4-4E2E-A0A6-867291FF31CD}" destId="{71BAF74E-5F77-475D-83B0-5C3FD45A9CAB}" srcOrd="0" destOrd="0" presId="urn:microsoft.com/office/officeart/2005/8/layout/hierarchy1"/>
    <dgm:cxn modelId="{CB3B2F56-BE93-4BAA-B1B7-F70BF3475417}" type="presParOf" srcId="{E119B52D-4AC4-4E2E-A0A6-867291FF31CD}" destId="{BBB4A226-2A7A-42CC-B6F7-696F2C4ADE70}" srcOrd="1" destOrd="0" presId="urn:microsoft.com/office/officeart/2005/8/layout/hierarchy1"/>
    <dgm:cxn modelId="{AE994CE4-F31A-442E-9D13-025978508E6B}" type="presParOf" srcId="{BBB4A226-2A7A-42CC-B6F7-696F2C4ADE70}" destId="{CBA86DE5-8C74-4A2F-99C8-D505CE940E0A}" srcOrd="0" destOrd="0" presId="urn:microsoft.com/office/officeart/2005/8/layout/hierarchy1"/>
    <dgm:cxn modelId="{484472C6-4FDD-4AB3-8A35-682EEEFB8B0C}" type="presParOf" srcId="{CBA86DE5-8C74-4A2F-99C8-D505CE940E0A}" destId="{AA688CD5-08AC-4647-9203-3C98F559320C}" srcOrd="0" destOrd="0" presId="urn:microsoft.com/office/officeart/2005/8/layout/hierarchy1"/>
    <dgm:cxn modelId="{F90B7884-532C-4980-BAAB-F7BB6F49A012}" type="presParOf" srcId="{CBA86DE5-8C74-4A2F-99C8-D505CE940E0A}" destId="{6A380737-6572-4DE6-86F2-2F98EF9E0099}" srcOrd="1" destOrd="0" presId="urn:microsoft.com/office/officeart/2005/8/layout/hierarchy1"/>
    <dgm:cxn modelId="{ACAB893B-1837-469F-90AF-4DD55F3A9472}" type="presParOf" srcId="{BBB4A226-2A7A-42CC-B6F7-696F2C4ADE70}" destId="{23F5E463-9238-4295-9CFB-E273B361F170}" srcOrd="1" destOrd="0" presId="urn:microsoft.com/office/officeart/2005/8/layout/hierarchy1"/>
    <dgm:cxn modelId="{A443367E-EAB6-439F-B70C-A77C2B067DDB}" type="presParOf" srcId="{FE58F8ED-0E12-4A97-A415-DD6B885A1F6D}" destId="{F0E0AC6B-DCB3-498C-9CAF-2FB4F46B9E55}" srcOrd="2" destOrd="0" presId="urn:microsoft.com/office/officeart/2005/8/layout/hierarchy1"/>
    <dgm:cxn modelId="{D7016BD4-1059-4E83-AC12-A1380DFB6A7E}" type="presParOf" srcId="{FE58F8ED-0E12-4A97-A415-DD6B885A1F6D}" destId="{5E71D94B-657A-4BEA-81E7-06710AD986CC}" srcOrd="3" destOrd="0" presId="urn:microsoft.com/office/officeart/2005/8/layout/hierarchy1"/>
    <dgm:cxn modelId="{C33EEBFA-7E2B-430F-B989-1A3AB49287C3}" type="presParOf" srcId="{5E71D94B-657A-4BEA-81E7-06710AD986CC}" destId="{F4A56397-10BB-41CB-9BAE-6245BB1C7962}" srcOrd="0" destOrd="0" presId="urn:microsoft.com/office/officeart/2005/8/layout/hierarchy1"/>
    <dgm:cxn modelId="{DB37BBC5-0FC2-4795-9F30-5BC3AB2E18D1}" type="presParOf" srcId="{F4A56397-10BB-41CB-9BAE-6245BB1C7962}" destId="{1105DA58-2AEB-43B2-B09F-00DB028B73E1}" srcOrd="0" destOrd="0" presId="urn:microsoft.com/office/officeart/2005/8/layout/hierarchy1"/>
    <dgm:cxn modelId="{2E0168CA-8A93-4976-8804-A8E28FCCA8C5}" type="presParOf" srcId="{F4A56397-10BB-41CB-9BAE-6245BB1C7962}" destId="{E19A54CF-C809-468C-A1B1-82822F99BE8D}" srcOrd="1" destOrd="0" presId="urn:microsoft.com/office/officeart/2005/8/layout/hierarchy1"/>
    <dgm:cxn modelId="{6E5CE9A7-2588-40BF-88F8-C6E566191E19}" type="presParOf" srcId="{5E71D94B-657A-4BEA-81E7-06710AD986CC}" destId="{71F7A943-211E-4B81-825B-9B0B98D92013}" srcOrd="1" destOrd="0" presId="urn:microsoft.com/office/officeart/2005/8/layout/hierarchy1"/>
    <dgm:cxn modelId="{12BE9310-6974-4FF0-80CD-67B6A31D4E6B}" type="presParOf" srcId="{71F7A943-211E-4B81-825B-9B0B98D92013}" destId="{976E18FD-31DC-4B5E-90B2-D655D274F655}" srcOrd="0" destOrd="0" presId="urn:microsoft.com/office/officeart/2005/8/layout/hierarchy1"/>
    <dgm:cxn modelId="{356AB136-6776-48C8-8CE4-D2C1C6886A0D}" type="presParOf" srcId="{71F7A943-211E-4B81-825B-9B0B98D92013}" destId="{D3CB6AD7-BDCC-4A42-85FC-5BB21C55361C}" srcOrd="1" destOrd="0" presId="urn:microsoft.com/office/officeart/2005/8/layout/hierarchy1"/>
    <dgm:cxn modelId="{44773D4E-784D-4D1E-9C94-86BB81262ED6}" type="presParOf" srcId="{D3CB6AD7-BDCC-4A42-85FC-5BB21C55361C}" destId="{CE4CE691-08AC-4C8E-A93C-DEC43E1D299A}" srcOrd="0" destOrd="0" presId="urn:microsoft.com/office/officeart/2005/8/layout/hierarchy1"/>
    <dgm:cxn modelId="{72F9047B-23B7-479E-92B6-F003026C7449}" type="presParOf" srcId="{CE4CE691-08AC-4C8E-A93C-DEC43E1D299A}" destId="{A3F468FE-170A-470D-B2FA-563CFEA9E4A8}" srcOrd="0" destOrd="0" presId="urn:microsoft.com/office/officeart/2005/8/layout/hierarchy1"/>
    <dgm:cxn modelId="{995695CF-7B4E-4D75-9527-94CBA7429ED5}" type="presParOf" srcId="{CE4CE691-08AC-4C8E-A93C-DEC43E1D299A}" destId="{81D4E53E-0227-486A-9CF1-754DC99D39CD}" srcOrd="1" destOrd="0" presId="urn:microsoft.com/office/officeart/2005/8/layout/hierarchy1"/>
    <dgm:cxn modelId="{7FA4B8C6-BD1D-47F5-8EDC-5B586FB6A9CB}" type="presParOf" srcId="{D3CB6AD7-BDCC-4A42-85FC-5BB21C55361C}" destId="{442BC965-A95A-42AA-93C8-5C6ED7EE49F3}" srcOrd="1" destOrd="0" presId="urn:microsoft.com/office/officeart/2005/8/layout/hierarchy1"/>
    <dgm:cxn modelId="{CD0B5E2F-97DE-48F4-A60A-0DB74BF25D19}" type="presParOf" srcId="{442BC965-A95A-42AA-93C8-5C6ED7EE49F3}" destId="{C8B4C666-EB90-4014-89F6-E9FC8657B89A}" srcOrd="0" destOrd="0" presId="urn:microsoft.com/office/officeart/2005/8/layout/hierarchy1"/>
    <dgm:cxn modelId="{84E963E9-50FA-4D7C-AF10-3A3F242908DD}" type="presParOf" srcId="{442BC965-A95A-42AA-93C8-5C6ED7EE49F3}" destId="{4754EBB1-CCEB-4431-853A-3D9316BF93EA}" srcOrd="1" destOrd="0" presId="urn:microsoft.com/office/officeart/2005/8/layout/hierarchy1"/>
    <dgm:cxn modelId="{9FC80908-7B03-4E13-9665-ED4809CD8FD9}" type="presParOf" srcId="{4754EBB1-CCEB-4431-853A-3D9316BF93EA}" destId="{CD603A2C-4EB8-492F-A706-835A2B54C3A8}" srcOrd="0" destOrd="0" presId="urn:microsoft.com/office/officeart/2005/8/layout/hierarchy1"/>
    <dgm:cxn modelId="{1771591E-843B-4B1D-8E0D-CE8AA3A4E6A4}" type="presParOf" srcId="{CD603A2C-4EB8-492F-A706-835A2B54C3A8}" destId="{56424D86-F452-4610-BBFC-4D21E38CBE61}" srcOrd="0" destOrd="0" presId="urn:microsoft.com/office/officeart/2005/8/layout/hierarchy1"/>
    <dgm:cxn modelId="{546F15E6-4450-4B4D-BC32-124316013DAA}" type="presParOf" srcId="{CD603A2C-4EB8-492F-A706-835A2B54C3A8}" destId="{4DE7C719-EC15-476C-A609-C4349636068C}" srcOrd="1" destOrd="0" presId="urn:microsoft.com/office/officeart/2005/8/layout/hierarchy1"/>
    <dgm:cxn modelId="{90692AAE-53F1-497F-8C59-879EEEDB0E0A}" type="presParOf" srcId="{4754EBB1-CCEB-4431-853A-3D9316BF93EA}" destId="{4A57D6BB-E3C3-4F4A-9BC0-D0E219DEC4A2}" srcOrd="1" destOrd="0" presId="urn:microsoft.com/office/officeart/2005/8/layout/hierarchy1"/>
    <dgm:cxn modelId="{2A015045-CD91-47DC-89CE-8F0900060FBB}" type="presParOf" srcId="{71F7A943-211E-4B81-825B-9B0B98D92013}" destId="{908F5EF5-EDF6-4FDC-BECB-EC4F9FB78051}" srcOrd="2" destOrd="0" presId="urn:microsoft.com/office/officeart/2005/8/layout/hierarchy1"/>
    <dgm:cxn modelId="{69C4CEB6-48CE-406F-81E4-A01CF075218B}" type="presParOf" srcId="{71F7A943-211E-4B81-825B-9B0B98D92013}" destId="{C82E87C2-1159-423B-B84F-10574CF73C1A}" srcOrd="3" destOrd="0" presId="urn:microsoft.com/office/officeart/2005/8/layout/hierarchy1"/>
    <dgm:cxn modelId="{085ACAE8-B673-454C-8D48-A0593F33FB53}" type="presParOf" srcId="{C82E87C2-1159-423B-B84F-10574CF73C1A}" destId="{64BBCA25-003B-4DFF-84A4-BC7F5175370D}" srcOrd="0" destOrd="0" presId="urn:microsoft.com/office/officeart/2005/8/layout/hierarchy1"/>
    <dgm:cxn modelId="{2F9AA72C-99CD-48C8-BFD5-6BBA32D47D4D}" type="presParOf" srcId="{64BBCA25-003B-4DFF-84A4-BC7F5175370D}" destId="{FA237C84-8602-487C-8086-512E39C042A2}" srcOrd="0" destOrd="0" presId="urn:microsoft.com/office/officeart/2005/8/layout/hierarchy1"/>
    <dgm:cxn modelId="{551E1F67-5C01-41E9-8AF5-76E12B2EEB7A}" type="presParOf" srcId="{64BBCA25-003B-4DFF-84A4-BC7F5175370D}" destId="{032DF1F7-2485-405D-8C99-327DD0AEC49A}" srcOrd="1" destOrd="0" presId="urn:microsoft.com/office/officeart/2005/8/layout/hierarchy1"/>
    <dgm:cxn modelId="{D14097E5-2FB2-4821-96FA-7E477892BC62}" type="presParOf" srcId="{C82E87C2-1159-423B-B84F-10574CF73C1A}" destId="{04A31547-01D7-484D-A017-8F2373CD0419}" srcOrd="1" destOrd="0" presId="urn:microsoft.com/office/officeart/2005/8/layout/hierarchy1"/>
    <dgm:cxn modelId="{4A24A1F8-A042-4547-B075-3509BCB8D017}" type="presParOf" srcId="{71F7A943-211E-4B81-825B-9B0B98D92013}" destId="{F4028B1C-3BA9-4657-A2B6-34636AD92DD3}" srcOrd="4" destOrd="0" presId="urn:microsoft.com/office/officeart/2005/8/layout/hierarchy1"/>
    <dgm:cxn modelId="{82AC7BFA-1294-4EA9-A118-EB219C588725}" type="presParOf" srcId="{71F7A943-211E-4B81-825B-9B0B98D92013}" destId="{A72798B3-3B59-46DF-94FB-1D3D3A9D6805}" srcOrd="5" destOrd="0" presId="urn:microsoft.com/office/officeart/2005/8/layout/hierarchy1"/>
    <dgm:cxn modelId="{61028675-8F5B-4996-B691-00CFB98295F5}" type="presParOf" srcId="{A72798B3-3B59-46DF-94FB-1D3D3A9D6805}" destId="{2C2FF1CE-8DEC-44AD-BD63-19614001E0D7}" srcOrd="0" destOrd="0" presId="urn:microsoft.com/office/officeart/2005/8/layout/hierarchy1"/>
    <dgm:cxn modelId="{499EFBCC-6ACD-41EE-B405-9B4A4E44A6E7}" type="presParOf" srcId="{2C2FF1CE-8DEC-44AD-BD63-19614001E0D7}" destId="{72E29A29-58F0-486E-A5B2-D3C13DE389B8}" srcOrd="0" destOrd="0" presId="urn:microsoft.com/office/officeart/2005/8/layout/hierarchy1"/>
    <dgm:cxn modelId="{C32C8096-502B-47CB-B14F-EEAC79125B7B}" type="presParOf" srcId="{2C2FF1CE-8DEC-44AD-BD63-19614001E0D7}" destId="{EECD5D4B-DC7D-4BBC-B619-54222B69E395}" srcOrd="1" destOrd="0" presId="urn:microsoft.com/office/officeart/2005/8/layout/hierarchy1"/>
    <dgm:cxn modelId="{A3A385CD-6B43-4D47-A8B1-C1FB4F482A3A}" type="presParOf" srcId="{A72798B3-3B59-46DF-94FB-1D3D3A9D6805}" destId="{BAD9FEDE-836F-486F-92B5-DDCB6CA488DA}" srcOrd="1" destOrd="0" presId="urn:microsoft.com/office/officeart/2005/8/layout/hierarchy1"/>
    <dgm:cxn modelId="{B4BF77C4-5019-4CD5-89E5-8D837D799835}" type="presParOf" srcId="{BAD9FEDE-836F-486F-92B5-DDCB6CA488DA}" destId="{BB72DB59-4145-47F6-AA5E-D131B056C2A2}" srcOrd="0" destOrd="0" presId="urn:microsoft.com/office/officeart/2005/8/layout/hierarchy1"/>
    <dgm:cxn modelId="{C861C9B3-7A92-45BB-9D18-3EDF150176FB}" type="presParOf" srcId="{BAD9FEDE-836F-486F-92B5-DDCB6CA488DA}" destId="{76894189-6DC6-4889-9626-638B24049AF7}" srcOrd="1" destOrd="0" presId="urn:microsoft.com/office/officeart/2005/8/layout/hierarchy1"/>
    <dgm:cxn modelId="{25AAE958-D8E7-4BE9-A12E-770F79FC6C61}" type="presParOf" srcId="{76894189-6DC6-4889-9626-638B24049AF7}" destId="{BEEFA34D-92EB-42B2-A8C5-73238CE473AA}" srcOrd="0" destOrd="0" presId="urn:microsoft.com/office/officeart/2005/8/layout/hierarchy1"/>
    <dgm:cxn modelId="{7DAA5D58-D4B7-46D2-8887-203C860AF3DD}" type="presParOf" srcId="{BEEFA34D-92EB-42B2-A8C5-73238CE473AA}" destId="{ECC79E67-9045-43E2-9B4E-B7A3808B8C3F}" srcOrd="0" destOrd="0" presId="urn:microsoft.com/office/officeart/2005/8/layout/hierarchy1"/>
    <dgm:cxn modelId="{7CBA2100-AE66-494F-8E3B-E7A7D915DCDB}" type="presParOf" srcId="{BEEFA34D-92EB-42B2-A8C5-73238CE473AA}" destId="{9ADBA7DA-AD78-4473-B1CE-AA5531176838}" srcOrd="1" destOrd="0" presId="urn:microsoft.com/office/officeart/2005/8/layout/hierarchy1"/>
    <dgm:cxn modelId="{CA9B58DF-ED82-465E-B1B2-F312F768B293}" type="presParOf" srcId="{76894189-6DC6-4889-9626-638B24049AF7}" destId="{64F123EE-1EEB-4A4F-B81E-4BF3406AB374}" srcOrd="1" destOrd="0" presId="urn:microsoft.com/office/officeart/2005/8/layout/hierarchy1"/>
    <dgm:cxn modelId="{B9B039A6-597D-44FF-A4B1-69AFD14CDD31}" type="presParOf" srcId="{64F123EE-1EEB-4A4F-B81E-4BF3406AB374}" destId="{21C83CAF-32FD-4041-8FBC-23CD2AB843CC}" srcOrd="0" destOrd="0" presId="urn:microsoft.com/office/officeart/2005/8/layout/hierarchy1"/>
    <dgm:cxn modelId="{63A83617-31F3-4B91-BA9E-84A49BFE0F41}" type="presParOf" srcId="{64F123EE-1EEB-4A4F-B81E-4BF3406AB374}" destId="{AABA36CC-3796-411E-8649-92B9C23CB7C7}" srcOrd="1" destOrd="0" presId="urn:microsoft.com/office/officeart/2005/8/layout/hierarchy1"/>
    <dgm:cxn modelId="{CC2B6A55-2813-4FF5-8FD0-CDF1A00B4DC3}" type="presParOf" srcId="{AABA36CC-3796-411E-8649-92B9C23CB7C7}" destId="{D275DF48-E93F-4FA0-9BDA-DA92A7DC9D26}" srcOrd="0" destOrd="0" presId="urn:microsoft.com/office/officeart/2005/8/layout/hierarchy1"/>
    <dgm:cxn modelId="{10154C99-5BFF-4658-9300-F842320941CC}" type="presParOf" srcId="{D275DF48-E93F-4FA0-9BDA-DA92A7DC9D26}" destId="{4495E45E-7393-42C6-A54F-1EF612E63759}" srcOrd="0" destOrd="0" presId="urn:microsoft.com/office/officeart/2005/8/layout/hierarchy1"/>
    <dgm:cxn modelId="{524FBDDC-0196-4878-8518-901D72E36870}" type="presParOf" srcId="{D275DF48-E93F-4FA0-9BDA-DA92A7DC9D26}" destId="{D28125D2-DD67-4429-855D-66E558EAE520}" srcOrd="1" destOrd="0" presId="urn:microsoft.com/office/officeart/2005/8/layout/hierarchy1"/>
    <dgm:cxn modelId="{5E890784-4833-42A0-BC61-B89DD05109F2}" type="presParOf" srcId="{AABA36CC-3796-411E-8649-92B9C23CB7C7}" destId="{AF38F7E1-6834-4185-9113-6D7043A53811}" srcOrd="1" destOrd="0" presId="urn:microsoft.com/office/officeart/2005/8/layout/hierarchy1"/>
    <dgm:cxn modelId="{78BA2E3B-A6FF-4BAB-9E15-AD7749F04F06}" type="presParOf" srcId="{AF38F7E1-6834-4185-9113-6D7043A53811}" destId="{D4BD34CB-C335-4089-AA43-244E17585EE7}" srcOrd="0" destOrd="0" presId="urn:microsoft.com/office/officeart/2005/8/layout/hierarchy1"/>
    <dgm:cxn modelId="{2FCEEF5F-ED46-41A7-B35A-2B74AECB56CB}" type="presParOf" srcId="{AF38F7E1-6834-4185-9113-6D7043A53811}" destId="{3AE1BDCC-EC64-470E-B3EF-7C2AE08A4AB0}" srcOrd="1" destOrd="0" presId="urn:microsoft.com/office/officeart/2005/8/layout/hierarchy1"/>
    <dgm:cxn modelId="{C81393E8-8792-4702-81EC-AD0071312314}" type="presParOf" srcId="{3AE1BDCC-EC64-470E-B3EF-7C2AE08A4AB0}" destId="{D806A158-5DA0-4DE7-943F-E7441FE77E0B}" srcOrd="0" destOrd="0" presId="urn:microsoft.com/office/officeart/2005/8/layout/hierarchy1"/>
    <dgm:cxn modelId="{AE5B4EE3-25E1-4511-BA07-6BDC74D046CE}" type="presParOf" srcId="{D806A158-5DA0-4DE7-943F-E7441FE77E0B}" destId="{B41133E0-AAA5-4B82-8628-8E1DE9F3DEAA}" srcOrd="0" destOrd="0" presId="urn:microsoft.com/office/officeart/2005/8/layout/hierarchy1"/>
    <dgm:cxn modelId="{42BB6B7F-6E23-49EE-B0A2-5D376AB88FB4}" type="presParOf" srcId="{D806A158-5DA0-4DE7-943F-E7441FE77E0B}" destId="{DED6889B-0097-4354-8E81-DB0210595E49}" srcOrd="1" destOrd="0" presId="urn:microsoft.com/office/officeart/2005/8/layout/hierarchy1"/>
    <dgm:cxn modelId="{6AB4217A-B922-4F3F-A1A7-DD48B0D15AFA}" type="presParOf" srcId="{3AE1BDCC-EC64-470E-B3EF-7C2AE08A4AB0}" destId="{DB9328CF-B235-4A0D-88D9-4612FDA4C084}" srcOrd="1" destOrd="0" presId="urn:microsoft.com/office/officeart/2005/8/layout/hierarchy1"/>
    <dgm:cxn modelId="{60B19273-9E8E-406F-91D7-6F9C2AE2183A}" type="presParOf" srcId="{DB9328CF-B235-4A0D-88D9-4612FDA4C084}" destId="{CEEB9044-4D4C-49AA-881F-D9C9B1105B16}" srcOrd="0" destOrd="0" presId="urn:microsoft.com/office/officeart/2005/8/layout/hierarchy1"/>
    <dgm:cxn modelId="{3F1B98C3-BCBE-4709-AC8F-90BA5BAC57C2}" type="presParOf" srcId="{DB9328CF-B235-4A0D-88D9-4612FDA4C084}" destId="{0D335CD3-E2A8-4FE4-A433-D86B9D38030B}" srcOrd="1" destOrd="0" presId="urn:microsoft.com/office/officeart/2005/8/layout/hierarchy1"/>
    <dgm:cxn modelId="{0E2CACF6-B677-41FD-9669-713E014EA9F6}" type="presParOf" srcId="{0D335CD3-E2A8-4FE4-A433-D86B9D38030B}" destId="{0B332290-F5AC-4CC4-A3EE-4147AFC453CC}" srcOrd="0" destOrd="0" presId="urn:microsoft.com/office/officeart/2005/8/layout/hierarchy1"/>
    <dgm:cxn modelId="{79D0FE76-58B9-406D-B865-E1002480E908}" type="presParOf" srcId="{0B332290-F5AC-4CC4-A3EE-4147AFC453CC}" destId="{79A8E25E-6AC7-498F-A58F-6D5BE246E35F}" srcOrd="0" destOrd="0" presId="urn:microsoft.com/office/officeart/2005/8/layout/hierarchy1"/>
    <dgm:cxn modelId="{BD529070-797E-4B43-BCFF-8F98E552AC65}" type="presParOf" srcId="{0B332290-F5AC-4CC4-A3EE-4147AFC453CC}" destId="{C032D67D-90DB-40F0-8D8C-BCE976294C17}" srcOrd="1" destOrd="0" presId="urn:microsoft.com/office/officeart/2005/8/layout/hierarchy1"/>
    <dgm:cxn modelId="{3897BCCD-444A-4A66-B0A4-8E07E2026AB1}" type="presParOf" srcId="{0D335CD3-E2A8-4FE4-A433-D86B9D38030B}" destId="{948CC4AF-6CDF-4AAF-80E7-C31B3D35FE48}" srcOrd="1" destOrd="0" presId="urn:microsoft.com/office/officeart/2005/8/layout/hierarchy1"/>
    <dgm:cxn modelId="{CFC782D0-1D0C-4C9F-8251-DE01EEC493F1}" type="presParOf" srcId="{948CC4AF-6CDF-4AAF-80E7-C31B3D35FE48}" destId="{F04343A9-9F09-4C16-A353-7D14602BC7ED}" srcOrd="0" destOrd="0" presId="urn:microsoft.com/office/officeart/2005/8/layout/hierarchy1"/>
    <dgm:cxn modelId="{49221032-DD2B-4738-B8D9-AE69B072924F}" type="presParOf" srcId="{948CC4AF-6CDF-4AAF-80E7-C31B3D35FE48}" destId="{A3DE6EE5-8770-4509-8188-7087AB15ACAF}" srcOrd="1" destOrd="0" presId="urn:microsoft.com/office/officeart/2005/8/layout/hierarchy1"/>
    <dgm:cxn modelId="{40A6E81B-5AC5-40CB-B0BC-8B07CDD26B63}" type="presParOf" srcId="{A3DE6EE5-8770-4509-8188-7087AB15ACAF}" destId="{AE807506-3835-4FEF-BBF4-0D33F154CF35}" srcOrd="0" destOrd="0" presId="urn:microsoft.com/office/officeart/2005/8/layout/hierarchy1"/>
    <dgm:cxn modelId="{2B436A18-A1EC-46C4-858F-935F15C248AF}" type="presParOf" srcId="{AE807506-3835-4FEF-BBF4-0D33F154CF35}" destId="{47C2BB12-E6DB-4E90-89CD-5DFE46453748}" srcOrd="0" destOrd="0" presId="urn:microsoft.com/office/officeart/2005/8/layout/hierarchy1"/>
    <dgm:cxn modelId="{10814C61-8DAD-4B02-B492-CC7FB481EA5B}" type="presParOf" srcId="{AE807506-3835-4FEF-BBF4-0D33F154CF35}" destId="{9855562A-D4BB-4CC8-8B02-20330BA71B55}" srcOrd="1" destOrd="0" presId="urn:microsoft.com/office/officeart/2005/8/layout/hierarchy1"/>
    <dgm:cxn modelId="{7D165F49-FB85-49C8-AB7B-F3FF31F3708C}" type="presParOf" srcId="{A3DE6EE5-8770-4509-8188-7087AB15ACAF}" destId="{247DF0DB-49CA-4ADF-BD83-D9B72DE6CE95}" srcOrd="1" destOrd="0" presId="urn:microsoft.com/office/officeart/2005/8/layout/hierarchy1"/>
    <dgm:cxn modelId="{2C369849-A94D-4C99-BED4-375BC82ACB44}" type="presParOf" srcId="{BAD9FEDE-836F-486F-92B5-DDCB6CA488DA}" destId="{DEE4C359-3448-4023-A97C-DAF316ED8968}" srcOrd="2" destOrd="0" presId="urn:microsoft.com/office/officeart/2005/8/layout/hierarchy1"/>
    <dgm:cxn modelId="{A7B88293-17B7-4CE6-BA40-9E3A2F935A83}" type="presParOf" srcId="{BAD9FEDE-836F-486F-92B5-DDCB6CA488DA}" destId="{E24657AB-FC5B-4E92-94B5-4E5C856ACB81}" srcOrd="3" destOrd="0" presId="urn:microsoft.com/office/officeart/2005/8/layout/hierarchy1"/>
    <dgm:cxn modelId="{0A9F9E76-F903-43E5-8CD0-85F18CC653A2}" type="presParOf" srcId="{E24657AB-FC5B-4E92-94B5-4E5C856ACB81}" destId="{EA78119B-F4D9-449F-B513-D6BBF760C8B9}" srcOrd="0" destOrd="0" presId="urn:microsoft.com/office/officeart/2005/8/layout/hierarchy1"/>
    <dgm:cxn modelId="{459D6988-2A9D-45C1-B0D4-EBB9D585199F}" type="presParOf" srcId="{EA78119B-F4D9-449F-B513-D6BBF760C8B9}" destId="{6A6B0706-F3A3-475B-8CA0-71AC12E22794}" srcOrd="0" destOrd="0" presId="urn:microsoft.com/office/officeart/2005/8/layout/hierarchy1"/>
    <dgm:cxn modelId="{57848EC6-6814-4008-A1FD-05600BDE926D}" type="presParOf" srcId="{EA78119B-F4D9-449F-B513-D6BBF760C8B9}" destId="{6FAD26D0-DB3B-48DD-B7E8-35D41CA3DB3D}" srcOrd="1" destOrd="0" presId="urn:microsoft.com/office/officeart/2005/8/layout/hierarchy1"/>
    <dgm:cxn modelId="{6BC0C6B7-B07C-426B-8B7B-EA7B951EFD7F}" type="presParOf" srcId="{E24657AB-FC5B-4E92-94B5-4E5C856ACB81}" destId="{9A6E9F1B-582E-4388-8FB1-77A9772F8EF9}" srcOrd="1" destOrd="0" presId="urn:microsoft.com/office/officeart/2005/8/layout/hierarchy1"/>
    <dgm:cxn modelId="{7CCD3E22-87F5-4A4E-9B77-9380CB275B7D}" type="presParOf" srcId="{BAD9FEDE-836F-486F-92B5-DDCB6CA488DA}" destId="{FB49C436-C1E5-49C7-938F-C40412275F2E}" srcOrd="4" destOrd="0" presId="urn:microsoft.com/office/officeart/2005/8/layout/hierarchy1"/>
    <dgm:cxn modelId="{C87488C7-77D8-465E-8FDD-6954DA8A442E}" type="presParOf" srcId="{BAD9FEDE-836F-486F-92B5-DDCB6CA488DA}" destId="{90BC6231-198F-46A0-8A93-70C8AA5AE26D}" srcOrd="5" destOrd="0" presId="urn:microsoft.com/office/officeart/2005/8/layout/hierarchy1"/>
    <dgm:cxn modelId="{33CE7D46-F950-462A-A47C-5EAD6C69BA50}" type="presParOf" srcId="{90BC6231-198F-46A0-8A93-70C8AA5AE26D}" destId="{7EB7A7A0-491F-427A-BDDF-8C84DBD1A7DF}" srcOrd="0" destOrd="0" presId="urn:microsoft.com/office/officeart/2005/8/layout/hierarchy1"/>
    <dgm:cxn modelId="{A644407E-E7F9-4F0C-9FDB-1AF33EAE0328}" type="presParOf" srcId="{7EB7A7A0-491F-427A-BDDF-8C84DBD1A7DF}" destId="{6BC950DD-86E7-4D58-8781-C7A01170081D}" srcOrd="0" destOrd="0" presId="urn:microsoft.com/office/officeart/2005/8/layout/hierarchy1"/>
    <dgm:cxn modelId="{6D9B9ECE-ACB8-414B-A3A7-D63EB2E4B006}" type="presParOf" srcId="{7EB7A7A0-491F-427A-BDDF-8C84DBD1A7DF}" destId="{65437652-D43E-4985-88CA-F3A5F65384E9}" srcOrd="1" destOrd="0" presId="urn:microsoft.com/office/officeart/2005/8/layout/hierarchy1"/>
    <dgm:cxn modelId="{3D758BFF-32DE-48F4-BACD-2C62C75D54AD}" type="presParOf" srcId="{90BC6231-198F-46A0-8A93-70C8AA5AE26D}" destId="{5A7113AD-4B4C-464A-AB3E-CFAD1009E235}" srcOrd="1" destOrd="0" presId="urn:microsoft.com/office/officeart/2005/8/layout/hierarchy1"/>
    <dgm:cxn modelId="{C9BCA766-0352-4C9C-85C9-288E510B4CEE}" type="presParOf" srcId="{5A7113AD-4B4C-464A-AB3E-CFAD1009E235}" destId="{B6399D3F-A90E-4DF8-8EB6-00FBF3E9D1C6}" srcOrd="0" destOrd="0" presId="urn:microsoft.com/office/officeart/2005/8/layout/hierarchy1"/>
    <dgm:cxn modelId="{C0710D9E-1B8E-4E61-BFB3-FE79149278D7}" type="presParOf" srcId="{5A7113AD-4B4C-464A-AB3E-CFAD1009E235}" destId="{4788BE46-513E-4FE1-BDC6-EAD551E4131A}" srcOrd="1" destOrd="0" presId="urn:microsoft.com/office/officeart/2005/8/layout/hierarchy1"/>
    <dgm:cxn modelId="{FCF8F0A2-8697-4C7F-8E44-24076DBD0045}" type="presParOf" srcId="{4788BE46-513E-4FE1-BDC6-EAD551E4131A}" destId="{2E17FF7A-768B-449C-BE96-CBD5865155FB}" srcOrd="0" destOrd="0" presId="urn:microsoft.com/office/officeart/2005/8/layout/hierarchy1"/>
    <dgm:cxn modelId="{192E50CC-FE83-4D60-9AF0-FC1C5BC0D273}" type="presParOf" srcId="{2E17FF7A-768B-449C-BE96-CBD5865155FB}" destId="{02A901CA-7F7E-4811-8C61-927F44DD724D}" srcOrd="0" destOrd="0" presId="urn:microsoft.com/office/officeart/2005/8/layout/hierarchy1"/>
    <dgm:cxn modelId="{3744A1A2-16D1-474A-A787-93613335D3FB}" type="presParOf" srcId="{2E17FF7A-768B-449C-BE96-CBD5865155FB}" destId="{B0F67F6F-70ED-4F41-A2C0-85FC1A3E3BB8}" srcOrd="1" destOrd="0" presId="urn:microsoft.com/office/officeart/2005/8/layout/hierarchy1"/>
    <dgm:cxn modelId="{14121B99-4734-498B-9503-25BB826E92FE}" type="presParOf" srcId="{4788BE46-513E-4FE1-BDC6-EAD551E4131A}" destId="{086CA987-315E-446D-8C20-7AD5C501118C}" srcOrd="1" destOrd="0" presId="urn:microsoft.com/office/officeart/2005/8/layout/hierarchy1"/>
    <dgm:cxn modelId="{6B087CE7-BA4A-44C4-91A9-76F46901FC6F}" type="presParOf" srcId="{086CA987-315E-446D-8C20-7AD5C501118C}" destId="{088F7DA4-99AD-498C-9527-35276D29B61E}" srcOrd="0" destOrd="0" presId="urn:microsoft.com/office/officeart/2005/8/layout/hierarchy1"/>
    <dgm:cxn modelId="{19BF0A08-F28D-4E7C-A4A6-DE1794261351}" type="presParOf" srcId="{086CA987-315E-446D-8C20-7AD5C501118C}" destId="{3BBB0999-6298-48A7-BFEC-D6C709C62545}" srcOrd="1" destOrd="0" presId="urn:microsoft.com/office/officeart/2005/8/layout/hierarchy1"/>
    <dgm:cxn modelId="{C4D88660-79CF-4283-9C83-57378953C6F7}" type="presParOf" srcId="{3BBB0999-6298-48A7-BFEC-D6C709C62545}" destId="{D240CF2D-5C90-407A-9396-B6B1D2C0A90F}" srcOrd="0" destOrd="0" presId="urn:microsoft.com/office/officeart/2005/8/layout/hierarchy1"/>
    <dgm:cxn modelId="{0A4BA6C1-E863-4AEA-B2B9-8518F844D28B}" type="presParOf" srcId="{D240CF2D-5C90-407A-9396-B6B1D2C0A90F}" destId="{12E2E329-5931-4016-AB82-5BC0F0289907}" srcOrd="0" destOrd="0" presId="urn:microsoft.com/office/officeart/2005/8/layout/hierarchy1"/>
    <dgm:cxn modelId="{A7CA3DA5-F859-4A15-A8DA-91F9776ADAE5}" type="presParOf" srcId="{D240CF2D-5C90-407A-9396-B6B1D2C0A90F}" destId="{69F9F928-190E-455F-A2F4-8A40C2110B76}" srcOrd="1" destOrd="0" presId="urn:microsoft.com/office/officeart/2005/8/layout/hierarchy1"/>
    <dgm:cxn modelId="{C9EBA2F8-C8B9-4F53-8B13-B345B8FF7402}" type="presParOf" srcId="{3BBB0999-6298-48A7-BFEC-D6C709C62545}" destId="{D516B8B1-7203-4C6B-A1B6-3F5BA70E4AA4}" srcOrd="1" destOrd="0" presId="urn:microsoft.com/office/officeart/2005/8/layout/hierarchy1"/>
    <dgm:cxn modelId="{96E762F6-B65F-43BE-B147-2F6CB066BECF}" type="presParOf" srcId="{D516B8B1-7203-4C6B-A1B6-3F5BA70E4AA4}" destId="{598D55FA-0887-41E1-B23D-260BD1E0CC41}" srcOrd="0" destOrd="0" presId="urn:microsoft.com/office/officeart/2005/8/layout/hierarchy1"/>
    <dgm:cxn modelId="{B7662885-617A-4843-BC54-C0AC9F9313EA}" type="presParOf" srcId="{D516B8B1-7203-4C6B-A1B6-3F5BA70E4AA4}" destId="{A087C6B3-9A2B-45A4-A696-77B85AFB6BF8}" srcOrd="1" destOrd="0" presId="urn:microsoft.com/office/officeart/2005/8/layout/hierarchy1"/>
    <dgm:cxn modelId="{C281CF62-7F16-4D07-A005-2E22D32629C7}" type="presParOf" srcId="{A087C6B3-9A2B-45A4-A696-77B85AFB6BF8}" destId="{4BA0AD57-8AE3-4B1D-B8D1-A57DC11D4385}" srcOrd="0" destOrd="0" presId="urn:microsoft.com/office/officeart/2005/8/layout/hierarchy1"/>
    <dgm:cxn modelId="{1D4641E9-03D0-40BD-8E64-43419FB3E6C9}" type="presParOf" srcId="{4BA0AD57-8AE3-4B1D-B8D1-A57DC11D4385}" destId="{6076AC6B-C913-4AB6-BC25-9590AD7BC79B}" srcOrd="0" destOrd="0" presId="urn:microsoft.com/office/officeart/2005/8/layout/hierarchy1"/>
    <dgm:cxn modelId="{AAE8379E-A6C3-4EB0-B77A-C9832400FA6C}" type="presParOf" srcId="{4BA0AD57-8AE3-4B1D-B8D1-A57DC11D4385}" destId="{CEA9FEC6-2912-4BFD-B6FD-7D73AB126048}" srcOrd="1" destOrd="0" presId="urn:microsoft.com/office/officeart/2005/8/layout/hierarchy1"/>
    <dgm:cxn modelId="{5CFD2298-0377-4389-9146-E63DA3A83905}" type="presParOf" srcId="{A087C6B3-9A2B-45A4-A696-77B85AFB6BF8}" destId="{C14E100C-A61F-4188-8CA5-F12DDCC192CA}" srcOrd="1" destOrd="0" presId="urn:microsoft.com/office/officeart/2005/8/layout/hierarchy1"/>
    <dgm:cxn modelId="{E4F5FBFF-123F-4FF3-A951-1F986908DC9E}" type="presParOf" srcId="{3000B3E3-77D8-4406-934F-7FEFFE664D2D}" destId="{D486F580-351C-4235-A0E1-7406C5AA5BF5}" srcOrd="4" destOrd="0" presId="urn:microsoft.com/office/officeart/2005/8/layout/hierarchy1"/>
    <dgm:cxn modelId="{32CA1AEA-83CD-41DC-8DF1-0EC347C663EC}" type="presParOf" srcId="{3000B3E3-77D8-4406-934F-7FEFFE664D2D}" destId="{A802F08F-25FD-41A9-A548-2457CA197E8C}" srcOrd="5" destOrd="0" presId="urn:microsoft.com/office/officeart/2005/8/layout/hierarchy1"/>
    <dgm:cxn modelId="{30B61419-00E3-427A-9358-A95CF7CB37AC}" type="presParOf" srcId="{A802F08F-25FD-41A9-A548-2457CA197E8C}" destId="{E7B37CA7-B5B3-4659-8C59-D74C0EAD1FA4}" srcOrd="0" destOrd="0" presId="urn:microsoft.com/office/officeart/2005/8/layout/hierarchy1"/>
    <dgm:cxn modelId="{E2C206F8-7111-48E1-AE9D-8C0CFA70CAD7}" type="presParOf" srcId="{E7B37CA7-B5B3-4659-8C59-D74C0EAD1FA4}" destId="{BB7B1E7A-9415-4FD0-B24E-65E6D8F8896F}" srcOrd="0" destOrd="0" presId="urn:microsoft.com/office/officeart/2005/8/layout/hierarchy1"/>
    <dgm:cxn modelId="{67875007-898B-4C89-88E1-56EBEF6E68F0}" type="presParOf" srcId="{E7B37CA7-B5B3-4659-8C59-D74C0EAD1FA4}" destId="{C56E3EAA-C591-4A32-9BB1-9B0CA31BAF79}" srcOrd="1" destOrd="0" presId="urn:microsoft.com/office/officeart/2005/8/layout/hierarchy1"/>
    <dgm:cxn modelId="{42304232-1545-4DB8-B24D-EB210F7F4B7E}" type="presParOf" srcId="{A802F08F-25FD-41A9-A548-2457CA197E8C}" destId="{6C7F5643-4111-46CF-A8B8-FEF4B788548B}" srcOrd="1" destOrd="0" presId="urn:microsoft.com/office/officeart/2005/8/layout/hierarchy1"/>
    <dgm:cxn modelId="{F0B8C74C-DF75-4CDD-81AB-941E4B095536}" type="presParOf" srcId="{E122E3E0-2096-4224-82D9-7A1EAB3A601F}" destId="{36B52939-6A47-4A48-87F2-C05F792AB46C}" srcOrd="14" destOrd="0" presId="urn:microsoft.com/office/officeart/2005/8/layout/hierarchy1"/>
    <dgm:cxn modelId="{5B5FA7B0-FC2E-4299-9610-E55A5EC5D2C1}" type="presParOf" srcId="{E122E3E0-2096-4224-82D9-7A1EAB3A601F}" destId="{04FBAE48-AC33-4003-986B-1EC93F1B0F30}" srcOrd="15" destOrd="0" presId="urn:microsoft.com/office/officeart/2005/8/layout/hierarchy1"/>
    <dgm:cxn modelId="{8EB945F9-33B7-451F-83CE-7D9C0311F1D6}" type="presParOf" srcId="{04FBAE48-AC33-4003-986B-1EC93F1B0F30}" destId="{E48C4F47-9E2E-469C-9FD2-88A4E886202D}" srcOrd="0" destOrd="0" presId="urn:microsoft.com/office/officeart/2005/8/layout/hierarchy1"/>
    <dgm:cxn modelId="{1E7ACEBE-213B-4721-B7AA-B1FFA0F5736E}" type="presParOf" srcId="{E48C4F47-9E2E-469C-9FD2-88A4E886202D}" destId="{872A815A-FE59-4F5F-86E8-3C37A8BABE37}" srcOrd="0" destOrd="0" presId="urn:microsoft.com/office/officeart/2005/8/layout/hierarchy1"/>
    <dgm:cxn modelId="{8BB561A2-D856-405F-A2AB-F0867DF8E5CE}" type="presParOf" srcId="{E48C4F47-9E2E-469C-9FD2-88A4E886202D}" destId="{1905A200-1F77-4795-8BA4-8CF094580327}" srcOrd="1" destOrd="0" presId="urn:microsoft.com/office/officeart/2005/8/layout/hierarchy1"/>
    <dgm:cxn modelId="{463DABF2-6FC6-4483-85D3-1D1965806181}" type="presParOf" srcId="{04FBAE48-AC33-4003-986B-1EC93F1B0F30}" destId="{84498B60-BC22-4A45-B020-D3B3B40670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0D5684-9384-44A5-B7BF-7DD5D45E90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36786-F7FF-45FE-95F2-A990DF02C3F6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B910B9C7-726D-495D-9320-ED1652E077C6}" type="parTrans" cxnId="{B659450A-C79D-4190-A699-BC574EC46644}">
      <dgm:prSet/>
      <dgm:spPr/>
      <dgm:t>
        <a:bodyPr/>
        <a:lstStyle/>
        <a:p>
          <a:endParaRPr lang="en-US"/>
        </a:p>
      </dgm:t>
    </dgm:pt>
    <dgm:pt modelId="{ACEC8218-FF79-4870-9A3F-49198F645D80}" type="sibTrans" cxnId="{B659450A-C79D-4190-A699-BC574EC46644}">
      <dgm:prSet/>
      <dgm:spPr/>
      <dgm:t>
        <a:bodyPr/>
        <a:lstStyle/>
        <a:p>
          <a:endParaRPr lang="en-US"/>
        </a:p>
      </dgm:t>
    </dgm:pt>
    <dgm:pt modelId="{4E655408-6772-4E43-9F19-A51C6FA44FB1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8F83A8F9-BE00-4A43-B090-0A9F1F7D8FE3}" type="parTrans" cxnId="{71F2D609-39B3-433B-A911-ADD90937761A}">
      <dgm:prSet/>
      <dgm:spPr/>
      <dgm:t>
        <a:bodyPr/>
        <a:lstStyle/>
        <a:p>
          <a:endParaRPr lang="en-US"/>
        </a:p>
      </dgm:t>
    </dgm:pt>
    <dgm:pt modelId="{E2A7BA51-9CAD-4D3F-A24D-921C02DADF86}" type="sibTrans" cxnId="{71F2D609-39B3-433B-A911-ADD90937761A}">
      <dgm:prSet/>
      <dgm:spPr/>
      <dgm:t>
        <a:bodyPr/>
        <a:lstStyle/>
        <a:p>
          <a:endParaRPr lang="en-US"/>
        </a:p>
      </dgm:t>
    </dgm:pt>
    <dgm:pt modelId="{9A702E3E-0D4F-4E3D-8BBD-30DA6F187337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065413D8-652B-4017-B8F4-852AB0491DE3}" type="parTrans" cxnId="{AF792ED2-27B6-4247-8020-BADD4824E750}">
      <dgm:prSet/>
      <dgm:spPr/>
      <dgm:t>
        <a:bodyPr/>
        <a:lstStyle/>
        <a:p>
          <a:endParaRPr lang="en-US"/>
        </a:p>
      </dgm:t>
    </dgm:pt>
    <dgm:pt modelId="{71415E2F-1CEF-4627-B4AF-9E1D534D4A3B}" type="sibTrans" cxnId="{AF792ED2-27B6-4247-8020-BADD4824E750}">
      <dgm:prSet/>
      <dgm:spPr/>
      <dgm:t>
        <a:bodyPr/>
        <a:lstStyle/>
        <a:p>
          <a:endParaRPr lang="en-US"/>
        </a:p>
      </dgm:t>
    </dgm:pt>
    <dgm:pt modelId="{A8BF957B-E9DC-4030-98FA-684CE7DD6DCF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232B7420-656D-4A58-A6C0-A9BE875CAB5D}" type="parTrans" cxnId="{7CB52E4C-1F38-469A-BAFE-E7E7739C616A}">
      <dgm:prSet/>
      <dgm:spPr/>
      <dgm:t>
        <a:bodyPr/>
        <a:lstStyle/>
        <a:p>
          <a:endParaRPr lang="en-US"/>
        </a:p>
      </dgm:t>
    </dgm:pt>
    <dgm:pt modelId="{F3471CBE-8776-4A00-9A8B-412492509705}" type="sibTrans" cxnId="{7CB52E4C-1F38-469A-BAFE-E7E7739C616A}">
      <dgm:prSet/>
      <dgm:spPr/>
      <dgm:t>
        <a:bodyPr/>
        <a:lstStyle/>
        <a:p>
          <a:endParaRPr lang="en-US"/>
        </a:p>
      </dgm:t>
    </dgm:pt>
    <dgm:pt modelId="{C5945A14-84FC-4956-A4E6-8036FCB88458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15E7A2F7-1BB7-41EB-A3EB-CB5D7FA7FDE6}" type="parTrans" cxnId="{FAE3A559-419B-40FF-9028-A710E30306A1}">
      <dgm:prSet/>
      <dgm:spPr/>
      <dgm:t>
        <a:bodyPr/>
        <a:lstStyle/>
        <a:p>
          <a:endParaRPr lang="en-US"/>
        </a:p>
      </dgm:t>
    </dgm:pt>
    <dgm:pt modelId="{9CB92644-6264-49E7-BDD0-0CF9C4B628DA}" type="sibTrans" cxnId="{FAE3A559-419B-40FF-9028-A710E30306A1}">
      <dgm:prSet/>
      <dgm:spPr/>
      <dgm:t>
        <a:bodyPr/>
        <a:lstStyle/>
        <a:p>
          <a:endParaRPr lang="en-US"/>
        </a:p>
      </dgm:t>
    </dgm:pt>
    <dgm:pt modelId="{6F244300-A8A6-4376-BCA1-5B562E17BCE8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31D6F3B8-1F5A-4E46-BBDA-7182902EC7C1}" type="parTrans" cxnId="{DB78BC73-B70F-48FF-9975-13939F27C14D}">
      <dgm:prSet/>
      <dgm:spPr/>
      <dgm:t>
        <a:bodyPr/>
        <a:lstStyle/>
        <a:p>
          <a:endParaRPr lang="en-US"/>
        </a:p>
      </dgm:t>
    </dgm:pt>
    <dgm:pt modelId="{135F3E48-3AA6-41F7-AD17-B20CED36CD8A}" type="sibTrans" cxnId="{DB78BC73-B70F-48FF-9975-13939F27C14D}">
      <dgm:prSet/>
      <dgm:spPr/>
      <dgm:t>
        <a:bodyPr/>
        <a:lstStyle/>
        <a:p>
          <a:endParaRPr lang="en-US"/>
        </a:p>
      </dgm:t>
    </dgm:pt>
    <dgm:pt modelId="{25CEA2A5-3E5C-49CC-8401-33D386BAEB4B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24CF7B4-A223-4D53-9A72-297615D0DFE6}" type="parTrans" cxnId="{DAB8199B-38CC-4BFE-B598-4F518BC71485}">
      <dgm:prSet/>
      <dgm:spPr/>
      <dgm:t>
        <a:bodyPr/>
        <a:lstStyle/>
        <a:p>
          <a:endParaRPr lang="en-US"/>
        </a:p>
      </dgm:t>
    </dgm:pt>
    <dgm:pt modelId="{0D3E7E53-C809-4B60-8CA4-174EDCB33839}" type="sibTrans" cxnId="{DAB8199B-38CC-4BFE-B598-4F518BC71485}">
      <dgm:prSet/>
      <dgm:spPr/>
      <dgm:t>
        <a:bodyPr/>
        <a:lstStyle/>
        <a:p>
          <a:endParaRPr lang="en-US"/>
        </a:p>
      </dgm:t>
    </dgm:pt>
    <dgm:pt modelId="{F59D43CB-D3C3-4D78-A6D5-939D4F44301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6F5ED85-C9ED-45A0-9ECB-AA0C86E7D32A}" type="parTrans" cxnId="{F99EEF90-AB57-45F4-9B3D-D5A118B428B1}">
      <dgm:prSet/>
      <dgm:spPr/>
      <dgm:t>
        <a:bodyPr/>
        <a:lstStyle/>
        <a:p>
          <a:endParaRPr lang="en-US"/>
        </a:p>
      </dgm:t>
    </dgm:pt>
    <dgm:pt modelId="{9B04C10B-3288-4C80-96FD-9198325F393B}" type="sibTrans" cxnId="{F99EEF90-AB57-45F4-9B3D-D5A118B428B1}">
      <dgm:prSet/>
      <dgm:spPr/>
      <dgm:t>
        <a:bodyPr/>
        <a:lstStyle/>
        <a:p>
          <a:endParaRPr lang="en-US"/>
        </a:p>
      </dgm:t>
    </dgm:pt>
    <dgm:pt modelId="{C7FA5F73-0C88-47FC-A4F5-C21500A151D8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B0A7F12-F811-41DA-A75F-F66A602DF629}" type="parTrans" cxnId="{12BC74E9-867A-499F-BEB5-BD1261AA29F1}">
      <dgm:prSet/>
      <dgm:spPr/>
      <dgm:t>
        <a:bodyPr/>
        <a:lstStyle/>
        <a:p>
          <a:endParaRPr lang="en-US"/>
        </a:p>
      </dgm:t>
    </dgm:pt>
    <dgm:pt modelId="{9984FA5F-E934-4F49-8C25-8F8FBA8EDED0}" type="sibTrans" cxnId="{12BC74E9-867A-499F-BEB5-BD1261AA29F1}">
      <dgm:prSet/>
      <dgm:spPr/>
      <dgm:t>
        <a:bodyPr/>
        <a:lstStyle/>
        <a:p>
          <a:endParaRPr lang="en-US"/>
        </a:p>
      </dgm:t>
    </dgm:pt>
    <dgm:pt modelId="{3CADAD94-775D-4514-8DF0-4CE5F6CB6AA4}">
      <dgm:prSet phldrT="[Text]"/>
      <dgm:spPr/>
      <dgm:t>
        <a:bodyPr/>
        <a:lstStyle/>
        <a:p>
          <a:r>
            <a:rPr lang="en-US" dirty="0" err="1" smtClean="0"/>
            <a:t>ro</a:t>
          </a:r>
          <a:endParaRPr lang="en-US" dirty="0"/>
        </a:p>
      </dgm:t>
    </dgm:pt>
    <dgm:pt modelId="{873988DC-EDF0-461A-941D-A9F5BC984360}" type="parTrans" cxnId="{77E73005-8187-40EA-B771-9B82E6579E8D}">
      <dgm:prSet/>
      <dgm:spPr/>
      <dgm:t>
        <a:bodyPr/>
        <a:lstStyle/>
        <a:p>
          <a:endParaRPr lang="en-US"/>
        </a:p>
      </dgm:t>
    </dgm:pt>
    <dgm:pt modelId="{34FE29E6-A4A5-4804-8F41-30570FFAE7C0}" type="sibTrans" cxnId="{77E73005-8187-40EA-B771-9B82E6579E8D}">
      <dgm:prSet/>
      <dgm:spPr/>
      <dgm:t>
        <a:bodyPr/>
        <a:lstStyle/>
        <a:p>
          <a:endParaRPr lang="en-US"/>
        </a:p>
      </dgm:t>
    </dgm:pt>
    <dgm:pt modelId="{D70BA74F-5C95-47E1-BE6A-A10A72142E9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BDFA43F-BB71-4404-8E51-B3C7149BA451}" type="parTrans" cxnId="{025CCBD7-9965-46B3-B99F-371518439106}">
      <dgm:prSet/>
      <dgm:spPr/>
      <dgm:t>
        <a:bodyPr/>
        <a:lstStyle/>
        <a:p>
          <a:endParaRPr lang="en-US"/>
        </a:p>
      </dgm:t>
    </dgm:pt>
    <dgm:pt modelId="{69761070-91D0-4A93-B2B8-709B1CC78B28}" type="sibTrans" cxnId="{025CCBD7-9965-46B3-B99F-371518439106}">
      <dgm:prSet/>
      <dgm:spPr/>
      <dgm:t>
        <a:bodyPr/>
        <a:lstStyle/>
        <a:p>
          <a:endParaRPr lang="en-US"/>
        </a:p>
      </dgm:t>
    </dgm:pt>
    <dgm:pt modelId="{00ADC56A-E3C1-4F7F-845A-4D76AFBE0BCD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C2899D9-968C-4F1F-9A4A-F91F24B22D66}" type="parTrans" cxnId="{7A706A71-0044-43DE-9224-E82C99FB946D}">
      <dgm:prSet/>
      <dgm:spPr/>
      <dgm:t>
        <a:bodyPr/>
        <a:lstStyle/>
        <a:p>
          <a:endParaRPr lang="en-US"/>
        </a:p>
      </dgm:t>
    </dgm:pt>
    <dgm:pt modelId="{EA7B4026-97A5-41E0-A63E-2188D854B2C0}" type="sibTrans" cxnId="{7A706A71-0044-43DE-9224-E82C99FB946D}">
      <dgm:prSet/>
      <dgm:spPr/>
      <dgm:t>
        <a:bodyPr/>
        <a:lstStyle/>
        <a:p>
          <a:endParaRPr lang="en-US"/>
        </a:p>
      </dgm:t>
    </dgm:pt>
    <dgm:pt modelId="{439AFB0D-2424-439F-82F8-17ABF2782A4D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2A44376-6783-475A-8ECD-1EC7912FB6FF}" type="parTrans" cxnId="{23159402-6348-4B90-9608-345F4F29A9A1}">
      <dgm:prSet/>
      <dgm:spPr/>
      <dgm:t>
        <a:bodyPr/>
        <a:lstStyle/>
        <a:p>
          <a:endParaRPr lang="en-US"/>
        </a:p>
      </dgm:t>
    </dgm:pt>
    <dgm:pt modelId="{533498FB-CF22-4A71-8387-97B463C35AC9}" type="sibTrans" cxnId="{23159402-6348-4B90-9608-345F4F29A9A1}">
      <dgm:prSet/>
      <dgm:spPr/>
      <dgm:t>
        <a:bodyPr/>
        <a:lstStyle/>
        <a:p>
          <a:endParaRPr lang="en-US"/>
        </a:p>
      </dgm:t>
    </dgm:pt>
    <dgm:pt modelId="{7D513132-5FAC-4260-B2D1-961C173F99D5}">
      <dgm:prSet phldrT="[Text]"/>
      <dgm:spPr/>
      <dgm:t>
        <a:bodyPr/>
        <a:lstStyle/>
        <a:p>
          <a:r>
            <a:rPr lang="en-US" dirty="0" smtClean="0"/>
            <a:t>&lt;=</a:t>
          </a:r>
          <a:endParaRPr lang="en-US" dirty="0"/>
        </a:p>
      </dgm:t>
    </dgm:pt>
    <dgm:pt modelId="{FECF8639-88BC-41E1-A30D-7C3D25ABCB6C}" type="parTrans" cxnId="{DFCBB65D-2F3C-40FA-8B9D-B55C692B9EEB}">
      <dgm:prSet/>
      <dgm:spPr/>
      <dgm:t>
        <a:bodyPr/>
        <a:lstStyle/>
        <a:p>
          <a:endParaRPr lang="en-US"/>
        </a:p>
      </dgm:t>
    </dgm:pt>
    <dgm:pt modelId="{7D6D7249-D1F2-4E93-86BE-C4A913E70BE2}" type="sibTrans" cxnId="{DFCBB65D-2F3C-40FA-8B9D-B55C692B9EEB}">
      <dgm:prSet/>
      <dgm:spPr/>
      <dgm:t>
        <a:bodyPr/>
        <a:lstStyle/>
        <a:p>
          <a:endParaRPr lang="en-US"/>
        </a:p>
      </dgm:t>
    </dgm:pt>
    <dgm:pt modelId="{9912E43F-4791-41FD-BBFC-F88243619721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8CC897F-7AD7-45DD-BFA7-E45339C8012F}" type="parTrans" cxnId="{FBCC4FC8-A804-48B8-B8F3-4C581B026AF0}">
      <dgm:prSet/>
      <dgm:spPr/>
      <dgm:t>
        <a:bodyPr/>
        <a:lstStyle/>
        <a:p>
          <a:endParaRPr lang="en-US"/>
        </a:p>
      </dgm:t>
    </dgm:pt>
    <dgm:pt modelId="{00E8BA23-4901-42AD-B8A6-54B5FE3EBFE6}" type="sibTrans" cxnId="{FBCC4FC8-A804-48B8-B8F3-4C581B026AF0}">
      <dgm:prSet/>
      <dgm:spPr/>
      <dgm:t>
        <a:bodyPr/>
        <a:lstStyle/>
        <a:p>
          <a:endParaRPr lang="en-US"/>
        </a:p>
      </dgm:t>
    </dgm:pt>
    <dgm:pt modelId="{94267814-9C28-4146-A3EE-64B854900E28}">
      <dgm:prSet phldrT="[Text]"/>
      <dgm:spPr/>
      <dgm:t>
        <a:bodyPr/>
        <a:lstStyle/>
        <a:p>
          <a:r>
            <a:rPr lang="en-US" dirty="0" smtClean="0"/>
            <a:t>{</a:t>
          </a:r>
          <a:endParaRPr lang="en-US" dirty="0"/>
        </a:p>
      </dgm:t>
    </dgm:pt>
    <dgm:pt modelId="{02E23306-B001-4D19-9F20-6BE06A8FA559}" type="parTrans" cxnId="{B5076D2B-7A59-4973-865B-905D24EAB12C}">
      <dgm:prSet/>
      <dgm:spPr/>
      <dgm:t>
        <a:bodyPr/>
        <a:lstStyle/>
        <a:p>
          <a:endParaRPr lang="en-US"/>
        </a:p>
      </dgm:t>
    </dgm:pt>
    <dgm:pt modelId="{925DE347-0085-4CBB-AABA-B73527DE69A9}" type="sibTrans" cxnId="{B5076D2B-7A59-4973-865B-905D24EAB12C}">
      <dgm:prSet/>
      <dgm:spPr/>
      <dgm:t>
        <a:bodyPr/>
        <a:lstStyle/>
        <a:p>
          <a:endParaRPr lang="en-US"/>
        </a:p>
      </dgm:t>
    </dgm:pt>
    <dgm:pt modelId="{CF8D59D0-9E2D-45CB-AFE7-46CEBD95DC76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09B28599-E8CE-425C-BB4F-7E4D5725C976}" type="parTrans" cxnId="{A7E5CF59-85A0-4230-8B13-76B3717B6564}">
      <dgm:prSet/>
      <dgm:spPr/>
      <dgm:t>
        <a:bodyPr/>
        <a:lstStyle/>
        <a:p>
          <a:endParaRPr lang="en-US"/>
        </a:p>
      </dgm:t>
    </dgm:pt>
    <dgm:pt modelId="{03BD2C76-D1FD-4734-BA38-6E5D9E30B1CB}" type="sibTrans" cxnId="{A7E5CF59-85A0-4230-8B13-76B3717B6564}">
      <dgm:prSet/>
      <dgm:spPr/>
      <dgm:t>
        <a:bodyPr/>
        <a:lstStyle/>
        <a:p>
          <a:endParaRPr lang="en-US"/>
        </a:p>
      </dgm:t>
    </dgm:pt>
    <dgm:pt modelId="{3242014D-FA1D-485F-9E59-8857465DB4BB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11C6218B-9C00-4848-BB3C-FD0CD3C0E1E2}" type="parTrans" cxnId="{970A0918-786A-4A40-9E30-A0BB49C6B85C}">
      <dgm:prSet/>
      <dgm:spPr/>
      <dgm:t>
        <a:bodyPr/>
        <a:lstStyle/>
        <a:p>
          <a:endParaRPr lang="en-US"/>
        </a:p>
      </dgm:t>
    </dgm:pt>
    <dgm:pt modelId="{0F238C13-3D08-4449-B880-5D258B22B4E4}" type="sibTrans" cxnId="{970A0918-786A-4A40-9E30-A0BB49C6B85C}">
      <dgm:prSet/>
      <dgm:spPr/>
      <dgm:t>
        <a:bodyPr/>
        <a:lstStyle/>
        <a:p>
          <a:endParaRPr lang="en-US"/>
        </a:p>
      </dgm:t>
    </dgm:pt>
    <dgm:pt modelId="{BD8CA7CE-0808-493E-A0A2-939C11CA1347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5D1CE831-3E65-48C5-B276-476807B3B437}" type="parTrans" cxnId="{CBAEF371-9DF6-4EC2-9D9C-9A9C8E9C4E61}">
      <dgm:prSet/>
      <dgm:spPr/>
      <dgm:t>
        <a:bodyPr/>
        <a:lstStyle/>
        <a:p>
          <a:endParaRPr lang="en-US"/>
        </a:p>
      </dgm:t>
    </dgm:pt>
    <dgm:pt modelId="{B839D51A-CF49-4CEF-B8D4-D8A76E9622F3}" type="sibTrans" cxnId="{CBAEF371-9DF6-4EC2-9D9C-9A9C8E9C4E61}">
      <dgm:prSet/>
      <dgm:spPr/>
      <dgm:t>
        <a:bodyPr/>
        <a:lstStyle/>
        <a:p>
          <a:endParaRPr lang="en-US"/>
        </a:p>
      </dgm:t>
    </dgm:pt>
    <dgm:pt modelId="{58CF1EA9-3040-4FE1-B23C-1D644F9FE249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7F61DA88-D810-43BF-A709-748BC0948EAA}" type="parTrans" cxnId="{54C037E7-2298-468B-912D-217C4D1F0797}">
      <dgm:prSet/>
      <dgm:spPr/>
      <dgm:t>
        <a:bodyPr/>
        <a:lstStyle/>
        <a:p>
          <a:endParaRPr lang="en-US"/>
        </a:p>
      </dgm:t>
    </dgm:pt>
    <dgm:pt modelId="{B63F4FB8-D98B-42A2-A0DF-D686D46E03A5}" type="sibTrans" cxnId="{54C037E7-2298-468B-912D-217C4D1F0797}">
      <dgm:prSet/>
      <dgm:spPr/>
      <dgm:t>
        <a:bodyPr/>
        <a:lstStyle/>
        <a:p>
          <a:endParaRPr lang="en-US"/>
        </a:p>
      </dgm:t>
    </dgm:pt>
    <dgm:pt modelId="{A8B6EDC7-AD75-4C74-B92F-64A3E405E4D7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70311944-DAEB-4F7E-963F-7F0B97662423}" type="parTrans" cxnId="{D26FE68C-E78D-419A-8DB3-F6BE3F73BA22}">
      <dgm:prSet/>
      <dgm:spPr/>
      <dgm:t>
        <a:bodyPr/>
        <a:lstStyle/>
        <a:p>
          <a:endParaRPr lang="en-US"/>
        </a:p>
      </dgm:t>
    </dgm:pt>
    <dgm:pt modelId="{CC2D487A-54D4-4402-8CC6-3172836BE5C8}" type="sibTrans" cxnId="{D26FE68C-E78D-419A-8DB3-F6BE3F73BA22}">
      <dgm:prSet/>
      <dgm:spPr/>
      <dgm:t>
        <a:bodyPr/>
        <a:lstStyle/>
        <a:p>
          <a:endParaRPr lang="en-US"/>
        </a:p>
      </dgm:t>
    </dgm:pt>
    <dgm:pt modelId="{F734B3CE-E7D5-4821-A357-340E93E8A31B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A310DA8-BDE3-403B-A2DA-9DCD76A05FD8}" type="parTrans" cxnId="{FEB21F2A-BB32-4B66-B3DD-6ECB8DC83A09}">
      <dgm:prSet/>
      <dgm:spPr/>
      <dgm:t>
        <a:bodyPr/>
        <a:lstStyle/>
        <a:p>
          <a:endParaRPr lang="en-US"/>
        </a:p>
      </dgm:t>
    </dgm:pt>
    <dgm:pt modelId="{0DFE48B0-36B6-4652-BACA-9FE7AB60E896}" type="sibTrans" cxnId="{FEB21F2A-BB32-4B66-B3DD-6ECB8DC83A09}">
      <dgm:prSet/>
      <dgm:spPr/>
      <dgm:t>
        <a:bodyPr/>
        <a:lstStyle/>
        <a:p>
          <a:endParaRPr lang="en-US"/>
        </a:p>
      </dgm:t>
    </dgm:pt>
    <dgm:pt modelId="{E3645873-B80D-472E-8573-A88AB637A87C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388B7E2B-FF2B-43EF-B49C-714EB07AF2FC}" type="parTrans" cxnId="{21D40A54-1D51-4660-B187-6AF4A3422A43}">
      <dgm:prSet/>
      <dgm:spPr/>
      <dgm:t>
        <a:bodyPr/>
        <a:lstStyle/>
        <a:p>
          <a:endParaRPr lang="en-US"/>
        </a:p>
      </dgm:t>
    </dgm:pt>
    <dgm:pt modelId="{5CCBCA19-41A4-4704-814A-B8D63A653046}" type="sibTrans" cxnId="{21D40A54-1D51-4660-B187-6AF4A3422A43}">
      <dgm:prSet/>
      <dgm:spPr/>
      <dgm:t>
        <a:bodyPr/>
        <a:lstStyle/>
        <a:p>
          <a:endParaRPr lang="en-US"/>
        </a:p>
      </dgm:t>
    </dgm:pt>
    <dgm:pt modelId="{84AA312C-4A3B-47F8-BE25-B8EF9AB2C416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FF2D4C8-C0C2-44CD-9D7A-A08E8242F878}" type="parTrans" cxnId="{33C80FD5-8F58-4760-8A33-0E6B47BF9904}">
      <dgm:prSet/>
      <dgm:spPr/>
      <dgm:t>
        <a:bodyPr/>
        <a:lstStyle/>
        <a:p>
          <a:endParaRPr lang="en-US"/>
        </a:p>
      </dgm:t>
    </dgm:pt>
    <dgm:pt modelId="{F9FB2B88-9098-4232-9022-18FDBE526AA3}" type="sibTrans" cxnId="{33C80FD5-8F58-4760-8A33-0E6B47BF9904}">
      <dgm:prSet/>
      <dgm:spPr/>
      <dgm:t>
        <a:bodyPr/>
        <a:lstStyle/>
        <a:p>
          <a:endParaRPr lang="en-US"/>
        </a:p>
      </dgm:t>
    </dgm:pt>
    <dgm:pt modelId="{F82A63B1-517A-4456-B6BA-9D21653331E1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07E13DBC-F972-4A4D-BA0F-6F11AF343170}" type="parTrans" cxnId="{4D3AA91B-0F71-44FA-8289-F274280F4D3F}">
      <dgm:prSet/>
      <dgm:spPr/>
      <dgm:t>
        <a:bodyPr/>
        <a:lstStyle/>
        <a:p>
          <a:endParaRPr lang="en-US"/>
        </a:p>
      </dgm:t>
    </dgm:pt>
    <dgm:pt modelId="{8D8C4E58-CC12-4EC6-A857-4F1E482B2F29}" type="sibTrans" cxnId="{4D3AA91B-0F71-44FA-8289-F274280F4D3F}">
      <dgm:prSet/>
      <dgm:spPr/>
      <dgm:t>
        <a:bodyPr/>
        <a:lstStyle/>
        <a:p>
          <a:endParaRPr lang="en-US"/>
        </a:p>
      </dgm:t>
    </dgm:pt>
    <dgm:pt modelId="{1E8408AE-BA15-416B-B82F-762185074AB2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57CACDE-6783-4D1E-B157-6B384E817FA0}" type="sibTrans" cxnId="{DDA48E8F-3B0A-429A-A9AE-5BAF3E187471}">
      <dgm:prSet/>
      <dgm:spPr/>
      <dgm:t>
        <a:bodyPr/>
        <a:lstStyle/>
        <a:p>
          <a:endParaRPr lang="en-US"/>
        </a:p>
      </dgm:t>
    </dgm:pt>
    <dgm:pt modelId="{AA0D1275-7A15-4BA4-8448-8B22A6E33DB8}" type="parTrans" cxnId="{DDA48E8F-3B0A-429A-A9AE-5BAF3E187471}">
      <dgm:prSet/>
      <dgm:spPr/>
      <dgm:t>
        <a:bodyPr/>
        <a:lstStyle/>
        <a:p>
          <a:endParaRPr lang="en-US"/>
        </a:p>
      </dgm:t>
    </dgm:pt>
    <dgm:pt modelId="{B5726753-64C6-46B3-AC3E-AD817083672E}">
      <dgm:prSet phldrT="[Text]"/>
      <dgm:spPr/>
      <dgm:t>
        <a:bodyPr/>
        <a:lstStyle/>
        <a:p>
          <a:r>
            <a:rPr lang="en-US" dirty="0" smtClean="0"/>
            <a:t>}</a:t>
          </a:r>
          <a:endParaRPr lang="en-US" dirty="0"/>
        </a:p>
      </dgm:t>
    </dgm:pt>
    <dgm:pt modelId="{40FAD051-7B9B-498F-86E1-DDAB2489A610}" type="sibTrans" cxnId="{2BE31B96-748D-4933-ACC7-51AA8660C631}">
      <dgm:prSet/>
      <dgm:spPr/>
      <dgm:t>
        <a:bodyPr/>
        <a:lstStyle/>
        <a:p>
          <a:endParaRPr lang="en-US"/>
        </a:p>
      </dgm:t>
    </dgm:pt>
    <dgm:pt modelId="{1F115556-4FDC-4ACA-8336-8FA1CB15E72C}" type="parTrans" cxnId="{2BE31B96-748D-4933-ACC7-51AA8660C631}">
      <dgm:prSet/>
      <dgm:spPr/>
      <dgm:t>
        <a:bodyPr/>
        <a:lstStyle/>
        <a:p>
          <a:endParaRPr lang="en-US"/>
        </a:p>
      </dgm:t>
    </dgm:pt>
    <dgm:pt modelId="{B8C2F10D-7B9E-4821-9401-6E0BD18C2D42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89220F3-2394-4387-AEF2-61F44645493F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F29BCC2C-6550-4AC6-8814-66B89BF14EF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5039FD69-8DA8-4EE8-854B-491B3559AF3F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B7BFB63-1C14-4B10-88F8-175635329DA9}" type="sibTrans" cxnId="{09C60EFB-9F22-413E-978A-2D84F9444DB3}">
      <dgm:prSet/>
      <dgm:spPr/>
      <dgm:t>
        <a:bodyPr/>
        <a:lstStyle/>
        <a:p>
          <a:endParaRPr lang="en-US"/>
        </a:p>
      </dgm:t>
    </dgm:pt>
    <dgm:pt modelId="{58FEDD88-15F8-4F2F-B081-3E0140DC2669}" type="parTrans" cxnId="{09C60EFB-9F22-413E-978A-2D84F9444DB3}">
      <dgm:prSet/>
      <dgm:spPr/>
      <dgm:t>
        <a:bodyPr/>
        <a:lstStyle/>
        <a:p>
          <a:endParaRPr lang="en-US"/>
        </a:p>
      </dgm:t>
    </dgm:pt>
    <dgm:pt modelId="{A19A05F6-D4D1-4A3C-8070-6305CB0C231F}" type="sibTrans" cxnId="{8D2C0935-7E7A-482F-9D08-3AF873256979}">
      <dgm:prSet/>
      <dgm:spPr/>
      <dgm:t>
        <a:bodyPr/>
        <a:lstStyle/>
        <a:p>
          <a:endParaRPr lang="en-US"/>
        </a:p>
      </dgm:t>
    </dgm:pt>
    <dgm:pt modelId="{E61F5339-162C-4416-9FA8-E040A5BA3825}" type="parTrans" cxnId="{8D2C0935-7E7A-482F-9D08-3AF873256979}">
      <dgm:prSet/>
      <dgm:spPr/>
      <dgm:t>
        <a:bodyPr/>
        <a:lstStyle/>
        <a:p>
          <a:endParaRPr lang="en-US"/>
        </a:p>
      </dgm:t>
    </dgm:pt>
    <dgm:pt modelId="{9B077475-00FF-4118-A69D-830B8BD0B3EE}" type="sibTrans" cxnId="{88BA7E1A-D54F-4B53-BADB-DCC7611503A8}">
      <dgm:prSet/>
      <dgm:spPr/>
      <dgm:t>
        <a:bodyPr/>
        <a:lstStyle/>
        <a:p>
          <a:endParaRPr lang="en-US"/>
        </a:p>
      </dgm:t>
    </dgm:pt>
    <dgm:pt modelId="{5D12D465-F298-4E1D-BBDD-196723E22E98}" type="parTrans" cxnId="{88BA7E1A-D54F-4B53-BADB-DCC7611503A8}">
      <dgm:prSet/>
      <dgm:spPr/>
      <dgm:t>
        <a:bodyPr/>
        <a:lstStyle/>
        <a:p>
          <a:endParaRPr lang="en-US"/>
        </a:p>
      </dgm:t>
    </dgm:pt>
    <dgm:pt modelId="{66A8CFA6-E325-4CA4-BB66-CD321B9BDA84}" type="sibTrans" cxnId="{9C906ABF-E799-4F87-8EAE-1D487D1177AC}">
      <dgm:prSet/>
      <dgm:spPr/>
      <dgm:t>
        <a:bodyPr/>
        <a:lstStyle/>
        <a:p>
          <a:endParaRPr lang="en-US"/>
        </a:p>
      </dgm:t>
    </dgm:pt>
    <dgm:pt modelId="{CC5D458E-D6A5-4E85-ACC1-672E16352610}" type="parTrans" cxnId="{9C906ABF-E799-4F87-8EAE-1D487D1177AC}">
      <dgm:prSet/>
      <dgm:spPr/>
      <dgm:t>
        <a:bodyPr/>
        <a:lstStyle/>
        <a:p>
          <a:endParaRPr lang="en-US"/>
        </a:p>
      </dgm:t>
    </dgm:pt>
    <dgm:pt modelId="{D0450EFA-9B9C-4336-BC64-F1C603A0A3E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2627303-5827-4066-B80D-77CF5C9E2633}" type="parTrans" cxnId="{962EAA49-F5AE-4F4F-897B-7CA07300FAA2}">
      <dgm:prSet/>
      <dgm:spPr/>
      <dgm:t>
        <a:bodyPr/>
        <a:lstStyle/>
        <a:p>
          <a:endParaRPr lang="en-US"/>
        </a:p>
      </dgm:t>
    </dgm:pt>
    <dgm:pt modelId="{0DFCB65C-0B80-4023-96BA-FC560F03E4C4}" type="sibTrans" cxnId="{962EAA49-F5AE-4F4F-897B-7CA07300FAA2}">
      <dgm:prSet/>
      <dgm:spPr/>
      <dgm:t>
        <a:bodyPr/>
        <a:lstStyle/>
        <a:p>
          <a:endParaRPr lang="en-US"/>
        </a:p>
      </dgm:t>
    </dgm:pt>
    <dgm:pt modelId="{B0D86E0B-1359-4471-A3C9-A3276D181A3C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D4760A60-1A12-4DEB-B930-0D5E88098148}" type="parTrans" cxnId="{B2FE2C7E-54A7-4934-A3C8-6EF882648960}">
      <dgm:prSet/>
      <dgm:spPr/>
      <dgm:t>
        <a:bodyPr/>
        <a:lstStyle/>
        <a:p>
          <a:endParaRPr lang="en-US"/>
        </a:p>
      </dgm:t>
    </dgm:pt>
    <dgm:pt modelId="{A305E055-47D8-43B2-B4CB-F6BA1B2A28E1}" type="sibTrans" cxnId="{B2FE2C7E-54A7-4934-A3C8-6EF882648960}">
      <dgm:prSet/>
      <dgm:spPr/>
      <dgm:t>
        <a:bodyPr/>
        <a:lstStyle/>
        <a:p>
          <a:endParaRPr lang="en-US"/>
        </a:p>
      </dgm:t>
    </dgm:pt>
    <dgm:pt modelId="{FB132406-35DF-4CD9-BC4B-1F91F3563D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951D6CF-BCE5-458A-B4DA-48B43DAF78D7}" type="parTrans" cxnId="{22D9D408-41D9-4269-9751-8685EBCF626E}">
      <dgm:prSet/>
      <dgm:spPr/>
      <dgm:t>
        <a:bodyPr/>
        <a:lstStyle/>
        <a:p>
          <a:endParaRPr lang="en-US"/>
        </a:p>
      </dgm:t>
    </dgm:pt>
    <dgm:pt modelId="{3E9AFBD5-33B1-414D-8D01-7AE4C10EA021}" type="sibTrans" cxnId="{22D9D408-41D9-4269-9751-8685EBCF626E}">
      <dgm:prSet/>
      <dgm:spPr/>
      <dgm:t>
        <a:bodyPr/>
        <a:lstStyle/>
        <a:p>
          <a:endParaRPr lang="en-US"/>
        </a:p>
      </dgm:t>
    </dgm:pt>
    <dgm:pt modelId="{28B690C5-E831-40F2-9F20-E9C06F12228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6E38ED2E-AA33-455D-9FCB-13028D5CEB4A}" type="parTrans" cxnId="{74A78397-F8E7-4262-9672-100183C2B61F}">
      <dgm:prSet/>
      <dgm:spPr/>
      <dgm:t>
        <a:bodyPr/>
        <a:lstStyle/>
        <a:p>
          <a:endParaRPr lang="en-US"/>
        </a:p>
      </dgm:t>
    </dgm:pt>
    <dgm:pt modelId="{191CFDCE-B796-4323-98B7-E34198CD7FB4}" type="sibTrans" cxnId="{74A78397-F8E7-4262-9672-100183C2B61F}">
      <dgm:prSet/>
      <dgm:spPr/>
      <dgm:t>
        <a:bodyPr/>
        <a:lstStyle/>
        <a:p>
          <a:endParaRPr lang="en-US"/>
        </a:p>
      </dgm:t>
    </dgm:pt>
    <dgm:pt modelId="{1291F739-A403-4562-ACB9-157E728D2910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B4E0C9BF-4308-421D-9CFF-C4EF2996E433}" type="parTrans" cxnId="{4CEF5402-9D02-468F-B082-BF69A31B0126}">
      <dgm:prSet/>
      <dgm:spPr/>
      <dgm:t>
        <a:bodyPr/>
        <a:lstStyle/>
        <a:p>
          <a:endParaRPr lang="en-US"/>
        </a:p>
      </dgm:t>
    </dgm:pt>
    <dgm:pt modelId="{B8944E52-8411-4FB2-8512-C70F048C27A1}" type="sibTrans" cxnId="{4CEF5402-9D02-468F-B082-BF69A31B0126}">
      <dgm:prSet/>
      <dgm:spPr/>
      <dgm:t>
        <a:bodyPr/>
        <a:lstStyle/>
        <a:p>
          <a:endParaRPr lang="en-US"/>
        </a:p>
      </dgm:t>
    </dgm:pt>
    <dgm:pt modelId="{B9E0A71E-EB68-497D-979E-5FC52AAD7CFC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CBCC7A29-AD99-4886-89E9-FC0BF4750BFD}" type="parTrans" cxnId="{DCDC7557-821B-4023-9209-D652711DB756}">
      <dgm:prSet/>
      <dgm:spPr/>
      <dgm:t>
        <a:bodyPr/>
        <a:lstStyle/>
        <a:p>
          <a:endParaRPr lang="en-US"/>
        </a:p>
      </dgm:t>
    </dgm:pt>
    <dgm:pt modelId="{C14CB031-F0AF-495D-B0EC-6942DB8EE3C3}" type="sibTrans" cxnId="{DCDC7557-821B-4023-9209-D652711DB756}">
      <dgm:prSet/>
      <dgm:spPr/>
      <dgm:t>
        <a:bodyPr/>
        <a:lstStyle/>
        <a:p>
          <a:endParaRPr lang="en-US"/>
        </a:p>
      </dgm:t>
    </dgm:pt>
    <dgm:pt modelId="{93D9F9E4-64A4-4154-A1AD-19A1152513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416876E-F261-4EB7-BD65-A8B7A524BAEA}" type="parTrans" cxnId="{CDC65390-F7CC-472B-868C-590D45A59575}">
      <dgm:prSet/>
      <dgm:spPr/>
      <dgm:t>
        <a:bodyPr/>
        <a:lstStyle/>
        <a:p>
          <a:endParaRPr lang="en-US"/>
        </a:p>
      </dgm:t>
    </dgm:pt>
    <dgm:pt modelId="{FBE05AFE-699B-46C2-B91B-71DA0F01A75D}" type="sibTrans" cxnId="{CDC65390-F7CC-472B-868C-590D45A59575}">
      <dgm:prSet/>
      <dgm:spPr/>
      <dgm:t>
        <a:bodyPr/>
        <a:lstStyle/>
        <a:p>
          <a:endParaRPr lang="en-US"/>
        </a:p>
      </dgm:t>
    </dgm:pt>
    <dgm:pt modelId="{8912EBA9-D67C-401B-A057-52829442170A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79DC0AC-9A19-46D7-8906-985C43837D13}" type="parTrans" cxnId="{933D7E48-2DA2-4304-833C-7FE7FDF52FDE}">
      <dgm:prSet/>
      <dgm:spPr/>
      <dgm:t>
        <a:bodyPr/>
        <a:lstStyle/>
        <a:p>
          <a:endParaRPr lang="en-US"/>
        </a:p>
      </dgm:t>
    </dgm:pt>
    <dgm:pt modelId="{81A887E8-B4DE-4C92-B7D3-6C4AE3089311}" type="sibTrans" cxnId="{933D7E48-2DA2-4304-833C-7FE7FDF52FDE}">
      <dgm:prSet/>
      <dgm:spPr/>
      <dgm:t>
        <a:bodyPr/>
        <a:lstStyle/>
        <a:p>
          <a:endParaRPr lang="en-US"/>
        </a:p>
      </dgm:t>
    </dgm:pt>
    <dgm:pt modelId="{4FBE50E7-9FD1-4372-8113-52019A1EF64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9791242-8CD5-4CB2-B820-47A23F483A72}" type="parTrans" cxnId="{D7582FEC-064A-424E-98E7-DF96C961152E}">
      <dgm:prSet/>
      <dgm:spPr/>
      <dgm:t>
        <a:bodyPr/>
        <a:lstStyle/>
        <a:p>
          <a:endParaRPr lang="en-US"/>
        </a:p>
      </dgm:t>
    </dgm:pt>
    <dgm:pt modelId="{6949B054-5792-4AF7-A52C-BF7E7F9026B6}" type="sibTrans" cxnId="{D7582FEC-064A-424E-98E7-DF96C961152E}">
      <dgm:prSet/>
      <dgm:spPr/>
      <dgm:t>
        <a:bodyPr/>
        <a:lstStyle/>
        <a:p>
          <a:endParaRPr lang="en-US"/>
        </a:p>
      </dgm:t>
    </dgm:pt>
    <dgm:pt modelId="{29F42304-875A-4D6F-976A-27934C68636C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5F3F5358-6FA7-4DE9-8142-0E02601D4002}" type="parTrans" cxnId="{673A47E0-DBAA-4DDE-B265-B27CFF7E7DBE}">
      <dgm:prSet/>
      <dgm:spPr/>
      <dgm:t>
        <a:bodyPr/>
        <a:lstStyle/>
        <a:p>
          <a:endParaRPr lang="en-US"/>
        </a:p>
      </dgm:t>
    </dgm:pt>
    <dgm:pt modelId="{9AE1FDEA-84A8-4305-9BB1-A9585181F36A}" type="sibTrans" cxnId="{673A47E0-DBAA-4DDE-B265-B27CFF7E7DBE}">
      <dgm:prSet/>
      <dgm:spPr/>
      <dgm:t>
        <a:bodyPr/>
        <a:lstStyle/>
        <a:p>
          <a:endParaRPr lang="en-US"/>
        </a:p>
      </dgm:t>
    </dgm:pt>
    <dgm:pt modelId="{73511EB6-CD29-47B1-8078-840D1AE245D9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43BB0635-CCEC-42B7-AA20-C33C6339A485}" type="parTrans" cxnId="{10DEA9AE-BB6B-45CF-8D4E-A9C30576F8D7}">
      <dgm:prSet/>
      <dgm:spPr/>
      <dgm:t>
        <a:bodyPr/>
        <a:lstStyle/>
        <a:p>
          <a:endParaRPr lang="en-US"/>
        </a:p>
      </dgm:t>
    </dgm:pt>
    <dgm:pt modelId="{403E98D0-047C-4925-BDEB-188E3571EA1A}" type="sibTrans" cxnId="{10DEA9AE-BB6B-45CF-8D4E-A9C30576F8D7}">
      <dgm:prSet/>
      <dgm:spPr/>
      <dgm:t>
        <a:bodyPr/>
        <a:lstStyle/>
        <a:p>
          <a:endParaRPr lang="en-US"/>
        </a:p>
      </dgm:t>
    </dgm:pt>
    <dgm:pt modelId="{298AB2BD-C544-41B7-B839-0A99F39773E7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1136456D-5169-41BD-AB06-F16F8AB13C34}" type="parTrans" cxnId="{4B6E6CE0-F726-4531-B8A0-D9D3FDB48E99}">
      <dgm:prSet/>
      <dgm:spPr/>
      <dgm:t>
        <a:bodyPr/>
        <a:lstStyle/>
        <a:p>
          <a:endParaRPr lang="en-US"/>
        </a:p>
      </dgm:t>
    </dgm:pt>
    <dgm:pt modelId="{3B2122A6-DE1E-414B-BFAC-D05A3B908505}" type="sibTrans" cxnId="{4B6E6CE0-F726-4531-B8A0-D9D3FDB48E99}">
      <dgm:prSet/>
      <dgm:spPr/>
      <dgm:t>
        <a:bodyPr/>
        <a:lstStyle/>
        <a:p>
          <a:endParaRPr lang="en-US"/>
        </a:p>
      </dgm:t>
    </dgm:pt>
    <dgm:pt modelId="{F5BF31E8-B10F-4B0E-BF7F-3FA31A62C7A3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29CB8E71-F5E2-4D48-9BED-B4C933AAEB53}" type="parTrans" cxnId="{F5F50D9B-8B93-4405-9F71-53E041A8A233}">
      <dgm:prSet/>
      <dgm:spPr/>
      <dgm:t>
        <a:bodyPr/>
        <a:lstStyle/>
        <a:p>
          <a:endParaRPr lang="en-US"/>
        </a:p>
      </dgm:t>
    </dgm:pt>
    <dgm:pt modelId="{D99690BE-64BD-4C48-A2CB-5B57629C8953}" type="sibTrans" cxnId="{F5F50D9B-8B93-4405-9F71-53E041A8A233}">
      <dgm:prSet/>
      <dgm:spPr/>
      <dgm:t>
        <a:bodyPr/>
        <a:lstStyle/>
        <a:p>
          <a:endParaRPr lang="en-US"/>
        </a:p>
      </dgm:t>
    </dgm:pt>
    <dgm:pt modelId="{8292F13E-C285-40C9-9958-161ADA07BE06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8D0AC6E-E3AA-4D08-B662-2A244EE25C48}" type="parTrans" cxnId="{D5D46D4D-B023-4B11-B433-2D32EE27E7A5}">
      <dgm:prSet/>
      <dgm:spPr/>
      <dgm:t>
        <a:bodyPr/>
        <a:lstStyle/>
        <a:p>
          <a:endParaRPr lang="en-US"/>
        </a:p>
      </dgm:t>
    </dgm:pt>
    <dgm:pt modelId="{ECEB99BE-E0FD-40AE-9559-05728952A9E7}" type="sibTrans" cxnId="{D5D46D4D-B023-4B11-B433-2D32EE27E7A5}">
      <dgm:prSet/>
      <dgm:spPr/>
      <dgm:t>
        <a:bodyPr/>
        <a:lstStyle/>
        <a:p>
          <a:endParaRPr lang="en-US"/>
        </a:p>
      </dgm:t>
    </dgm:pt>
    <dgm:pt modelId="{5258F372-97D6-4D5C-887C-80793CBBB18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5161B61A-EC8F-4D9E-9D72-3C4A6C08803A}" type="parTrans" cxnId="{93252F94-F586-4691-A226-4E3347B02B16}">
      <dgm:prSet/>
      <dgm:spPr/>
      <dgm:t>
        <a:bodyPr/>
        <a:lstStyle/>
        <a:p>
          <a:endParaRPr lang="en-US"/>
        </a:p>
      </dgm:t>
    </dgm:pt>
    <dgm:pt modelId="{A5723946-4F21-4C20-8E77-9751814782E4}" type="sibTrans" cxnId="{93252F94-F586-4691-A226-4E3347B02B16}">
      <dgm:prSet/>
      <dgm:spPr/>
      <dgm:t>
        <a:bodyPr/>
        <a:lstStyle/>
        <a:p>
          <a:endParaRPr lang="en-US"/>
        </a:p>
      </dgm:t>
    </dgm:pt>
    <dgm:pt modelId="{29D0A8B4-A617-4410-8CD9-434B07A5D37D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83333FD-DE48-4E59-B15D-9F587045F6D9}" type="parTrans" cxnId="{53610ACE-E0F0-4BAE-807A-041C58FF27C4}">
      <dgm:prSet/>
      <dgm:spPr/>
      <dgm:t>
        <a:bodyPr/>
        <a:lstStyle/>
        <a:p>
          <a:endParaRPr lang="en-US"/>
        </a:p>
      </dgm:t>
    </dgm:pt>
    <dgm:pt modelId="{E05B8812-F701-4060-9657-49E29F895D78}" type="sibTrans" cxnId="{53610ACE-E0F0-4BAE-807A-041C58FF27C4}">
      <dgm:prSet/>
      <dgm:spPr/>
      <dgm:t>
        <a:bodyPr/>
        <a:lstStyle/>
        <a:p>
          <a:endParaRPr lang="en-US"/>
        </a:p>
      </dgm:t>
    </dgm:pt>
    <dgm:pt modelId="{C2C79370-733A-49C9-86CC-A27A1F13EB4F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7676D7B-5785-446B-91FA-0BDED2B21A69}" type="parTrans" cxnId="{11704330-CA21-4BCF-BE6F-FA1B22E7AEC2}">
      <dgm:prSet/>
      <dgm:spPr/>
      <dgm:t>
        <a:bodyPr/>
        <a:lstStyle/>
        <a:p>
          <a:endParaRPr lang="en-US"/>
        </a:p>
      </dgm:t>
    </dgm:pt>
    <dgm:pt modelId="{C81D3D0C-E15B-45DF-BB17-297A1DD27BE2}" type="sibTrans" cxnId="{11704330-CA21-4BCF-BE6F-FA1B22E7AEC2}">
      <dgm:prSet/>
      <dgm:spPr/>
      <dgm:t>
        <a:bodyPr/>
        <a:lstStyle/>
        <a:p>
          <a:endParaRPr lang="en-US"/>
        </a:p>
      </dgm:t>
    </dgm:pt>
    <dgm:pt modelId="{132E7BA2-3350-4199-9B9D-0CC65900607C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C1ADEF-C61C-41CD-B2D3-F3C471B47A25}" type="parTrans" cxnId="{78AD8F34-0ECB-4003-831D-DF1C3E0B5E32}">
      <dgm:prSet/>
      <dgm:spPr/>
      <dgm:t>
        <a:bodyPr/>
        <a:lstStyle/>
        <a:p>
          <a:endParaRPr lang="en-US"/>
        </a:p>
      </dgm:t>
    </dgm:pt>
    <dgm:pt modelId="{F21ED34F-CB12-4699-B698-704CC25C8288}" type="sibTrans" cxnId="{78AD8F34-0ECB-4003-831D-DF1C3E0B5E32}">
      <dgm:prSet/>
      <dgm:spPr/>
      <dgm:t>
        <a:bodyPr/>
        <a:lstStyle/>
        <a:p>
          <a:endParaRPr lang="en-US"/>
        </a:p>
      </dgm:t>
    </dgm:pt>
    <dgm:pt modelId="{B1EFF8C8-AE56-404C-A2A0-C434F9E73508}">
      <dgm:prSet phldrT="[Text]"/>
      <dgm:spPr/>
      <dgm:t>
        <a:bodyPr/>
        <a:lstStyle/>
        <a:p>
          <a:r>
            <a:rPr lang="en-US" dirty="0" smtClean="0"/>
            <a:t>num</a:t>
          </a:r>
          <a:endParaRPr lang="en-US" dirty="0"/>
        </a:p>
      </dgm:t>
    </dgm:pt>
    <dgm:pt modelId="{93D1D1DD-2398-4F3F-9D5D-CA6741834984}" type="parTrans" cxnId="{BF62240D-A79F-4F04-B7E9-74BFA50E4E63}">
      <dgm:prSet/>
      <dgm:spPr/>
      <dgm:t>
        <a:bodyPr/>
        <a:lstStyle/>
        <a:p>
          <a:endParaRPr lang="en-US"/>
        </a:p>
      </dgm:t>
    </dgm:pt>
    <dgm:pt modelId="{C0545401-7478-437F-B12E-29AD6592F685}" type="sibTrans" cxnId="{BF62240D-A79F-4F04-B7E9-74BFA50E4E63}">
      <dgm:prSet/>
      <dgm:spPr/>
      <dgm:t>
        <a:bodyPr/>
        <a:lstStyle/>
        <a:p>
          <a:endParaRPr lang="en-US"/>
        </a:p>
      </dgm:t>
    </dgm:pt>
    <dgm:pt modelId="{DD197E61-2BC9-4AEA-8693-57A15A22524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95021F0-86FC-4E8B-884C-EFFDFB2E2842}" type="parTrans" cxnId="{FB3EA785-DEF7-4999-9410-25D630A5FD7C}">
      <dgm:prSet/>
      <dgm:spPr/>
      <dgm:t>
        <a:bodyPr/>
        <a:lstStyle/>
        <a:p>
          <a:endParaRPr lang="en-US"/>
        </a:p>
      </dgm:t>
    </dgm:pt>
    <dgm:pt modelId="{25C6B8E0-81EB-4749-AE73-04E0CE548BC0}" type="sibTrans" cxnId="{FB3EA785-DEF7-4999-9410-25D630A5FD7C}">
      <dgm:prSet/>
      <dgm:spPr/>
      <dgm:t>
        <a:bodyPr/>
        <a:lstStyle/>
        <a:p>
          <a:endParaRPr lang="en-US"/>
        </a:p>
      </dgm:t>
    </dgm:pt>
    <dgm:pt modelId="{B4A52FCC-59B5-43E1-B88C-914BA49747DE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71346AD5-211E-42A8-A1F0-14E72482BFA6}" type="parTrans" cxnId="{EC7BDBEB-A640-4525-B75E-54C720AB216E}">
      <dgm:prSet/>
      <dgm:spPr/>
      <dgm:t>
        <a:bodyPr/>
        <a:lstStyle/>
        <a:p>
          <a:endParaRPr lang="en-US"/>
        </a:p>
      </dgm:t>
    </dgm:pt>
    <dgm:pt modelId="{8E74B5F7-BD8B-4700-8FE0-1B69E6D83EB1}" type="sibTrans" cxnId="{EC7BDBEB-A640-4525-B75E-54C720AB216E}">
      <dgm:prSet/>
      <dgm:spPr/>
      <dgm:t>
        <a:bodyPr/>
        <a:lstStyle/>
        <a:p>
          <a:endParaRPr lang="en-US"/>
        </a:p>
      </dgm:t>
    </dgm:pt>
    <dgm:pt modelId="{7032B618-E697-43CD-ACEE-B78276D8F051}" type="pres">
      <dgm:prSet presAssocID="{2E0D5684-9384-44A5-B7BF-7DD5D45E90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6FEC55-7C35-477B-BE0D-CC6423D1B62B}" type="pres">
      <dgm:prSet presAssocID="{06536786-F7FF-45FE-95F2-A990DF02C3F6}" presName="hierRoot1" presStyleCnt="0"/>
      <dgm:spPr/>
    </dgm:pt>
    <dgm:pt modelId="{D1E54927-266F-4C25-BF22-D8909BE6D1F9}" type="pres">
      <dgm:prSet presAssocID="{06536786-F7FF-45FE-95F2-A990DF02C3F6}" presName="composite" presStyleCnt="0"/>
      <dgm:spPr/>
    </dgm:pt>
    <dgm:pt modelId="{71B6CADA-C013-4177-898E-BB3951475067}" type="pres">
      <dgm:prSet presAssocID="{06536786-F7FF-45FE-95F2-A990DF02C3F6}" presName="background" presStyleLbl="node0" presStyleIdx="0" presStyleCnt="1"/>
      <dgm:spPr/>
    </dgm:pt>
    <dgm:pt modelId="{15185A5B-688C-4504-B0F1-79E1D4E116DE}" type="pres">
      <dgm:prSet presAssocID="{06536786-F7FF-45FE-95F2-A990DF02C3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22E3E0-2096-4224-82D9-7A1EAB3A601F}" type="pres">
      <dgm:prSet presAssocID="{06536786-F7FF-45FE-95F2-A990DF02C3F6}" presName="hierChild2" presStyleCnt="0"/>
      <dgm:spPr/>
    </dgm:pt>
    <dgm:pt modelId="{A94B8041-3B88-4077-976F-622E14286A28}" type="pres">
      <dgm:prSet presAssocID="{8F83A8F9-BE00-4A43-B090-0A9F1F7D8FE3}" presName="Name10" presStyleLbl="parChTrans1D2" presStyleIdx="0" presStyleCnt="8"/>
      <dgm:spPr/>
      <dgm:t>
        <a:bodyPr/>
        <a:lstStyle/>
        <a:p>
          <a:endParaRPr lang="en-US"/>
        </a:p>
      </dgm:t>
    </dgm:pt>
    <dgm:pt modelId="{DBC8020F-135E-444B-897D-E1F6F602FA46}" type="pres">
      <dgm:prSet presAssocID="{4E655408-6772-4E43-9F19-A51C6FA44FB1}" presName="hierRoot2" presStyleCnt="0"/>
      <dgm:spPr/>
    </dgm:pt>
    <dgm:pt modelId="{10C38569-1ED9-467A-A5B4-6F8C82810863}" type="pres">
      <dgm:prSet presAssocID="{4E655408-6772-4E43-9F19-A51C6FA44FB1}" presName="composite2" presStyleCnt="0"/>
      <dgm:spPr/>
    </dgm:pt>
    <dgm:pt modelId="{68B44404-675B-4969-B19E-994CABF5BF1E}" type="pres">
      <dgm:prSet presAssocID="{4E655408-6772-4E43-9F19-A51C6FA44FB1}" presName="background2" presStyleLbl="node2" presStyleIdx="0" presStyleCnt="8"/>
      <dgm:spPr/>
    </dgm:pt>
    <dgm:pt modelId="{9762E683-BA8D-4B5E-9F8F-307772777F7C}" type="pres">
      <dgm:prSet presAssocID="{4E655408-6772-4E43-9F19-A51C6FA44FB1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49257-15C5-46B5-95F1-EA75FE2CF166}" type="pres">
      <dgm:prSet presAssocID="{4E655408-6772-4E43-9F19-A51C6FA44FB1}" presName="hierChild3" presStyleCnt="0"/>
      <dgm:spPr/>
    </dgm:pt>
    <dgm:pt modelId="{6292979D-7F8C-414F-A906-3B129E80DBF3}" type="pres">
      <dgm:prSet presAssocID="{F24CF7B4-A223-4D53-9A72-297615D0DFE6}" presName="Name10" presStyleLbl="parChTrans1D2" presStyleIdx="1" presStyleCnt="8"/>
      <dgm:spPr/>
      <dgm:t>
        <a:bodyPr/>
        <a:lstStyle/>
        <a:p>
          <a:endParaRPr lang="en-US"/>
        </a:p>
      </dgm:t>
    </dgm:pt>
    <dgm:pt modelId="{BE4FA096-0B41-4B8A-92E5-3606B1AF71DB}" type="pres">
      <dgm:prSet presAssocID="{25CEA2A5-3E5C-49CC-8401-33D386BAEB4B}" presName="hierRoot2" presStyleCnt="0"/>
      <dgm:spPr/>
    </dgm:pt>
    <dgm:pt modelId="{E4EE959A-9272-48A1-BFF2-30A219E01692}" type="pres">
      <dgm:prSet presAssocID="{25CEA2A5-3E5C-49CC-8401-33D386BAEB4B}" presName="composite2" presStyleCnt="0"/>
      <dgm:spPr/>
    </dgm:pt>
    <dgm:pt modelId="{1CE40CDB-1631-4BBA-B573-032030B6BDC0}" type="pres">
      <dgm:prSet presAssocID="{25CEA2A5-3E5C-49CC-8401-33D386BAEB4B}" presName="background2" presStyleLbl="node2" presStyleIdx="1" presStyleCnt="8"/>
      <dgm:spPr/>
    </dgm:pt>
    <dgm:pt modelId="{4FC1FC3A-964A-4DA9-A5AD-B26E0B83BEFF}" type="pres">
      <dgm:prSet presAssocID="{25CEA2A5-3E5C-49CC-8401-33D386BAEB4B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7ABE6-1D5F-40FA-901F-E5FE457EB854}" type="pres">
      <dgm:prSet presAssocID="{25CEA2A5-3E5C-49CC-8401-33D386BAEB4B}" presName="hierChild3" presStyleCnt="0"/>
      <dgm:spPr/>
    </dgm:pt>
    <dgm:pt modelId="{A3048F14-D474-48E8-B12C-240ACCC97B3C}" type="pres">
      <dgm:prSet presAssocID="{065413D8-652B-4017-B8F4-852AB0491DE3}" presName="Name10" presStyleLbl="parChTrans1D2" presStyleIdx="2" presStyleCnt="8"/>
      <dgm:spPr/>
      <dgm:t>
        <a:bodyPr/>
        <a:lstStyle/>
        <a:p>
          <a:endParaRPr lang="en-US"/>
        </a:p>
      </dgm:t>
    </dgm:pt>
    <dgm:pt modelId="{1AC5C035-82AF-460A-BC20-D878A472B903}" type="pres">
      <dgm:prSet presAssocID="{9A702E3E-0D4F-4E3D-8BBD-30DA6F187337}" presName="hierRoot2" presStyleCnt="0"/>
      <dgm:spPr/>
    </dgm:pt>
    <dgm:pt modelId="{C6C198BB-C07B-472A-9AEF-D0892BD7F08C}" type="pres">
      <dgm:prSet presAssocID="{9A702E3E-0D4F-4E3D-8BBD-30DA6F187337}" presName="composite2" presStyleCnt="0"/>
      <dgm:spPr/>
    </dgm:pt>
    <dgm:pt modelId="{9E1B2AB0-A850-43DC-9DA4-9FD04E0DC2FF}" type="pres">
      <dgm:prSet presAssocID="{9A702E3E-0D4F-4E3D-8BBD-30DA6F187337}" presName="background2" presStyleLbl="node2" presStyleIdx="2" presStyleCnt="8"/>
      <dgm:spPr/>
    </dgm:pt>
    <dgm:pt modelId="{B4C5541A-E6C0-400F-A540-1EEC7B0DC030}" type="pres">
      <dgm:prSet presAssocID="{9A702E3E-0D4F-4E3D-8BBD-30DA6F187337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102B8-A30F-4602-9A8C-E611FC5ACA0A}" type="pres">
      <dgm:prSet presAssocID="{9A702E3E-0D4F-4E3D-8BBD-30DA6F187337}" presName="hierChild3" presStyleCnt="0"/>
      <dgm:spPr/>
    </dgm:pt>
    <dgm:pt modelId="{7F59A590-83E6-49EB-8294-168C6F34200E}" type="pres">
      <dgm:prSet presAssocID="{232B7420-656D-4A58-A6C0-A9BE875CAB5D}" presName="Name10" presStyleLbl="parChTrans1D2" presStyleIdx="3" presStyleCnt="8"/>
      <dgm:spPr/>
      <dgm:t>
        <a:bodyPr/>
        <a:lstStyle/>
        <a:p>
          <a:endParaRPr lang="en-US"/>
        </a:p>
      </dgm:t>
    </dgm:pt>
    <dgm:pt modelId="{4EAC859F-8934-4811-8EF9-BDE6621C1FDE}" type="pres">
      <dgm:prSet presAssocID="{A8BF957B-E9DC-4030-98FA-684CE7DD6DCF}" presName="hierRoot2" presStyleCnt="0"/>
      <dgm:spPr/>
    </dgm:pt>
    <dgm:pt modelId="{D6FD14E4-F929-4548-903E-C9873C90A356}" type="pres">
      <dgm:prSet presAssocID="{A8BF957B-E9DC-4030-98FA-684CE7DD6DCF}" presName="composite2" presStyleCnt="0"/>
      <dgm:spPr/>
    </dgm:pt>
    <dgm:pt modelId="{8BF60AB8-402B-4586-AB6C-421890D8EA3B}" type="pres">
      <dgm:prSet presAssocID="{A8BF957B-E9DC-4030-98FA-684CE7DD6DCF}" presName="background2" presStyleLbl="node2" presStyleIdx="3" presStyleCnt="8"/>
      <dgm:spPr/>
    </dgm:pt>
    <dgm:pt modelId="{581BEE5C-38A3-4617-85EA-1ECBF8698A0A}" type="pres">
      <dgm:prSet presAssocID="{A8BF957B-E9DC-4030-98FA-684CE7DD6DCF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219C56-8C5F-405B-9BC5-A852BFC31DFA}" type="pres">
      <dgm:prSet presAssocID="{A8BF957B-E9DC-4030-98FA-684CE7DD6DCF}" presName="hierChild3" presStyleCnt="0"/>
      <dgm:spPr/>
    </dgm:pt>
    <dgm:pt modelId="{C01162B8-4599-4113-8F30-AC01553D1161}" type="pres">
      <dgm:prSet presAssocID="{1B0A7F12-F811-41DA-A75F-F66A602DF629}" presName="Name17" presStyleLbl="parChTrans1D3" presStyleIdx="0" presStyleCnt="7"/>
      <dgm:spPr/>
      <dgm:t>
        <a:bodyPr/>
        <a:lstStyle/>
        <a:p>
          <a:endParaRPr lang="en-US"/>
        </a:p>
      </dgm:t>
    </dgm:pt>
    <dgm:pt modelId="{22EF3D61-22AE-4455-8B7B-FC203AA4F460}" type="pres">
      <dgm:prSet presAssocID="{C7FA5F73-0C88-47FC-A4F5-C21500A151D8}" presName="hierRoot3" presStyleCnt="0"/>
      <dgm:spPr/>
    </dgm:pt>
    <dgm:pt modelId="{947AC256-6164-469E-8119-D288F074FC1B}" type="pres">
      <dgm:prSet presAssocID="{C7FA5F73-0C88-47FC-A4F5-C21500A151D8}" presName="composite3" presStyleCnt="0"/>
      <dgm:spPr/>
    </dgm:pt>
    <dgm:pt modelId="{9F8DD874-9A2F-4164-B1FF-2199F610B008}" type="pres">
      <dgm:prSet presAssocID="{C7FA5F73-0C88-47FC-A4F5-C21500A151D8}" presName="background3" presStyleLbl="node3" presStyleIdx="0" presStyleCnt="7"/>
      <dgm:spPr/>
    </dgm:pt>
    <dgm:pt modelId="{73BA4797-27B0-4DED-A44F-745C5DDDFC39}" type="pres">
      <dgm:prSet presAssocID="{C7FA5F73-0C88-47FC-A4F5-C21500A151D8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F971BA-6976-4297-9FA7-309187DEBEC2}" type="pres">
      <dgm:prSet presAssocID="{C7FA5F73-0C88-47FC-A4F5-C21500A151D8}" presName="hierChild4" presStyleCnt="0"/>
      <dgm:spPr/>
    </dgm:pt>
    <dgm:pt modelId="{C5E31A59-A9EE-4C49-B73D-2F776A5A336E}" type="pres">
      <dgm:prSet presAssocID="{32A44376-6783-475A-8ECD-1EC7912FB6FF}" presName="Name23" presStyleLbl="parChTrans1D4" presStyleIdx="0" presStyleCnt="36"/>
      <dgm:spPr/>
      <dgm:t>
        <a:bodyPr/>
        <a:lstStyle/>
        <a:p>
          <a:endParaRPr lang="en-US"/>
        </a:p>
      </dgm:t>
    </dgm:pt>
    <dgm:pt modelId="{873E105F-9631-495F-BFBF-F9CFD0EABD40}" type="pres">
      <dgm:prSet presAssocID="{439AFB0D-2424-439F-82F8-17ABF2782A4D}" presName="hierRoot4" presStyleCnt="0"/>
      <dgm:spPr/>
    </dgm:pt>
    <dgm:pt modelId="{33F39E36-5F4B-422D-B7FD-F3DA8D7B6A68}" type="pres">
      <dgm:prSet presAssocID="{439AFB0D-2424-439F-82F8-17ABF2782A4D}" presName="composite4" presStyleCnt="0"/>
      <dgm:spPr/>
    </dgm:pt>
    <dgm:pt modelId="{7BD8B75B-ABD3-4CB1-BD2C-CF07F17A5100}" type="pres">
      <dgm:prSet presAssocID="{439AFB0D-2424-439F-82F8-17ABF2782A4D}" presName="background4" presStyleLbl="node4" presStyleIdx="0" presStyleCnt="36"/>
      <dgm:spPr/>
    </dgm:pt>
    <dgm:pt modelId="{340E1027-E8DA-440C-8188-E6C8B96F1629}" type="pres">
      <dgm:prSet presAssocID="{439AFB0D-2424-439F-82F8-17ABF2782A4D}" presName="text4" presStyleLbl="fgAcc4" presStyleIdx="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4AB93-4B7F-49A6-A030-A8CAE3016AE2}" type="pres">
      <dgm:prSet presAssocID="{439AFB0D-2424-439F-82F8-17ABF2782A4D}" presName="hierChild5" presStyleCnt="0"/>
      <dgm:spPr/>
    </dgm:pt>
    <dgm:pt modelId="{6485F1DC-37A9-409B-BC5B-1FA622BF13CE}" type="pres">
      <dgm:prSet presAssocID="{873988DC-EDF0-461A-941D-A9F5BC984360}" presName="Name17" presStyleLbl="parChTrans1D3" presStyleIdx="1" presStyleCnt="7"/>
      <dgm:spPr/>
      <dgm:t>
        <a:bodyPr/>
        <a:lstStyle/>
        <a:p>
          <a:endParaRPr lang="en-US"/>
        </a:p>
      </dgm:t>
    </dgm:pt>
    <dgm:pt modelId="{F8A29FD1-360F-44E8-90CA-41BF9B2A3EC2}" type="pres">
      <dgm:prSet presAssocID="{3CADAD94-775D-4514-8DF0-4CE5F6CB6AA4}" presName="hierRoot3" presStyleCnt="0"/>
      <dgm:spPr/>
    </dgm:pt>
    <dgm:pt modelId="{BC98C4A9-2297-4EE2-BF81-8F97EC47CA61}" type="pres">
      <dgm:prSet presAssocID="{3CADAD94-775D-4514-8DF0-4CE5F6CB6AA4}" presName="composite3" presStyleCnt="0"/>
      <dgm:spPr/>
    </dgm:pt>
    <dgm:pt modelId="{DCC5CA60-82BB-4481-AA5E-9D6F3C582118}" type="pres">
      <dgm:prSet presAssocID="{3CADAD94-775D-4514-8DF0-4CE5F6CB6AA4}" presName="background3" presStyleLbl="node3" presStyleIdx="1" presStyleCnt="7"/>
      <dgm:spPr/>
    </dgm:pt>
    <dgm:pt modelId="{A003B66F-C851-470E-BB3B-41D511FA3B3D}" type="pres">
      <dgm:prSet presAssocID="{3CADAD94-775D-4514-8DF0-4CE5F6CB6AA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D6DB6B-B01D-4EFD-9913-29A00F9534CD}" type="pres">
      <dgm:prSet presAssocID="{3CADAD94-775D-4514-8DF0-4CE5F6CB6AA4}" presName="hierChild4" presStyleCnt="0"/>
      <dgm:spPr/>
    </dgm:pt>
    <dgm:pt modelId="{AE6107DE-8ACE-4B44-930D-97DBF851B683}" type="pres">
      <dgm:prSet presAssocID="{FECF8639-88BC-41E1-A30D-7C3D25ABCB6C}" presName="Name23" presStyleLbl="parChTrans1D4" presStyleIdx="1" presStyleCnt="36"/>
      <dgm:spPr/>
      <dgm:t>
        <a:bodyPr/>
        <a:lstStyle/>
        <a:p>
          <a:endParaRPr lang="en-US"/>
        </a:p>
      </dgm:t>
    </dgm:pt>
    <dgm:pt modelId="{B984F28F-BBB8-4B38-9690-D180D7852B6A}" type="pres">
      <dgm:prSet presAssocID="{7D513132-5FAC-4260-B2D1-961C173F99D5}" presName="hierRoot4" presStyleCnt="0"/>
      <dgm:spPr/>
    </dgm:pt>
    <dgm:pt modelId="{7C802AE8-9A82-4D4C-8831-C42A1045BAE6}" type="pres">
      <dgm:prSet presAssocID="{7D513132-5FAC-4260-B2D1-961C173F99D5}" presName="composite4" presStyleCnt="0"/>
      <dgm:spPr/>
    </dgm:pt>
    <dgm:pt modelId="{C49AD3E6-69C3-42C8-A844-E5096BD7A9A2}" type="pres">
      <dgm:prSet presAssocID="{7D513132-5FAC-4260-B2D1-961C173F99D5}" presName="background4" presStyleLbl="node4" presStyleIdx="1" presStyleCnt="36"/>
      <dgm:spPr/>
    </dgm:pt>
    <dgm:pt modelId="{61B2C402-17EA-471F-8EBA-7184866F12A6}" type="pres">
      <dgm:prSet presAssocID="{7D513132-5FAC-4260-B2D1-961C173F99D5}" presName="text4" presStyleLbl="fgAcc4" presStyleIdx="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2CFBD-6581-4C52-828E-C631F03B3AE6}" type="pres">
      <dgm:prSet presAssocID="{7D513132-5FAC-4260-B2D1-961C173F99D5}" presName="hierChild5" presStyleCnt="0"/>
      <dgm:spPr/>
    </dgm:pt>
    <dgm:pt modelId="{005B7CC8-9CCF-477E-BB6E-69F181E04F0D}" type="pres">
      <dgm:prSet presAssocID="{2BDFA43F-BB71-4404-8E51-B3C7149BA451}" presName="Name17" presStyleLbl="parChTrans1D3" presStyleIdx="2" presStyleCnt="7"/>
      <dgm:spPr/>
      <dgm:t>
        <a:bodyPr/>
        <a:lstStyle/>
        <a:p>
          <a:endParaRPr lang="en-US"/>
        </a:p>
      </dgm:t>
    </dgm:pt>
    <dgm:pt modelId="{5056D61C-9739-4F01-8884-FA7089A7B61E}" type="pres">
      <dgm:prSet presAssocID="{D70BA74F-5C95-47E1-BE6A-A10A72142E99}" presName="hierRoot3" presStyleCnt="0"/>
      <dgm:spPr/>
    </dgm:pt>
    <dgm:pt modelId="{B8C62425-8876-472B-A57F-BE6938642B13}" type="pres">
      <dgm:prSet presAssocID="{D70BA74F-5C95-47E1-BE6A-A10A72142E99}" presName="composite3" presStyleCnt="0"/>
      <dgm:spPr/>
    </dgm:pt>
    <dgm:pt modelId="{EBEBBA12-F768-4B3D-8E36-E523F9C32EAD}" type="pres">
      <dgm:prSet presAssocID="{D70BA74F-5C95-47E1-BE6A-A10A72142E99}" presName="background3" presStyleLbl="node3" presStyleIdx="2" presStyleCnt="7"/>
      <dgm:spPr/>
    </dgm:pt>
    <dgm:pt modelId="{7D06070B-7B9F-4E2E-B4F7-7C79F80A4F03}" type="pres">
      <dgm:prSet presAssocID="{D70BA74F-5C95-47E1-BE6A-A10A72142E9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BA294-3940-4D55-A251-3034C426AB2F}" type="pres">
      <dgm:prSet presAssocID="{D70BA74F-5C95-47E1-BE6A-A10A72142E99}" presName="hierChild4" presStyleCnt="0"/>
      <dgm:spPr/>
    </dgm:pt>
    <dgm:pt modelId="{5A3B4B85-3ED7-42E9-804F-8AD344DAC54B}" type="pres">
      <dgm:prSet presAssocID="{48CC897F-7AD7-45DD-BFA7-E45339C8012F}" presName="Name23" presStyleLbl="parChTrans1D4" presStyleIdx="2" presStyleCnt="36"/>
      <dgm:spPr/>
      <dgm:t>
        <a:bodyPr/>
        <a:lstStyle/>
        <a:p>
          <a:endParaRPr lang="en-US"/>
        </a:p>
      </dgm:t>
    </dgm:pt>
    <dgm:pt modelId="{CCD7B825-E755-478B-8D6A-2FCDC3E4EC2C}" type="pres">
      <dgm:prSet presAssocID="{9912E43F-4791-41FD-BBFC-F88243619721}" presName="hierRoot4" presStyleCnt="0"/>
      <dgm:spPr/>
    </dgm:pt>
    <dgm:pt modelId="{E4D21F58-C36D-43BF-9E04-637B4ACE4A1F}" type="pres">
      <dgm:prSet presAssocID="{9912E43F-4791-41FD-BBFC-F88243619721}" presName="composite4" presStyleCnt="0"/>
      <dgm:spPr/>
    </dgm:pt>
    <dgm:pt modelId="{70EFC692-CCD4-405D-AD0C-5080F79F4276}" type="pres">
      <dgm:prSet presAssocID="{9912E43F-4791-41FD-BBFC-F88243619721}" presName="background4" presStyleLbl="node4" presStyleIdx="2" presStyleCnt="36"/>
      <dgm:spPr/>
    </dgm:pt>
    <dgm:pt modelId="{91A86A27-5439-428D-8F3A-9BD604102092}" type="pres">
      <dgm:prSet presAssocID="{9912E43F-4791-41FD-BBFC-F88243619721}" presName="text4" presStyleLbl="fgAcc4" presStyleIdx="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5D1B2-43DC-44CD-B90E-DEC26B1550A3}" type="pres">
      <dgm:prSet presAssocID="{9912E43F-4791-41FD-BBFC-F88243619721}" presName="hierChild5" presStyleCnt="0"/>
      <dgm:spPr/>
    </dgm:pt>
    <dgm:pt modelId="{7DD882BA-A9F8-4EAE-B087-49D7BBD9485E}" type="pres">
      <dgm:prSet presAssocID="{AC2899D9-968C-4F1F-9A4A-F91F24B22D66}" presName="Name17" presStyleLbl="parChTrans1D3" presStyleIdx="3" presStyleCnt="7"/>
      <dgm:spPr/>
      <dgm:t>
        <a:bodyPr/>
        <a:lstStyle/>
        <a:p>
          <a:endParaRPr lang="en-US"/>
        </a:p>
      </dgm:t>
    </dgm:pt>
    <dgm:pt modelId="{211C5778-41D5-40B7-9607-66F9316C45A8}" type="pres">
      <dgm:prSet presAssocID="{00ADC56A-E3C1-4F7F-845A-4D76AFBE0BCD}" presName="hierRoot3" presStyleCnt="0"/>
      <dgm:spPr/>
    </dgm:pt>
    <dgm:pt modelId="{C0038D21-B193-4908-A43E-836ECB60011B}" type="pres">
      <dgm:prSet presAssocID="{00ADC56A-E3C1-4F7F-845A-4D76AFBE0BCD}" presName="composite3" presStyleCnt="0"/>
      <dgm:spPr/>
    </dgm:pt>
    <dgm:pt modelId="{C24D9A78-1326-4B95-820F-AAE402B72455}" type="pres">
      <dgm:prSet presAssocID="{00ADC56A-E3C1-4F7F-845A-4D76AFBE0BCD}" presName="background3" presStyleLbl="node3" presStyleIdx="3" presStyleCnt="7"/>
      <dgm:spPr/>
    </dgm:pt>
    <dgm:pt modelId="{D61A9FF0-EE0C-4A59-AB15-075F9337EFC6}" type="pres">
      <dgm:prSet presAssocID="{00ADC56A-E3C1-4F7F-845A-4D76AFBE0BCD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CECFB-AB23-477A-86F7-C9A1D08B8AE1}" type="pres">
      <dgm:prSet presAssocID="{00ADC56A-E3C1-4F7F-845A-4D76AFBE0BCD}" presName="hierChild4" presStyleCnt="0"/>
      <dgm:spPr/>
    </dgm:pt>
    <dgm:pt modelId="{6254354C-4176-41C2-B2E7-06D162E2AC5E}" type="pres">
      <dgm:prSet presAssocID="{15E7A2F7-1BB7-41EB-A3EB-CB5D7FA7FDE6}" presName="Name10" presStyleLbl="parChTrans1D2" presStyleIdx="4" presStyleCnt="8"/>
      <dgm:spPr/>
      <dgm:t>
        <a:bodyPr/>
        <a:lstStyle/>
        <a:p>
          <a:endParaRPr lang="en-US"/>
        </a:p>
      </dgm:t>
    </dgm:pt>
    <dgm:pt modelId="{C9A1B2DD-20F0-43FD-92F4-9400D28F967E}" type="pres">
      <dgm:prSet presAssocID="{C5945A14-84FC-4956-A4E6-8036FCB88458}" presName="hierRoot2" presStyleCnt="0"/>
      <dgm:spPr/>
    </dgm:pt>
    <dgm:pt modelId="{1D0E6DEF-B26E-401B-ABC2-0E6CCB657813}" type="pres">
      <dgm:prSet presAssocID="{C5945A14-84FC-4956-A4E6-8036FCB88458}" presName="composite2" presStyleCnt="0"/>
      <dgm:spPr/>
    </dgm:pt>
    <dgm:pt modelId="{302D01DB-FAF8-4C94-88AE-853A34A931C8}" type="pres">
      <dgm:prSet presAssocID="{C5945A14-84FC-4956-A4E6-8036FCB88458}" presName="background2" presStyleLbl="node2" presStyleIdx="4" presStyleCnt="8"/>
      <dgm:spPr/>
    </dgm:pt>
    <dgm:pt modelId="{653B4A5D-2ADE-4E26-9788-72669908F8DD}" type="pres">
      <dgm:prSet presAssocID="{C5945A14-84FC-4956-A4E6-8036FCB88458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D8C10-0926-4546-B884-6E6A494AE2C0}" type="pres">
      <dgm:prSet presAssocID="{C5945A14-84FC-4956-A4E6-8036FCB88458}" presName="hierChild3" presStyleCnt="0"/>
      <dgm:spPr/>
    </dgm:pt>
    <dgm:pt modelId="{045D58B2-7DB0-411B-863A-09B1938F2683}" type="pres">
      <dgm:prSet presAssocID="{C6F5ED85-C9ED-45A0-9ECB-AA0C86E7D32A}" presName="Name10" presStyleLbl="parChTrans1D2" presStyleIdx="5" presStyleCnt="8"/>
      <dgm:spPr/>
      <dgm:t>
        <a:bodyPr/>
        <a:lstStyle/>
        <a:p>
          <a:endParaRPr lang="en-US"/>
        </a:p>
      </dgm:t>
    </dgm:pt>
    <dgm:pt modelId="{B74BF8A5-47AF-4BEC-9B0E-D2B003A99798}" type="pres">
      <dgm:prSet presAssocID="{F59D43CB-D3C3-4D78-A6D5-939D4F443014}" presName="hierRoot2" presStyleCnt="0"/>
      <dgm:spPr/>
    </dgm:pt>
    <dgm:pt modelId="{DA93B2DC-EB72-49AC-BB77-4A0002D37537}" type="pres">
      <dgm:prSet presAssocID="{F59D43CB-D3C3-4D78-A6D5-939D4F443014}" presName="composite2" presStyleCnt="0"/>
      <dgm:spPr/>
    </dgm:pt>
    <dgm:pt modelId="{FD1E69CA-5BFD-4C05-84CD-6C2B8AF25E67}" type="pres">
      <dgm:prSet presAssocID="{F59D43CB-D3C3-4D78-A6D5-939D4F443014}" presName="background2" presStyleLbl="node2" presStyleIdx="5" presStyleCnt="8"/>
      <dgm:spPr/>
    </dgm:pt>
    <dgm:pt modelId="{47B49950-83D4-4E49-9355-2A5B911B546B}" type="pres">
      <dgm:prSet presAssocID="{F59D43CB-D3C3-4D78-A6D5-939D4F443014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5BD43-B18F-43A0-A204-B36E565D3A21}" type="pres">
      <dgm:prSet presAssocID="{F59D43CB-D3C3-4D78-A6D5-939D4F443014}" presName="hierChild3" presStyleCnt="0"/>
      <dgm:spPr/>
    </dgm:pt>
    <dgm:pt modelId="{37980185-4C93-43C1-A51D-15BE97F5FBDF}" type="pres">
      <dgm:prSet presAssocID="{31D6F3B8-1F5A-4E46-BBDA-7182902EC7C1}" presName="Name10" presStyleLbl="parChTrans1D2" presStyleIdx="6" presStyleCnt="8"/>
      <dgm:spPr/>
      <dgm:t>
        <a:bodyPr/>
        <a:lstStyle/>
        <a:p>
          <a:endParaRPr lang="en-US"/>
        </a:p>
      </dgm:t>
    </dgm:pt>
    <dgm:pt modelId="{C536570A-D9E4-4479-8D55-30BA9D6C4F70}" type="pres">
      <dgm:prSet presAssocID="{6F244300-A8A6-4376-BCA1-5B562E17BCE8}" presName="hierRoot2" presStyleCnt="0"/>
      <dgm:spPr/>
    </dgm:pt>
    <dgm:pt modelId="{A19BE965-82C1-463D-8741-7321E6DD6741}" type="pres">
      <dgm:prSet presAssocID="{6F244300-A8A6-4376-BCA1-5B562E17BCE8}" presName="composite2" presStyleCnt="0"/>
      <dgm:spPr/>
    </dgm:pt>
    <dgm:pt modelId="{C09220B7-3F73-4EC0-84B9-7064B95BD2BF}" type="pres">
      <dgm:prSet presAssocID="{6F244300-A8A6-4376-BCA1-5B562E17BCE8}" presName="background2" presStyleLbl="node2" presStyleIdx="6" presStyleCnt="8"/>
      <dgm:spPr/>
    </dgm:pt>
    <dgm:pt modelId="{7F65C886-B6A3-47E2-BA6E-032505B28436}" type="pres">
      <dgm:prSet presAssocID="{6F244300-A8A6-4376-BCA1-5B562E17BCE8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0B3E3-77D8-4406-934F-7FEFFE664D2D}" type="pres">
      <dgm:prSet presAssocID="{6F244300-A8A6-4376-BCA1-5B562E17BCE8}" presName="hierChild3" presStyleCnt="0"/>
      <dgm:spPr/>
    </dgm:pt>
    <dgm:pt modelId="{A44C3489-632F-450E-8419-94D9ECE3D43E}" type="pres">
      <dgm:prSet presAssocID="{02E23306-B001-4D19-9F20-6BE06A8FA55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9BA190DA-9E11-417D-ABB4-ADAC23512226}" type="pres">
      <dgm:prSet presAssocID="{94267814-9C28-4146-A3EE-64B854900E28}" presName="hierRoot3" presStyleCnt="0"/>
      <dgm:spPr/>
    </dgm:pt>
    <dgm:pt modelId="{A320C2B7-9330-4264-896A-8B094FC84468}" type="pres">
      <dgm:prSet presAssocID="{94267814-9C28-4146-A3EE-64B854900E28}" presName="composite3" presStyleCnt="0"/>
      <dgm:spPr/>
    </dgm:pt>
    <dgm:pt modelId="{7464812E-6137-43E7-94F3-DB88353D123F}" type="pres">
      <dgm:prSet presAssocID="{94267814-9C28-4146-A3EE-64B854900E28}" presName="background3" presStyleLbl="node3" presStyleIdx="4" presStyleCnt="7"/>
      <dgm:spPr/>
    </dgm:pt>
    <dgm:pt modelId="{6D0B7A92-8E4F-4165-90FD-2D573C4D4630}" type="pres">
      <dgm:prSet presAssocID="{94267814-9C28-4146-A3EE-64B854900E28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666A89-1EA9-4AC1-84C2-1E31A4C0B623}" type="pres">
      <dgm:prSet presAssocID="{94267814-9C28-4146-A3EE-64B854900E28}" presName="hierChild4" presStyleCnt="0"/>
      <dgm:spPr/>
    </dgm:pt>
    <dgm:pt modelId="{40D5027C-1C03-4664-8C83-8EDD8FB48F28}" type="pres">
      <dgm:prSet presAssocID="{09B28599-E8CE-425C-BB4F-7E4D5725C976}" presName="Name17" presStyleLbl="parChTrans1D3" presStyleIdx="5" presStyleCnt="7"/>
      <dgm:spPr/>
      <dgm:t>
        <a:bodyPr/>
        <a:lstStyle/>
        <a:p>
          <a:endParaRPr lang="en-US"/>
        </a:p>
      </dgm:t>
    </dgm:pt>
    <dgm:pt modelId="{B1D08581-B448-4E72-802E-1D5131FF28DA}" type="pres">
      <dgm:prSet presAssocID="{CF8D59D0-9E2D-45CB-AFE7-46CEBD95DC76}" presName="hierRoot3" presStyleCnt="0"/>
      <dgm:spPr/>
    </dgm:pt>
    <dgm:pt modelId="{7EECFA2D-CC6E-4A42-B5B3-431B7AD6DF84}" type="pres">
      <dgm:prSet presAssocID="{CF8D59D0-9E2D-45CB-AFE7-46CEBD95DC76}" presName="composite3" presStyleCnt="0"/>
      <dgm:spPr/>
    </dgm:pt>
    <dgm:pt modelId="{58B37F9B-E952-4435-9119-AF9B7EE66F8D}" type="pres">
      <dgm:prSet presAssocID="{CF8D59D0-9E2D-45CB-AFE7-46CEBD95DC76}" presName="background3" presStyleLbl="node3" presStyleIdx="5" presStyleCnt="7"/>
      <dgm:spPr/>
    </dgm:pt>
    <dgm:pt modelId="{41CD88AF-E090-47E3-960C-DF7201099FD8}" type="pres">
      <dgm:prSet presAssocID="{CF8D59D0-9E2D-45CB-AFE7-46CEBD95DC76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8F8ED-0E12-4A97-A415-DD6B885A1F6D}" type="pres">
      <dgm:prSet presAssocID="{CF8D59D0-9E2D-45CB-AFE7-46CEBD95DC76}" presName="hierChild4" presStyleCnt="0"/>
      <dgm:spPr/>
    </dgm:pt>
    <dgm:pt modelId="{4FED91BF-7F57-417A-95BA-03A6052EC754}" type="pres">
      <dgm:prSet presAssocID="{11C6218B-9C00-4848-BB3C-FD0CD3C0E1E2}" presName="Name23" presStyleLbl="parChTrans1D4" presStyleIdx="3" presStyleCnt="36"/>
      <dgm:spPr/>
      <dgm:t>
        <a:bodyPr/>
        <a:lstStyle/>
        <a:p>
          <a:endParaRPr lang="en-US"/>
        </a:p>
      </dgm:t>
    </dgm:pt>
    <dgm:pt modelId="{DF4E1E5B-789F-4D64-BB6E-20CBA9454839}" type="pres">
      <dgm:prSet presAssocID="{3242014D-FA1D-485F-9E59-8857465DB4BB}" presName="hierRoot4" presStyleCnt="0"/>
      <dgm:spPr/>
    </dgm:pt>
    <dgm:pt modelId="{56C293DA-84C9-43FA-ABBB-3D837E10A4F5}" type="pres">
      <dgm:prSet presAssocID="{3242014D-FA1D-485F-9E59-8857465DB4BB}" presName="composite4" presStyleCnt="0"/>
      <dgm:spPr/>
    </dgm:pt>
    <dgm:pt modelId="{A1482D33-ADA3-46FB-9F8C-869152189C2C}" type="pres">
      <dgm:prSet presAssocID="{3242014D-FA1D-485F-9E59-8857465DB4BB}" presName="background4" presStyleLbl="node4" presStyleIdx="3" presStyleCnt="36"/>
      <dgm:spPr/>
    </dgm:pt>
    <dgm:pt modelId="{BE591564-3211-4A04-A649-D397424BB649}" type="pres">
      <dgm:prSet presAssocID="{3242014D-FA1D-485F-9E59-8857465DB4BB}" presName="text4" presStyleLbl="fgAcc4" presStyleIdx="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AE714-A33E-452F-B528-158B5225E89D}" type="pres">
      <dgm:prSet presAssocID="{3242014D-FA1D-485F-9E59-8857465DB4BB}" presName="hierChild5" presStyleCnt="0"/>
      <dgm:spPr/>
    </dgm:pt>
    <dgm:pt modelId="{108E57E0-D691-4ABE-BED0-25EFC935EE5A}" type="pres">
      <dgm:prSet presAssocID="{5D1CE831-3E65-48C5-B276-476807B3B437}" presName="Name23" presStyleLbl="parChTrans1D4" presStyleIdx="4" presStyleCnt="36"/>
      <dgm:spPr/>
      <dgm:t>
        <a:bodyPr/>
        <a:lstStyle/>
        <a:p>
          <a:endParaRPr lang="en-US"/>
        </a:p>
      </dgm:t>
    </dgm:pt>
    <dgm:pt modelId="{E2AF1E0C-368F-4F72-A09B-FF41BE47724F}" type="pres">
      <dgm:prSet presAssocID="{BD8CA7CE-0808-493E-A0A2-939C11CA1347}" presName="hierRoot4" presStyleCnt="0"/>
      <dgm:spPr/>
    </dgm:pt>
    <dgm:pt modelId="{A2C5DAC5-4F31-4D8C-9697-3794C203CFB3}" type="pres">
      <dgm:prSet presAssocID="{BD8CA7CE-0808-493E-A0A2-939C11CA1347}" presName="composite4" presStyleCnt="0"/>
      <dgm:spPr/>
    </dgm:pt>
    <dgm:pt modelId="{4803D0F9-7962-4E46-B18A-4E65E46B14B1}" type="pres">
      <dgm:prSet presAssocID="{BD8CA7CE-0808-493E-A0A2-939C11CA1347}" presName="background4" presStyleLbl="node4" presStyleIdx="4" presStyleCnt="36"/>
      <dgm:spPr/>
    </dgm:pt>
    <dgm:pt modelId="{2B3E721E-3281-48DA-B90D-01CB6048A6D1}" type="pres">
      <dgm:prSet presAssocID="{BD8CA7CE-0808-493E-A0A2-939C11CA1347}" presName="text4" presStyleLbl="fgAcc4" presStyleIdx="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1B9AFE-FB60-41A7-AC64-29AD5B888566}" type="pres">
      <dgm:prSet presAssocID="{BD8CA7CE-0808-493E-A0A2-939C11CA1347}" presName="hierChild5" presStyleCnt="0"/>
      <dgm:spPr/>
    </dgm:pt>
    <dgm:pt modelId="{1874A796-42D3-4A7F-877D-2D40071C8D87}" type="pres">
      <dgm:prSet presAssocID="{70311944-DAEB-4F7E-963F-7F0B97662423}" presName="Name23" presStyleLbl="parChTrans1D4" presStyleIdx="5" presStyleCnt="36"/>
      <dgm:spPr/>
      <dgm:t>
        <a:bodyPr/>
        <a:lstStyle/>
        <a:p>
          <a:endParaRPr lang="en-US"/>
        </a:p>
      </dgm:t>
    </dgm:pt>
    <dgm:pt modelId="{B55AA15A-E67A-484C-98FA-144989C3C96C}" type="pres">
      <dgm:prSet presAssocID="{A8B6EDC7-AD75-4C74-B92F-64A3E405E4D7}" presName="hierRoot4" presStyleCnt="0"/>
      <dgm:spPr/>
    </dgm:pt>
    <dgm:pt modelId="{7DCFB410-877D-4A19-B2B7-8E2EC12BC17C}" type="pres">
      <dgm:prSet presAssocID="{A8B6EDC7-AD75-4C74-B92F-64A3E405E4D7}" presName="composite4" presStyleCnt="0"/>
      <dgm:spPr/>
    </dgm:pt>
    <dgm:pt modelId="{790F543D-1A37-4D5F-A7F7-B78215F2E5C3}" type="pres">
      <dgm:prSet presAssocID="{A8B6EDC7-AD75-4C74-B92F-64A3E405E4D7}" presName="background4" presStyleLbl="node4" presStyleIdx="5" presStyleCnt="36"/>
      <dgm:spPr/>
    </dgm:pt>
    <dgm:pt modelId="{CEEC8A2E-A038-4C89-AB94-B30988B2AD08}" type="pres">
      <dgm:prSet presAssocID="{A8B6EDC7-AD75-4C74-B92F-64A3E405E4D7}" presName="text4" presStyleLbl="fgAcc4" presStyleIdx="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7F8B0-8788-4454-A09A-7846B7840B63}" type="pres">
      <dgm:prSet presAssocID="{A8B6EDC7-AD75-4C74-B92F-64A3E405E4D7}" presName="hierChild5" presStyleCnt="0"/>
      <dgm:spPr/>
    </dgm:pt>
    <dgm:pt modelId="{619A86F0-176F-4D3A-932A-B482914BE0E5}" type="pres">
      <dgm:prSet presAssocID="{7F61DA88-D810-43BF-A709-748BC0948EAA}" presName="Name23" presStyleLbl="parChTrans1D4" presStyleIdx="6" presStyleCnt="36"/>
      <dgm:spPr/>
      <dgm:t>
        <a:bodyPr/>
        <a:lstStyle/>
        <a:p>
          <a:endParaRPr lang="en-US"/>
        </a:p>
      </dgm:t>
    </dgm:pt>
    <dgm:pt modelId="{30D51CFF-1CFF-446B-BC55-FC573DBFE53F}" type="pres">
      <dgm:prSet presAssocID="{58CF1EA9-3040-4FE1-B23C-1D644F9FE249}" presName="hierRoot4" presStyleCnt="0"/>
      <dgm:spPr/>
    </dgm:pt>
    <dgm:pt modelId="{515F6A45-87F6-4537-AF7D-857E28208DED}" type="pres">
      <dgm:prSet presAssocID="{58CF1EA9-3040-4FE1-B23C-1D644F9FE249}" presName="composite4" presStyleCnt="0"/>
      <dgm:spPr/>
    </dgm:pt>
    <dgm:pt modelId="{2F51B4AF-25F9-4250-95C3-69243842DC16}" type="pres">
      <dgm:prSet presAssocID="{58CF1EA9-3040-4FE1-B23C-1D644F9FE249}" presName="background4" presStyleLbl="node4" presStyleIdx="6" presStyleCnt="36"/>
      <dgm:spPr/>
    </dgm:pt>
    <dgm:pt modelId="{C5C7E28F-670D-431A-B987-388D878A4B36}" type="pres">
      <dgm:prSet presAssocID="{58CF1EA9-3040-4FE1-B23C-1D644F9FE249}" presName="text4" presStyleLbl="fgAcc4" presStyleIdx="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29A83-D410-4BFA-83A9-838926154AAB}" type="pres">
      <dgm:prSet presAssocID="{58CF1EA9-3040-4FE1-B23C-1D644F9FE249}" presName="hierChild5" presStyleCnt="0"/>
      <dgm:spPr/>
    </dgm:pt>
    <dgm:pt modelId="{4BACEFB4-8072-4047-AA8E-004D3B50F9D3}" type="pres">
      <dgm:prSet presAssocID="{1A310DA8-BDE3-403B-A2DA-9DCD76A05FD8}" presName="Name23" presStyleLbl="parChTrans1D4" presStyleIdx="7" presStyleCnt="36"/>
      <dgm:spPr/>
      <dgm:t>
        <a:bodyPr/>
        <a:lstStyle/>
        <a:p>
          <a:endParaRPr lang="en-US"/>
        </a:p>
      </dgm:t>
    </dgm:pt>
    <dgm:pt modelId="{05442371-02CB-4BDC-B32C-8E536CF1035D}" type="pres">
      <dgm:prSet presAssocID="{F734B3CE-E7D5-4821-A357-340E93E8A31B}" presName="hierRoot4" presStyleCnt="0"/>
      <dgm:spPr/>
    </dgm:pt>
    <dgm:pt modelId="{E06E862E-6EAC-46B3-BB1F-47A9E45376B5}" type="pres">
      <dgm:prSet presAssocID="{F734B3CE-E7D5-4821-A357-340E93E8A31B}" presName="composite4" presStyleCnt="0"/>
      <dgm:spPr/>
    </dgm:pt>
    <dgm:pt modelId="{B766D5FD-C068-4A91-A5B6-741DEB420ADB}" type="pres">
      <dgm:prSet presAssocID="{F734B3CE-E7D5-4821-A357-340E93E8A31B}" presName="background4" presStyleLbl="node4" presStyleIdx="7" presStyleCnt="36"/>
      <dgm:spPr/>
    </dgm:pt>
    <dgm:pt modelId="{E969D132-0865-424D-BB2B-A6EFA012F825}" type="pres">
      <dgm:prSet presAssocID="{F734B3CE-E7D5-4821-A357-340E93E8A31B}" presName="text4" presStyleLbl="fgAcc4" presStyleIdx="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EF3E7-A3EC-40D0-8C09-7A5661C4119F}" type="pres">
      <dgm:prSet presAssocID="{F734B3CE-E7D5-4821-A357-340E93E8A31B}" presName="hierChild5" presStyleCnt="0"/>
      <dgm:spPr/>
    </dgm:pt>
    <dgm:pt modelId="{988AA487-5747-4B68-9F86-E09513F4E8DE}" type="pres">
      <dgm:prSet presAssocID="{07E13DBC-F972-4A4D-BA0F-6F11AF343170}" presName="Name23" presStyleLbl="parChTrans1D4" presStyleIdx="8" presStyleCnt="36"/>
      <dgm:spPr/>
      <dgm:t>
        <a:bodyPr/>
        <a:lstStyle/>
        <a:p>
          <a:endParaRPr lang="en-US"/>
        </a:p>
      </dgm:t>
    </dgm:pt>
    <dgm:pt modelId="{4E78176B-C8E1-4D9E-84E0-AE52D03930FF}" type="pres">
      <dgm:prSet presAssocID="{F82A63B1-517A-4456-B6BA-9D21653331E1}" presName="hierRoot4" presStyleCnt="0"/>
      <dgm:spPr/>
    </dgm:pt>
    <dgm:pt modelId="{9E9050D6-2587-43C0-BE93-98C11578F5A9}" type="pres">
      <dgm:prSet presAssocID="{F82A63B1-517A-4456-B6BA-9D21653331E1}" presName="composite4" presStyleCnt="0"/>
      <dgm:spPr/>
    </dgm:pt>
    <dgm:pt modelId="{193941F3-4244-4A3C-9E58-C37943DA6810}" type="pres">
      <dgm:prSet presAssocID="{F82A63B1-517A-4456-B6BA-9D21653331E1}" presName="background4" presStyleLbl="node4" presStyleIdx="8" presStyleCnt="36"/>
      <dgm:spPr/>
    </dgm:pt>
    <dgm:pt modelId="{1E7168F6-4A64-48FD-909F-83070BF80091}" type="pres">
      <dgm:prSet presAssocID="{F82A63B1-517A-4456-B6BA-9D21653331E1}" presName="text4" presStyleLbl="fgAcc4" presStyleIdx="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6281D-4662-4B4B-B207-2AB965F6251C}" type="pres">
      <dgm:prSet presAssocID="{F82A63B1-517A-4456-B6BA-9D21653331E1}" presName="hierChild5" presStyleCnt="0"/>
      <dgm:spPr/>
    </dgm:pt>
    <dgm:pt modelId="{DD355C56-331F-4E50-A390-6E75B9FFF46C}" type="pres">
      <dgm:prSet presAssocID="{388B7E2B-FF2B-43EF-B49C-714EB07AF2FC}" presName="Name23" presStyleLbl="parChTrans1D4" presStyleIdx="9" presStyleCnt="36"/>
      <dgm:spPr/>
      <dgm:t>
        <a:bodyPr/>
        <a:lstStyle/>
        <a:p>
          <a:endParaRPr lang="en-US"/>
        </a:p>
      </dgm:t>
    </dgm:pt>
    <dgm:pt modelId="{8C96D0D2-17D5-4801-9E3A-095A68E502FA}" type="pres">
      <dgm:prSet presAssocID="{E3645873-B80D-472E-8573-A88AB637A87C}" presName="hierRoot4" presStyleCnt="0"/>
      <dgm:spPr/>
    </dgm:pt>
    <dgm:pt modelId="{B0E8BE16-E2F5-4DCF-9534-C86139CEAA3E}" type="pres">
      <dgm:prSet presAssocID="{E3645873-B80D-472E-8573-A88AB637A87C}" presName="composite4" presStyleCnt="0"/>
      <dgm:spPr/>
    </dgm:pt>
    <dgm:pt modelId="{84D703AA-F3FD-4466-923D-CB9EAA1AB6D4}" type="pres">
      <dgm:prSet presAssocID="{E3645873-B80D-472E-8573-A88AB637A87C}" presName="background4" presStyleLbl="node4" presStyleIdx="9" presStyleCnt="36"/>
      <dgm:spPr/>
    </dgm:pt>
    <dgm:pt modelId="{C6C59479-43AB-427C-A44E-E3CC6AD32D64}" type="pres">
      <dgm:prSet presAssocID="{E3645873-B80D-472E-8573-A88AB637A87C}" presName="text4" presStyleLbl="fgAcc4" presStyleIdx="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2B145-55F4-480C-B77E-EF4F10BBE3A0}" type="pres">
      <dgm:prSet presAssocID="{E3645873-B80D-472E-8573-A88AB637A87C}" presName="hierChild5" presStyleCnt="0"/>
      <dgm:spPr/>
    </dgm:pt>
    <dgm:pt modelId="{00B85270-80B3-40BC-8A48-9A3C3C2308BE}" type="pres">
      <dgm:prSet presAssocID="{0FF2D4C8-C0C2-44CD-9D7A-A08E8242F878}" presName="Name23" presStyleLbl="parChTrans1D4" presStyleIdx="10" presStyleCnt="36"/>
      <dgm:spPr/>
      <dgm:t>
        <a:bodyPr/>
        <a:lstStyle/>
        <a:p>
          <a:endParaRPr lang="en-US"/>
        </a:p>
      </dgm:t>
    </dgm:pt>
    <dgm:pt modelId="{86F065D6-4A68-44F7-9265-4FA4AE5E98F1}" type="pres">
      <dgm:prSet presAssocID="{84AA312C-4A3B-47F8-BE25-B8EF9AB2C416}" presName="hierRoot4" presStyleCnt="0"/>
      <dgm:spPr/>
    </dgm:pt>
    <dgm:pt modelId="{570CDEDC-4690-4A4D-8494-05A4995EB84B}" type="pres">
      <dgm:prSet presAssocID="{84AA312C-4A3B-47F8-BE25-B8EF9AB2C416}" presName="composite4" presStyleCnt="0"/>
      <dgm:spPr/>
    </dgm:pt>
    <dgm:pt modelId="{AE4C4BF2-BF32-46FE-B28A-7BA56E7B8FC8}" type="pres">
      <dgm:prSet presAssocID="{84AA312C-4A3B-47F8-BE25-B8EF9AB2C416}" presName="background4" presStyleLbl="node4" presStyleIdx="10" presStyleCnt="36"/>
      <dgm:spPr/>
    </dgm:pt>
    <dgm:pt modelId="{784D56A7-ABD9-4D84-88DC-2118C0C2B0D1}" type="pres">
      <dgm:prSet presAssocID="{84AA312C-4A3B-47F8-BE25-B8EF9AB2C416}" presName="text4" presStyleLbl="fgAcc4" presStyleIdx="1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DED5E-C2F9-4A2A-9FFA-762C18C6779A}" type="pres">
      <dgm:prSet presAssocID="{84AA312C-4A3B-47F8-BE25-B8EF9AB2C416}" presName="hierChild5" presStyleCnt="0"/>
      <dgm:spPr/>
    </dgm:pt>
    <dgm:pt modelId="{A0344152-E760-43FD-BB5D-39C5FA87CDEE}" type="pres">
      <dgm:prSet presAssocID="{F2627303-5827-4066-B80D-77CF5C9E2633}" presName="Name23" presStyleLbl="parChTrans1D4" presStyleIdx="11" presStyleCnt="36"/>
      <dgm:spPr/>
      <dgm:t>
        <a:bodyPr/>
        <a:lstStyle/>
        <a:p>
          <a:endParaRPr lang="en-US"/>
        </a:p>
      </dgm:t>
    </dgm:pt>
    <dgm:pt modelId="{44C1790D-E327-4E12-9443-D1C1EECB8DDD}" type="pres">
      <dgm:prSet presAssocID="{D0450EFA-9B9C-4336-BC64-F1C603A0A3E4}" presName="hierRoot4" presStyleCnt="0"/>
      <dgm:spPr/>
    </dgm:pt>
    <dgm:pt modelId="{A2FCC580-5FBB-4044-8D5D-5FCD1F5BD5FC}" type="pres">
      <dgm:prSet presAssocID="{D0450EFA-9B9C-4336-BC64-F1C603A0A3E4}" presName="composite4" presStyleCnt="0"/>
      <dgm:spPr/>
    </dgm:pt>
    <dgm:pt modelId="{308DC787-5B32-44DA-8C0F-1A105832CDC9}" type="pres">
      <dgm:prSet presAssocID="{D0450EFA-9B9C-4336-BC64-F1C603A0A3E4}" presName="background4" presStyleLbl="node4" presStyleIdx="11" presStyleCnt="36"/>
      <dgm:spPr/>
    </dgm:pt>
    <dgm:pt modelId="{4549FB4E-D6C4-4C64-81CF-EE1EEBFB7D8D}" type="pres">
      <dgm:prSet presAssocID="{D0450EFA-9B9C-4336-BC64-F1C603A0A3E4}" presName="text4" presStyleLbl="fgAcc4" presStyleIdx="1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0A08B-0D95-4BE7-B9FD-8750F62C052A}" type="pres">
      <dgm:prSet presAssocID="{D0450EFA-9B9C-4336-BC64-F1C603A0A3E4}" presName="hierChild5" presStyleCnt="0"/>
      <dgm:spPr/>
    </dgm:pt>
    <dgm:pt modelId="{DFD29D4A-D6B9-4E03-8713-E60A91F2A190}" type="pres">
      <dgm:prSet presAssocID="{7416876E-F261-4EB7-BD65-A8B7A524BAEA}" presName="Name23" presStyleLbl="parChTrans1D4" presStyleIdx="12" presStyleCnt="36"/>
      <dgm:spPr/>
      <dgm:t>
        <a:bodyPr/>
        <a:lstStyle/>
        <a:p>
          <a:endParaRPr lang="en-US"/>
        </a:p>
      </dgm:t>
    </dgm:pt>
    <dgm:pt modelId="{26A93D43-5C97-4D42-9755-4706A3320CCA}" type="pres">
      <dgm:prSet presAssocID="{93D9F9E4-64A4-4154-A1AD-19A11525135D}" presName="hierRoot4" presStyleCnt="0"/>
      <dgm:spPr/>
    </dgm:pt>
    <dgm:pt modelId="{3971146F-85FF-491F-8411-C9C91E4362FA}" type="pres">
      <dgm:prSet presAssocID="{93D9F9E4-64A4-4154-A1AD-19A11525135D}" presName="composite4" presStyleCnt="0"/>
      <dgm:spPr/>
    </dgm:pt>
    <dgm:pt modelId="{FD30014F-2B36-4DC0-81C5-EC97581239AE}" type="pres">
      <dgm:prSet presAssocID="{93D9F9E4-64A4-4154-A1AD-19A11525135D}" presName="background4" presStyleLbl="node4" presStyleIdx="12" presStyleCnt="36"/>
      <dgm:spPr/>
    </dgm:pt>
    <dgm:pt modelId="{A8A3E30F-32FF-4A3C-9C38-150287953C65}" type="pres">
      <dgm:prSet presAssocID="{93D9F9E4-64A4-4154-A1AD-19A11525135D}" presName="text4" presStyleLbl="fgAcc4" presStyleIdx="1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A80CC-A20A-46FA-9F9A-3DDCAFCFA44F}" type="pres">
      <dgm:prSet presAssocID="{93D9F9E4-64A4-4154-A1AD-19A11525135D}" presName="hierChild5" presStyleCnt="0"/>
      <dgm:spPr/>
    </dgm:pt>
    <dgm:pt modelId="{35701AA6-D055-450D-95A8-98A4565CBE93}" type="pres">
      <dgm:prSet presAssocID="{C79DC0AC-9A19-46D7-8906-985C43837D13}" presName="Name23" presStyleLbl="parChTrans1D4" presStyleIdx="13" presStyleCnt="36"/>
      <dgm:spPr/>
      <dgm:t>
        <a:bodyPr/>
        <a:lstStyle/>
        <a:p>
          <a:endParaRPr lang="en-US"/>
        </a:p>
      </dgm:t>
    </dgm:pt>
    <dgm:pt modelId="{D4F64369-C8EB-4531-BB4E-CEDF1CE31E59}" type="pres">
      <dgm:prSet presAssocID="{8912EBA9-D67C-401B-A057-52829442170A}" presName="hierRoot4" presStyleCnt="0"/>
      <dgm:spPr/>
    </dgm:pt>
    <dgm:pt modelId="{2CCD4B02-5680-4391-A5B0-AB4D7009988C}" type="pres">
      <dgm:prSet presAssocID="{8912EBA9-D67C-401B-A057-52829442170A}" presName="composite4" presStyleCnt="0"/>
      <dgm:spPr/>
    </dgm:pt>
    <dgm:pt modelId="{085D2DC0-2BF1-4A63-B0CA-511D0481E521}" type="pres">
      <dgm:prSet presAssocID="{8912EBA9-D67C-401B-A057-52829442170A}" presName="background4" presStyleLbl="node4" presStyleIdx="13" presStyleCnt="36"/>
      <dgm:spPr/>
    </dgm:pt>
    <dgm:pt modelId="{EB13F16E-CD1D-406F-AE1B-A345BF86F851}" type="pres">
      <dgm:prSet presAssocID="{8912EBA9-D67C-401B-A057-52829442170A}" presName="text4" presStyleLbl="fgAcc4" presStyleIdx="1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7478A-16EF-4A04-80DB-B33FB5F7473C}" type="pres">
      <dgm:prSet presAssocID="{8912EBA9-D67C-401B-A057-52829442170A}" presName="hierChild5" presStyleCnt="0"/>
      <dgm:spPr/>
    </dgm:pt>
    <dgm:pt modelId="{EC70468B-B379-4F52-AC7A-39FBA51A2872}" type="pres">
      <dgm:prSet presAssocID="{89791242-8CD5-4CB2-B820-47A23F483A72}" presName="Name23" presStyleLbl="parChTrans1D4" presStyleIdx="14" presStyleCnt="36"/>
      <dgm:spPr/>
      <dgm:t>
        <a:bodyPr/>
        <a:lstStyle/>
        <a:p>
          <a:endParaRPr lang="en-US"/>
        </a:p>
      </dgm:t>
    </dgm:pt>
    <dgm:pt modelId="{37519A04-092E-45BD-AB02-A0F50344FDB3}" type="pres">
      <dgm:prSet presAssocID="{4FBE50E7-9FD1-4372-8113-52019A1EF649}" presName="hierRoot4" presStyleCnt="0"/>
      <dgm:spPr/>
    </dgm:pt>
    <dgm:pt modelId="{9860C15F-BBFD-4C64-8AD6-456BC9BA15BB}" type="pres">
      <dgm:prSet presAssocID="{4FBE50E7-9FD1-4372-8113-52019A1EF649}" presName="composite4" presStyleCnt="0"/>
      <dgm:spPr/>
    </dgm:pt>
    <dgm:pt modelId="{CB7F2D8F-D215-4E37-82C4-CA87A4727124}" type="pres">
      <dgm:prSet presAssocID="{4FBE50E7-9FD1-4372-8113-52019A1EF649}" presName="background4" presStyleLbl="node4" presStyleIdx="14" presStyleCnt="36"/>
      <dgm:spPr/>
    </dgm:pt>
    <dgm:pt modelId="{F74D4146-C993-40CA-91D6-3BC1422E7522}" type="pres">
      <dgm:prSet presAssocID="{4FBE50E7-9FD1-4372-8113-52019A1EF649}" presName="text4" presStyleLbl="fgAcc4" presStyleIdx="1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C2356F-7C9A-4364-9866-AACE913B3367}" type="pres">
      <dgm:prSet presAssocID="{4FBE50E7-9FD1-4372-8113-52019A1EF649}" presName="hierChild5" presStyleCnt="0"/>
      <dgm:spPr/>
    </dgm:pt>
    <dgm:pt modelId="{55E3AD7A-197B-4D03-B31B-C288BC9A8A64}" type="pres">
      <dgm:prSet presAssocID="{5F3F5358-6FA7-4DE9-8142-0E02601D4002}" presName="Name23" presStyleLbl="parChTrans1D4" presStyleIdx="15" presStyleCnt="36"/>
      <dgm:spPr/>
      <dgm:t>
        <a:bodyPr/>
        <a:lstStyle/>
        <a:p>
          <a:endParaRPr lang="en-US"/>
        </a:p>
      </dgm:t>
    </dgm:pt>
    <dgm:pt modelId="{8F017587-960B-4907-AF63-EFB7ED522734}" type="pres">
      <dgm:prSet presAssocID="{29F42304-875A-4D6F-976A-27934C68636C}" presName="hierRoot4" presStyleCnt="0"/>
      <dgm:spPr/>
    </dgm:pt>
    <dgm:pt modelId="{2E7EA89D-815D-4DD3-BE67-BD3F880676C9}" type="pres">
      <dgm:prSet presAssocID="{29F42304-875A-4D6F-976A-27934C68636C}" presName="composite4" presStyleCnt="0"/>
      <dgm:spPr/>
    </dgm:pt>
    <dgm:pt modelId="{DBA7C69D-4EA6-4CD3-9D50-1F81163335BD}" type="pres">
      <dgm:prSet presAssocID="{29F42304-875A-4D6F-976A-27934C68636C}" presName="background4" presStyleLbl="node4" presStyleIdx="15" presStyleCnt="36"/>
      <dgm:spPr/>
    </dgm:pt>
    <dgm:pt modelId="{0B7E0889-CA2C-49AA-B351-6F139F82CA84}" type="pres">
      <dgm:prSet presAssocID="{29F42304-875A-4D6F-976A-27934C68636C}" presName="text4" presStyleLbl="fgAcc4" presStyleIdx="1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51B1-69E2-4B2B-A7D6-1877D63D4921}" type="pres">
      <dgm:prSet presAssocID="{29F42304-875A-4D6F-976A-27934C68636C}" presName="hierChild5" presStyleCnt="0"/>
      <dgm:spPr/>
    </dgm:pt>
    <dgm:pt modelId="{733A2CD6-D412-433B-BFD9-402C00831D66}" type="pres">
      <dgm:prSet presAssocID="{D4760A60-1A12-4DEB-B930-0D5E88098148}" presName="Name23" presStyleLbl="parChTrans1D4" presStyleIdx="16" presStyleCnt="36"/>
      <dgm:spPr/>
      <dgm:t>
        <a:bodyPr/>
        <a:lstStyle/>
        <a:p>
          <a:endParaRPr lang="en-US"/>
        </a:p>
      </dgm:t>
    </dgm:pt>
    <dgm:pt modelId="{26AB5333-6218-46ED-B678-CAC5C393E0C3}" type="pres">
      <dgm:prSet presAssocID="{B0D86E0B-1359-4471-A3C9-A3276D181A3C}" presName="hierRoot4" presStyleCnt="0"/>
      <dgm:spPr/>
    </dgm:pt>
    <dgm:pt modelId="{100C1191-A8AE-4B71-8E88-71DDE6F178D7}" type="pres">
      <dgm:prSet presAssocID="{B0D86E0B-1359-4471-A3C9-A3276D181A3C}" presName="composite4" presStyleCnt="0"/>
      <dgm:spPr/>
    </dgm:pt>
    <dgm:pt modelId="{3C17CC4E-3F6D-455E-9367-A290AEDBCE28}" type="pres">
      <dgm:prSet presAssocID="{B0D86E0B-1359-4471-A3C9-A3276D181A3C}" presName="background4" presStyleLbl="node4" presStyleIdx="16" presStyleCnt="36"/>
      <dgm:spPr/>
    </dgm:pt>
    <dgm:pt modelId="{D4DBAAB1-FB0E-42C0-A2C8-A0B430431735}" type="pres">
      <dgm:prSet presAssocID="{B0D86E0B-1359-4471-A3C9-A3276D181A3C}" presName="text4" presStyleLbl="fgAcc4" presStyleIdx="1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777A06-22E2-42C3-8B11-F148BE1F59F8}" type="pres">
      <dgm:prSet presAssocID="{B0D86E0B-1359-4471-A3C9-A3276D181A3C}" presName="hierChild5" presStyleCnt="0"/>
      <dgm:spPr/>
    </dgm:pt>
    <dgm:pt modelId="{1D3FECD8-5D55-4958-B498-DD57F2565C2F}" type="pres">
      <dgm:prSet presAssocID="{7951D6CF-BCE5-458A-B4DA-48B43DAF78D7}" presName="Name23" presStyleLbl="parChTrans1D4" presStyleIdx="17" presStyleCnt="36"/>
      <dgm:spPr/>
      <dgm:t>
        <a:bodyPr/>
        <a:lstStyle/>
        <a:p>
          <a:endParaRPr lang="en-US"/>
        </a:p>
      </dgm:t>
    </dgm:pt>
    <dgm:pt modelId="{333AEB61-B921-4196-9C7F-CF701778C876}" type="pres">
      <dgm:prSet presAssocID="{FB132406-35DF-4CD9-BC4B-1F91F3563D5D}" presName="hierRoot4" presStyleCnt="0"/>
      <dgm:spPr/>
    </dgm:pt>
    <dgm:pt modelId="{344C09D1-10C6-49D9-B070-75F8D72811E1}" type="pres">
      <dgm:prSet presAssocID="{FB132406-35DF-4CD9-BC4B-1F91F3563D5D}" presName="composite4" presStyleCnt="0"/>
      <dgm:spPr/>
    </dgm:pt>
    <dgm:pt modelId="{F0BBD362-F21E-4C1F-AACC-A4A26E60B513}" type="pres">
      <dgm:prSet presAssocID="{FB132406-35DF-4CD9-BC4B-1F91F3563D5D}" presName="background4" presStyleLbl="node4" presStyleIdx="17" presStyleCnt="36"/>
      <dgm:spPr/>
    </dgm:pt>
    <dgm:pt modelId="{E4A5767D-E519-45DF-B8D7-ED6B48AA52B8}" type="pres">
      <dgm:prSet presAssocID="{FB132406-35DF-4CD9-BC4B-1F91F3563D5D}" presName="text4" presStyleLbl="fgAcc4" presStyleIdx="1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F6D2A-29C1-41D9-B176-744408892575}" type="pres">
      <dgm:prSet presAssocID="{FB132406-35DF-4CD9-BC4B-1F91F3563D5D}" presName="hierChild5" presStyleCnt="0"/>
      <dgm:spPr/>
    </dgm:pt>
    <dgm:pt modelId="{FB702085-1673-4BCF-AD42-DD3838F2FA9F}" type="pres">
      <dgm:prSet presAssocID="{6E38ED2E-AA33-455D-9FCB-13028D5CEB4A}" presName="Name23" presStyleLbl="parChTrans1D4" presStyleIdx="18" presStyleCnt="36"/>
      <dgm:spPr/>
      <dgm:t>
        <a:bodyPr/>
        <a:lstStyle/>
        <a:p>
          <a:endParaRPr lang="en-US"/>
        </a:p>
      </dgm:t>
    </dgm:pt>
    <dgm:pt modelId="{7FA27A65-3D7A-4579-9B07-335A3C624128}" type="pres">
      <dgm:prSet presAssocID="{28B690C5-E831-40F2-9F20-E9C06F122285}" presName="hierRoot4" presStyleCnt="0"/>
      <dgm:spPr/>
    </dgm:pt>
    <dgm:pt modelId="{F3FE05E7-8AC1-4999-B862-CBFAF4A2B7CF}" type="pres">
      <dgm:prSet presAssocID="{28B690C5-E831-40F2-9F20-E9C06F122285}" presName="composite4" presStyleCnt="0"/>
      <dgm:spPr/>
    </dgm:pt>
    <dgm:pt modelId="{81D3A939-4C1F-46DD-8EDE-D64528281C7B}" type="pres">
      <dgm:prSet presAssocID="{28B690C5-E831-40F2-9F20-E9C06F122285}" presName="background4" presStyleLbl="node4" presStyleIdx="18" presStyleCnt="36"/>
      <dgm:spPr/>
    </dgm:pt>
    <dgm:pt modelId="{1BDC6F80-B99D-4889-8F1E-ED21DFBA6CF5}" type="pres">
      <dgm:prSet presAssocID="{28B690C5-E831-40F2-9F20-E9C06F122285}" presName="text4" presStyleLbl="fgAcc4" presStyleIdx="1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4791A-9716-4F23-A47E-8E6483302203}" type="pres">
      <dgm:prSet presAssocID="{28B690C5-E831-40F2-9F20-E9C06F122285}" presName="hierChild5" presStyleCnt="0"/>
      <dgm:spPr/>
    </dgm:pt>
    <dgm:pt modelId="{5A771252-BEA2-48F3-9C27-3E44A2994A02}" type="pres">
      <dgm:prSet presAssocID="{B4E0C9BF-4308-421D-9CFF-C4EF2996E433}" presName="Name23" presStyleLbl="parChTrans1D4" presStyleIdx="19" presStyleCnt="36"/>
      <dgm:spPr/>
      <dgm:t>
        <a:bodyPr/>
        <a:lstStyle/>
        <a:p>
          <a:endParaRPr lang="en-US"/>
        </a:p>
      </dgm:t>
    </dgm:pt>
    <dgm:pt modelId="{FA1745CF-DAA0-4864-986D-ED66FDE06450}" type="pres">
      <dgm:prSet presAssocID="{1291F739-A403-4562-ACB9-157E728D2910}" presName="hierRoot4" presStyleCnt="0"/>
      <dgm:spPr/>
    </dgm:pt>
    <dgm:pt modelId="{8FBE3278-C92F-4A9B-8E68-901137689553}" type="pres">
      <dgm:prSet presAssocID="{1291F739-A403-4562-ACB9-157E728D2910}" presName="composite4" presStyleCnt="0"/>
      <dgm:spPr/>
    </dgm:pt>
    <dgm:pt modelId="{A9AF11E7-3331-4AC1-A04F-0297090AE14D}" type="pres">
      <dgm:prSet presAssocID="{1291F739-A403-4562-ACB9-157E728D2910}" presName="background4" presStyleLbl="node4" presStyleIdx="19" presStyleCnt="36"/>
      <dgm:spPr/>
    </dgm:pt>
    <dgm:pt modelId="{DF7450A5-E268-49D8-B172-3F7E1EF54483}" type="pres">
      <dgm:prSet presAssocID="{1291F739-A403-4562-ACB9-157E728D2910}" presName="text4" presStyleLbl="fgAcc4" presStyleIdx="1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19B52D-4AC4-4E2E-A0A6-867291FF31CD}" type="pres">
      <dgm:prSet presAssocID="{1291F739-A403-4562-ACB9-157E728D2910}" presName="hierChild5" presStyleCnt="0"/>
      <dgm:spPr/>
    </dgm:pt>
    <dgm:pt modelId="{71BAF74E-5F77-475D-83B0-5C3FD45A9CAB}" type="pres">
      <dgm:prSet presAssocID="{CBCC7A29-AD99-4886-89E9-FC0BF4750BFD}" presName="Name23" presStyleLbl="parChTrans1D4" presStyleIdx="20" presStyleCnt="36"/>
      <dgm:spPr/>
      <dgm:t>
        <a:bodyPr/>
        <a:lstStyle/>
        <a:p>
          <a:endParaRPr lang="en-US"/>
        </a:p>
      </dgm:t>
    </dgm:pt>
    <dgm:pt modelId="{BBB4A226-2A7A-42CC-B6F7-696F2C4ADE70}" type="pres">
      <dgm:prSet presAssocID="{B9E0A71E-EB68-497D-979E-5FC52AAD7CFC}" presName="hierRoot4" presStyleCnt="0"/>
      <dgm:spPr/>
    </dgm:pt>
    <dgm:pt modelId="{CBA86DE5-8C74-4A2F-99C8-D505CE940E0A}" type="pres">
      <dgm:prSet presAssocID="{B9E0A71E-EB68-497D-979E-5FC52AAD7CFC}" presName="composite4" presStyleCnt="0"/>
      <dgm:spPr/>
    </dgm:pt>
    <dgm:pt modelId="{AA688CD5-08AC-4647-9203-3C98F559320C}" type="pres">
      <dgm:prSet presAssocID="{B9E0A71E-EB68-497D-979E-5FC52AAD7CFC}" presName="background4" presStyleLbl="node4" presStyleIdx="20" presStyleCnt="36"/>
      <dgm:spPr/>
    </dgm:pt>
    <dgm:pt modelId="{6A380737-6572-4DE6-86F2-2F98EF9E0099}" type="pres">
      <dgm:prSet presAssocID="{B9E0A71E-EB68-497D-979E-5FC52AAD7CFC}" presName="text4" presStyleLbl="fgAcc4" presStyleIdx="2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5E463-9238-4295-9CFB-E273B361F170}" type="pres">
      <dgm:prSet presAssocID="{B9E0A71E-EB68-497D-979E-5FC52AAD7CFC}" presName="hierChild5" presStyleCnt="0"/>
      <dgm:spPr/>
    </dgm:pt>
    <dgm:pt modelId="{F0E0AC6B-DCB3-498C-9CAF-2FB4F46B9E55}" type="pres">
      <dgm:prSet presAssocID="{58FEDD88-15F8-4F2F-B081-3E0140DC2669}" presName="Name23" presStyleLbl="parChTrans1D4" presStyleIdx="21" presStyleCnt="36"/>
      <dgm:spPr/>
      <dgm:t>
        <a:bodyPr/>
        <a:lstStyle/>
        <a:p>
          <a:endParaRPr lang="en-US"/>
        </a:p>
      </dgm:t>
    </dgm:pt>
    <dgm:pt modelId="{5E71D94B-657A-4BEA-81E7-06710AD986CC}" type="pres">
      <dgm:prSet presAssocID="{5039FD69-8DA8-4EE8-854B-491B3559AF3F}" presName="hierRoot4" presStyleCnt="0"/>
      <dgm:spPr/>
    </dgm:pt>
    <dgm:pt modelId="{F4A56397-10BB-41CB-9BAE-6245BB1C7962}" type="pres">
      <dgm:prSet presAssocID="{5039FD69-8DA8-4EE8-854B-491B3559AF3F}" presName="composite4" presStyleCnt="0"/>
      <dgm:spPr/>
    </dgm:pt>
    <dgm:pt modelId="{1105DA58-2AEB-43B2-B09F-00DB028B73E1}" type="pres">
      <dgm:prSet presAssocID="{5039FD69-8DA8-4EE8-854B-491B3559AF3F}" presName="background4" presStyleLbl="node4" presStyleIdx="21" presStyleCnt="36"/>
      <dgm:spPr/>
    </dgm:pt>
    <dgm:pt modelId="{E19A54CF-C809-468C-A1B1-82822F99BE8D}" type="pres">
      <dgm:prSet presAssocID="{5039FD69-8DA8-4EE8-854B-491B3559AF3F}" presName="text4" presStyleLbl="fgAcc4" presStyleIdx="2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7A943-211E-4B81-825B-9B0B98D92013}" type="pres">
      <dgm:prSet presAssocID="{5039FD69-8DA8-4EE8-854B-491B3559AF3F}" presName="hierChild5" presStyleCnt="0"/>
      <dgm:spPr/>
    </dgm:pt>
    <dgm:pt modelId="{976E18FD-31DC-4B5E-90B2-D655D274F655}" type="pres">
      <dgm:prSet presAssocID="{CC5D458E-D6A5-4E85-ACC1-672E16352610}" presName="Name23" presStyleLbl="parChTrans1D4" presStyleIdx="22" presStyleCnt="36"/>
      <dgm:spPr/>
      <dgm:t>
        <a:bodyPr/>
        <a:lstStyle/>
        <a:p>
          <a:endParaRPr lang="en-US"/>
        </a:p>
      </dgm:t>
    </dgm:pt>
    <dgm:pt modelId="{D3CB6AD7-BDCC-4A42-85FC-5BB21C55361C}" type="pres">
      <dgm:prSet presAssocID="{F29BCC2C-6550-4AC6-8814-66B89BF14EF9}" presName="hierRoot4" presStyleCnt="0"/>
      <dgm:spPr/>
    </dgm:pt>
    <dgm:pt modelId="{CE4CE691-08AC-4C8E-A93C-DEC43E1D299A}" type="pres">
      <dgm:prSet presAssocID="{F29BCC2C-6550-4AC6-8814-66B89BF14EF9}" presName="composite4" presStyleCnt="0"/>
      <dgm:spPr/>
    </dgm:pt>
    <dgm:pt modelId="{A3F468FE-170A-470D-B2FA-563CFEA9E4A8}" type="pres">
      <dgm:prSet presAssocID="{F29BCC2C-6550-4AC6-8814-66B89BF14EF9}" presName="background4" presStyleLbl="node4" presStyleIdx="22" presStyleCnt="36"/>
      <dgm:spPr/>
    </dgm:pt>
    <dgm:pt modelId="{81D4E53E-0227-486A-9CF1-754DC99D39CD}" type="pres">
      <dgm:prSet presAssocID="{F29BCC2C-6550-4AC6-8814-66B89BF14EF9}" presName="text4" presStyleLbl="fgAcc4" presStyleIdx="2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BC965-A95A-42AA-93C8-5C6ED7EE49F3}" type="pres">
      <dgm:prSet presAssocID="{F29BCC2C-6550-4AC6-8814-66B89BF14EF9}" presName="hierChild5" presStyleCnt="0"/>
      <dgm:spPr/>
    </dgm:pt>
    <dgm:pt modelId="{C8B4C666-EB90-4014-89F6-E9FC8657B89A}" type="pres">
      <dgm:prSet presAssocID="{71346AD5-211E-42A8-A1F0-14E72482BFA6}" presName="Name23" presStyleLbl="parChTrans1D4" presStyleIdx="23" presStyleCnt="36"/>
      <dgm:spPr/>
      <dgm:t>
        <a:bodyPr/>
        <a:lstStyle/>
        <a:p>
          <a:endParaRPr lang="en-US"/>
        </a:p>
      </dgm:t>
    </dgm:pt>
    <dgm:pt modelId="{4754EBB1-CCEB-4431-853A-3D9316BF93EA}" type="pres">
      <dgm:prSet presAssocID="{B4A52FCC-59B5-43E1-B88C-914BA49747DE}" presName="hierRoot4" presStyleCnt="0"/>
      <dgm:spPr/>
    </dgm:pt>
    <dgm:pt modelId="{CD603A2C-4EB8-492F-A706-835A2B54C3A8}" type="pres">
      <dgm:prSet presAssocID="{B4A52FCC-59B5-43E1-B88C-914BA49747DE}" presName="composite4" presStyleCnt="0"/>
      <dgm:spPr/>
    </dgm:pt>
    <dgm:pt modelId="{56424D86-F452-4610-BBFC-4D21E38CBE61}" type="pres">
      <dgm:prSet presAssocID="{B4A52FCC-59B5-43E1-B88C-914BA49747DE}" presName="background4" presStyleLbl="node4" presStyleIdx="23" presStyleCnt="36"/>
      <dgm:spPr/>
    </dgm:pt>
    <dgm:pt modelId="{4DE7C719-EC15-476C-A609-C4349636068C}" type="pres">
      <dgm:prSet presAssocID="{B4A52FCC-59B5-43E1-B88C-914BA49747DE}" presName="text4" presStyleLbl="fgAcc4" presStyleIdx="2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7D6BB-E3C3-4F4A-9BC0-D0E219DEC4A2}" type="pres">
      <dgm:prSet presAssocID="{B4A52FCC-59B5-43E1-B88C-914BA49747DE}" presName="hierChild5" presStyleCnt="0"/>
      <dgm:spPr/>
    </dgm:pt>
    <dgm:pt modelId="{908F5EF5-EDF6-4FDC-BECB-EC4F9FB78051}" type="pres">
      <dgm:prSet presAssocID="{5D12D465-F298-4E1D-BBDD-196723E22E98}" presName="Name23" presStyleLbl="parChTrans1D4" presStyleIdx="24" presStyleCnt="36"/>
      <dgm:spPr/>
      <dgm:t>
        <a:bodyPr/>
        <a:lstStyle/>
        <a:p>
          <a:endParaRPr lang="en-US"/>
        </a:p>
      </dgm:t>
    </dgm:pt>
    <dgm:pt modelId="{C82E87C2-1159-423B-B84F-10574CF73C1A}" type="pres">
      <dgm:prSet presAssocID="{F89220F3-2394-4387-AEF2-61F44645493F}" presName="hierRoot4" presStyleCnt="0"/>
      <dgm:spPr/>
    </dgm:pt>
    <dgm:pt modelId="{64BBCA25-003B-4DFF-84A4-BC7F5175370D}" type="pres">
      <dgm:prSet presAssocID="{F89220F3-2394-4387-AEF2-61F44645493F}" presName="composite4" presStyleCnt="0"/>
      <dgm:spPr/>
    </dgm:pt>
    <dgm:pt modelId="{FA237C84-8602-487C-8086-512E39C042A2}" type="pres">
      <dgm:prSet presAssocID="{F89220F3-2394-4387-AEF2-61F44645493F}" presName="background4" presStyleLbl="node4" presStyleIdx="24" presStyleCnt="36"/>
      <dgm:spPr/>
    </dgm:pt>
    <dgm:pt modelId="{032DF1F7-2485-405D-8C99-327DD0AEC49A}" type="pres">
      <dgm:prSet presAssocID="{F89220F3-2394-4387-AEF2-61F44645493F}" presName="text4" presStyleLbl="fgAcc4" presStyleIdx="2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A31547-01D7-484D-A017-8F2373CD0419}" type="pres">
      <dgm:prSet presAssocID="{F89220F3-2394-4387-AEF2-61F44645493F}" presName="hierChild5" presStyleCnt="0"/>
      <dgm:spPr/>
    </dgm:pt>
    <dgm:pt modelId="{F4028B1C-3BA9-4657-A2B6-34636AD92DD3}" type="pres">
      <dgm:prSet presAssocID="{E61F5339-162C-4416-9FA8-E040A5BA3825}" presName="Name23" presStyleLbl="parChTrans1D4" presStyleIdx="25" presStyleCnt="36"/>
      <dgm:spPr/>
      <dgm:t>
        <a:bodyPr/>
        <a:lstStyle/>
        <a:p>
          <a:endParaRPr lang="en-US"/>
        </a:p>
      </dgm:t>
    </dgm:pt>
    <dgm:pt modelId="{A72798B3-3B59-46DF-94FB-1D3D3A9D6805}" type="pres">
      <dgm:prSet presAssocID="{B8C2F10D-7B9E-4821-9401-6E0BD18C2D42}" presName="hierRoot4" presStyleCnt="0"/>
      <dgm:spPr/>
    </dgm:pt>
    <dgm:pt modelId="{2C2FF1CE-8DEC-44AD-BD63-19614001E0D7}" type="pres">
      <dgm:prSet presAssocID="{B8C2F10D-7B9E-4821-9401-6E0BD18C2D42}" presName="composite4" presStyleCnt="0"/>
      <dgm:spPr/>
    </dgm:pt>
    <dgm:pt modelId="{72E29A29-58F0-486E-A5B2-D3C13DE389B8}" type="pres">
      <dgm:prSet presAssocID="{B8C2F10D-7B9E-4821-9401-6E0BD18C2D42}" presName="background4" presStyleLbl="node4" presStyleIdx="25" presStyleCnt="36"/>
      <dgm:spPr/>
    </dgm:pt>
    <dgm:pt modelId="{EECD5D4B-DC7D-4BBC-B619-54222B69E395}" type="pres">
      <dgm:prSet presAssocID="{B8C2F10D-7B9E-4821-9401-6E0BD18C2D42}" presName="text4" presStyleLbl="fgAcc4" presStyleIdx="2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D9FEDE-836F-486F-92B5-DDCB6CA488DA}" type="pres">
      <dgm:prSet presAssocID="{B8C2F10D-7B9E-4821-9401-6E0BD18C2D42}" presName="hierChild5" presStyleCnt="0"/>
      <dgm:spPr/>
    </dgm:pt>
    <dgm:pt modelId="{BB72DB59-4145-47F6-AA5E-D131B056C2A2}" type="pres">
      <dgm:prSet presAssocID="{43BB0635-CCEC-42B7-AA20-C33C6339A485}" presName="Name23" presStyleLbl="parChTrans1D4" presStyleIdx="26" presStyleCnt="36"/>
      <dgm:spPr/>
      <dgm:t>
        <a:bodyPr/>
        <a:lstStyle/>
        <a:p>
          <a:endParaRPr lang="en-US"/>
        </a:p>
      </dgm:t>
    </dgm:pt>
    <dgm:pt modelId="{76894189-6DC6-4889-9626-638B24049AF7}" type="pres">
      <dgm:prSet presAssocID="{73511EB6-CD29-47B1-8078-840D1AE245D9}" presName="hierRoot4" presStyleCnt="0"/>
      <dgm:spPr/>
    </dgm:pt>
    <dgm:pt modelId="{BEEFA34D-92EB-42B2-A8C5-73238CE473AA}" type="pres">
      <dgm:prSet presAssocID="{73511EB6-CD29-47B1-8078-840D1AE245D9}" presName="composite4" presStyleCnt="0"/>
      <dgm:spPr/>
    </dgm:pt>
    <dgm:pt modelId="{ECC79E67-9045-43E2-9B4E-B7A3808B8C3F}" type="pres">
      <dgm:prSet presAssocID="{73511EB6-CD29-47B1-8078-840D1AE245D9}" presName="background4" presStyleLbl="node4" presStyleIdx="26" presStyleCnt="36"/>
      <dgm:spPr/>
    </dgm:pt>
    <dgm:pt modelId="{9ADBA7DA-AD78-4473-B1CE-AA5531176838}" type="pres">
      <dgm:prSet presAssocID="{73511EB6-CD29-47B1-8078-840D1AE245D9}" presName="text4" presStyleLbl="fgAcc4" presStyleIdx="2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123EE-1EEB-4A4F-B81E-4BF3406AB374}" type="pres">
      <dgm:prSet presAssocID="{73511EB6-CD29-47B1-8078-840D1AE245D9}" presName="hierChild5" presStyleCnt="0"/>
      <dgm:spPr/>
    </dgm:pt>
    <dgm:pt modelId="{21C83CAF-32FD-4041-8FBC-23CD2AB843CC}" type="pres">
      <dgm:prSet presAssocID="{38D0AC6E-E3AA-4D08-B662-2A244EE25C48}" presName="Name23" presStyleLbl="parChTrans1D4" presStyleIdx="27" presStyleCnt="36"/>
      <dgm:spPr/>
      <dgm:t>
        <a:bodyPr/>
        <a:lstStyle/>
        <a:p>
          <a:endParaRPr lang="en-US"/>
        </a:p>
      </dgm:t>
    </dgm:pt>
    <dgm:pt modelId="{AABA36CC-3796-411E-8649-92B9C23CB7C7}" type="pres">
      <dgm:prSet presAssocID="{8292F13E-C285-40C9-9958-161ADA07BE06}" presName="hierRoot4" presStyleCnt="0"/>
      <dgm:spPr/>
    </dgm:pt>
    <dgm:pt modelId="{D275DF48-E93F-4FA0-9BDA-DA92A7DC9D26}" type="pres">
      <dgm:prSet presAssocID="{8292F13E-C285-40C9-9958-161ADA07BE06}" presName="composite4" presStyleCnt="0"/>
      <dgm:spPr/>
    </dgm:pt>
    <dgm:pt modelId="{4495E45E-7393-42C6-A54F-1EF612E63759}" type="pres">
      <dgm:prSet presAssocID="{8292F13E-C285-40C9-9958-161ADA07BE06}" presName="background4" presStyleLbl="node4" presStyleIdx="27" presStyleCnt="36"/>
      <dgm:spPr/>
    </dgm:pt>
    <dgm:pt modelId="{D28125D2-DD67-4429-855D-66E558EAE520}" type="pres">
      <dgm:prSet presAssocID="{8292F13E-C285-40C9-9958-161ADA07BE06}" presName="text4" presStyleLbl="fgAcc4" presStyleIdx="2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8F7E1-6834-4185-9113-6D7043A53811}" type="pres">
      <dgm:prSet presAssocID="{8292F13E-C285-40C9-9958-161ADA07BE06}" presName="hierChild5" presStyleCnt="0"/>
      <dgm:spPr/>
    </dgm:pt>
    <dgm:pt modelId="{D4BD34CB-C335-4089-AA43-244E17585EE7}" type="pres">
      <dgm:prSet presAssocID="{5161B61A-EC8F-4D9E-9D72-3C4A6C08803A}" presName="Name23" presStyleLbl="parChTrans1D4" presStyleIdx="28" presStyleCnt="36"/>
      <dgm:spPr/>
      <dgm:t>
        <a:bodyPr/>
        <a:lstStyle/>
        <a:p>
          <a:endParaRPr lang="en-US"/>
        </a:p>
      </dgm:t>
    </dgm:pt>
    <dgm:pt modelId="{3AE1BDCC-EC64-470E-B3EF-7C2AE08A4AB0}" type="pres">
      <dgm:prSet presAssocID="{5258F372-97D6-4D5C-887C-80793CBBB18B}" presName="hierRoot4" presStyleCnt="0"/>
      <dgm:spPr/>
    </dgm:pt>
    <dgm:pt modelId="{D806A158-5DA0-4DE7-943F-E7441FE77E0B}" type="pres">
      <dgm:prSet presAssocID="{5258F372-97D6-4D5C-887C-80793CBBB18B}" presName="composite4" presStyleCnt="0"/>
      <dgm:spPr/>
    </dgm:pt>
    <dgm:pt modelId="{B41133E0-AAA5-4B82-8628-8E1DE9F3DEAA}" type="pres">
      <dgm:prSet presAssocID="{5258F372-97D6-4D5C-887C-80793CBBB18B}" presName="background4" presStyleLbl="node4" presStyleIdx="28" presStyleCnt="36"/>
      <dgm:spPr/>
    </dgm:pt>
    <dgm:pt modelId="{DED6889B-0097-4354-8E81-DB0210595E49}" type="pres">
      <dgm:prSet presAssocID="{5258F372-97D6-4D5C-887C-80793CBBB18B}" presName="text4" presStyleLbl="fgAcc4" presStyleIdx="2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328CF-B235-4A0D-88D9-4612FDA4C084}" type="pres">
      <dgm:prSet presAssocID="{5258F372-97D6-4D5C-887C-80793CBBB18B}" presName="hierChild5" presStyleCnt="0"/>
      <dgm:spPr/>
    </dgm:pt>
    <dgm:pt modelId="{CEEB9044-4D4C-49AA-881F-D9C9B1105B16}" type="pres">
      <dgm:prSet presAssocID="{883333FD-DE48-4E59-B15D-9F587045F6D9}" presName="Name23" presStyleLbl="parChTrans1D4" presStyleIdx="29" presStyleCnt="36"/>
      <dgm:spPr/>
      <dgm:t>
        <a:bodyPr/>
        <a:lstStyle/>
        <a:p>
          <a:endParaRPr lang="en-US"/>
        </a:p>
      </dgm:t>
    </dgm:pt>
    <dgm:pt modelId="{0D335CD3-E2A8-4FE4-A433-D86B9D38030B}" type="pres">
      <dgm:prSet presAssocID="{29D0A8B4-A617-4410-8CD9-434B07A5D37D}" presName="hierRoot4" presStyleCnt="0"/>
      <dgm:spPr/>
    </dgm:pt>
    <dgm:pt modelId="{0B332290-F5AC-4CC4-A3EE-4147AFC453CC}" type="pres">
      <dgm:prSet presAssocID="{29D0A8B4-A617-4410-8CD9-434B07A5D37D}" presName="composite4" presStyleCnt="0"/>
      <dgm:spPr/>
    </dgm:pt>
    <dgm:pt modelId="{79A8E25E-6AC7-498F-A58F-6D5BE246E35F}" type="pres">
      <dgm:prSet presAssocID="{29D0A8B4-A617-4410-8CD9-434B07A5D37D}" presName="background4" presStyleLbl="node4" presStyleIdx="29" presStyleCnt="36"/>
      <dgm:spPr/>
    </dgm:pt>
    <dgm:pt modelId="{C032D67D-90DB-40F0-8D8C-BCE976294C17}" type="pres">
      <dgm:prSet presAssocID="{29D0A8B4-A617-4410-8CD9-434B07A5D37D}" presName="text4" presStyleLbl="fgAcc4" presStyleIdx="2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CC4AF-6CDF-4AAF-80E7-C31B3D35FE48}" type="pres">
      <dgm:prSet presAssocID="{29D0A8B4-A617-4410-8CD9-434B07A5D37D}" presName="hierChild5" presStyleCnt="0"/>
      <dgm:spPr/>
    </dgm:pt>
    <dgm:pt modelId="{F04343A9-9F09-4C16-A353-7D14602BC7ED}" type="pres">
      <dgm:prSet presAssocID="{37676D7B-5785-446B-91FA-0BDED2B21A69}" presName="Name23" presStyleLbl="parChTrans1D4" presStyleIdx="30" presStyleCnt="36"/>
      <dgm:spPr/>
      <dgm:t>
        <a:bodyPr/>
        <a:lstStyle/>
        <a:p>
          <a:endParaRPr lang="en-US"/>
        </a:p>
      </dgm:t>
    </dgm:pt>
    <dgm:pt modelId="{A3DE6EE5-8770-4509-8188-7087AB15ACAF}" type="pres">
      <dgm:prSet presAssocID="{C2C79370-733A-49C9-86CC-A27A1F13EB4F}" presName="hierRoot4" presStyleCnt="0"/>
      <dgm:spPr/>
    </dgm:pt>
    <dgm:pt modelId="{AE807506-3835-4FEF-BBF4-0D33F154CF35}" type="pres">
      <dgm:prSet presAssocID="{C2C79370-733A-49C9-86CC-A27A1F13EB4F}" presName="composite4" presStyleCnt="0"/>
      <dgm:spPr/>
    </dgm:pt>
    <dgm:pt modelId="{47C2BB12-E6DB-4E90-89CD-5DFE46453748}" type="pres">
      <dgm:prSet presAssocID="{C2C79370-733A-49C9-86CC-A27A1F13EB4F}" presName="background4" presStyleLbl="node4" presStyleIdx="30" presStyleCnt="36"/>
      <dgm:spPr/>
    </dgm:pt>
    <dgm:pt modelId="{9855562A-D4BB-4CC8-8B02-20330BA71B55}" type="pres">
      <dgm:prSet presAssocID="{C2C79370-733A-49C9-86CC-A27A1F13EB4F}" presName="text4" presStyleLbl="fgAcc4" presStyleIdx="3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DF0DB-49CA-4ADF-BD83-D9B72DE6CE95}" type="pres">
      <dgm:prSet presAssocID="{C2C79370-733A-49C9-86CC-A27A1F13EB4F}" presName="hierChild5" presStyleCnt="0"/>
      <dgm:spPr/>
    </dgm:pt>
    <dgm:pt modelId="{DEE4C359-3448-4023-A97C-DAF316ED8968}" type="pres">
      <dgm:prSet presAssocID="{1136456D-5169-41BD-AB06-F16F8AB13C34}" presName="Name23" presStyleLbl="parChTrans1D4" presStyleIdx="31" presStyleCnt="36"/>
      <dgm:spPr/>
      <dgm:t>
        <a:bodyPr/>
        <a:lstStyle/>
        <a:p>
          <a:endParaRPr lang="en-US"/>
        </a:p>
      </dgm:t>
    </dgm:pt>
    <dgm:pt modelId="{E24657AB-FC5B-4E92-94B5-4E5C856ACB81}" type="pres">
      <dgm:prSet presAssocID="{298AB2BD-C544-41B7-B839-0A99F39773E7}" presName="hierRoot4" presStyleCnt="0"/>
      <dgm:spPr/>
    </dgm:pt>
    <dgm:pt modelId="{EA78119B-F4D9-449F-B513-D6BBF760C8B9}" type="pres">
      <dgm:prSet presAssocID="{298AB2BD-C544-41B7-B839-0A99F39773E7}" presName="composite4" presStyleCnt="0"/>
      <dgm:spPr/>
    </dgm:pt>
    <dgm:pt modelId="{6A6B0706-F3A3-475B-8CA0-71AC12E22794}" type="pres">
      <dgm:prSet presAssocID="{298AB2BD-C544-41B7-B839-0A99F39773E7}" presName="background4" presStyleLbl="node4" presStyleIdx="31" presStyleCnt="36"/>
      <dgm:spPr/>
    </dgm:pt>
    <dgm:pt modelId="{6FAD26D0-DB3B-48DD-B7E8-35D41CA3DB3D}" type="pres">
      <dgm:prSet presAssocID="{298AB2BD-C544-41B7-B839-0A99F39773E7}" presName="text4" presStyleLbl="fgAcc4" presStyleIdx="3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E9F1B-582E-4388-8FB1-77A9772F8EF9}" type="pres">
      <dgm:prSet presAssocID="{298AB2BD-C544-41B7-B839-0A99F39773E7}" presName="hierChild5" presStyleCnt="0"/>
      <dgm:spPr/>
    </dgm:pt>
    <dgm:pt modelId="{FB49C436-C1E5-49C7-938F-C40412275F2E}" type="pres">
      <dgm:prSet presAssocID="{29CB8E71-F5E2-4D48-9BED-B4C933AAEB53}" presName="Name23" presStyleLbl="parChTrans1D4" presStyleIdx="32" presStyleCnt="36"/>
      <dgm:spPr/>
      <dgm:t>
        <a:bodyPr/>
        <a:lstStyle/>
        <a:p>
          <a:endParaRPr lang="en-US"/>
        </a:p>
      </dgm:t>
    </dgm:pt>
    <dgm:pt modelId="{90BC6231-198F-46A0-8A93-70C8AA5AE26D}" type="pres">
      <dgm:prSet presAssocID="{F5BF31E8-B10F-4B0E-BF7F-3FA31A62C7A3}" presName="hierRoot4" presStyleCnt="0"/>
      <dgm:spPr/>
    </dgm:pt>
    <dgm:pt modelId="{7EB7A7A0-491F-427A-BDDF-8C84DBD1A7DF}" type="pres">
      <dgm:prSet presAssocID="{F5BF31E8-B10F-4B0E-BF7F-3FA31A62C7A3}" presName="composite4" presStyleCnt="0"/>
      <dgm:spPr/>
    </dgm:pt>
    <dgm:pt modelId="{6BC950DD-86E7-4D58-8781-C7A01170081D}" type="pres">
      <dgm:prSet presAssocID="{F5BF31E8-B10F-4B0E-BF7F-3FA31A62C7A3}" presName="background4" presStyleLbl="node4" presStyleIdx="32" presStyleCnt="36"/>
      <dgm:spPr/>
    </dgm:pt>
    <dgm:pt modelId="{65437652-D43E-4985-88CA-F3A5F65384E9}" type="pres">
      <dgm:prSet presAssocID="{F5BF31E8-B10F-4B0E-BF7F-3FA31A62C7A3}" presName="text4" presStyleLbl="fgAcc4" presStyleIdx="3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113AD-4B4C-464A-AB3E-CFAD1009E235}" type="pres">
      <dgm:prSet presAssocID="{F5BF31E8-B10F-4B0E-BF7F-3FA31A62C7A3}" presName="hierChild5" presStyleCnt="0"/>
      <dgm:spPr/>
    </dgm:pt>
    <dgm:pt modelId="{B6399D3F-A90E-4DF8-8EB6-00FBF3E9D1C6}" type="pres">
      <dgm:prSet presAssocID="{34C1ADEF-C61C-41CD-B2D3-F3C471B47A25}" presName="Name23" presStyleLbl="parChTrans1D4" presStyleIdx="33" presStyleCnt="36"/>
      <dgm:spPr/>
      <dgm:t>
        <a:bodyPr/>
        <a:lstStyle/>
        <a:p>
          <a:endParaRPr lang="en-US"/>
        </a:p>
      </dgm:t>
    </dgm:pt>
    <dgm:pt modelId="{4788BE46-513E-4FE1-BDC6-EAD551E4131A}" type="pres">
      <dgm:prSet presAssocID="{132E7BA2-3350-4199-9B9D-0CC65900607C}" presName="hierRoot4" presStyleCnt="0"/>
      <dgm:spPr/>
    </dgm:pt>
    <dgm:pt modelId="{2E17FF7A-768B-449C-BE96-CBD5865155FB}" type="pres">
      <dgm:prSet presAssocID="{132E7BA2-3350-4199-9B9D-0CC65900607C}" presName="composite4" presStyleCnt="0"/>
      <dgm:spPr/>
    </dgm:pt>
    <dgm:pt modelId="{02A901CA-7F7E-4811-8C61-927F44DD724D}" type="pres">
      <dgm:prSet presAssocID="{132E7BA2-3350-4199-9B9D-0CC65900607C}" presName="background4" presStyleLbl="node4" presStyleIdx="33" presStyleCnt="36"/>
      <dgm:spPr/>
    </dgm:pt>
    <dgm:pt modelId="{B0F67F6F-70ED-4F41-A2C0-85FC1A3E3BB8}" type="pres">
      <dgm:prSet presAssocID="{132E7BA2-3350-4199-9B9D-0CC65900607C}" presName="text4" presStyleLbl="fgAcc4" presStyleIdx="3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6CA987-315E-446D-8C20-7AD5C501118C}" type="pres">
      <dgm:prSet presAssocID="{132E7BA2-3350-4199-9B9D-0CC65900607C}" presName="hierChild5" presStyleCnt="0"/>
      <dgm:spPr/>
    </dgm:pt>
    <dgm:pt modelId="{088F7DA4-99AD-498C-9527-35276D29B61E}" type="pres">
      <dgm:prSet presAssocID="{93D1D1DD-2398-4F3F-9D5D-CA6741834984}" presName="Name23" presStyleLbl="parChTrans1D4" presStyleIdx="34" presStyleCnt="36"/>
      <dgm:spPr/>
      <dgm:t>
        <a:bodyPr/>
        <a:lstStyle/>
        <a:p>
          <a:endParaRPr lang="en-US"/>
        </a:p>
      </dgm:t>
    </dgm:pt>
    <dgm:pt modelId="{3BBB0999-6298-48A7-BFEC-D6C709C62545}" type="pres">
      <dgm:prSet presAssocID="{B1EFF8C8-AE56-404C-A2A0-C434F9E73508}" presName="hierRoot4" presStyleCnt="0"/>
      <dgm:spPr/>
    </dgm:pt>
    <dgm:pt modelId="{D240CF2D-5C90-407A-9396-B6B1D2C0A90F}" type="pres">
      <dgm:prSet presAssocID="{B1EFF8C8-AE56-404C-A2A0-C434F9E73508}" presName="composite4" presStyleCnt="0"/>
      <dgm:spPr/>
    </dgm:pt>
    <dgm:pt modelId="{12E2E329-5931-4016-AB82-5BC0F0289907}" type="pres">
      <dgm:prSet presAssocID="{B1EFF8C8-AE56-404C-A2A0-C434F9E73508}" presName="background4" presStyleLbl="node4" presStyleIdx="34" presStyleCnt="36"/>
      <dgm:spPr/>
    </dgm:pt>
    <dgm:pt modelId="{69F9F928-190E-455F-A2F4-8A40C2110B76}" type="pres">
      <dgm:prSet presAssocID="{B1EFF8C8-AE56-404C-A2A0-C434F9E73508}" presName="text4" presStyleLbl="fgAcc4" presStyleIdx="3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16B8B1-7203-4C6B-A1B6-3F5BA70E4AA4}" type="pres">
      <dgm:prSet presAssocID="{B1EFF8C8-AE56-404C-A2A0-C434F9E73508}" presName="hierChild5" presStyleCnt="0"/>
      <dgm:spPr/>
    </dgm:pt>
    <dgm:pt modelId="{598D55FA-0887-41E1-B23D-260BD1E0CC41}" type="pres">
      <dgm:prSet presAssocID="{C95021F0-86FC-4E8B-884C-EFFDFB2E2842}" presName="Name23" presStyleLbl="parChTrans1D4" presStyleIdx="35" presStyleCnt="36"/>
      <dgm:spPr/>
      <dgm:t>
        <a:bodyPr/>
        <a:lstStyle/>
        <a:p>
          <a:endParaRPr lang="en-US"/>
        </a:p>
      </dgm:t>
    </dgm:pt>
    <dgm:pt modelId="{A087C6B3-9A2B-45A4-A696-77B85AFB6BF8}" type="pres">
      <dgm:prSet presAssocID="{DD197E61-2BC9-4AEA-8693-57A15A225244}" presName="hierRoot4" presStyleCnt="0"/>
      <dgm:spPr/>
    </dgm:pt>
    <dgm:pt modelId="{4BA0AD57-8AE3-4B1D-B8D1-A57DC11D4385}" type="pres">
      <dgm:prSet presAssocID="{DD197E61-2BC9-4AEA-8693-57A15A225244}" presName="composite4" presStyleCnt="0"/>
      <dgm:spPr/>
    </dgm:pt>
    <dgm:pt modelId="{6076AC6B-C913-4AB6-BC25-9590AD7BC79B}" type="pres">
      <dgm:prSet presAssocID="{DD197E61-2BC9-4AEA-8693-57A15A225244}" presName="background4" presStyleLbl="node4" presStyleIdx="35" presStyleCnt="36"/>
      <dgm:spPr/>
    </dgm:pt>
    <dgm:pt modelId="{CEA9FEC6-2912-4BFD-B6FD-7D73AB126048}" type="pres">
      <dgm:prSet presAssocID="{DD197E61-2BC9-4AEA-8693-57A15A225244}" presName="text4" presStyleLbl="fgAcc4" presStyleIdx="3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E100C-A61F-4188-8CA5-F12DDCC192CA}" type="pres">
      <dgm:prSet presAssocID="{DD197E61-2BC9-4AEA-8693-57A15A225244}" presName="hierChild5" presStyleCnt="0"/>
      <dgm:spPr/>
    </dgm:pt>
    <dgm:pt modelId="{D486F580-351C-4235-A0E1-7406C5AA5BF5}" type="pres">
      <dgm:prSet presAssocID="{1F115556-4FDC-4ACA-8336-8FA1CB15E72C}" presName="Name17" presStyleLbl="parChTrans1D3" presStyleIdx="6" presStyleCnt="7"/>
      <dgm:spPr/>
      <dgm:t>
        <a:bodyPr/>
        <a:lstStyle/>
        <a:p>
          <a:endParaRPr lang="en-US"/>
        </a:p>
      </dgm:t>
    </dgm:pt>
    <dgm:pt modelId="{A802F08F-25FD-41A9-A548-2457CA197E8C}" type="pres">
      <dgm:prSet presAssocID="{B5726753-64C6-46B3-AC3E-AD817083672E}" presName="hierRoot3" presStyleCnt="0"/>
      <dgm:spPr/>
    </dgm:pt>
    <dgm:pt modelId="{E7B37CA7-B5B3-4659-8C59-D74C0EAD1FA4}" type="pres">
      <dgm:prSet presAssocID="{B5726753-64C6-46B3-AC3E-AD817083672E}" presName="composite3" presStyleCnt="0"/>
      <dgm:spPr/>
    </dgm:pt>
    <dgm:pt modelId="{BB7B1E7A-9415-4FD0-B24E-65E6D8F8896F}" type="pres">
      <dgm:prSet presAssocID="{B5726753-64C6-46B3-AC3E-AD817083672E}" presName="background3" presStyleLbl="node3" presStyleIdx="6" presStyleCnt="7"/>
      <dgm:spPr/>
    </dgm:pt>
    <dgm:pt modelId="{C56E3EAA-C591-4A32-9BB1-9B0CA31BAF79}" type="pres">
      <dgm:prSet presAssocID="{B5726753-64C6-46B3-AC3E-AD817083672E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F5643-4111-46CF-A8B8-FEF4B788548B}" type="pres">
      <dgm:prSet presAssocID="{B5726753-64C6-46B3-AC3E-AD817083672E}" presName="hierChild4" presStyleCnt="0"/>
      <dgm:spPr/>
    </dgm:pt>
    <dgm:pt modelId="{36B52939-6A47-4A48-87F2-C05F792AB46C}" type="pres">
      <dgm:prSet presAssocID="{AA0D1275-7A15-4BA4-8448-8B22A6E33DB8}" presName="Name10" presStyleLbl="parChTrans1D2" presStyleIdx="7" presStyleCnt="8"/>
      <dgm:spPr/>
      <dgm:t>
        <a:bodyPr/>
        <a:lstStyle/>
        <a:p>
          <a:endParaRPr lang="en-US"/>
        </a:p>
      </dgm:t>
    </dgm:pt>
    <dgm:pt modelId="{04FBAE48-AC33-4003-986B-1EC93F1B0F30}" type="pres">
      <dgm:prSet presAssocID="{1E8408AE-BA15-416B-B82F-762185074AB2}" presName="hierRoot2" presStyleCnt="0"/>
      <dgm:spPr/>
    </dgm:pt>
    <dgm:pt modelId="{E48C4F47-9E2E-469C-9FD2-88A4E886202D}" type="pres">
      <dgm:prSet presAssocID="{1E8408AE-BA15-416B-B82F-762185074AB2}" presName="composite2" presStyleCnt="0"/>
      <dgm:spPr/>
    </dgm:pt>
    <dgm:pt modelId="{872A815A-FE59-4F5F-86E8-3C37A8BABE37}" type="pres">
      <dgm:prSet presAssocID="{1E8408AE-BA15-416B-B82F-762185074AB2}" presName="background2" presStyleLbl="node2" presStyleIdx="7" presStyleCnt="8"/>
      <dgm:spPr/>
    </dgm:pt>
    <dgm:pt modelId="{1905A200-1F77-4795-8BA4-8CF094580327}" type="pres">
      <dgm:prSet presAssocID="{1E8408AE-BA15-416B-B82F-762185074AB2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98B60-BC22-4A45-B020-D3B3B40670D2}" type="pres">
      <dgm:prSet presAssocID="{1E8408AE-BA15-416B-B82F-762185074AB2}" presName="hierChild3" presStyleCnt="0"/>
      <dgm:spPr/>
    </dgm:pt>
  </dgm:ptLst>
  <dgm:cxnLst>
    <dgm:cxn modelId="{C4F3C51C-F981-4D21-97AE-76FC13113A4D}" type="presOf" srcId="{0FF2D4C8-C0C2-44CD-9D7A-A08E8242F878}" destId="{00B85270-80B3-40BC-8A48-9A3C3C2308BE}" srcOrd="0" destOrd="0" presId="urn:microsoft.com/office/officeart/2005/8/layout/hierarchy1"/>
    <dgm:cxn modelId="{759E8B26-C959-432B-B3F5-D257AD551522}" type="presOf" srcId="{1291F739-A403-4562-ACB9-157E728D2910}" destId="{DF7450A5-E268-49D8-B172-3F7E1EF54483}" srcOrd="0" destOrd="0" presId="urn:microsoft.com/office/officeart/2005/8/layout/hierarchy1"/>
    <dgm:cxn modelId="{BB0814C6-3DAA-4B58-9AB8-556DD8E303B0}" type="presOf" srcId="{298AB2BD-C544-41B7-B839-0A99F39773E7}" destId="{6FAD26D0-DB3B-48DD-B7E8-35D41CA3DB3D}" srcOrd="0" destOrd="0" presId="urn:microsoft.com/office/officeart/2005/8/layout/hierarchy1"/>
    <dgm:cxn modelId="{10DEA9AE-BB6B-45CF-8D4E-A9C30576F8D7}" srcId="{B8C2F10D-7B9E-4821-9401-6E0BD18C2D42}" destId="{73511EB6-CD29-47B1-8078-840D1AE245D9}" srcOrd="0" destOrd="0" parTransId="{43BB0635-CCEC-42B7-AA20-C33C6339A485}" sibTransId="{403E98D0-047C-4925-BDEB-188E3571EA1A}"/>
    <dgm:cxn modelId="{E407F082-81B3-4E5A-A232-3ADBD6334208}" type="presOf" srcId="{065413D8-652B-4017-B8F4-852AB0491DE3}" destId="{A3048F14-D474-48E8-B12C-240ACCC97B3C}" srcOrd="0" destOrd="0" presId="urn:microsoft.com/office/officeart/2005/8/layout/hierarchy1"/>
    <dgm:cxn modelId="{18FDAA12-643E-479C-A0F2-B46D7800270B}" type="presOf" srcId="{F29BCC2C-6550-4AC6-8814-66B89BF14EF9}" destId="{81D4E53E-0227-486A-9CF1-754DC99D39CD}" srcOrd="0" destOrd="0" presId="urn:microsoft.com/office/officeart/2005/8/layout/hierarchy1"/>
    <dgm:cxn modelId="{F5F50D9B-8B93-4405-9F71-53E041A8A233}" srcId="{B8C2F10D-7B9E-4821-9401-6E0BD18C2D42}" destId="{F5BF31E8-B10F-4B0E-BF7F-3FA31A62C7A3}" srcOrd="2" destOrd="0" parTransId="{29CB8E71-F5E2-4D48-9BED-B4C933AAEB53}" sibTransId="{D99690BE-64BD-4C48-A2CB-5B57629C8953}"/>
    <dgm:cxn modelId="{FEB21F2A-BB32-4B66-B3DD-6ECB8DC83A09}" srcId="{58CF1EA9-3040-4FE1-B23C-1D644F9FE249}" destId="{F734B3CE-E7D5-4821-A357-340E93E8A31B}" srcOrd="0" destOrd="0" parTransId="{1A310DA8-BDE3-403B-A2DA-9DCD76A05FD8}" sibTransId="{0DFE48B0-36B6-4652-BACA-9FE7AB60E896}"/>
    <dgm:cxn modelId="{A12DC113-4EE2-463B-853D-CB7A806BDFE1}" type="presOf" srcId="{94267814-9C28-4146-A3EE-64B854900E28}" destId="{6D0B7A92-8E4F-4165-90FD-2D573C4D4630}" srcOrd="0" destOrd="0" presId="urn:microsoft.com/office/officeart/2005/8/layout/hierarchy1"/>
    <dgm:cxn modelId="{7A706A71-0044-43DE-9224-E82C99FB946D}" srcId="{A8BF957B-E9DC-4030-98FA-684CE7DD6DCF}" destId="{00ADC56A-E3C1-4F7F-845A-4D76AFBE0BCD}" srcOrd="3" destOrd="0" parTransId="{AC2899D9-968C-4F1F-9A4A-F91F24B22D66}" sibTransId="{EA7B4026-97A5-41E0-A63E-2188D854B2C0}"/>
    <dgm:cxn modelId="{BF62240D-A79F-4F04-B7E9-74BFA50E4E63}" srcId="{132E7BA2-3350-4199-9B9D-0CC65900607C}" destId="{B1EFF8C8-AE56-404C-A2A0-C434F9E73508}" srcOrd="0" destOrd="0" parTransId="{93D1D1DD-2398-4F3F-9D5D-CA6741834984}" sibTransId="{C0545401-7478-437F-B12E-29AD6592F685}"/>
    <dgm:cxn modelId="{52A5437D-D93A-4721-9431-15CE6ECC861C}" type="presOf" srcId="{02E23306-B001-4D19-9F20-6BE06A8FA559}" destId="{A44C3489-632F-450E-8419-94D9ECE3D43E}" srcOrd="0" destOrd="0" presId="urn:microsoft.com/office/officeart/2005/8/layout/hierarchy1"/>
    <dgm:cxn modelId="{71F2D609-39B3-433B-A911-ADD90937761A}" srcId="{06536786-F7FF-45FE-95F2-A990DF02C3F6}" destId="{4E655408-6772-4E43-9F19-A51C6FA44FB1}" srcOrd="0" destOrd="0" parTransId="{8F83A8F9-BE00-4A43-B090-0A9F1F7D8FE3}" sibTransId="{E2A7BA51-9CAD-4D3F-A24D-921C02DADF86}"/>
    <dgm:cxn modelId="{DFCBB65D-2F3C-40FA-8B9D-B55C692B9EEB}" srcId="{3CADAD94-775D-4514-8DF0-4CE5F6CB6AA4}" destId="{7D513132-5FAC-4260-B2D1-961C173F99D5}" srcOrd="0" destOrd="0" parTransId="{FECF8639-88BC-41E1-A30D-7C3D25ABCB6C}" sibTransId="{7D6D7249-D1F2-4E93-86BE-C4A913E70BE2}"/>
    <dgm:cxn modelId="{64401D3D-709E-4A99-939D-6215359EEB71}" type="presOf" srcId="{37676D7B-5785-446B-91FA-0BDED2B21A69}" destId="{F04343A9-9F09-4C16-A353-7D14602BC7ED}" srcOrd="0" destOrd="0" presId="urn:microsoft.com/office/officeart/2005/8/layout/hierarchy1"/>
    <dgm:cxn modelId="{4D5820F9-A398-49B5-8FED-09AC00F5C0B1}" type="presOf" srcId="{7951D6CF-BCE5-458A-B4DA-48B43DAF78D7}" destId="{1D3FECD8-5D55-4958-B498-DD57F2565C2F}" srcOrd="0" destOrd="0" presId="urn:microsoft.com/office/officeart/2005/8/layout/hierarchy1"/>
    <dgm:cxn modelId="{B66B380D-0AA9-4A2F-8044-907C5CC917C4}" type="presOf" srcId="{CC5D458E-D6A5-4E85-ACC1-672E16352610}" destId="{976E18FD-31DC-4B5E-90B2-D655D274F655}" srcOrd="0" destOrd="0" presId="urn:microsoft.com/office/officeart/2005/8/layout/hierarchy1"/>
    <dgm:cxn modelId="{58A3558D-52A3-4166-A18C-9E51D7202F94}" type="presOf" srcId="{11C6218B-9C00-4848-BB3C-FD0CD3C0E1E2}" destId="{4FED91BF-7F57-417A-95BA-03A6052EC754}" srcOrd="0" destOrd="0" presId="urn:microsoft.com/office/officeart/2005/8/layout/hierarchy1"/>
    <dgm:cxn modelId="{D977E724-BBE6-464A-B899-28C9B7F563DD}" type="presOf" srcId="{CF8D59D0-9E2D-45CB-AFE7-46CEBD95DC76}" destId="{41CD88AF-E090-47E3-960C-DF7201099FD8}" srcOrd="0" destOrd="0" presId="urn:microsoft.com/office/officeart/2005/8/layout/hierarchy1"/>
    <dgm:cxn modelId="{2AF9C9C0-1454-410C-9FA5-3642E5D649BE}" type="presOf" srcId="{3242014D-FA1D-485F-9E59-8857465DB4BB}" destId="{BE591564-3211-4A04-A649-D397424BB649}" srcOrd="0" destOrd="0" presId="urn:microsoft.com/office/officeart/2005/8/layout/hierarchy1"/>
    <dgm:cxn modelId="{D7582FEC-064A-424E-98E7-DF96C961152E}" srcId="{8912EBA9-D67C-401B-A057-52829442170A}" destId="{4FBE50E7-9FD1-4372-8113-52019A1EF649}" srcOrd="0" destOrd="0" parTransId="{89791242-8CD5-4CB2-B820-47A23F483A72}" sibTransId="{6949B054-5792-4AF7-A52C-BF7E7F9026B6}"/>
    <dgm:cxn modelId="{4B6E6CE0-F726-4531-B8A0-D9D3FDB48E99}" srcId="{B8C2F10D-7B9E-4821-9401-6E0BD18C2D42}" destId="{298AB2BD-C544-41B7-B839-0A99F39773E7}" srcOrd="1" destOrd="0" parTransId="{1136456D-5169-41BD-AB06-F16F8AB13C34}" sibTransId="{3B2122A6-DE1E-414B-BFAC-D05A3B908505}"/>
    <dgm:cxn modelId="{11704330-CA21-4BCF-BE6F-FA1B22E7AEC2}" srcId="{29D0A8B4-A617-4410-8CD9-434B07A5D37D}" destId="{C2C79370-733A-49C9-86CC-A27A1F13EB4F}" srcOrd="0" destOrd="0" parTransId="{37676D7B-5785-446B-91FA-0BDED2B21A69}" sibTransId="{C81D3D0C-E15B-45DF-BB17-297A1DD27BE2}"/>
    <dgm:cxn modelId="{DAB8199B-38CC-4BFE-B598-4F518BC71485}" srcId="{06536786-F7FF-45FE-95F2-A990DF02C3F6}" destId="{25CEA2A5-3E5C-49CC-8401-33D386BAEB4B}" srcOrd="1" destOrd="0" parTransId="{F24CF7B4-A223-4D53-9A72-297615D0DFE6}" sibTransId="{0D3E7E53-C809-4B60-8CA4-174EDCB33839}"/>
    <dgm:cxn modelId="{C8982B87-0FB0-43DB-9C1F-0DE2EAC5850A}" type="presOf" srcId="{5F3F5358-6FA7-4DE9-8142-0E02601D4002}" destId="{55E3AD7A-197B-4D03-B31B-C288BC9A8A64}" srcOrd="0" destOrd="0" presId="urn:microsoft.com/office/officeart/2005/8/layout/hierarchy1"/>
    <dgm:cxn modelId="{07732457-0F1F-4E3E-A7F6-8F0187951CA7}" type="presOf" srcId="{7D513132-5FAC-4260-B2D1-961C173F99D5}" destId="{61B2C402-17EA-471F-8EBA-7184866F12A6}" srcOrd="0" destOrd="0" presId="urn:microsoft.com/office/officeart/2005/8/layout/hierarchy1"/>
    <dgm:cxn modelId="{D9D7B4C0-8259-40A6-A029-59FE99862133}" type="presOf" srcId="{BD8CA7CE-0808-493E-A0A2-939C11CA1347}" destId="{2B3E721E-3281-48DA-B90D-01CB6048A6D1}" srcOrd="0" destOrd="0" presId="urn:microsoft.com/office/officeart/2005/8/layout/hierarchy1"/>
    <dgm:cxn modelId="{C4414A2D-F01E-4FAA-B820-303A9511731A}" type="presOf" srcId="{73511EB6-CD29-47B1-8078-840D1AE245D9}" destId="{9ADBA7DA-AD78-4473-B1CE-AA5531176838}" srcOrd="0" destOrd="0" presId="urn:microsoft.com/office/officeart/2005/8/layout/hierarchy1"/>
    <dgm:cxn modelId="{B659450A-C79D-4190-A699-BC574EC46644}" srcId="{2E0D5684-9384-44A5-B7BF-7DD5D45E9062}" destId="{06536786-F7FF-45FE-95F2-A990DF02C3F6}" srcOrd="0" destOrd="0" parTransId="{B910B9C7-726D-495D-9320-ED1652E077C6}" sibTransId="{ACEC8218-FF79-4870-9A3F-49198F645D80}"/>
    <dgm:cxn modelId="{0A8519C9-496D-4997-A138-0DF72D025A80}" type="presOf" srcId="{6F244300-A8A6-4376-BCA1-5B562E17BCE8}" destId="{7F65C886-B6A3-47E2-BA6E-032505B28436}" srcOrd="0" destOrd="0" presId="urn:microsoft.com/office/officeart/2005/8/layout/hierarchy1"/>
    <dgm:cxn modelId="{40507A8E-159F-4194-B7ED-D122D35AAB3F}" type="presOf" srcId="{883333FD-DE48-4E59-B15D-9F587045F6D9}" destId="{CEEB9044-4D4C-49AA-881F-D9C9B1105B16}" srcOrd="0" destOrd="0" presId="urn:microsoft.com/office/officeart/2005/8/layout/hierarchy1"/>
    <dgm:cxn modelId="{7CB52E4C-1F38-469A-BAFE-E7E7739C616A}" srcId="{06536786-F7FF-45FE-95F2-A990DF02C3F6}" destId="{A8BF957B-E9DC-4030-98FA-684CE7DD6DCF}" srcOrd="3" destOrd="0" parTransId="{232B7420-656D-4A58-A6C0-A9BE875CAB5D}" sibTransId="{F3471CBE-8776-4A00-9A8B-412492509705}"/>
    <dgm:cxn modelId="{8EFBE24D-CDA8-4439-AEC4-6F67578A66A9}" type="presOf" srcId="{6E38ED2E-AA33-455D-9FCB-13028D5CEB4A}" destId="{FB702085-1673-4BCF-AD42-DD3838F2FA9F}" srcOrd="0" destOrd="0" presId="urn:microsoft.com/office/officeart/2005/8/layout/hierarchy1"/>
    <dgm:cxn modelId="{9C906ABF-E799-4F87-8EAE-1D487D1177AC}" srcId="{5039FD69-8DA8-4EE8-854B-491B3559AF3F}" destId="{F29BCC2C-6550-4AC6-8814-66B89BF14EF9}" srcOrd="0" destOrd="0" parTransId="{CC5D458E-D6A5-4E85-ACC1-672E16352610}" sibTransId="{66A8CFA6-E325-4CA4-BB66-CD321B9BDA84}"/>
    <dgm:cxn modelId="{CDC65390-F7CC-472B-868C-590D45A59575}" srcId="{D0450EFA-9B9C-4336-BC64-F1C603A0A3E4}" destId="{93D9F9E4-64A4-4154-A1AD-19A11525135D}" srcOrd="0" destOrd="0" parTransId="{7416876E-F261-4EB7-BD65-A8B7A524BAEA}" sibTransId="{FBE05AFE-699B-46C2-B91B-71DA0F01A75D}"/>
    <dgm:cxn modelId="{A75A305C-F9FC-4F4A-A7BD-14636DAD0A2D}" type="presOf" srcId="{48CC897F-7AD7-45DD-BFA7-E45339C8012F}" destId="{5A3B4B85-3ED7-42E9-804F-8AD344DAC54B}" srcOrd="0" destOrd="0" presId="urn:microsoft.com/office/officeart/2005/8/layout/hierarchy1"/>
    <dgm:cxn modelId="{0895409A-9899-4300-8CC9-C5E791B465C6}" type="presOf" srcId="{25CEA2A5-3E5C-49CC-8401-33D386BAEB4B}" destId="{4FC1FC3A-964A-4DA9-A5AD-B26E0B83BEFF}" srcOrd="0" destOrd="0" presId="urn:microsoft.com/office/officeart/2005/8/layout/hierarchy1"/>
    <dgm:cxn modelId="{96BDACF0-DC72-419A-8011-6BBE953F1D85}" type="presOf" srcId="{DD197E61-2BC9-4AEA-8693-57A15A225244}" destId="{CEA9FEC6-2912-4BFD-B6FD-7D73AB126048}" srcOrd="0" destOrd="0" presId="urn:microsoft.com/office/officeart/2005/8/layout/hierarchy1"/>
    <dgm:cxn modelId="{2BE31B96-748D-4933-ACC7-51AA8660C631}" srcId="{6F244300-A8A6-4376-BCA1-5B562E17BCE8}" destId="{B5726753-64C6-46B3-AC3E-AD817083672E}" srcOrd="2" destOrd="0" parTransId="{1F115556-4FDC-4ACA-8336-8FA1CB15E72C}" sibTransId="{40FAD051-7B9B-498F-86E1-DDAB2489A610}"/>
    <dgm:cxn modelId="{01E2863B-E77A-4088-AC88-BDF887755A25}" type="presOf" srcId="{5258F372-97D6-4D5C-887C-80793CBBB18B}" destId="{DED6889B-0097-4354-8E81-DB0210595E49}" srcOrd="0" destOrd="0" presId="urn:microsoft.com/office/officeart/2005/8/layout/hierarchy1"/>
    <dgm:cxn modelId="{FB3EA785-DEF7-4999-9410-25D630A5FD7C}" srcId="{B1EFF8C8-AE56-404C-A2A0-C434F9E73508}" destId="{DD197E61-2BC9-4AEA-8693-57A15A225244}" srcOrd="0" destOrd="0" parTransId="{C95021F0-86FC-4E8B-884C-EFFDFB2E2842}" sibTransId="{25C6B8E0-81EB-4749-AE73-04E0CE548BC0}"/>
    <dgm:cxn modelId="{F99EEF90-AB57-45F4-9B3D-D5A118B428B1}" srcId="{06536786-F7FF-45FE-95F2-A990DF02C3F6}" destId="{F59D43CB-D3C3-4D78-A6D5-939D4F443014}" srcOrd="5" destOrd="0" parTransId="{C6F5ED85-C9ED-45A0-9ECB-AA0C86E7D32A}" sibTransId="{9B04C10B-3288-4C80-96FD-9198325F393B}"/>
    <dgm:cxn modelId="{527A7D3C-DDFC-416B-9AC5-1B6556189E39}" type="presOf" srcId="{84AA312C-4A3B-47F8-BE25-B8EF9AB2C416}" destId="{784D56A7-ABD9-4D84-88DC-2118C0C2B0D1}" srcOrd="0" destOrd="0" presId="urn:microsoft.com/office/officeart/2005/8/layout/hierarchy1"/>
    <dgm:cxn modelId="{1A4C4DA0-3821-48DD-A97D-0ABBBE9B0261}" type="presOf" srcId="{15E7A2F7-1BB7-41EB-A3EB-CB5D7FA7FDE6}" destId="{6254354C-4176-41C2-B2E7-06D162E2AC5E}" srcOrd="0" destOrd="0" presId="urn:microsoft.com/office/officeart/2005/8/layout/hierarchy1"/>
    <dgm:cxn modelId="{2DE12CFE-3227-49A1-935D-829A18F704C5}" type="presOf" srcId="{FB132406-35DF-4CD9-BC4B-1F91F3563D5D}" destId="{E4A5767D-E519-45DF-B8D7-ED6B48AA52B8}" srcOrd="0" destOrd="0" presId="urn:microsoft.com/office/officeart/2005/8/layout/hierarchy1"/>
    <dgm:cxn modelId="{9D7DE009-2C82-4D63-8238-44F9082A1F83}" type="presOf" srcId="{09B28599-E8CE-425C-BB4F-7E4D5725C976}" destId="{40D5027C-1C03-4664-8C83-8EDD8FB48F28}" srcOrd="0" destOrd="0" presId="urn:microsoft.com/office/officeart/2005/8/layout/hierarchy1"/>
    <dgm:cxn modelId="{F35A49ED-B7BD-4332-B598-C5D5756E8511}" type="presOf" srcId="{70311944-DAEB-4F7E-963F-7F0B97662423}" destId="{1874A796-42D3-4A7F-877D-2D40071C8D87}" srcOrd="0" destOrd="0" presId="urn:microsoft.com/office/officeart/2005/8/layout/hierarchy1"/>
    <dgm:cxn modelId="{FBE151DF-CCD7-467A-839A-C6F67CB60A7E}" type="presOf" srcId="{B5726753-64C6-46B3-AC3E-AD817083672E}" destId="{C56E3EAA-C591-4A32-9BB1-9B0CA31BAF79}" srcOrd="0" destOrd="0" presId="urn:microsoft.com/office/officeart/2005/8/layout/hierarchy1"/>
    <dgm:cxn modelId="{88BA7E1A-D54F-4B53-BADB-DCC7611503A8}" srcId="{5039FD69-8DA8-4EE8-854B-491B3559AF3F}" destId="{F89220F3-2394-4387-AEF2-61F44645493F}" srcOrd="1" destOrd="0" parTransId="{5D12D465-F298-4E1D-BBDD-196723E22E98}" sibTransId="{9B077475-00FF-4118-A69D-830B8BD0B3EE}"/>
    <dgm:cxn modelId="{FAE3A559-419B-40FF-9028-A710E30306A1}" srcId="{06536786-F7FF-45FE-95F2-A990DF02C3F6}" destId="{C5945A14-84FC-4956-A4E6-8036FCB88458}" srcOrd="4" destOrd="0" parTransId="{15E7A2F7-1BB7-41EB-A3EB-CB5D7FA7FDE6}" sibTransId="{9CB92644-6264-49E7-BDD0-0CF9C4B628DA}"/>
    <dgm:cxn modelId="{C6437247-8605-4F40-A530-F0D96507C0C3}" type="presOf" srcId="{D4760A60-1A12-4DEB-B930-0D5E88098148}" destId="{733A2CD6-D412-433B-BFD9-402C00831D66}" srcOrd="0" destOrd="0" presId="urn:microsoft.com/office/officeart/2005/8/layout/hierarchy1"/>
    <dgm:cxn modelId="{19923D7D-62DD-4B04-9989-3EA2629284F7}" type="presOf" srcId="{5161B61A-EC8F-4D9E-9D72-3C4A6C08803A}" destId="{D4BD34CB-C335-4089-AA43-244E17585EE7}" srcOrd="0" destOrd="0" presId="urn:microsoft.com/office/officeart/2005/8/layout/hierarchy1"/>
    <dgm:cxn modelId="{3452BDC3-499F-45DB-A4A8-858322D8895C}" type="presOf" srcId="{FECF8639-88BC-41E1-A30D-7C3D25ABCB6C}" destId="{AE6107DE-8ACE-4B44-930D-97DBF851B683}" srcOrd="0" destOrd="0" presId="urn:microsoft.com/office/officeart/2005/8/layout/hierarchy1"/>
    <dgm:cxn modelId="{B57ACE39-F708-4918-A100-9CF2C87E5597}" type="presOf" srcId="{439AFB0D-2424-439F-82F8-17ABF2782A4D}" destId="{340E1027-E8DA-440C-8188-E6C8B96F1629}" srcOrd="0" destOrd="0" presId="urn:microsoft.com/office/officeart/2005/8/layout/hierarchy1"/>
    <dgm:cxn modelId="{E3242E92-A7AB-47F1-9F8A-254E7B3A8A5F}" type="presOf" srcId="{B9E0A71E-EB68-497D-979E-5FC52AAD7CFC}" destId="{6A380737-6572-4DE6-86F2-2F98EF9E0099}" srcOrd="0" destOrd="0" presId="urn:microsoft.com/office/officeart/2005/8/layout/hierarchy1"/>
    <dgm:cxn modelId="{5C2AB183-449F-4714-9697-D42E99C3A492}" type="presOf" srcId="{7F61DA88-D810-43BF-A709-748BC0948EAA}" destId="{619A86F0-176F-4D3A-932A-B482914BE0E5}" srcOrd="0" destOrd="0" presId="urn:microsoft.com/office/officeart/2005/8/layout/hierarchy1"/>
    <dgm:cxn modelId="{99E2A5C2-F64B-4608-BB8B-BA3E7062A1CB}" type="presOf" srcId="{32A44376-6783-475A-8ECD-1EC7912FB6FF}" destId="{C5E31A59-A9EE-4C49-B73D-2F776A5A336E}" srcOrd="0" destOrd="0" presId="urn:microsoft.com/office/officeart/2005/8/layout/hierarchy1"/>
    <dgm:cxn modelId="{AF792ED2-27B6-4247-8020-BADD4824E750}" srcId="{06536786-F7FF-45FE-95F2-A990DF02C3F6}" destId="{9A702E3E-0D4F-4E3D-8BBD-30DA6F187337}" srcOrd="2" destOrd="0" parTransId="{065413D8-652B-4017-B8F4-852AB0491DE3}" sibTransId="{71415E2F-1CEF-4627-B4AF-9E1D534D4A3B}"/>
    <dgm:cxn modelId="{E9B320F8-0BA6-4E5E-B26F-6587C0AE22C3}" type="presOf" srcId="{B0D86E0B-1359-4471-A3C9-A3276D181A3C}" destId="{D4DBAAB1-FB0E-42C0-A2C8-A0B430431735}" srcOrd="0" destOrd="0" presId="urn:microsoft.com/office/officeart/2005/8/layout/hierarchy1"/>
    <dgm:cxn modelId="{08CEDE78-C1EA-445D-A572-201595EFAFFA}" type="presOf" srcId="{8F83A8F9-BE00-4A43-B090-0A9F1F7D8FE3}" destId="{A94B8041-3B88-4077-976F-622E14286A28}" srcOrd="0" destOrd="0" presId="urn:microsoft.com/office/officeart/2005/8/layout/hierarchy1"/>
    <dgm:cxn modelId="{22D9D408-41D9-4269-9751-8685EBCF626E}" srcId="{84AA312C-4A3B-47F8-BE25-B8EF9AB2C416}" destId="{FB132406-35DF-4CD9-BC4B-1F91F3563D5D}" srcOrd="2" destOrd="0" parTransId="{7951D6CF-BCE5-458A-B4DA-48B43DAF78D7}" sibTransId="{3E9AFBD5-33B1-414D-8D01-7AE4C10EA021}"/>
    <dgm:cxn modelId="{68794AF7-1F96-4581-8431-BB532F5BDEEE}" type="presOf" srcId="{CBCC7A29-AD99-4886-89E9-FC0BF4750BFD}" destId="{71BAF74E-5F77-475D-83B0-5C3FD45A9CAB}" srcOrd="0" destOrd="0" presId="urn:microsoft.com/office/officeart/2005/8/layout/hierarchy1"/>
    <dgm:cxn modelId="{4CEF5402-9D02-468F-B082-BF69A31B0126}" srcId="{28B690C5-E831-40F2-9F20-E9C06F122285}" destId="{1291F739-A403-4562-ACB9-157E728D2910}" srcOrd="0" destOrd="0" parTransId="{B4E0C9BF-4308-421D-9CFF-C4EF2996E433}" sibTransId="{B8944E52-8411-4FB2-8512-C70F048C27A1}"/>
    <dgm:cxn modelId="{DCDC7557-821B-4023-9209-D652711DB756}" srcId="{1291F739-A403-4562-ACB9-157E728D2910}" destId="{B9E0A71E-EB68-497D-979E-5FC52AAD7CFC}" srcOrd="0" destOrd="0" parTransId="{CBCC7A29-AD99-4886-89E9-FC0BF4750BFD}" sibTransId="{C14CB031-F0AF-495D-B0EC-6942DB8EE3C3}"/>
    <dgm:cxn modelId="{2AC243ED-52A4-44EE-9306-E03168AE9B50}" type="presOf" srcId="{00ADC56A-E3C1-4F7F-845A-4D76AFBE0BCD}" destId="{D61A9FF0-EE0C-4A59-AB15-075F9337EFC6}" srcOrd="0" destOrd="0" presId="urn:microsoft.com/office/officeart/2005/8/layout/hierarchy1"/>
    <dgm:cxn modelId="{8D2C0935-7E7A-482F-9D08-3AF873256979}" srcId="{5039FD69-8DA8-4EE8-854B-491B3559AF3F}" destId="{B8C2F10D-7B9E-4821-9401-6E0BD18C2D42}" srcOrd="2" destOrd="0" parTransId="{E61F5339-162C-4416-9FA8-E040A5BA3825}" sibTransId="{A19A05F6-D4D1-4A3C-8070-6305CB0C231F}"/>
    <dgm:cxn modelId="{4A1CFC66-26B6-4EC9-B75E-A55C49A3EEC6}" type="presOf" srcId="{1A310DA8-BDE3-403B-A2DA-9DCD76A05FD8}" destId="{4BACEFB4-8072-4047-AA8E-004D3B50F9D3}" srcOrd="0" destOrd="0" presId="urn:microsoft.com/office/officeart/2005/8/layout/hierarchy1"/>
    <dgm:cxn modelId="{09C60EFB-9F22-413E-978A-2D84F9444DB3}" srcId="{CF8D59D0-9E2D-45CB-AFE7-46CEBD95DC76}" destId="{5039FD69-8DA8-4EE8-854B-491B3559AF3F}" srcOrd="1" destOrd="0" parTransId="{58FEDD88-15F8-4F2F-B081-3E0140DC2669}" sibTransId="{5B7BFB63-1C14-4B10-88F8-175635329DA9}"/>
    <dgm:cxn modelId="{EC7BDBEB-A640-4525-B75E-54C720AB216E}" srcId="{F29BCC2C-6550-4AC6-8814-66B89BF14EF9}" destId="{B4A52FCC-59B5-43E1-B88C-914BA49747DE}" srcOrd="0" destOrd="0" parTransId="{71346AD5-211E-42A8-A1F0-14E72482BFA6}" sibTransId="{8E74B5F7-BD8B-4700-8FE0-1B69E6D83EB1}"/>
    <dgm:cxn modelId="{BBA8DCE1-A863-40DB-924E-F3ADBC3C35CB}" type="presOf" srcId="{5D1CE831-3E65-48C5-B276-476807B3B437}" destId="{108E57E0-D691-4ABE-BED0-25EFC935EE5A}" srcOrd="0" destOrd="0" presId="urn:microsoft.com/office/officeart/2005/8/layout/hierarchy1"/>
    <dgm:cxn modelId="{541B93DB-35FD-4CB5-8DBA-BFD785ECE669}" type="presOf" srcId="{C5945A14-84FC-4956-A4E6-8036FCB88458}" destId="{653B4A5D-2ADE-4E26-9788-72669908F8DD}" srcOrd="0" destOrd="0" presId="urn:microsoft.com/office/officeart/2005/8/layout/hierarchy1"/>
    <dgm:cxn modelId="{CC09DB5A-95C2-4600-8288-1C63C3202B37}" type="presOf" srcId="{873988DC-EDF0-461A-941D-A9F5BC984360}" destId="{6485F1DC-37A9-409B-BC5B-1FA622BF13CE}" srcOrd="0" destOrd="0" presId="urn:microsoft.com/office/officeart/2005/8/layout/hierarchy1"/>
    <dgm:cxn modelId="{B0E5A707-7EE6-4A3F-A2D6-6076ADE7C10A}" type="presOf" srcId="{C79DC0AC-9A19-46D7-8906-985C43837D13}" destId="{35701AA6-D055-450D-95A8-98A4565CBE93}" srcOrd="0" destOrd="0" presId="urn:microsoft.com/office/officeart/2005/8/layout/hierarchy1"/>
    <dgm:cxn modelId="{933D7E48-2DA2-4304-833C-7FE7FDF52FDE}" srcId="{93D9F9E4-64A4-4154-A1AD-19A11525135D}" destId="{8912EBA9-D67C-401B-A057-52829442170A}" srcOrd="0" destOrd="0" parTransId="{C79DC0AC-9A19-46D7-8906-985C43837D13}" sibTransId="{81A887E8-B4DE-4C92-B7D3-6C4AE3089311}"/>
    <dgm:cxn modelId="{F771213C-D82F-495C-9DBC-3C83B314134D}" type="presOf" srcId="{5039FD69-8DA8-4EE8-854B-491B3559AF3F}" destId="{E19A54CF-C809-468C-A1B1-82822F99BE8D}" srcOrd="0" destOrd="0" presId="urn:microsoft.com/office/officeart/2005/8/layout/hierarchy1"/>
    <dgm:cxn modelId="{93252F94-F586-4691-A226-4E3347B02B16}" srcId="{8292F13E-C285-40C9-9958-161ADA07BE06}" destId="{5258F372-97D6-4D5C-887C-80793CBBB18B}" srcOrd="0" destOrd="0" parTransId="{5161B61A-EC8F-4D9E-9D72-3C4A6C08803A}" sibTransId="{A5723946-4F21-4C20-8E77-9751814782E4}"/>
    <dgm:cxn modelId="{33C80FD5-8F58-4760-8A33-0E6B47BF9904}" srcId="{58CF1EA9-3040-4FE1-B23C-1D644F9FE249}" destId="{84AA312C-4A3B-47F8-BE25-B8EF9AB2C416}" srcOrd="2" destOrd="0" parTransId="{0FF2D4C8-C0C2-44CD-9D7A-A08E8242F878}" sibTransId="{F9FB2B88-9098-4232-9022-18FDBE526AA3}"/>
    <dgm:cxn modelId="{23159402-6348-4B90-9608-345F4F29A9A1}" srcId="{C7FA5F73-0C88-47FC-A4F5-C21500A151D8}" destId="{439AFB0D-2424-439F-82F8-17ABF2782A4D}" srcOrd="0" destOrd="0" parTransId="{32A44376-6783-475A-8ECD-1EC7912FB6FF}" sibTransId="{533498FB-CF22-4A71-8387-97B463C35AC9}"/>
    <dgm:cxn modelId="{CA237378-F93F-42B3-8B7A-6ABB8CCA6CD6}" type="presOf" srcId="{132E7BA2-3350-4199-9B9D-0CC65900607C}" destId="{B0F67F6F-70ED-4F41-A2C0-85FC1A3E3BB8}" srcOrd="0" destOrd="0" presId="urn:microsoft.com/office/officeart/2005/8/layout/hierarchy1"/>
    <dgm:cxn modelId="{DB78BC73-B70F-48FF-9975-13939F27C14D}" srcId="{06536786-F7FF-45FE-95F2-A990DF02C3F6}" destId="{6F244300-A8A6-4376-BCA1-5B562E17BCE8}" srcOrd="6" destOrd="0" parTransId="{31D6F3B8-1F5A-4E46-BBDA-7182902EC7C1}" sibTransId="{135F3E48-3AA6-41F7-AD17-B20CED36CD8A}"/>
    <dgm:cxn modelId="{32D35ACF-8344-458D-B33D-43D557D91426}" type="presOf" srcId="{D70BA74F-5C95-47E1-BE6A-A10A72142E99}" destId="{7D06070B-7B9F-4E2E-B4F7-7C79F80A4F03}" srcOrd="0" destOrd="0" presId="urn:microsoft.com/office/officeart/2005/8/layout/hierarchy1"/>
    <dgm:cxn modelId="{252C9980-F939-4DB3-8681-7F70D1953C9B}" type="presOf" srcId="{B4E0C9BF-4308-421D-9CFF-C4EF2996E433}" destId="{5A771252-BEA2-48F3-9C27-3E44A2994A02}" srcOrd="0" destOrd="0" presId="urn:microsoft.com/office/officeart/2005/8/layout/hierarchy1"/>
    <dgm:cxn modelId="{FBCC4FC8-A804-48B8-B8F3-4C581B026AF0}" srcId="{D70BA74F-5C95-47E1-BE6A-A10A72142E99}" destId="{9912E43F-4791-41FD-BBFC-F88243619721}" srcOrd="0" destOrd="0" parTransId="{48CC897F-7AD7-45DD-BFA7-E45339C8012F}" sibTransId="{00E8BA23-4901-42AD-B8A6-54B5FE3EBFE6}"/>
    <dgm:cxn modelId="{8E5FF1AA-E4BD-4653-B940-3F3F332DA42B}" type="presOf" srcId="{F59D43CB-D3C3-4D78-A6D5-939D4F443014}" destId="{47B49950-83D4-4E49-9355-2A5B911B546B}" srcOrd="0" destOrd="0" presId="urn:microsoft.com/office/officeart/2005/8/layout/hierarchy1"/>
    <dgm:cxn modelId="{90025FC2-1D39-441B-975E-7BECEC5420F0}" type="presOf" srcId="{06536786-F7FF-45FE-95F2-A990DF02C3F6}" destId="{15185A5B-688C-4504-B0F1-79E1D4E116DE}" srcOrd="0" destOrd="0" presId="urn:microsoft.com/office/officeart/2005/8/layout/hierarchy1"/>
    <dgm:cxn modelId="{288D4936-E814-4471-9244-53BF05BD64E4}" type="presOf" srcId="{B4A52FCC-59B5-43E1-B88C-914BA49747DE}" destId="{4DE7C719-EC15-476C-A609-C4349636068C}" srcOrd="0" destOrd="0" presId="urn:microsoft.com/office/officeart/2005/8/layout/hierarchy1"/>
    <dgm:cxn modelId="{CBAEF371-9DF6-4EC2-9D9C-9A9C8E9C4E61}" srcId="{3242014D-FA1D-485F-9E59-8857465DB4BB}" destId="{BD8CA7CE-0808-493E-A0A2-939C11CA1347}" srcOrd="0" destOrd="0" parTransId="{5D1CE831-3E65-48C5-B276-476807B3B437}" sibTransId="{B839D51A-CF49-4CEF-B8D4-D8A76E9622F3}"/>
    <dgm:cxn modelId="{52A1D12A-BF16-4932-8F25-934B0865054D}" type="presOf" srcId="{29CB8E71-F5E2-4D48-9BED-B4C933AAEB53}" destId="{FB49C436-C1E5-49C7-938F-C40412275F2E}" srcOrd="0" destOrd="0" presId="urn:microsoft.com/office/officeart/2005/8/layout/hierarchy1"/>
    <dgm:cxn modelId="{01ACDCFF-E918-4DBA-A211-03A495929930}" type="presOf" srcId="{89791242-8CD5-4CB2-B820-47A23F483A72}" destId="{EC70468B-B379-4F52-AC7A-39FBA51A2872}" srcOrd="0" destOrd="0" presId="urn:microsoft.com/office/officeart/2005/8/layout/hierarchy1"/>
    <dgm:cxn modelId="{6F105B9F-404C-48DA-BE29-DB27AF5AAEF0}" type="presOf" srcId="{1B0A7F12-F811-41DA-A75F-F66A602DF629}" destId="{C01162B8-4599-4113-8F30-AC01553D1161}" srcOrd="0" destOrd="0" presId="urn:microsoft.com/office/officeart/2005/8/layout/hierarchy1"/>
    <dgm:cxn modelId="{EFDE7BFD-FB12-472B-94BE-B4FF462FB015}" type="presOf" srcId="{8912EBA9-D67C-401B-A057-52829442170A}" destId="{EB13F16E-CD1D-406F-AE1B-A345BF86F851}" srcOrd="0" destOrd="0" presId="urn:microsoft.com/office/officeart/2005/8/layout/hierarchy1"/>
    <dgm:cxn modelId="{77E73005-8187-40EA-B771-9B82E6579E8D}" srcId="{A8BF957B-E9DC-4030-98FA-684CE7DD6DCF}" destId="{3CADAD94-775D-4514-8DF0-4CE5F6CB6AA4}" srcOrd="1" destOrd="0" parTransId="{873988DC-EDF0-461A-941D-A9F5BC984360}" sibTransId="{34FE29E6-A4A5-4804-8F41-30570FFAE7C0}"/>
    <dgm:cxn modelId="{C891416A-031D-4425-A3E1-D9A07659D688}" type="presOf" srcId="{29F42304-875A-4D6F-976A-27934C68636C}" destId="{0B7E0889-CA2C-49AA-B351-6F139F82CA84}" srcOrd="0" destOrd="0" presId="urn:microsoft.com/office/officeart/2005/8/layout/hierarchy1"/>
    <dgm:cxn modelId="{DC880E26-8189-43B2-B179-91F2640932C4}" type="presOf" srcId="{71346AD5-211E-42A8-A1F0-14E72482BFA6}" destId="{C8B4C666-EB90-4014-89F6-E9FC8657B89A}" srcOrd="0" destOrd="0" presId="urn:microsoft.com/office/officeart/2005/8/layout/hierarchy1"/>
    <dgm:cxn modelId="{50C31612-70B4-4E0C-ADC4-D4EE4F29C195}" type="presOf" srcId="{2E0D5684-9384-44A5-B7BF-7DD5D45E9062}" destId="{7032B618-E697-43CD-ACEE-B78276D8F051}" srcOrd="0" destOrd="0" presId="urn:microsoft.com/office/officeart/2005/8/layout/hierarchy1"/>
    <dgm:cxn modelId="{F74D9D04-0356-4938-840A-AD21A6298AC3}" type="presOf" srcId="{F24CF7B4-A223-4D53-9A72-297615D0DFE6}" destId="{6292979D-7F8C-414F-A906-3B129E80DBF3}" srcOrd="0" destOrd="0" presId="urn:microsoft.com/office/officeart/2005/8/layout/hierarchy1"/>
    <dgm:cxn modelId="{67843F68-26B0-48DE-9597-DD9886E5ADC5}" type="presOf" srcId="{F734B3CE-E7D5-4821-A357-340E93E8A31B}" destId="{E969D132-0865-424D-BB2B-A6EFA012F825}" srcOrd="0" destOrd="0" presId="urn:microsoft.com/office/officeart/2005/8/layout/hierarchy1"/>
    <dgm:cxn modelId="{025CCBD7-9965-46B3-B99F-371518439106}" srcId="{A8BF957B-E9DC-4030-98FA-684CE7DD6DCF}" destId="{D70BA74F-5C95-47E1-BE6A-A10A72142E99}" srcOrd="2" destOrd="0" parTransId="{2BDFA43F-BB71-4404-8E51-B3C7149BA451}" sibTransId="{69761070-91D0-4A93-B2B8-709B1CC78B28}"/>
    <dgm:cxn modelId="{A1E6AAA5-0667-423E-AFBA-433FA5E83BFA}" type="presOf" srcId="{B1EFF8C8-AE56-404C-A2A0-C434F9E73508}" destId="{69F9F928-190E-455F-A2F4-8A40C2110B76}" srcOrd="0" destOrd="0" presId="urn:microsoft.com/office/officeart/2005/8/layout/hierarchy1"/>
    <dgm:cxn modelId="{F20B3F34-730C-4D95-836B-5438E2FAA465}" type="presOf" srcId="{C6F5ED85-C9ED-45A0-9ECB-AA0C86E7D32A}" destId="{045D58B2-7DB0-411B-863A-09B1938F2683}" srcOrd="0" destOrd="0" presId="urn:microsoft.com/office/officeart/2005/8/layout/hierarchy1"/>
    <dgm:cxn modelId="{1E4121E9-B261-4E12-AC2F-6E9B3799314F}" type="presOf" srcId="{43BB0635-CCEC-42B7-AA20-C33C6339A485}" destId="{BB72DB59-4145-47F6-AA5E-D131B056C2A2}" srcOrd="0" destOrd="0" presId="urn:microsoft.com/office/officeart/2005/8/layout/hierarchy1"/>
    <dgm:cxn modelId="{5CC14451-CB19-4829-9747-99CC659C354A}" type="presOf" srcId="{232B7420-656D-4A58-A6C0-A9BE875CAB5D}" destId="{7F59A590-83E6-49EB-8294-168C6F34200E}" srcOrd="0" destOrd="0" presId="urn:microsoft.com/office/officeart/2005/8/layout/hierarchy1"/>
    <dgm:cxn modelId="{24ED9245-7FD2-4CC5-9D05-B1A6F483E04A}" type="presOf" srcId="{28B690C5-E831-40F2-9F20-E9C06F122285}" destId="{1BDC6F80-B99D-4889-8F1E-ED21DFBA6CF5}" srcOrd="0" destOrd="0" presId="urn:microsoft.com/office/officeart/2005/8/layout/hierarchy1"/>
    <dgm:cxn modelId="{0828E67E-2794-4FD6-80C0-C9173E2E8FB2}" type="presOf" srcId="{2BDFA43F-BB71-4404-8E51-B3C7149BA451}" destId="{005B7CC8-9CCF-477E-BB6E-69F181E04F0D}" srcOrd="0" destOrd="0" presId="urn:microsoft.com/office/officeart/2005/8/layout/hierarchy1"/>
    <dgm:cxn modelId="{970A0918-786A-4A40-9E30-A0BB49C6B85C}" srcId="{CF8D59D0-9E2D-45CB-AFE7-46CEBD95DC76}" destId="{3242014D-FA1D-485F-9E59-8857465DB4BB}" srcOrd="0" destOrd="0" parTransId="{11C6218B-9C00-4848-BB3C-FD0CD3C0E1E2}" sibTransId="{0F238C13-3D08-4449-B880-5D258B22B4E4}"/>
    <dgm:cxn modelId="{EB594AE7-A291-441F-A2D4-8C09D609E9EE}" type="presOf" srcId="{A8BF957B-E9DC-4030-98FA-684CE7DD6DCF}" destId="{581BEE5C-38A3-4617-85EA-1ECBF8698A0A}" srcOrd="0" destOrd="0" presId="urn:microsoft.com/office/officeart/2005/8/layout/hierarchy1"/>
    <dgm:cxn modelId="{F59CF704-6517-4F52-9D82-EF8759B80F17}" type="presOf" srcId="{B8C2F10D-7B9E-4821-9401-6E0BD18C2D42}" destId="{EECD5D4B-DC7D-4BBC-B619-54222B69E395}" srcOrd="0" destOrd="0" presId="urn:microsoft.com/office/officeart/2005/8/layout/hierarchy1"/>
    <dgm:cxn modelId="{D5D46D4D-B023-4B11-B433-2D32EE27E7A5}" srcId="{73511EB6-CD29-47B1-8078-840D1AE245D9}" destId="{8292F13E-C285-40C9-9958-161ADA07BE06}" srcOrd="0" destOrd="0" parTransId="{38D0AC6E-E3AA-4D08-B662-2A244EE25C48}" sibTransId="{ECEB99BE-E0FD-40AE-9559-05728952A9E7}"/>
    <dgm:cxn modelId="{21D40A54-1D51-4660-B187-6AF4A3422A43}" srcId="{58CF1EA9-3040-4FE1-B23C-1D644F9FE249}" destId="{E3645873-B80D-472E-8573-A88AB637A87C}" srcOrd="1" destOrd="0" parTransId="{388B7E2B-FF2B-43EF-B49C-714EB07AF2FC}" sibTransId="{5CCBCA19-41A4-4704-814A-B8D63A653046}"/>
    <dgm:cxn modelId="{9C653616-9F18-480C-917E-8E222A79BF8F}" type="presOf" srcId="{F2627303-5827-4066-B80D-77CF5C9E2633}" destId="{A0344152-E760-43FD-BB5D-39C5FA87CDEE}" srcOrd="0" destOrd="0" presId="urn:microsoft.com/office/officeart/2005/8/layout/hierarchy1"/>
    <dgm:cxn modelId="{F0015953-2A69-4618-9AB2-488DA1C39D2D}" type="presOf" srcId="{3CADAD94-775D-4514-8DF0-4CE5F6CB6AA4}" destId="{A003B66F-C851-470E-BB3B-41D511FA3B3D}" srcOrd="0" destOrd="0" presId="urn:microsoft.com/office/officeart/2005/8/layout/hierarchy1"/>
    <dgm:cxn modelId="{F4D2978C-D952-45A7-851A-636CBBA41CE0}" type="presOf" srcId="{93D9F9E4-64A4-4154-A1AD-19A11525135D}" destId="{A8A3E30F-32FF-4A3C-9C38-150287953C65}" srcOrd="0" destOrd="0" presId="urn:microsoft.com/office/officeart/2005/8/layout/hierarchy1"/>
    <dgm:cxn modelId="{B038B901-C2AA-4014-87B8-ED16BB5519EC}" type="presOf" srcId="{1136456D-5169-41BD-AB06-F16F8AB13C34}" destId="{DEE4C359-3448-4023-A97C-DAF316ED8968}" srcOrd="0" destOrd="0" presId="urn:microsoft.com/office/officeart/2005/8/layout/hierarchy1"/>
    <dgm:cxn modelId="{FB78CF3A-CB11-4C30-9025-0376F243E741}" type="presOf" srcId="{5D12D465-F298-4E1D-BBDD-196723E22E98}" destId="{908F5EF5-EDF6-4FDC-BECB-EC4F9FB78051}" srcOrd="0" destOrd="0" presId="urn:microsoft.com/office/officeart/2005/8/layout/hierarchy1"/>
    <dgm:cxn modelId="{12BC74E9-867A-499F-BEB5-BD1261AA29F1}" srcId="{A8BF957B-E9DC-4030-98FA-684CE7DD6DCF}" destId="{C7FA5F73-0C88-47FC-A4F5-C21500A151D8}" srcOrd="0" destOrd="0" parTransId="{1B0A7F12-F811-41DA-A75F-F66A602DF629}" sibTransId="{9984FA5F-E934-4F49-8C25-8F8FBA8EDED0}"/>
    <dgm:cxn modelId="{1FAABCE7-4167-4BF3-9467-C206F3E7409E}" type="presOf" srcId="{F89220F3-2394-4387-AEF2-61F44645493F}" destId="{032DF1F7-2485-405D-8C99-327DD0AEC49A}" srcOrd="0" destOrd="0" presId="urn:microsoft.com/office/officeart/2005/8/layout/hierarchy1"/>
    <dgm:cxn modelId="{DDA48E8F-3B0A-429A-A9AE-5BAF3E187471}" srcId="{06536786-F7FF-45FE-95F2-A990DF02C3F6}" destId="{1E8408AE-BA15-416B-B82F-762185074AB2}" srcOrd="7" destOrd="0" parTransId="{AA0D1275-7A15-4BA4-8448-8B22A6E33DB8}" sibTransId="{657CACDE-6783-4D1E-B157-6B384E817FA0}"/>
    <dgm:cxn modelId="{09AC9F9E-6558-45DB-8905-8A39862DB90C}" type="presOf" srcId="{A8B6EDC7-AD75-4C74-B92F-64A3E405E4D7}" destId="{CEEC8A2E-A038-4C89-AB94-B30988B2AD08}" srcOrd="0" destOrd="0" presId="urn:microsoft.com/office/officeart/2005/8/layout/hierarchy1"/>
    <dgm:cxn modelId="{B3925F2D-782B-4280-9000-C11C9074565F}" type="presOf" srcId="{1E8408AE-BA15-416B-B82F-762185074AB2}" destId="{1905A200-1F77-4795-8BA4-8CF094580327}" srcOrd="0" destOrd="0" presId="urn:microsoft.com/office/officeart/2005/8/layout/hierarchy1"/>
    <dgm:cxn modelId="{673A47E0-DBAA-4DDE-B265-B27CFF7E7DBE}" srcId="{4FBE50E7-9FD1-4372-8113-52019A1EF649}" destId="{29F42304-875A-4D6F-976A-27934C68636C}" srcOrd="0" destOrd="0" parTransId="{5F3F5358-6FA7-4DE9-8142-0E02601D4002}" sibTransId="{9AE1FDEA-84A8-4305-9BB1-A9585181F36A}"/>
    <dgm:cxn modelId="{5D1E6B25-2A5C-4189-8F7B-22F08322C51D}" type="presOf" srcId="{AC2899D9-968C-4F1F-9A4A-F91F24B22D66}" destId="{7DD882BA-A9F8-4EAE-B087-49D7BBD9485E}" srcOrd="0" destOrd="0" presId="urn:microsoft.com/office/officeart/2005/8/layout/hierarchy1"/>
    <dgm:cxn modelId="{2570BB2B-9B62-487C-8940-2B7BACA3336B}" type="presOf" srcId="{9A702E3E-0D4F-4E3D-8BBD-30DA6F187337}" destId="{B4C5541A-E6C0-400F-A540-1EEC7B0DC030}" srcOrd="0" destOrd="0" presId="urn:microsoft.com/office/officeart/2005/8/layout/hierarchy1"/>
    <dgm:cxn modelId="{9DD4872F-0B46-4565-A387-2206518BA2CC}" type="presOf" srcId="{31D6F3B8-1F5A-4E46-BBDA-7182902EC7C1}" destId="{37980185-4C93-43C1-A51D-15BE97F5FBDF}" srcOrd="0" destOrd="0" presId="urn:microsoft.com/office/officeart/2005/8/layout/hierarchy1"/>
    <dgm:cxn modelId="{84016429-092F-4CCC-890E-E458AE8A9028}" type="presOf" srcId="{C2C79370-733A-49C9-86CC-A27A1F13EB4F}" destId="{9855562A-D4BB-4CC8-8B02-20330BA71B55}" srcOrd="0" destOrd="0" presId="urn:microsoft.com/office/officeart/2005/8/layout/hierarchy1"/>
    <dgm:cxn modelId="{78AD8F34-0ECB-4003-831D-DF1C3E0B5E32}" srcId="{F5BF31E8-B10F-4B0E-BF7F-3FA31A62C7A3}" destId="{132E7BA2-3350-4199-9B9D-0CC65900607C}" srcOrd="0" destOrd="0" parTransId="{34C1ADEF-C61C-41CD-B2D3-F3C471B47A25}" sibTransId="{F21ED34F-CB12-4699-B698-704CC25C8288}"/>
    <dgm:cxn modelId="{74A78397-F8E7-4262-9672-100183C2B61F}" srcId="{FB132406-35DF-4CD9-BC4B-1F91F3563D5D}" destId="{28B690C5-E831-40F2-9F20-E9C06F122285}" srcOrd="0" destOrd="0" parTransId="{6E38ED2E-AA33-455D-9FCB-13028D5CEB4A}" sibTransId="{191CFDCE-B796-4323-98B7-E34198CD7FB4}"/>
    <dgm:cxn modelId="{962EAA49-F5AE-4F4F-897B-7CA07300FAA2}" srcId="{84AA312C-4A3B-47F8-BE25-B8EF9AB2C416}" destId="{D0450EFA-9B9C-4336-BC64-F1C603A0A3E4}" srcOrd="0" destOrd="0" parTransId="{F2627303-5827-4066-B80D-77CF5C9E2633}" sibTransId="{0DFCB65C-0B80-4023-96BA-FC560F03E4C4}"/>
    <dgm:cxn modelId="{C95B6B10-46B3-48DA-91D8-838806A4C420}" type="presOf" srcId="{7416876E-F261-4EB7-BD65-A8B7A524BAEA}" destId="{DFD29D4A-D6B9-4E03-8713-E60A91F2A190}" srcOrd="0" destOrd="0" presId="urn:microsoft.com/office/officeart/2005/8/layout/hierarchy1"/>
    <dgm:cxn modelId="{3D45F424-EC22-4DD3-8B4B-35AB694A43DE}" type="presOf" srcId="{29D0A8B4-A617-4410-8CD9-434B07A5D37D}" destId="{C032D67D-90DB-40F0-8D8C-BCE976294C17}" srcOrd="0" destOrd="0" presId="urn:microsoft.com/office/officeart/2005/8/layout/hierarchy1"/>
    <dgm:cxn modelId="{02B0D438-FFBC-4F77-B172-DA7D45BE5998}" type="presOf" srcId="{58CF1EA9-3040-4FE1-B23C-1D644F9FE249}" destId="{C5C7E28F-670D-431A-B987-388D878A4B36}" srcOrd="0" destOrd="0" presId="urn:microsoft.com/office/officeart/2005/8/layout/hierarchy1"/>
    <dgm:cxn modelId="{D26FE68C-E78D-419A-8DB3-F6BE3F73BA22}" srcId="{BD8CA7CE-0808-493E-A0A2-939C11CA1347}" destId="{A8B6EDC7-AD75-4C74-B92F-64A3E405E4D7}" srcOrd="0" destOrd="0" parTransId="{70311944-DAEB-4F7E-963F-7F0B97662423}" sibTransId="{CC2D487A-54D4-4402-8CC6-3172836BE5C8}"/>
    <dgm:cxn modelId="{34EF04F7-3FD8-4FE8-B098-A446CD66BA6C}" type="presOf" srcId="{C95021F0-86FC-4E8B-884C-EFFDFB2E2842}" destId="{598D55FA-0887-41E1-B23D-260BD1E0CC41}" srcOrd="0" destOrd="0" presId="urn:microsoft.com/office/officeart/2005/8/layout/hierarchy1"/>
    <dgm:cxn modelId="{8F909FD1-21BF-478C-A681-4E02D4D661C4}" type="presOf" srcId="{93D1D1DD-2398-4F3F-9D5D-CA6741834984}" destId="{088F7DA4-99AD-498C-9527-35276D29B61E}" srcOrd="0" destOrd="0" presId="urn:microsoft.com/office/officeart/2005/8/layout/hierarchy1"/>
    <dgm:cxn modelId="{47DBC30D-82ED-4986-AC55-56BA27E6A032}" type="presOf" srcId="{D0450EFA-9B9C-4336-BC64-F1C603A0A3E4}" destId="{4549FB4E-D6C4-4C64-81CF-EE1EEBFB7D8D}" srcOrd="0" destOrd="0" presId="urn:microsoft.com/office/officeart/2005/8/layout/hierarchy1"/>
    <dgm:cxn modelId="{5B05232B-A0A4-46C2-94B7-7288BB20AD13}" type="presOf" srcId="{C7FA5F73-0C88-47FC-A4F5-C21500A151D8}" destId="{73BA4797-27B0-4DED-A44F-745C5DDDFC39}" srcOrd="0" destOrd="0" presId="urn:microsoft.com/office/officeart/2005/8/layout/hierarchy1"/>
    <dgm:cxn modelId="{70EC3EA1-692E-4C24-926D-639B15E11585}" type="presOf" srcId="{388B7E2B-FF2B-43EF-B49C-714EB07AF2FC}" destId="{DD355C56-331F-4E50-A390-6E75B9FFF46C}" srcOrd="0" destOrd="0" presId="urn:microsoft.com/office/officeart/2005/8/layout/hierarchy1"/>
    <dgm:cxn modelId="{F9A5A136-7869-4503-B6A8-3119842F7F00}" type="presOf" srcId="{58FEDD88-15F8-4F2F-B081-3E0140DC2669}" destId="{F0E0AC6B-DCB3-498C-9CAF-2FB4F46B9E55}" srcOrd="0" destOrd="0" presId="urn:microsoft.com/office/officeart/2005/8/layout/hierarchy1"/>
    <dgm:cxn modelId="{54C037E7-2298-468B-912D-217C4D1F0797}" srcId="{3242014D-FA1D-485F-9E59-8857465DB4BB}" destId="{58CF1EA9-3040-4FE1-B23C-1D644F9FE249}" srcOrd="1" destOrd="0" parTransId="{7F61DA88-D810-43BF-A709-748BC0948EAA}" sibTransId="{B63F4FB8-D98B-42A2-A0DF-D686D46E03A5}"/>
    <dgm:cxn modelId="{53610ACE-E0F0-4BAE-807A-041C58FF27C4}" srcId="{5258F372-97D6-4D5C-887C-80793CBBB18B}" destId="{29D0A8B4-A617-4410-8CD9-434B07A5D37D}" srcOrd="0" destOrd="0" parTransId="{883333FD-DE48-4E59-B15D-9F587045F6D9}" sibTransId="{E05B8812-F701-4060-9657-49E29F895D78}"/>
    <dgm:cxn modelId="{A7E5CF59-85A0-4230-8B13-76B3717B6564}" srcId="{6F244300-A8A6-4376-BCA1-5B562E17BCE8}" destId="{CF8D59D0-9E2D-45CB-AFE7-46CEBD95DC76}" srcOrd="1" destOrd="0" parTransId="{09B28599-E8CE-425C-BB4F-7E4D5725C976}" sibTransId="{03BD2C76-D1FD-4734-BA38-6E5D9E30B1CB}"/>
    <dgm:cxn modelId="{4D3AA91B-0F71-44FA-8289-F274280F4D3F}" srcId="{F734B3CE-E7D5-4821-A357-340E93E8A31B}" destId="{F82A63B1-517A-4456-B6BA-9D21653331E1}" srcOrd="0" destOrd="0" parTransId="{07E13DBC-F972-4A4D-BA0F-6F11AF343170}" sibTransId="{8D8C4E58-CC12-4EC6-A857-4F1E482B2F29}"/>
    <dgm:cxn modelId="{60833A4F-B80C-4CB3-9615-0AACD8955058}" type="presOf" srcId="{F82A63B1-517A-4456-B6BA-9D21653331E1}" destId="{1E7168F6-4A64-48FD-909F-83070BF80091}" srcOrd="0" destOrd="0" presId="urn:microsoft.com/office/officeart/2005/8/layout/hierarchy1"/>
    <dgm:cxn modelId="{52B72724-8641-4F3E-BF53-F4DABCC04C3E}" type="presOf" srcId="{E3645873-B80D-472E-8573-A88AB637A87C}" destId="{C6C59479-43AB-427C-A44E-E3CC6AD32D64}" srcOrd="0" destOrd="0" presId="urn:microsoft.com/office/officeart/2005/8/layout/hierarchy1"/>
    <dgm:cxn modelId="{9CE49072-1752-4660-BC79-EA1998F35A4D}" type="presOf" srcId="{AA0D1275-7A15-4BA4-8448-8B22A6E33DB8}" destId="{36B52939-6A47-4A48-87F2-C05F792AB46C}" srcOrd="0" destOrd="0" presId="urn:microsoft.com/office/officeart/2005/8/layout/hierarchy1"/>
    <dgm:cxn modelId="{8D670CCA-17C3-42C2-A74D-B88E87F60D3D}" type="presOf" srcId="{8292F13E-C285-40C9-9958-161ADA07BE06}" destId="{D28125D2-DD67-4429-855D-66E558EAE520}" srcOrd="0" destOrd="0" presId="urn:microsoft.com/office/officeart/2005/8/layout/hierarchy1"/>
    <dgm:cxn modelId="{429B1F00-E47C-4C5D-B68A-1187F3064267}" type="presOf" srcId="{E61F5339-162C-4416-9FA8-E040A5BA3825}" destId="{F4028B1C-3BA9-4657-A2B6-34636AD92DD3}" srcOrd="0" destOrd="0" presId="urn:microsoft.com/office/officeart/2005/8/layout/hierarchy1"/>
    <dgm:cxn modelId="{72A25BE6-2EE4-408F-B16A-20F6B30E417B}" type="presOf" srcId="{07E13DBC-F972-4A4D-BA0F-6F11AF343170}" destId="{988AA487-5747-4B68-9F86-E09513F4E8DE}" srcOrd="0" destOrd="0" presId="urn:microsoft.com/office/officeart/2005/8/layout/hierarchy1"/>
    <dgm:cxn modelId="{D9C79F8D-1285-4833-AE3A-F696083035E2}" type="presOf" srcId="{F5BF31E8-B10F-4B0E-BF7F-3FA31A62C7A3}" destId="{65437652-D43E-4985-88CA-F3A5F65384E9}" srcOrd="0" destOrd="0" presId="urn:microsoft.com/office/officeart/2005/8/layout/hierarchy1"/>
    <dgm:cxn modelId="{A45CEE7F-AF22-4AA1-8511-9F0658E7A0DE}" type="presOf" srcId="{9912E43F-4791-41FD-BBFC-F88243619721}" destId="{91A86A27-5439-428D-8F3A-9BD604102092}" srcOrd="0" destOrd="0" presId="urn:microsoft.com/office/officeart/2005/8/layout/hierarchy1"/>
    <dgm:cxn modelId="{BC2ECBF3-A307-42E1-9DB4-5CF20EFE8B8F}" type="presOf" srcId="{34C1ADEF-C61C-41CD-B2D3-F3C471B47A25}" destId="{B6399D3F-A90E-4DF8-8EB6-00FBF3E9D1C6}" srcOrd="0" destOrd="0" presId="urn:microsoft.com/office/officeart/2005/8/layout/hierarchy1"/>
    <dgm:cxn modelId="{3AF0DB0D-E75E-4067-AE23-A23D0B530B98}" type="presOf" srcId="{38D0AC6E-E3AA-4D08-B662-2A244EE25C48}" destId="{21C83CAF-32FD-4041-8FBC-23CD2AB843CC}" srcOrd="0" destOrd="0" presId="urn:microsoft.com/office/officeart/2005/8/layout/hierarchy1"/>
    <dgm:cxn modelId="{7A812AAB-C7B6-4014-8D51-2E5B92F73A30}" type="presOf" srcId="{4FBE50E7-9FD1-4372-8113-52019A1EF649}" destId="{F74D4146-C993-40CA-91D6-3BC1422E7522}" srcOrd="0" destOrd="0" presId="urn:microsoft.com/office/officeart/2005/8/layout/hierarchy1"/>
    <dgm:cxn modelId="{B2FE2C7E-54A7-4934-A3C8-6EF882648960}" srcId="{84AA312C-4A3B-47F8-BE25-B8EF9AB2C416}" destId="{B0D86E0B-1359-4471-A3C9-A3276D181A3C}" srcOrd="1" destOrd="0" parTransId="{D4760A60-1A12-4DEB-B930-0D5E88098148}" sibTransId="{A305E055-47D8-43B2-B4CB-F6BA1B2A28E1}"/>
    <dgm:cxn modelId="{951551B4-B0D7-4AA3-B0A2-BDC4F8FB2246}" type="presOf" srcId="{4E655408-6772-4E43-9F19-A51C6FA44FB1}" destId="{9762E683-BA8D-4B5E-9F8F-307772777F7C}" srcOrd="0" destOrd="0" presId="urn:microsoft.com/office/officeart/2005/8/layout/hierarchy1"/>
    <dgm:cxn modelId="{B5076D2B-7A59-4973-865B-905D24EAB12C}" srcId="{6F244300-A8A6-4376-BCA1-5B562E17BCE8}" destId="{94267814-9C28-4146-A3EE-64B854900E28}" srcOrd="0" destOrd="0" parTransId="{02E23306-B001-4D19-9F20-6BE06A8FA559}" sibTransId="{925DE347-0085-4CBB-AABA-B73527DE69A9}"/>
    <dgm:cxn modelId="{8196C1CC-8C3D-432C-8604-210D1A29F7E0}" type="presOf" srcId="{1F115556-4FDC-4ACA-8336-8FA1CB15E72C}" destId="{D486F580-351C-4235-A0E1-7406C5AA5BF5}" srcOrd="0" destOrd="0" presId="urn:microsoft.com/office/officeart/2005/8/layout/hierarchy1"/>
    <dgm:cxn modelId="{B027BC24-C145-41ED-B30E-8CDB22F7E668}" type="presParOf" srcId="{7032B618-E697-43CD-ACEE-B78276D8F051}" destId="{206FEC55-7C35-477B-BE0D-CC6423D1B62B}" srcOrd="0" destOrd="0" presId="urn:microsoft.com/office/officeart/2005/8/layout/hierarchy1"/>
    <dgm:cxn modelId="{E3D972D4-BDE2-441E-A292-B93A8983BDBB}" type="presParOf" srcId="{206FEC55-7C35-477B-BE0D-CC6423D1B62B}" destId="{D1E54927-266F-4C25-BF22-D8909BE6D1F9}" srcOrd="0" destOrd="0" presId="urn:microsoft.com/office/officeart/2005/8/layout/hierarchy1"/>
    <dgm:cxn modelId="{D0722453-03F2-4BE7-88AA-F9057B8BA58F}" type="presParOf" srcId="{D1E54927-266F-4C25-BF22-D8909BE6D1F9}" destId="{71B6CADA-C013-4177-898E-BB3951475067}" srcOrd="0" destOrd="0" presId="urn:microsoft.com/office/officeart/2005/8/layout/hierarchy1"/>
    <dgm:cxn modelId="{1B7FEDF8-30E4-44FA-9944-EC559782584E}" type="presParOf" srcId="{D1E54927-266F-4C25-BF22-D8909BE6D1F9}" destId="{15185A5B-688C-4504-B0F1-79E1D4E116DE}" srcOrd="1" destOrd="0" presId="urn:microsoft.com/office/officeart/2005/8/layout/hierarchy1"/>
    <dgm:cxn modelId="{4B93CD3C-4AE4-467E-931B-B9F8B2E1E2E9}" type="presParOf" srcId="{206FEC55-7C35-477B-BE0D-CC6423D1B62B}" destId="{E122E3E0-2096-4224-82D9-7A1EAB3A601F}" srcOrd="1" destOrd="0" presId="urn:microsoft.com/office/officeart/2005/8/layout/hierarchy1"/>
    <dgm:cxn modelId="{A28E7512-B3A0-4D95-AAB2-9F542266156A}" type="presParOf" srcId="{E122E3E0-2096-4224-82D9-7A1EAB3A601F}" destId="{A94B8041-3B88-4077-976F-622E14286A28}" srcOrd="0" destOrd="0" presId="urn:microsoft.com/office/officeart/2005/8/layout/hierarchy1"/>
    <dgm:cxn modelId="{D5B533D7-969F-4943-8E06-20863A4EFF8A}" type="presParOf" srcId="{E122E3E0-2096-4224-82D9-7A1EAB3A601F}" destId="{DBC8020F-135E-444B-897D-E1F6F602FA46}" srcOrd="1" destOrd="0" presId="urn:microsoft.com/office/officeart/2005/8/layout/hierarchy1"/>
    <dgm:cxn modelId="{37349686-02F7-4439-B21C-8E8916F05D55}" type="presParOf" srcId="{DBC8020F-135E-444B-897D-E1F6F602FA46}" destId="{10C38569-1ED9-467A-A5B4-6F8C82810863}" srcOrd="0" destOrd="0" presId="urn:microsoft.com/office/officeart/2005/8/layout/hierarchy1"/>
    <dgm:cxn modelId="{C25969DA-7FE1-4B41-927B-F04F6BEB6415}" type="presParOf" srcId="{10C38569-1ED9-467A-A5B4-6F8C82810863}" destId="{68B44404-675B-4969-B19E-994CABF5BF1E}" srcOrd="0" destOrd="0" presId="urn:microsoft.com/office/officeart/2005/8/layout/hierarchy1"/>
    <dgm:cxn modelId="{DA4D0E1F-0A64-4E3A-BB1C-2927EC2BBC3B}" type="presParOf" srcId="{10C38569-1ED9-467A-A5B4-6F8C82810863}" destId="{9762E683-BA8D-4B5E-9F8F-307772777F7C}" srcOrd="1" destOrd="0" presId="urn:microsoft.com/office/officeart/2005/8/layout/hierarchy1"/>
    <dgm:cxn modelId="{8789AF3D-C4E0-4A20-A606-509CFD496E32}" type="presParOf" srcId="{DBC8020F-135E-444B-897D-E1F6F602FA46}" destId="{E5449257-15C5-46B5-95F1-EA75FE2CF166}" srcOrd="1" destOrd="0" presId="urn:microsoft.com/office/officeart/2005/8/layout/hierarchy1"/>
    <dgm:cxn modelId="{909E56AB-0967-495B-840C-F5F1D4B11A6E}" type="presParOf" srcId="{E122E3E0-2096-4224-82D9-7A1EAB3A601F}" destId="{6292979D-7F8C-414F-A906-3B129E80DBF3}" srcOrd="2" destOrd="0" presId="urn:microsoft.com/office/officeart/2005/8/layout/hierarchy1"/>
    <dgm:cxn modelId="{E64ADB73-81DA-45A5-B4AD-7A4FDE0C4584}" type="presParOf" srcId="{E122E3E0-2096-4224-82D9-7A1EAB3A601F}" destId="{BE4FA096-0B41-4B8A-92E5-3606B1AF71DB}" srcOrd="3" destOrd="0" presId="urn:microsoft.com/office/officeart/2005/8/layout/hierarchy1"/>
    <dgm:cxn modelId="{1E637468-DADB-48D1-B0BC-1D6DA5619508}" type="presParOf" srcId="{BE4FA096-0B41-4B8A-92E5-3606B1AF71DB}" destId="{E4EE959A-9272-48A1-BFF2-30A219E01692}" srcOrd="0" destOrd="0" presId="urn:microsoft.com/office/officeart/2005/8/layout/hierarchy1"/>
    <dgm:cxn modelId="{D163EBCA-0295-4596-B078-615FE6782697}" type="presParOf" srcId="{E4EE959A-9272-48A1-BFF2-30A219E01692}" destId="{1CE40CDB-1631-4BBA-B573-032030B6BDC0}" srcOrd="0" destOrd="0" presId="urn:microsoft.com/office/officeart/2005/8/layout/hierarchy1"/>
    <dgm:cxn modelId="{CEE77637-9A61-4C82-85BB-A30DE654C269}" type="presParOf" srcId="{E4EE959A-9272-48A1-BFF2-30A219E01692}" destId="{4FC1FC3A-964A-4DA9-A5AD-B26E0B83BEFF}" srcOrd="1" destOrd="0" presId="urn:microsoft.com/office/officeart/2005/8/layout/hierarchy1"/>
    <dgm:cxn modelId="{4CEDF764-FAE5-4AF8-85A0-F17FD519888D}" type="presParOf" srcId="{BE4FA096-0B41-4B8A-92E5-3606B1AF71DB}" destId="{DBC7ABE6-1D5F-40FA-901F-E5FE457EB854}" srcOrd="1" destOrd="0" presId="urn:microsoft.com/office/officeart/2005/8/layout/hierarchy1"/>
    <dgm:cxn modelId="{9D9590C4-8D1B-413C-ACD8-A211CAADC335}" type="presParOf" srcId="{E122E3E0-2096-4224-82D9-7A1EAB3A601F}" destId="{A3048F14-D474-48E8-B12C-240ACCC97B3C}" srcOrd="4" destOrd="0" presId="urn:microsoft.com/office/officeart/2005/8/layout/hierarchy1"/>
    <dgm:cxn modelId="{56555E4F-16F2-44CD-A4D3-8C4F85E2FD1B}" type="presParOf" srcId="{E122E3E0-2096-4224-82D9-7A1EAB3A601F}" destId="{1AC5C035-82AF-460A-BC20-D878A472B903}" srcOrd="5" destOrd="0" presId="urn:microsoft.com/office/officeart/2005/8/layout/hierarchy1"/>
    <dgm:cxn modelId="{EF31CDCB-341B-400B-B1E5-99983FA57AAC}" type="presParOf" srcId="{1AC5C035-82AF-460A-BC20-D878A472B903}" destId="{C6C198BB-C07B-472A-9AEF-D0892BD7F08C}" srcOrd="0" destOrd="0" presId="urn:microsoft.com/office/officeart/2005/8/layout/hierarchy1"/>
    <dgm:cxn modelId="{DD15883E-4C04-475D-B16A-1CC00FD5754B}" type="presParOf" srcId="{C6C198BB-C07B-472A-9AEF-D0892BD7F08C}" destId="{9E1B2AB0-A850-43DC-9DA4-9FD04E0DC2FF}" srcOrd="0" destOrd="0" presId="urn:microsoft.com/office/officeart/2005/8/layout/hierarchy1"/>
    <dgm:cxn modelId="{EA1C4E6A-F2D4-4A96-B3FC-A63A0171F38F}" type="presParOf" srcId="{C6C198BB-C07B-472A-9AEF-D0892BD7F08C}" destId="{B4C5541A-E6C0-400F-A540-1EEC7B0DC030}" srcOrd="1" destOrd="0" presId="urn:microsoft.com/office/officeart/2005/8/layout/hierarchy1"/>
    <dgm:cxn modelId="{98B9AD4C-7B60-4C2D-967C-E3117805D443}" type="presParOf" srcId="{1AC5C035-82AF-460A-BC20-D878A472B903}" destId="{8E3102B8-A30F-4602-9A8C-E611FC5ACA0A}" srcOrd="1" destOrd="0" presId="urn:microsoft.com/office/officeart/2005/8/layout/hierarchy1"/>
    <dgm:cxn modelId="{87A6E85F-308F-40DF-AA20-25B4FC38F423}" type="presParOf" srcId="{E122E3E0-2096-4224-82D9-7A1EAB3A601F}" destId="{7F59A590-83E6-49EB-8294-168C6F34200E}" srcOrd="6" destOrd="0" presId="urn:microsoft.com/office/officeart/2005/8/layout/hierarchy1"/>
    <dgm:cxn modelId="{6609BF50-65BA-4092-B279-3374F7CA1E8D}" type="presParOf" srcId="{E122E3E0-2096-4224-82D9-7A1EAB3A601F}" destId="{4EAC859F-8934-4811-8EF9-BDE6621C1FDE}" srcOrd="7" destOrd="0" presId="urn:microsoft.com/office/officeart/2005/8/layout/hierarchy1"/>
    <dgm:cxn modelId="{44368DFF-24D0-4187-A867-57E094CFA177}" type="presParOf" srcId="{4EAC859F-8934-4811-8EF9-BDE6621C1FDE}" destId="{D6FD14E4-F929-4548-903E-C9873C90A356}" srcOrd="0" destOrd="0" presId="urn:microsoft.com/office/officeart/2005/8/layout/hierarchy1"/>
    <dgm:cxn modelId="{2FEF4552-C080-4FB7-A870-A710822AC3CF}" type="presParOf" srcId="{D6FD14E4-F929-4548-903E-C9873C90A356}" destId="{8BF60AB8-402B-4586-AB6C-421890D8EA3B}" srcOrd="0" destOrd="0" presId="urn:microsoft.com/office/officeart/2005/8/layout/hierarchy1"/>
    <dgm:cxn modelId="{96715AA0-F20B-4C63-B8F8-4206A424737F}" type="presParOf" srcId="{D6FD14E4-F929-4548-903E-C9873C90A356}" destId="{581BEE5C-38A3-4617-85EA-1ECBF8698A0A}" srcOrd="1" destOrd="0" presId="urn:microsoft.com/office/officeart/2005/8/layout/hierarchy1"/>
    <dgm:cxn modelId="{8E48B610-365E-401C-8A31-DCDB8C2949C7}" type="presParOf" srcId="{4EAC859F-8934-4811-8EF9-BDE6621C1FDE}" destId="{8F219C56-8C5F-405B-9BC5-A852BFC31DFA}" srcOrd="1" destOrd="0" presId="urn:microsoft.com/office/officeart/2005/8/layout/hierarchy1"/>
    <dgm:cxn modelId="{4D4A6CE8-3791-41E4-B87A-049C0623D6B2}" type="presParOf" srcId="{8F219C56-8C5F-405B-9BC5-A852BFC31DFA}" destId="{C01162B8-4599-4113-8F30-AC01553D1161}" srcOrd="0" destOrd="0" presId="urn:microsoft.com/office/officeart/2005/8/layout/hierarchy1"/>
    <dgm:cxn modelId="{3AD8B5A2-307E-41B6-A725-07D2276EA6BF}" type="presParOf" srcId="{8F219C56-8C5F-405B-9BC5-A852BFC31DFA}" destId="{22EF3D61-22AE-4455-8B7B-FC203AA4F460}" srcOrd="1" destOrd="0" presId="urn:microsoft.com/office/officeart/2005/8/layout/hierarchy1"/>
    <dgm:cxn modelId="{DD07C182-B39E-45F7-ADE6-DAEC8DE935CD}" type="presParOf" srcId="{22EF3D61-22AE-4455-8B7B-FC203AA4F460}" destId="{947AC256-6164-469E-8119-D288F074FC1B}" srcOrd="0" destOrd="0" presId="urn:microsoft.com/office/officeart/2005/8/layout/hierarchy1"/>
    <dgm:cxn modelId="{063BE6DD-5C40-4C02-B92A-209A59A4FB5B}" type="presParOf" srcId="{947AC256-6164-469E-8119-D288F074FC1B}" destId="{9F8DD874-9A2F-4164-B1FF-2199F610B008}" srcOrd="0" destOrd="0" presId="urn:microsoft.com/office/officeart/2005/8/layout/hierarchy1"/>
    <dgm:cxn modelId="{C8ABF0CA-E549-46ED-874F-EC9A4E8CEB8D}" type="presParOf" srcId="{947AC256-6164-469E-8119-D288F074FC1B}" destId="{73BA4797-27B0-4DED-A44F-745C5DDDFC39}" srcOrd="1" destOrd="0" presId="urn:microsoft.com/office/officeart/2005/8/layout/hierarchy1"/>
    <dgm:cxn modelId="{33C404A1-AA89-41DB-B5C2-85084B03528F}" type="presParOf" srcId="{22EF3D61-22AE-4455-8B7B-FC203AA4F460}" destId="{A4F971BA-6976-4297-9FA7-309187DEBEC2}" srcOrd="1" destOrd="0" presId="urn:microsoft.com/office/officeart/2005/8/layout/hierarchy1"/>
    <dgm:cxn modelId="{8E06F09D-E606-4C09-83FD-4D2F242F2664}" type="presParOf" srcId="{A4F971BA-6976-4297-9FA7-309187DEBEC2}" destId="{C5E31A59-A9EE-4C49-B73D-2F776A5A336E}" srcOrd="0" destOrd="0" presId="urn:microsoft.com/office/officeart/2005/8/layout/hierarchy1"/>
    <dgm:cxn modelId="{32C5CBCE-78CA-4357-BE84-89E598C90077}" type="presParOf" srcId="{A4F971BA-6976-4297-9FA7-309187DEBEC2}" destId="{873E105F-9631-495F-BFBF-F9CFD0EABD40}" srcOrd="1" destOrd="0" presId="urn:microsoft.com/office/officeart/2005/8/layout/hierarchy1"/>
    <dgm:cxn modelId="{5DD251D4-5A41-4FFB-8DB2-9C71F342C886}" type="presParOf" srcId="{873E105F-9631-495F-BFBF-F9CFD0EABD40}" destId="{33F39E36-5F4B-422D-B7FD-F3DA8D7B6A68}" srcOrd="0" destOrd="0" presId="urn:microsoft.com/office/officeart/2005/8/layout/hierarchy1"/>
    <dgm:cxn modelId="{05B177C4-B97F-4786-B28E-7F42F841DAA6}" type="presParOf" srcId="{33F39E36-5F4B-422D-B7FD-F3DA8D7B6A68}" destId="{7BD8B75B-ABD3-4CB1-BD2C-CF07F17A5100}" srcOrd="0" destOrd="0" presId="urn:microsoft.com/office/officeart/2005/8/layout/hierarchy1"/>
    <dgm:cxn modelId="{00E468C7-DA7B-4C73-A2AB-929F5CEA6492}" type="presParOf" srcId="{33F39E36-5F4B-422D-B7FD-F3DA8D7B6A68}" destId="{340E1027-E8DA-440C-8188-E6C8B96F1629}" srcOrd="1" destOrd="0" presId="urn:microsoft.com/office/officeart/2005/8/layout/hierarchy1"/>
    <dgm:cxn modelId="{E9E03546-B72A-4EB1-9965-763C00CE6AEF}" type="presParOf" srcId="{873E105F-9631-495F-BFBF-F9CFD0EABD40}" destId="{D784AB93-4B7F-49A6-A030-A8CAE3016AE2}" srcOrd="1" destOrd="0" presId="urn:microsoft.com/office/officeart/2005/8/layout/hierarchy1"/>
    <dgm:cxn modelId="{1BFB6F24-3441-4526-96CD-4E488A06B494}" type="presParOf" srcId="{8F219C56-8C5F-405B-9BC5-A852BFC31DFA}" destId="{6485F1DC-37A9-409B-BC5B-1FA622BF13CE}" srcOrd="2" destOrd="0" presId="urn:microsoft.com/office/officeart/2005/8/layout/hierarchy1"/>
    <dgm:cxn modelId="{457868E8-335E-41A1-A556-BA2C3E7A5FF6}" type="presParOf" srcId="{8F219C56-8C5F-405B-9BC5-A852BFC31DFA}" destId="{F8A29FD1-360F-44E8-90CA-41BF9B2A3EC2}" srcOrd="3" destOrd="0" presId="urn:microsoft.com/office/officeart/2005/8/layout/hierarchy1"/>
    <dgm:cxn modelId="{8837EE2F-7040-45A9-92E8-767050BD8C28}" type="presParOf" srcId="{F8A29FD1-360F-44E8-90CA-41BF9B2A3EC2}" destId="{BC98C4A9-2297-4EE2-BF81-8F97EC47CA61}" srcOrd="0" destOrd="0" presId="urn:microsoft.com/office/officeart/2005/8/layout/hierarchy1"/>
    <dgm:cxn modelId="{F5C68E78-3801-42FE-A3D2-85AA6A422EB4}" type="presParOf" srcId="{BC98C4A9-2297-4EE2-BF81-8F97EC47CA61}" destId="{DCC5CA60-82BB-4481-AA5E-9D6F3C582118}" srcOrd="0" destOrd="0" presId="urn:microsoft.com/office/officeart/2005/8/layout/hierarchy1"/>
    <dgm:cxn modelId="{E03EFD29-5E5E-4C89-967F-34995531950E}" type="presParOf" srcId="{BC98C4A9-2297-4EE2-BF81-8F97EC47CA61}" destId="{A003B66F-C851-470E-BB3B-41D511FA3B3D}" srcOrd="1" destOrd="0" presId="urn:microsoft.com/office/officeart/2005/8/layout/hierarchy1"/>
    <dgm:cxn modelId="{8DC22B9E-4C1A-43AF-966E-ACCED60726B0}" type="presParOf" srcId="{F8A29FD1-360F-44E8-90CA-41BF9B2A3EC2}" destId="{1BD6DB6B-B01D-4EFD-9913-29A00F9534CD}" srcOrd="1" destOrd="0" presId="urn:microsoft.com/office/officeart/2005/8/layout/hierarchy1"/>
    <dgm:cxn modelId="{E4BE4F4F-5C2C-46CC-92A0-0A4C25E83084}" type="presParOf" srcId="{1BD6DB6B-B01D-4EFD-9913-29A00F9534CD}" destId="{AE6107DE-8ACE-4B44-930D-97DBF851B683}" srcOrd="0" destOrd="0" presId="urn:microsoft.com/office/officeart/2005/8/layout/hierarchy1"/>
    <dgm:cxn modelId="{8273DD76-BADF-4784-BD2B-E1174677C4BC}" type="presParOf" srcId="{1BD6DB6B-B01D-4EFD-9913-29A00F9534CD}" destId="{B984F28F-BBB8-4B38-9690-D180D7852B6A}" srcOrd="1" destOrd="0" presId="urn:microsoft.com/office/officeart/2005/8/layout/hierarchy1"/>
    <dgm:cxn modelId="{235DE3A9-9C9A-4007-BC6A-D9AF3D487EDA}" type="presParOf" srcId="{B984F28F-BBB8-4B38-9690-D180D7852B6A}" destId="{7C802AE8-9A82-4D4C-8831-C42A1045BAE6}" srcOrd="0" destOrd="0" presId="urn:microsoft.com/office/officeart/2005/8/layout/hierarchy1"/>
    <dgm:cxn modelId="{8DD658F9-02D2-4127-B5ED-96C5D6C1D098}" type="presParOf" srcId="{7C802AE8-9A82-4D4C-8831-C42A1045BAE6}" destId="{C49AD3E6-69C3-42C8-A844-E5096BD7A9A2}" srcOrd="0" destOrd="0" presId="urn:microsoft.com/office/officeart/2005/8/layout/hierarchy1"/>
    <dgm:cxn modelId="{D441166B-837F-4647-A0D5-11F7F28AC81C}" type="presParOf" srcId="{7C802AE8-9A82-4D4C-8831-C42A1045BAE6}" destId="{61B2C402-17EA-471F-8EBA-7184866F12A6}" srcOrd="1" destOrd="0" presId="urn:microsoft.com/office/officeart/2005/8/layout/hierarchy1"/>
    <dgm:cxn modelId="{EA1B1B14-DF82-4B76-833F-00A4B283A956}" type="presParOf" srcId="{B984F28F-BBB8-4B38-9690-D180D7852B6A}" destId="{39A2CFBD-6581-4C52-828E-C631F03B3AE6}" srcOrd="1" destOrd="0" presId="urn:microsoft.com/office/officeart/2005/8/layout/hierarchy1"/>
    <dgm:cxn modelId="{CF797DDA-F044-4264-BF9F-3971B5021F80}" type="presParOf" srcId="{8F219C56-8C5F-405B-9BC5-A852BFC31DFA}" destId="{005B7CC8-9CCF-477E-BB6E-69F181E04F0D}" srcOrd="4" destOrd="0" presId="urn:microsoft.com/office/officeart/2005/8/layout/hierarchy1"/>
    <dgm:cxn modelId="{72643820-1F92-4E4B-AE29-C16DF029E662}" type="presParOf" srcId="{8F219C56-8C5F-405B-9BC5-A852BFC31DFA}" destId="{5056D61C-9739-4F01-8884-FA7089A7B61E}" srcOrd="5" destOrd="0" presId="urn:microsoft.com/office/officeart/2005/8/layout/hierarchy1"/>
    <dgm:cxn modelId="{123272A6-43F2-41BC-84C7-24FD2CA28522}" type="presParOf" srcId="{5056D61C-9739-4F01-8884-FA7089A7B61E}" destId="{B8C62425-8876-472B-A57F-BE6938642B13}" srcOrd="0" destOrd="0" presId="urn:microsoft.com/office/officeart/2005/8/layout/hierarchy1"/>
    <dgm:cxn modelId="{8766AD21-35EE-4785-80C0-D4B2AFEB57C4}" type="presParOf" srcId="{B8C62425-8876-472B-A57F-BE6938642B13}" destId="{EBEBBA12-F768-4B3D-8E36-E523F9C32EAD}" srcOrd="0" destOrd="0" presId="urn:microsoft.com/office/officeart/2005/8/layout/hierarchy1"/>
    <dgm:cxn modelId="{90F3324B-4103-43A9-92B9-C499B56D1302}" type="presParOf" srcId="{B8C62425-8876-472B-A57F-BE6938642B13}" destId="{7D06070B-7B9F-4E2E-B4F7-7C79F80A4F03}" srcOrd="1" destOrd="0" presId="urn:microsoft.com/office/officeart/2005/8/layout/hierarchy1"/>
    <dgm:cxn modelId="{DC00D9FF-09A8-4BB3-BBAC-7FA01FDC2DD9}" type="presParOf" srcId="{5056D61C-9739-4F01-8884-FA7089A7B61E}" destId="{220BA294-3940-4D55-A251-3034C426AB2F}" srcOrd="1" destOrd="0" presId="urn:microsoft.com/office/officeart/2005/8/layout/hierarchy1"/>
    <dgm:cxn modelId="{45F7E3AF-34DF-438C-AE5A-0E120E847065}" type="presParOf" srcId="{220BA294-3940-4D55-A251-3034C426AB2F}" destId="{5A3B4B85-3ED7-42E9-804F-8AD344DAC54B}" srcOrd="0" destOrd="0" presId="urn:microsoft.com/office/officeart/2005/8/layout/hierarchy1"/>
    <dgm:cxn modelId="{8D8249EF-E5AA-416D-89EE-3ED9F5BB0822}" type="presParOf" srcId="{220BA294-3940-4D55-A251-3034C426AB2F}" destId="{CCD7B825-E755-478B-8D6A-2FCDC3E4EC2C}" srcOrd="1" destOrd="0" presId="urn:microsoft.com/office/officeart/2005/8/layout/hierarchy1"/>
    <dgm:cxn modelId="{17E46F9E-DE54-4D43-9970-D73C66DF0A4A}" type="presParOf" srcId="{CCD7B825-E755-478B-8D6A-2FCDC3E4EC2C}" destId="{E4D21F58-C36D-43BF-9E04-637B4ACE4A1F}" srcOrd="0" destOrd="0" presId="urn:microsoft.com/office/officeart/2005/8/layout/hierarchy1"/>
    <dgm:cxn modelId="{32356E93-0DA8-420C-B0EE-90A6345369B9}" type="presParOf" srcId="{E4D21F58-C36D-43BF-9E04-637B4ACE4A1F}" destId="{70EFC692-CCD4-405D-AD0C-5080F79F4276}" srcOrd="0" destOrd="0" presId="urn:microsoft.com/office/officeart/2005/8/layout/hierarchy1"/>
    <dgm:cxn modelId="{2C5B55DF-5A8F-455A-AE01-70C20F256F48}" type="presParOf" srcId="{E4D21F58-C36D-43BF-9E04-637B4ACE4A1F}" destId="{91A86A27-5439-428D-8F3A-9BD604102092}" srcOrd="1" destOrd="0" presId="urn:microsoft.com/office/officeart/2005/8/layout/hierarchy1"/>
    <dgm:cxn modelId="{495AAE7A-CC43-4B7D-9DEC-A73B04914E5B}" type="presParOf" srcId="{CCD7B825-E755-478B-8D6A-2FCDC3E4EC2C}" destId="{5FD5D1B2-43DC-44CD-B90E-DEC26B1550A3}" srcOrd="1" destOrd="0" presId="urn:microsoft.com/office/officeart/2005/8/layout/hierarchy1"/>
    <dgm:cxn modelId="{3EE698FE-3714-45BA-AA1D-D6E632FD9802}" type="presParOf" srcId="{8F219C56-8C5F-405B-9BC5-A852BFC31DFA}" destId="{7DD882BA-A9F8-4EAE-B087-49D7BBD9485E}" srcOrd="6" destOrd="0" presId="urn:microsoft.com/office/officeart/2005/8/layout/hierarchy1"/>
    <dgm:cxn modelId="{1FC9710A-CC24-4ED9-94D1-4DCA63538021}" type="presParOf" srcId="{8F219C56-8C5F-405B-9BC5-A852BFC31DFA}" destId="{211C5778-41D5-40B7-9607-66F9316C45A8}" srcOrd="7" destOrd="0" presId="urn:microsoft.com/office/officeart/2005/8/layout/hierarchy1"/>
    <dgm:cxn modelId="{E193243D-9191-4255-BC6A-9A1ED200176C}" type="presParOf" srcId="{211C5778-41D5-40B7-9607-66F9316C45A8}" destId="{C0038D21-B193-4908-A43E-836ECB60011B}" srcOrd="0" destOrd="0" presId="urn:microsoft.com/office/officeart/2005/8/layout/hierarchy1"/>
    <dgm:cxn modelId="{0C150AE9-15B4-485B-B4C6-49B3D5B94E36}" type="presParOf" srcId="{C0038D21-B193-4908-A43E-836ECB60011B}" destId="{C24D9A78-1326-4B95-820F-AAE402B72455}" srcOrd="0" destOrd="0" presId="urn:microsoft.com/office/officeart/2005/8/layout/hierarchy1"/>
    <dgm:cxn modelId="{19DE6B0C-5DC0-4371-8912-C68D0C9D0089}" type="presParOf" srcId="{C0038D21-B193-4908-A43E-836ECB60011B}" destId="{D61A9FF0-EE0C-4A59-AB15-075F9337EFC6}" srcOrd="1" destOrd="0" presId="urn:microsoft.com/office/officeart/2005/8/layout/hierarchy1"/>
    <dgm:cxn modelId="{4B50F9F8-BA5F-407E-8AB9-1F1A2E4FD530}" type="presParOf" srcId="{211C5778-41D5-40B7-9607-66F9316C45A8}" destId="{8A6CECFB-AB23-477A-86F7-C9A1D08B8AE1}" srcOrd="1" destOrd="0" presId="urn:microsoft.com/office/officeart/2005/8/layout/hierarchy1"/>
    <dgm:cxn modelId="{184B8B1B-B7F8-4B1C-A113-CB6E74F24CDE}" type="presParOf" srcId="{E122E3E0-2096-4224-82D9-7A1EAB3A601F}" destId="{6254354C-4176-41C2-B2E7-06D162E2AC5E}" srcOrd="8" destOrd="0" presId="urn:microsoft.com/office/officeart/2005/8/layout/hierarchy1"/>
    <dgm:cxn modelId="{865499B1-4525-4878-9742-5918BA50F7F7}" type="presParOf" srcId="{E122E3E0-2096-4224-82D9-7A1EAB3A601F}" destId="{C9A1B2DD-20F0-43FD-92F4-9400D28F967E}" srcOrd="9" destOrd="0" presId="urn:microsoft.com/office/officeart/2005/8/layout/hierarchy1"/>
    <dgm:cxn modelId="{073E76A7-8A93-4178-9E31-551D3D039DB4}" type="presParOf" srcId="{C9A1B2DD-20F0-43FD-92F4-9400D28F967E}" destId="{1D0E6DEF-B26E-401B-ABC2-0E6CCB657813}" srcOrd="0" destOrd="0" presId="urn:microsoft.com/office/officeart/2005/8/layout/hierarchy1"/>
    <dgm:cxn modelId="{3FEDC300-73DB-40D3-BA31-E6515D5E93AE}" type="presParOf" srcId="{1D0E6DEF-B26E-401B-ABC2-0E6CCB657813}" destId="{302D01DB-FAF8-4C94-88AE-853A34A931C8}" srcOrd="0" destOrd="0" presId="urn:microsoft.com/office/officeart/2005/8/layout/hierarchy1"/>
    <dgm:cxn modelId="{743F1D21-6772-42AB-A8C4-E30C2BC481D0}" type="presParOf" srcId="{1D0E6DEF-B26E-401B-ABC2-0E6CCB657813}" destId="{653B4A5D-2ADE-4E26-9788-72669908F8DD}" srcOrd="1" destOrd="0" presId="urn:microsoft.com/office/officeart/2005/8/layout/hierarchy1"/>
    <dgm:cxn modelId="{37AAA2FB-29AA-4034-8DB1-1C91B71B6DD4}" type="presParOf" srcId="{C9A1B2DD-20F0-43FD-92F4-9400D28F967E}" destId="{372D8C10-0926-4546-B884-6E6A494AE2C0}" srcOrd="1" destOrd="0" presId="urn:microsoft.com/office/officeart/2005/8/layout/hierarchy1"/>
    <dgm:cxn modelId="{B774FD41-CD13-4D79-AF40-67594C563E95}" type="presParOf" srcId="{E122E3E0-2096-4224-82D9-7A1EAB3A601F}" destId="{045D58B2-7DB0-411B-863A-09B1938F2683}" srcOrd="10" destOrd="0" presId="urn:microsoft.com/office/officeart/2005/8/layout/hierarchy1"/>
    <dgm:cxn modelId="{5FE7227D-1BD1-4B80-9575-1773574B07D3}" type="presParOf" srcId="{E122E3E0-2096-4224-82D9-7A1EAB3A601F}" destId="{B74BF8A5-47AF-4BEC-9B0E-D2B003A99798}" srcOrd="11" destOrd="0" presId="urn:microsoft.com/office/officeart/2005/8/layout/hierarchy1"/>
    <dgm:cxn modelId="{B247DB65-B2F5-4252-935B-A9702D395D65}" type="presParOf" srcId="{B74BF8A5-47AF-4BEC-9B0E-D2B003A99798}" destId="{DA93B2DC-EB72-49AC-BB77-4A0002D37537}" srcOrd="0" destOrd="0" presId="urn:microsoft.com/office/officeart/2005/8/layout/hierarchy1"/>
    <dgm:cxn modelId="{F930D666-11BF-41A1-84FF-97F91D135C20}" type="presParOf" srcId="{DA93B2DC-EB72-49AC-BB77-4A0002D37537}" destId="{FD1E69CA-5BFD-4C05-84CD-6C2B8AF25E67}" srcOrd="0" destOrd="0" presId="urn:microsoft.com/office/officeart/2005/8/layout/hierarchy1"/>
    <dgm:cxn modelId="{969E1B81-9A5C-43B4-A622-E3ABAE200FA4}" type="presParOf" srcId="{DA93B2DC-EB72-49AC-BB77-4A0002D37537}" destId="{47B49950-83D4-4E49-9355-2A5B911B546B}" srcOrd="1" destOrd="0" presId="urn:microsoft.com/office/officeart/2005/8/layout/hierarchy1"/>
    <dgm:cxn modelId="{179ED4F5-9D6D-42D7-817D-FDFDFB192E08}" type="presParOf" srcId="{B74BF8A5-47AF-4BEC-9B0E-D2B003A99798}" destId="{3F15BD43-B18F-43A0-A204-B36E565D3A21}" srcOrd="1" destOrd="0" presId="urn:microsoft.com/office/officeart/2005/8/layout/hierarchy1"/>
    <dgm:cxn modelId="{AB176A8B-61B3-4560-BC10-93F89CE4CCEF}" type="presParOf" srcId="{E122E3E0-2096-4224-82D9-7A1EAB3A601F}" destId="{37980185-4C93-43C1-A51D-15BE97F5FBDF}" srcOrd="12" destOrd="0" presId="urn:microsoft.com/office/officeart/2005/8/layout/hierarchy1"/>
    <dgm:cxn modelId="{9FFF8DB3-39DB-44FB-80FC-903EA5B61B1F}" type="presParOf" srcId="{E122E3E0-2096-4224-82D9-7A1EAB3A601F}" destId="{C536570A-D9E4-4479-8D55-30BA9D6C4F70}" srcOrd="13" destOrd="0" presId="urn:microsoft.com/office/officeart/2005/8/layout/hierarchy1"/>
    <dgm:cxn modelId="{594199BC-8720-4898-B7EA-76221B925BDB}" type="presParOf" srcId="{C536570A-D9E4-4479-8D55-30BA9D6C4F70}" destId="{A19BE965-82C1-463D-8741-7321E6DD6741}" srcOrd="0" destOrd="0" presId="urn:microsoft.com/office/officeart/2005/8/layout/hierarchy1"/>
    <dgm:cxn modelId="{22FA4E2E-5F3B-4ADE-89FC-F7374BCE4D4F}" type="presParOf" srcId="{A19BE965-82C1-463D-8741-7321E6DD6741}" destId="{C09220B7-3F73-4EC0-84B9-7064B95BD2BF}" srcOrd="0" destOrd="0" presId="urn:microsoft.com/office/officeart/2005/8/layout/hierarchy1"/>
    <dgm:cxn modelId="{BE6F4562-522D-463C-94F2-E275738E6122}" type="presParOf" srcId="{A19BE965-82C1-463D-8741-7321E6DD6741}" destId="{7F65C886-B6A3-47E2-BA6E-032505B28436}" srcOrd="1" destOrd="0" presId="urn:microsoft.com/office/officeart/2005/8/layout/hierarchy1"/>
    <dgm:cxn modelId="{6DEF99F8-8131-4513-B417-C422C34B1FE0}" type="presParOf" srcId="{C536570A-D9E4-4479-8D55-30BA9D6C4F70}" destId="{3000B3E3-77D8-4406-934F-7FEFFE664D2D}" srcOrd="1" destOrd="0" presId="urn:microsoft.com/office/officeart/2005/8/layout/hierarchy1"/>
    <dgm:cxn modelId="{1D2A257E-0AE8-418A-9549-030998EA5276}" type="presParOf" srcId="{3000B3E3-77D8-4406-934F-7FEFFE664D2D}" destId="{A44C3489-632F-450E-8419-94D9ECE3D43E}" srcOrd="0" destOrd="0" presId="urn:microsoft.com/office/officeart/2005/8/layout/hierarchy1"/>
    <dgm:cxn modelId="{DCEB5354-8850-4918-931E-B74542C78CC9}" type="presParOf" srcId="{3000B3E3-77D8-4406-934F-7FEFFE664D2D}" destId="{9BA190DA-9E11-417D-ABB4-ADAC23512226}" srcOrd="1" destOrd="0" presId="urn:microsoft.com/office/officeart/2005/8/layout/hierarchy1"/>
    <dgm:cxn modelId="{F2032A03-8F3A-4510-8C77-2340EDC0BFBD}" type="presParOf" srcId="{9BA190DA-9E11-417D-ABB4-ADAC23512226}" destId="{A320C2B7-9330-4264-896A-8B094FC84468}" srcOrd="0" destOrd="0" presId="urn:microsoft.com/office/officeart/2005/8/layout/hierarchy1"/>
    <dgm:cxn modelId="{66A2B0C3-5726-4821-9F06-9CCD307701F2}" type="presParOf" srcId="{A320C2B7-9330-4264-896A-8B094FC84468}" destId="{7464812E-6137-43E7-94F3-DB88353D123F}" srcOrd="0" destOrd="0" presId="urn:microsoft.com/office/officeart/2005/8/layout/hierarchy1"/>
    <dgm:cxn modelId="{23F5E89A-2FB3-4939-824A-E4F56BB93403}" type="presParOf" srcId="{A320C2B7-9330-4264-896A-8B094FC84468}" destId="{6D0B7A92-8E4F-4165-90FD-2D573C4D4630}" srcOrd="1" destOrd="0" presId="urn:microsoft.com/office/officeart/2005/8/layout/hierarchy1"/>
    <dgm:cxn modelId="{65BE1643-E857-4D9B-B61E-DEE93266B910}" type="presParOf" srcId="{9BA190DA-9E11-417D-ABB4-ADAC23512226}" destId="{FF666A89-1EA9-4AC1-84C2-1E31A4C0B623}" srcOrd="1" destOrd="0" presId="urn:microsoft.com/office/officeart/2005/8/layout/hierarchy1"/>
    <dgm:cxn modelId="{331D38B2-3B1C-48C2-8F58-B04DBCF2AC41}" type="presParOf" srcId="{3000B3E3-77D8-4406-934F-7FEFFE664D2D}" destId="{40D5027C-1C03-4664-8C83-8EDD8FB48F28}" srcOrd="2" destOrd="0" presId="urn:microsoft.com/office/officeart/2005/8/layout/hierarchy1"/>
    <dgm:cxn modelId="{C454E001-D344-4EE5-9B8D-379330A13753}" type="presParOf" srcId="{3000B3E3-77D8-4406-934F-7FEFFE664D2D}" destId="{B1D08581-B448-4E72-802E-1D5131FF28DA}" srcOrd="3" destOrd="0" presId="urn:microsoft.com/office/officeart/2005/8/layout/hierarchy1"/>
    <dgm:cxn modelId="{165A2E69-4F11-48DE-9176-F9610DE6477F}" type="presParOf" srcId="{B1D08581-B448-4E72-802E-1D5131FF28DA}" destId="{7EECFA2D-CC6E-4A42-B5B3-431B7AD6DF84}" srcOrd="0" destOrd="0" presId="urn:microsoft.com/office/officeart/2005/8/layout/hierarchy1"/>
    <dgm:cxn modelId="{F2BD7FBB-9402-4104-B3F1-D5C987C35F11}" type="presParOf" srcId="{7EECFA2D-CC6E-4A42-B5B3-431B7AD6DF84}" destId="{58B37F9B-E952-4435-9119-AF9B7EE66F8D}" srcOrd="0" destOrd="0" presId="urn:microsoft.com/office/officeart/2005/8/layout/hierarchy1"/>
    <dgm:cxn modelId="{05A16016-C2B6-4186-911F-26835AC6BA24}" type="presParOf" srcId="{7EECFA2D-CC6E-4A42-B5B3-431B7AD6DF84}" destId="{41CD88AF-E090-47E3-960C-DF7201099FD8}" srcOrd="1" destOrd="0" presId="urn:microsoft.com/office/officeart/2005/8/layout/hierarchy1"/>
    <dgm:cxn modelId="{C6476E36-40FC-4196-A1C2-01EC67B519F8}" type="presParOf" srcId="{B1D08581-B448-4E72-802E-1D5131FF28DA}" destId="{FE58F8ED-0E12-4A97-A415-DD6B885A1F6D}" srcOrd="1" destOrd="0" presId="urn:microsoft.com/office/officeart/2005/8/layout/hierarchy1"/>
    <dgm:cxn modelId="{B7AEECBE-D077-461F-A41E-EF4A4A82B5B2}" type="presParOf" srcId="{FE58F8ED-0E12-4A97-A415-DD6B885A1F6D}" destId="{4FED91BF-7F57-417A-95BA-03A6052EC754}" srcOrd="0" destOrd="0" presId="urn:microsoft.com/office/officeart/2005/8/layout/hierarchy1"/>
    <dgm:cxn modelId="{D41C1917-1638-4A6F-8849-B58361D29F9E}" type="presParOf" srcId="{FE58F8ED-0E12-4A97-A415-DD6B885A1F6D}" destId="{DF4E1E5B-789F-4D64-BB6E-20CBA9454839}" srcOrd="1" destOrd="0" presId="urn:microsoft.com/office/officeart/2005/8/layout/hierarchy1"/>
    <dgm:cxn modelId="{0DC4B727-B855-4098-A9E2-1312A5EB77E8}" type="presParOf" srcId="{DF4E1E5B-789F-4D64-BB6E-20CBA9454839}" destId="{56C293DA-84C9-43FA-ABBB-3D837E10A4F5}" srcOrd="0" destOrd="0" presId="urn:microsoft.com/office/officeart/2005/8/layout/hierarchy1"/>
    <dgm:cxn modelId="{BD9B032D-EE1A-4AD1-8518-8AECF3B319FB}" type="presParOf" srcId="{56C293DA-84C9-43FA-ABBB-3D837E10A4F5}" destId="{A1482D33-ADA3-46FB-9F8C-869152189C2C}" srcOrd="0" destOrd="0" presId="urn:microsoft.com/office/officeart/2005/8/layout/hierarchy1"/>
    <dgm:cxn modelId="{0BF1F79F-637E-43A6-9BE6-4CE9BFF41FA9}" type="presParOf" srcId="{56C293DA-84C9-43FA-ABBB-3D837E10A4F5}" destId="{BE591564-3211-4A04-A649-D397424BB649}" srcOrd="1" destOrd="0" presId="urn:microsoft.com/office/officeart/2005/8/layout/hierarchy1"/>
    <dgm:cxn modelId="{F3189901-6828-4883-9238-CCD7E0CE1620}" type="presParOf" srcId="{DF4E1E5B-789F-4D64-BB6E-20CBA9454839}" destId="{7F3AE714-A33E-452F-B528-158B5225E89D}" srcOrd="1" destOrd="0" presId="urn:microsoft.com/office/officeart/2005/8/layout/hierarchy1"/>
    <dgm:cxn modelId="{9ADD2C67-7795-4C71-8DCE-41537C7EB941}" type="presParOf" srcId="{7F3AE714-A33E-452F-B528-158B5225E89D}" destId="{108E57E0-D691-4ABE-BED0-25EFC935EE5A}" srcOrd="0" destOrd="0" presId="urn:microsoft.com/office/officeart/2005/8/layout/hierarchy1"/>
    <dgm:cxn modelId="{5E93058E-C6A6-467D-B36C-868D7CDF1749}" type="presParOf" srcId="{7F3AE714-A33E-452F-B528-158B5225E89D}" destId="{E2AF1E0C-368F-4F72-A09B-FF41BE47724F}" srcOrd="1" destOrd="0" presId="urn:microsoft.com/office/officeart/2005/8/layout/hierarchy1"/>
    <dgm:cxn modelId="{8DDF977F-ADBE-4139-839E-D0ACA6BC26CB}" type="presParOf" srcId="{E2AF1E0C-368F-4F72-A09B-FF41BE47724F}" destId="{A2C5DAC5-4F31-4D8C-9697-3794C203CFB3}" srcOrd="0" destOrd="0" presId="urn:microsoft.com/office/officeart/2005/8/layout/hierarchy1"/>
    <dgm:cxn modelId="{E77E8310-6D9B-4FE6-A147-A1903C78BCA3}" type="presParOf" srcId="{A2C5DAC5-4F31-4D8C-9697-3794C203CFB3}" destId="{4803D0F9-7962-4E46-B18A-4E65E46B14B1}" srcOrd="0" destOrd="0" presId="urn:microsoft.com/office/officeart/2005/8/layout/hierarchy1"/>
    <dgm:cxn modelId="{02AB9870-C8EA-4D5E-9FE1-597F7F15669F}" type="presParOf" srcId="{A2C5DAC5-4F31-4D8C-9697-3794C203CFB3}" destId="{2B3E721E-3281-48DA-B90D-01CB6048A6D1}" srcOrd="1" destOrd="0" presId="urn:microsoft.com/office/officeart/2005/8/layout/hierarchy1"/>
    <dgm:cxn modelId="{4C5D5950-847C-4963-9C5B-7DC1822307A0}" type="presParOf" srcId="{E2AF1E0C-368F-4F72-A09B-FF41BE47724F}" destId="{521B9AFE-FB60-41A7-AC64-29AD5B888566}" srcOrd="1" destOrd="0" presId="urn:microsoft.com/office/officeart/2005/8/layout/hierarchy1"/>
    <dgm:cxn modelId="{6489C024-9D24-47C2-85E4-D6CBDF677D70}" type="presParOf" srcId="{521B9AFE-FB60-41A7-AC64-29AD5B888566}" destId="{1874A796-42D3-4A7F-877D-2D40071C8D87}" srcOrd="0" destOrd="0" presId="urn:microsoft.com/office/officeart/2005/8/layout/hierarchy1"/>
    <dgm:cxn modelId="{7C5F274D-A207-4EF5-B81C-2897628329BA}" type="presParOf" srcId="{521B9AFE-FB60-41A7-AC64-29AD5B888566}" destId="{B55AA15A-E67A-484C-98FA-144989C3C96C}" srcOrd="1" destOrd="0" presId="urn:microsoft.com/office/officeart/2005/8/layout/hierarchy1"/>
    <dgm:cxn modelId="{FDD78A8E-2219-49CE-BAF2-6F0E7512B6A7}" type="presParOf" srcId="{B55AA15A-E67A-484C-98FA-144989C3C96C}" destId="{7DCFB410-877D-4A19-B2B7-8E2EC12BC17C}" srcOrd="0" destOrd="0" presId="urn:microsoft.com/office/officeart/2005/8/layout/hierarchy1"/>
    <dgm:cxn modelId="{EC871EC0-F52E-4864-9656-94EBB8492F48}" type="presParOf" srcId="{7DCFB410-877D-4A19-B2B7-8E2EC12BC17C}" destId="{790F543D-1A37-4D5F-A7F7-B78215F2E5C3}" srcOrd="0" destOrd="0" presId="urn:microsoft.com/office/officeart/2005/8/layout/hierarchy1"/>
    <dgm:cxn modelId="{3DF19FEF-D9D8-4DE7-A8BF-01B6236C808B}" type="presParOf" srcId="{7DCFB410-877D-4A19-B2B7-8E2EC12BC17C}" destId="{CEEC8A2E-A038-4C89-AB94-B30988B2AD08}" srcOrd="1" destOrd="0" presId="urn:microsoft.com/office/officeart/2005/8/layout/hierarchy1"/>
    <dgm:cxn modelId="{7F07E000-92DF-42FE-A23D-CD3F69D96F98}" type="presParOf" srcId="{B55AA15A-E67A-484C-98FA-144989C3C96C}" destId="{55E7F8B0-8788-4454-A09A-7846B7840B63}" srcOrd="1" destOrd="0" presId="urn:microsoft.com/office/officeart/2005/8/layout/hierarchy1"/>
    <dgm:cxn modelId="{8CBB8675-8EEA-444F-B54B-B1A3CA20293C}" type="presParOf" srcId="{7F3AE714-A33E-452F-B528-158B5225E89D}" destId="{619A86F0-176F-4D3A-932A-B482914BE0E5}" srcOrd="2" destOrd="0" presId="urn:microsoft.com/office/officeart/2005/8/layout/hierarchy1"/>
    <dgm:cxn modelId="{2C2ACB02-3A60-46D1-8683-89957D127F60}" type="presParOf" srcId="{7F3AE714-A33E-452F-B528-158B5225E89D}" destId="{30D51CFF-1CFF-446B-BC55-FC573DBFE53F}" srcOrd="3" destOrd="0" presId="urn:microsoft.com/office/officeart/2005/8/layout/hierarchy1"/>
    <dgm:cxn modelId="{43EF4CF3-6D7D-460F-861B-D138BF7D0ED1}" type="presParOf" srcId="{30D51CFF-1CFF-446B-BC55-FC573DBFE53F}" destId="{515F6A45-87F6-4537-AF7D-857E28208DED}" srcOrd="0" destOrd="0" presId="urn:microsoft.com/office/officeart/2005/8/layout/hierarchy1"/>
    <dgm:cxn modelId="{5AD8337F-3F4A-4727-A88E-5A00CE53F9CD}" type="presParOf" srcId="{515F6A45-87F6-4537-AF7D-857E28208DED}" destId="{2F51B4AF-25F9-4250-95C3-69243842DC16}" srcOrd="0" destOrd="0" presId="urn:microsoft.com/office/officeart/2005/8/layout/hierarchy1"/>
    <dgm:cxn modelId="{0ABEBDE6-33B5-4C2C-A081-1F64BD5CB7C5}" type="presParOf" srcId="{515F6A45-87F6-4537-AF7D-857E28208DED}" destId="{C5C7E28F-670D-431A-B987-388D878A4B36}" srcOrd="1" destOrd="0" presId="urn:microsoft.com/office/officeart/2005/8/layout/hierarchy1"/>
    <dgm:cxn modelId="{76858BD4-3A4B-4326-B464-384D0061ED02}" type="presParOf" srcId="{30D51CFF-1CFF-446B-BC55-FC573DBFE53F}" destId="{48B29A83-D410-4BFA-83A9-838926154AAB}" srcOrd="1" destOrd="0" presId="urn:microsoft.com/office/officeart/2005/8/layout/hierarchy1"/>
    <dgm:cxn modelId="{4FE754D5-8460-4429-B2A6-7D1303CF74B8}" type="presParOf" srcId="{48B29A83-D410-4BFA-83A9-838926154AAB}" destId="{4BACEFB4-8072-4047-AA8E-004D3B50F9D3}" srcOrd="0" destOrd="0" presId="urn:microsoft.com/office/officeart/2005/8/layout/hierarchy1"/>
    <dgm:cxn modelId="{628579CC-E708-428D-AEDC-CF32DA477840}" type="presParOf" srcId="{48B29A83-D410-4BFA-83A9-838926154AAB}" destId="{05442371-02CB-4BDC-B32C-8E536CF1035D}" srcOrd="1" destOrd="0" presId="urn:microsoft.com/office/officeart/2005/8/layout/hierarchy1"/>
    <dgm:cxn modelId="{60673D5D-78B1-4621-BE1E-3AF29D457B01}" type="presParOf" srcId="{05442371-02CB-4BDC-B32C-8E536CF1035D}" destId="{E06E862E-6EAC-46B3-BB1F-47A9E45376B5}" srcOrd="0" destOrd="0" presId="urn:microsoft.com/office/officeart/2005/8/layout/hierarchy1"/>
    <dgm:cxn modelId="{EDC26DAE-9FFC-4AFD-B745-B62031C66E76}" type="presParOf" srcId="{E06E862E-6EAC-46B3-BB1F-47A9E45376B5}" destId="{B766D5FD-C068-4A91-A5B6-741DEB420ADB}" srcOrd="0" destOrd="0" presId="urn:microsoft.com/office/officeart/2005/8/layout/hierarchy1"/>
    <dgm:cxn modelId="{CED10E58-DB73-461C-A5D0-33A10FBEE7A1}" type="presParOf" srcId="{E06E862E-6EAC-46B3-BB1F-47A9E45376B5}" destId="{E969D132-0865-424D-BB2B-A6EFA012F825}" srcOrd="1" destOrd="0" presId="urn:microsoft.com/office/officeart/2005/8/layout/hierarchy1"/>
    <dgm:cxn modelId="{01B87199-762D-4E2B-B1D0-CEC7C2F095EE}" type="presParOf" srcId="{05442371-02CB-4BDC-B32C-8E536CF1035D}" destId="{7F3EF3E7-A3EC-40D0-8C09-7A5661C4119F}" srcOrd="1" destOrd="0" presId="urn:microsoft.com/office/officeart/2005/8/layout/hierarchy1"/>
    <dgm:cxn modelId="{7D3818FE-24AA-414E-963D-10015E617AB7}" type="presParOf" srcId="{7F3EF3E7-A3EC-40D0-8C09-7A5661C4119F}" destId="{988AA487-5747-4B68-9F86-E09513F4E8DE}" srcOrd="0" destOrd="0" presId="urn:microsoft.com/office/officeart/2005/8/layout/hierarchy1"/>
    <dgm:cxn modelId="{D30B28DC-A13E-404D-8FF8-4DA772E59CB5}" type="presParOf" srcId="{7F3EF3E7-A3EC-40D0-8C09-7A5661C4119F}" destId="{4E78176B-C8E1-4D9E-84E0-AE52D03930FF}" srcOrd="1" destOrd="0" presId="urn:microsoft.com/office/officeart/2005/8/layout/hierarchy1"/>
    <dgm:cxn modelId="{1EB15F3D-7245-460E-9825-8A5A29937617}" type="presParOf" srcId="{4E78176B-C8E1-4D9E-84E0-AE52D03930FF}" destId="{9E9050D6-2587-43C0-BE93-98C11578F5A9}" srcOrd="0" destOrd="0" presId="urn:microsoft.com/office/officeart/2005/8/layout/hierarchy1"/>
    <dgm:cxn modelId="{A9BEDDD3-5A48-4E3F-9358-14D912373163}" type="presParOf" srcId="{9E9050D6-2587-43C0-BE93-98C11578F5A9}" destId="{193941F3-4244-4A3C-9E58-C37943DA6810}" srcOrd="0" destOrd="0" presId="urn:microsoft.com/office/officeart/2005/8/layout/hierarchy1"/>
    <dgm:cxn modelId="{AD647163-7A95-414F-85EB-88F582BEE087}" type="presParOf" srcId="{9E9050D6-2587-43C0-BE93-98C11578F5A9}" destId="{1E7168F6-4A64-48FD-909F-83070BF80091}" srcOrd="1" destOrd="0" presId="urn:microsoft.com/office/officeart/2005/8/layout/hierarchy1"/>
    <dgm:cxn modelId="{F5FFCB9B-ECE5-4E9D-9C06-01F521153857}" type="presParOf" srcId="{4E78176B-C8E1-4D9E-84E0-AE52D03930FF}" destId="{7176281D-4662-4B4B-B207-2AB965F6251C}" srcOrd="1" destOrd="0" presId="urn:microsoft.com/office/officeart/2005/8/layout/hierarchy1"/>
    <dgm:cxn modelId="{8ABC2046-9ECF-44D1-95CB-5F8AE28AB854}" type="presParOf" srcId="{48B29A83-D410-4BFA-83A9-838926154AAB}" destId="{DD355C56-331F-4E50-A390-6E75B9FFF46C}" srcOrd="2" destOrd="0" presId="urn:microsoft.com/office/officeart/2005/8/layout/hierarchy1"/>
    <dgm:cxn modelId="{3776D321-9196-4423-99CF-FF4ECDF7D691}" type="presParOf" srcId="{48B29A83-D410-4BFA-83A9-838926154AAB}" destId="{8C96D0D2-17D5-4801-9E3A-095A68E502FA}" srcOrd="3" destOrd="0" presId="urn:microsoft.com/office/officeart/2005/8/layout/hierarchy1"/>
    <dgm:cxn modelId="{B0508930-D9E9-4133-8066-5E46AF7B5097}" type="presParOf" srcId="{8C96D0D2-17D5-4801-9E3A-095A68E502FA}" destId="{B0E8BE16-E2F5-4DCF-9534-C86139CEAA3E}" srcOrd="0" destOrd="0" presId="urn:microsoft.com/office/officeart/2005/8/layout/hierarchy1"/>
    <dgm:cxn modelId="{765B4194-26B3-49E4-AA20-3C08A4755C2C}" type="presParOf" srcId="{B0E8BE16-E2F5-4DCF-9534-C86139CEAA3E}" destId="{84D703AA-F3FD-4466-923D-CB9EAA1AB6D4}" srcOrd="0" destOrd="0" presId="urn:microsoft.com/office/officeart/2005/8/layout/hierarchy1"/>
    <dgm:cxn modelId="{8B6A1892-1630-4AEF-8761-FF5CFB0BC432}" type="presParOf" srcId="{B0E8BE16-E2F5-4DCF-9534-C86139CEAA3E}" destId="{C6C59479-43AB-427C-A44E-E3CC6AD32D64}" srcOrd="1" destOrd="0" presId="urn:microsoft.com/office/officeart/2005/8/layout/hierarchy1"/>
    <dgm:cxn modelId="{0310DDC5-0B60-4CE6-A042-0B81AF4206CB}" type="presParOf" srcId="{8C96D0D2-17D5-4801-9E3A-095A68E502FA}" destId="{1CB2B145-55F4-480C-B77E-EF4F10BBE3A0}" srcOrd="1" destOrd="0" presId="urn:microsoft.com/office/officeart/2005/8/layout/hierarchy1"/>
    <dgm:cxn modelId="{3FA349A9-302A-4911-A9E3-1A88B61F2DC6}" type="presParOf" srcId="{48B29A83-D410-4BFA-83A9-838926154AAB}" destId="{00B85270-80B3-40BC-8A48-9A3C3C2308BE}" srcOrd="4" destOrd="0" presId="urn:microsoft.com/office/officeart/2005/8/layout/hierarchy1"/>
    <dgm:cxn modelId="{052FE95D-9C36-450F-BDBA-C54E7813EDDB}" type="presParOf" srcId="{48B29A83-D410-4BFA-83A9-838926154AAB}" destId="{86F065D6-4A68-44F7-9265-4FA4AE5E98F1}" srcOrd="5" destOrd="0" presId="urn:microsoft.com/office/officeart/2005/8/layout/hierarchy1"/>
    <dgm:cxn modelId="{6D77249D-8B6D-415A-B39E-AB2B613FCD9E}" type="presParOf" srcId="{86F065D6-4A68-44F7-9265-4FA4AE5E98F1}" destId="{570CDEDC-4690-4A4D-8494-05A4995EB84B}" srcOrd="0" destOrd="0" presId="urn:microsoft.com/office/officeart/2005/8/layout/hierarchy1"/>
    <dgm:cxn modelId="{78C75019-D308-4F3A-A5C6-60CE5F2A764F}" type="presParOf" srcId="{570CDEDC-4690-4A4D-8494-05A4995EB84B}" destId="{AE4C4BF2-BF32-46FE-B28A-7BA56E7B8FC8}" srcOrd="0" destOrd="0" presId="urn:microsoft.com/office/officeart/2005/8/layout/hierarchy1"/>
    <dgm:cxn modelId="{E1E8E3A5-FE1F-4C41-B247-FDEA682333AF}" type="presParOf" srcId="{570CDEDC-4690-4A4D-8494-05A4995EB84B}" destId="{784D56A7-ABD9-4D84-88DC-2118C0C2B0D1}" srcOrd="1" destOrd="0" presId="urn:microsoft.com/office/officeart/2005/8/layout/hierarchy1"/>
    <dgm:cxn modelId="{DCE88D63-968D-4509-BE32-52C0170C75B6}" type="presParOf" srcId="{86F065D6-4A68-44F7-9265-4FA4AE5E98F1}" destId="{66EDED5E-C2F9-4A2A-9FFA-762C18C6779A}" srcOrd="1" destOrd="0" presId="urn:microsoft.com/office/officeart/2005/8/layout/hierarchy1"/>
    <dgm:cxn modelId="{E7D8FB00-89E6-40D7-B213-8821FEAD9C90}" type="presParOf" srcId="{66EDED5E-C2F9-4A2A-9FFA-762C18C6779A}" destId="{A0344152-E760-43FD-BB5D-39C5FA87CDEE}" srcOrd="0" destOrd="0" presId="urn:microsoft.com/office/officeart/2005/8/layout/hierarchy1"/>
    <dgm:cxn modelId="{E8372CAF-FC89-424D-A079-BE05CC9710FF}" type="presParOf" srcId="{66EDED5E-C2F9-4A2A-9FFA-762C18C6779A}" destId="{44C1790D-E327-4E12-9443-D1C1EECB8DDD}" srcOrd="1" destOrd="0" presId="urn:microsoft.com/office/officeart/2005/8/layout/hierarchy1"/>
    <dgm:cxn modelId="{59CCD931-CDC0-4466-802E-6B0409391038}" type="presParOf" srcId="{44C1790D-E327-4E12-9443-D1C1EECB8DDD}" destId="{A2FCC580-5FBB-4044-8D5D-5FCD1F5BD5FC}" srcOrd="0" destOrd="0" presId="urn:microsoft.com/office/officeart/2005/8/layout/hierarchy1"/>
    <dgm:cxn modelId="{BEEE6FE9-01DD-4F22-8B11-9EA47EC8EC5E}" type="presParOf" srcId="{A2FCC580-5FBB-4044-8D5D-5FCD1F5BD5FC}" destId="{308DC787-5B32-44DA-8C0F-1A105832CDC9}" srcOrd="0" destOrd="0" presId="urn:microsoft.com/office/officeart/2005/8/layout/hierarchy1"/>
    <dgm:cxn modelId="{9BEF020B-6913-4DEA-B486-36CE5E3A0A94}" type="presParOf" srcId="{A2FCC580-5FBB-4044-8D5D-5FCD1F5BD5FC}" destId="{4549FB4E-D6C4-4C64-81CF-EE1EEBFB7D8D}" srcOrd="1" destOrd="0" presId="urn:microsoft.com/office/officeart/2005/8/layout/hierarchy1"/>
    <dgm:cxn modelId="{268A5B51-275F-4600-A522-8B914B6CA365}" type="presParOf" srcId="{44C1790D-E327-4E12-9443-D1C1EECB8DDD}" destId="{40D0A08B-0D95-4BE7-B9FD-8750F62C052A}" srcOrd="1" destOrd="0" presId="urn:microsoft.com/office/officeart/2005/8/layout/hierarchy1"/>
    <dgm:cxn modelId="{E6B5A44A-F9F9-4052-8BAB-D3B7E4BB2AA9}" type="presParOf" srcId="{40D0A08B-0D95-4BE7-B9FD-8750F62C052A}" destId="{DFD29D4A-D6B9-4E03-8713-E60A91F2A190}" srcOrd="0" destOrd="0" presId="urn:microsoft.com/office/officeart/2005/8/layout/hierarchy1"/>
    <dgm:cxn modelId="{BBDF7CBF-7C0B-4985-8F09-EBB1C94C3C77}" type="presParOf" srcId="{40D0A08B-0D95-4BE7-B9FD-8750F62C052A}" destId="{26A93D43-5C97-4D42-9755-4706A3320CCA}" srcOrd="1" destOrd="0" presId="urn:microsoft.com/office/officeart/2005/8/layout/hierarchy1"/>
    <dgm:cxn modelId="{1F87C86D-EEBE-4640-87D6-101A14634FED}" type="presParOf" srcId="{26A93D43-5C97-4D42-9755-4706A3320CCA}" destId="{3971146F-85FF-491F-8411-C9C91E4362FA}" srcOrd="0" destOrd="0" presId="urn:microsoft.com/office/officeart/2005/8/layout/hierarchy1"/>
    <dgm:cxn modelId="{40BFA883-4E31-40B1-B8D8-6E2D401DF17E}" type="presParOf" srcId="{3971146F-85FF-491F-8411-C9C91E4362FA}" destId="{FD30014F-2B36-4DC0-81C5-EC97581239AE}" srcOrd="0" destOrd="0" presId="urn:microsoft.com/office/officeart/2005/8/layout/hierarchy1"/>
    <dgm:cxn modelId="{E20BAECB-B3CC-4E7F-8C9E-F6BFD6F1233F}" type="presParOf" srcId="{3971146F-85FF-491F-8411-C9C91E4362FA}" destId="{A8A3E30F-32FF-4A3C-9C38-150287953C65}" srcOrd="1" destOrd="0" presId="urn:microsoft.com/office/officeart/2005/8/layout/hierarchy1"/>
    <dgm:cxn modelId="{51ACBDA7-74BF-4245-A2FD-3FCB67336C9B}" type="presParOf" srcId="{26A93D43-5C97-4D42-9755-4706A3320CCA}" destId="{2D7A80CC-A20A-46FA-9F9A-3DDCAFCFA44F}" srcOrd="1" destOrd="0" presId="urn:microsoft.com/office/officeart/2005/8/layout/hierarchy1"/>
    <dgm:cxn modelId="{6B2540A9-D5E1-4C3F-8F23-308F74106A0B}" type="presParOf" srcId="{2D7A80CC-A20A-46FA-9F9A-3DDCAFCFA44F}" destId="{35701AA6-D055-450D-95A8-98A4565CBE93}" srcOrd="0" destOrd="0" presId="urn:microsoft.com/office/officeart/2005/8/layout/hierarchy1"/>
    <dgm:cxn modelId="{C0DCF34C-0647-4890-A4DC-9785586E9AB3}" type="presParOf" srcId="{2D7A80CC-A20A-46FA-9F9A-3DDCAFCFA44F}" destId="{D4F64369-C8EB-4531-BB4E-CEDF1CE31E59}" srcOrd="1" destOrd="0" presId="urn:microsoft.com/office/officeart/2005/8/layout/hierarchy1"/>
    <dgm:cxn modelId="{6FCB0677-514B-4684-B869-F96D1EDC1C5B}" type="presParOf" srcId="{D4F64369-C8EB-4531-BB4E-CEDF1CE31E59}" destId="{2CCD4B02-5680-4391-A5B0-AB4D7009988C}" srcOrd="0" destOrd="0" presId="urn:microsoft.com/office/officeart/2005/8/layout/hierarchy1"/>
    <dgm:cxn modelId="{72F3F32C-4889-474E-9042-D8234B32961C}" type="presParOf" srcId="{2CCD4B02-5680-4391-A5B0-AB4D7009988C}" destId="{085D2DC0-2BF1-4A63-B0CA-511D0481E521}" srcOrd="0" destOrd="0" presId="urn:microsoft.com/office/officeart/2005/8/layout/hierarchy1"/>
    <dgm:cxn modelId="{A214F1B2-70C4-4221-90DD-EBB35673C276}" type="presParOf" srcId="{2CCD4B02-5680-4391-A5B0-AB4D7009988C}" destId="{EB13F16E-CD1D-406F-AE1B-A345BF86F851}" srcOrd="1" destOrd="0" presId="urn:microsoft.com/office/officeart/2005/8/layout/hierarchy1"/>
    <dgm:cxn modelId="{A523E455-AD99-4DB8-A80A-5D3443AED0E7}" type="presParOf" srcId="{D4F64369-C8EB-4531-BB4E-CEDF1CE31E59}" destId="{EC67478A-16EF-4A04-80DB-B33FB5F7473C}" srcOrd="1" destOrd="0" presId="urn:microsoft.com/office/officeart/2005/8/layout/hierarchy1"/>
    <dgm:cxn modelId="{AE728119-3B8C-475D-BA3D-E047804EA2F7}" type="presParOf" srcId="{EC67478A-16EF-4A04-80DB-B33FB5F7473C}" destId="{EC70468B-B379-4F52-AC7A-39FBA51A2872}" srcOrd="0" destOrd="0" presId="urn:microsoft.com/office/officeart/2005/8/layout/hierarchy1"/>
    <dgm:cxn modelId="{B9D65A50-7E15-475F-9175-F441C75B5D37}" type="presParOf" srcId="{EC67478A-16EF-4A04-80DB-B33FB5F7473C}" destId="{37519A04-092E-45BD-AB02-A0F50344FDB3}" srcOrd="1" destOrd="0" presId="urn:microsoft.com/office/officeart/2005/8/layout/hierarchy1"/>
    <dgm:cxn modelId="{DD055FBA-F1AB-4516-9A89-C768A9D3D367}" type="presParOf" srcId="{37519A04-092E-45BD-AB02-A0F50344FDB3}" destId="{9860C15F-BBFD-4C64-8AD6-456BC9BA15BB}" srcOrd="0" destOrd="0" presId="urn:microsoft.com/office/officeart/2005/8/layout/hierarchy1"/>
    <dgm:cxn modelId="{D571CB87-A9A7-43B4-8A35-47188A387FB1}" type="presParOf" srcId="{9860C15F-BBFD-4C64-8AD6-456BC9BA15BB}" destId="{CB7F2D8F-D215-4E37-82C4-CA87A4727124}" srcOrd="0" destOrd="0" presId="urn:microsoft.com/office/officeart/2005/8/layout/hierarchy1"/>
    <dgm:cxn modelId="{3E5CEAD0-E699-48F0-91D1-DE49C0BFC47A}" type="presParOf" srcId="{9860C15F-BBFD-4C64-8AD6-456BC9BA15BB}" destId="{F74D4146-C993-40CA-91D6-3BC1422E7522}" srcOrd="1" destOrd="0" presId="urn:microsoft.com/office/officeart/2005/8/layout/hierarchy1"/>
    <dgm:cxn modelId="{91D8CD9F-98A9-4683-BA07-283AC1DC6054}" type="presParOf" srcId="{37519A04-092E-45BD-AB02-A0F50344FDB3}" destId="{96C2356F-7C9A-4364-9866-AACE913B3367}" srcOrd="1" destOrd="0" presId="urn:microsoft.com/office/officeart/2005/8/layout/hierarchy1"/>
    <dgm:cxn modelId="{84344AAB-58E4-4367-B650-AB2928B55B1E}" type="presParOf" srcId="{96C2356F-7C9A-4364-9866-AACE913B3367}" destId="{55E3AD7A-197B-4D03-B31B-C288BC9A8A64}" srcOrd="0" destOrd="0" presId="urn:microsoft.com/office/officeart/2005/8/layout/hierarchy1"/>
    <dgm:cxn modelId="{FD0FCD4F-C65C-4527-94DE-C128B07E3D63}" type="presParOf" srcId="{96C2356F-7C9A-4364-9866-AACE913B3367}" destId="{8F017587-960B-4907-AF63-EFB7ED522734}" srcOrd="1" destOrd="0" presId="urn:microsoft.com/office/officeart/2005/8/layout/hierarchy1"/>
    <dgm:cxn modelId="{07596B0A-3ACB-4E70-9409-A2F078886B01}" type="presParOf" srcId="{8F017587-960B-4907-AF63-EFB7ED522734}" destId="{2E7EA89D-815D-4DD3-BE67-BD3F880676C9}" srcOrd="0" destOrd="0" presId="urn:microsoft.com/office/officeart/2005/8/layout/hierarchy1"/>
    <dgm:cxn modelId="{9937D3E6-10CE-4778-8A74-744C8BED8FE0}" type="presParOf" srcId="{2E7EA89D-815D-4DD3-BE67-BD3F880676C9}" destId="{DBA7C69D-4EA6-4CD3-9D50-1F81163335BD}" srcOrd="0" destOrd="0" presId="urn:microsoft.com/office/officeart/2005/8/layout/hierarchy1"/>
    <dgm:cxn modelId="{0B57B6F2-505B-4534-B3FD-1E07674EE982}" type="presParOf" srcId="{2E7EA89D-815D-4DD3-BE67-BD3F880676C9}" destId="{0B7E0889-CA2C-49AA-B351-6F139F82CA84}" srcOrd="1" destOrd="0" presId="urn:microsoft.com/office/officeart/2005/8/layout/hierarchy1"/>
    <dgm:cxn modelId="{CE5EF3E6-6D54-4950-88D1-BC14B799293A}" type="presParOf" srcId="{8F017587-960B-4907-AF63-EFB7ED522734}" destId="{E54951B1-69E2-4B2B-A7D6-1877D63D4921}" srcOrd="1" destOrd="0" presId="urn:microsoft.com/office/officeart/2005/8/layout/hierarchy1"/>
    <dgm:cxn modelId="{D5495BF4-6989-4037-A102-3F935A827B80}" type="presParOf" srcId="{66EDED5E-C2F9-4A2A-9FFA-762C18C6779A}" destId="{733A2CD6-D412-433B-BFD9-402C00831D66}" srcOrd="2" destOrd="0" presId="urn:microsoft.com/office/officeart/2005/8/layout/hierarchy1"/>
    <dgm:cxn modelId="{3C94AC34-43CF-4F40-95A7-C0B0BAF77E83}" type="presParOf" srcId="{66EDED5E-C2F9-4A2A-9FFA-762C18C6779A}" destId="{26AB5333-6218-46ED-B678-CAC5C393E0C3}" srcOrd="3" destOrd="0" presId="urn:microsoft.com/office/officeart/2005/8/layout/hierarchy1"/>
    <dgm:cxn modelId="{BE542265-9CAF-4B5D-A324-E98D4162D18C}" type="presParOf" srcId="{26AB5333-6218-46ED-B678-CAC5C393E0C3}" destId="{100C1191-A8AE-4B71-8E88-71DDE6F178D7}" srcOrd="0" destOrd="0" presId="urn:microsoft.com/office/officeart/2005/8/layout/hierarchy1"/>
    <dgm:cxn modelId="{521CA085-5B60-482A-B3A6-A185C074721C}" type="presParOf" srcId="{100C1191-A8AE-4B71-8E88-71DDE6F178D7}" destId="{3C17CC4E-3F6D-455E-9367-A290AEDBCE28}" srcOrd="0" destOrd="0" presId="urn:microsoft.com/office/officeart/2005/8/layout/hierarchy1"/>
    <dgm:cxn modelId="{B41822DD-9781-4405-A614-8E45576BE23B}" type="presParOf" srcId="{100C1191-A8AE-4B71-8E88-71DDE6F178D7}" destId="{D4DBAAB1-FB0E-42C0-A2C8-A0B430431735}" srcOrd="1" destOrd="0" presId="urn:microsoft.com/office/officeart/2005/8/layout/hierarchy1"/>
    <dgm:cxn modelId="{59FC2C82-A5BB-4E84-B7CC-55D5E8DB0152}" type="presParOf" srcId="{26AB5333-6218-46ED-B678-CAC5C393E0C3}" destId="{15777A06-22E2-42C3-8B11-F148BE1F59F8}" srcOrd="1" destOrd="0" presId="urn:microsoft.com/office/officeart/2005/8/layout/hierarchy1"/>
    <dgm:cxn modelId="{CA989D4C-6AB3-4839-8E88-5ED22E1BC298}" type="presParOf" srcId="{66EDED5E-C2F9-4A2A-9FFA-762C18C6779A}" destId="{1D3FECD8-5D55-4958-B498-DD57F2565C2F}" srcOrd="4" destOrd="0" presId="urn:microsoft.com/office/officeart/2005/8/layout/hierarchy1"/>
    <dgm:cxn modelId="{86847DB8-9410-46B6-89F1-0352793991E3}" type="presParOf" srcId="{66EDED5E-C2F9-4A2A-9FFA-762C18C6779A}" destId="{333AEB61-B921-4196-9C7F-CF701778C876}" srcOrd="5" destOrd="0" presId="urn:microsoft.com/office/officeart/2005/8/layout/hierarchy1"/>
    <dgm:cxn modelId="{E881F647-6121-4756-9E92-56DA00CBB9EB}" type="presParOf" srcId="{333AEB61-B921-4196-9C7F-CF701778C876}" destId="{344C09D1-10C6-49D9-B070-75F8D72811E1}" srcOrd="0" destOrd="0" presId="urn:microsoft.com/office/officeart/2005/8/layout/hierarchy1"/>
    <dgm:cxn modelId="{004BAF72-D7AF-42E0-A65A-2E2F4096E6BA}" type="presParOf" srcId="{344C09D1-10C6-49D9-B070-75F8D72811E1}" destId="{F0BBD362-F21E-4C1F-AACC-A4A26E60B513}" srcOrd="0" destOrd="0" presId="urn:microsoft.com/office/officeart/2005/8/layout/hierarchy1"/>
    <dgm:cxn modelId="{D2287383-E3CC-4DED-BA7D-B3DE4946DDE0}" type="presParOf" srcId="{344C09D1-10C6-49D9-B070-75F8D72811E1}" destId="{E4A5767D-E519-45DF-B8D7-ED6B48AA52B8}" srcOrd="1" destOrd="0" presId="urn:microsoft.com/office/officeart/2005/8/layout/hierarchy1"/>
    <dgm:cxn modelId="{71DFF4B2-0D07-4781-AD5D-A179748F4165}" type="presParOf" srcId="{333AEB61-B921-4196-9C7F-CF701778C876}" destId="{5DAF6D2A-29C1-41D9-B176-744408892575}" srcOrd="1" destOrd="0" presId="urn:microsoft.com/office/officeart/2005/8/layout/hierarchy1"/>
    <dgm:cxn modelId="{086FF999-AEB6-4A17-B4F7-ECBE234D59E2}" type="presParOf" srcId="{5DAF6D2A-29C1-41D9-B176-744408892575}" destId="{FB702085-1673-4BCF-AD42-DD3838F2FA9F}" srcOrd="0" destOrd="0" presId="urn:microsoft.com/office/officeart/2005/8/layout/hierarchy1"/>
    <dgm:cxn modelId="{8A71C29E-65A0-418F-876B-6E7A2A5BCEB1}" type="presParOf" srcId="{5DAF6D2A-29C1-41D9-B176-744408892575}" destId="{7FA27A65-3D7A-4579-9B07-335A3C624128}" srcOrd="1" destOrd="0" presId="urn:microsoft.com/office/officeart/2005/8/layout/hierarchy1"/>
    <dgm:cxn modelId="{8134EE6C-B2ED-4850-A95E-AD52E85B5DA5}" type="presParOf" srcId="{7FA27A65-3D7A-4579-9B07-335A3C624128}" destId="{F3FE05E7-8AC1-4999-B862-CBFAF4A2B7CF}" srcOrd="0" destOrd="0" presId="urn:microsoft.com/office/officeart/2005/8/layout/hierarchy1"/>
    <dgm:cxn modelId="{E3BB7022-6A9A-40CD-BD61-D9711D444A06}" type="presParOf" srcId="{F3FE05E7-8AC1-4999-B862-CBFAF4A2B7CF}" destId="{81D3A939-4C1F-46DD-8EDE-D64528281C7B}" srcOrd="0" destOrd="0" presId="urn:microsoft.com/office/officeart/2005/8/layout/hierarchy1"/>
    <dgm:cxn modelId="{552DEDEE-5D71-4221-8C37-F6BFC2171E5E}" type="presParOf" srcId="{F3FE05E7-8AC1-4999-B862-CBFAF4A2B7CF}" destId="{1BDC6F80-B99D-4889-8F1E-ED21DFBA6CF5}" srcOrd="1" destOrd="0" presId="urn:microsoft.com/office/officeart/2005/8/layout/hierarchy1"/>
    <dgm:cxn modelId="{91BEB444-D490-46D2-9248-A2254C532FDE}" type="presParOf" srcId="{7FA27A65-3D7A-4579-9B07-335A3C624128}" destId="{BB24791A-9716-4F23-A47E-8E6483302203}" srcOrd="1" destOrd="0" presId="urn:microsoft.com/office/officeart/2005/8/layout/hierarchy1"/>
    <dgm:cxn modelId="{7E082429-E384-4EF0-8AD6-5ADF814A40B5}" type="presParOf" srcId="{BB24791A-9716-4F23-A47E-8E6483302203}" destId="{5A771252-BEA2-48F3-9C27-3E44A2994A02}" srcOrd="0" destOrd="0" presId="urn:microsoft.com/office/officeart/2005/8/layout/hierarchy1"/>
    <dgm:cxn modelId="{959750E7-6994-4D6F-B7ED-ADF740A57767}" type="presParOf" srcId="{BB24791A-9716-4F23-A47E-8E6483302203}" destId="{FA1745CF-DAA0-4864-986D-ED66FDE06450}" srcOrd="1" destOrd="0" presId="urn:microsoft.com/office/officeart/2005/8/layout/hierarchy1"/>
    <dgm:cxn modelId="{5412507A-53BE-49D3-8B1B-F947D35371C9}" type="presParOf" srcId="{FA1745CF-DAA0-4864-986D-ED66FDE06450}" destId="{8FBE3278-C92F-4A9B-8E68-901137689553}" srcOrd="0" destOrd="0" presId="urn:microsoft.com/office/officeart/2005/8/layout/hierarchy1"/>
    <dgm:cxn modelId="{40422314-86D0-494A-9712-EEDDEB9A4A5F}" type="presParOf" srcId="{8FBE3278-C92F-4A9B-8E68-901137689553}" destId="{A9AF11E7-3331-4AC1-A04F-0297090AE14D}" srcOrd="0" destOrd="0" presId="urn:microsoft.com/office/officeart/2005/8/layout/hierarchy1"/>
    <dgm:cxn modelId="{253BDA13-E975-43E0-925F-4A7D7346FBB6}" type="presParOf" srcId="{8FBE3278-C92F-4A9B-8E68-901137689553}" destId="{DF7450A5-E268-49D8-B172-3F7E1EF54483}" srcOrd="1" destOrd="0" presId="urn:microsoft.com/office/officeart/2005/8/layout/hierarchy1"/>
    <dgm:cxn modelId="{86889075-E128-4B9B-88B2-48E44254371D}" type="presParOf" srcId="{FA1745CF-DAA0-4864-986D-ED66FDE06450}" destId="{E119B52D-4AC4-4E2E-A0A6-867291FF31CD}" srcOrd="1" destOrd="0" presId="urn:microsoft.com/office/officeart/2005/8/layout/hierarchy1"/>
    <dgm:cxn modelId="{77D38602-B59C-4834-98E0-BB5EF81A206B}" type="presParOf" srcId="{E119B52D-4AC4-4E2E-A0A6-867291FF31CD}" destId="{71BAF74E-5F77-475D-83B0-5C3FD45A9CAB}" srcOrd="0" destOrd="0" presId="urn:microsoft.com/office/officeart/2005/8/layout/hierarchy1"/>
    <dgm:cxn modelId="{01A3D7E6-1CB8-456A-9F58-81CB30BA615E}" type="presParOf" srcId="{E119B52D-4AC4-4E2E-A0A6-867291FF31CD}" destId="{BBB4A226-2A7A-42CC-B6F7-696F2C4ADE70}" srcOrd="1" destOrd="0" presId="urn:microsoft.com/office/officeart/2005/8/layout/hierarchy1"/>
    <dgm:cxn modelId="{285251B3-8D18-4072-B753-6427B9949633}" type="presParOf" srcId="{BBB4A226-2A7A-42CC-B6F7-696F2C4ADE70}" destId="{CBA86DE5-8C74-4A2F-99C8-D505CE940E0A}" srcOrd="0" destOrd="0" presId="urn:microsoft.com/office/officeart/2005/8/layout/hierarchy1"/>
    <dgm:cxn modelId="{3C54A879-1C25-42F5-A007-3540E24BF0DD}" type="presParOf" srcId="{CBA86DE5-8C74-4A2F-99C8-D505CE940E0A}" destId="{AA688CD5-08AC-4647-9203-3C98F559320C}" srcOrd="0" destOrd="0" presId="urn:microsoft.com/office/officeart/2005/8/layout/hierarchy1"/>
    <dgm:cxn modelId="{254A7F83-6D03-4BC8-ADB3-6C1926118E22}" type="presParOf" srcId="{CBA86DE5-8C74-4A2F-99C8-D505CE940E0A}" destId="{6A380737-6572-4DE6-86F2-2F98EF9E0099}" srcOrd="1" destOrd="0" presId="urn:microsoft.com/office/officeart/2005/8/layout/hierarchy1"/>
    <dgm:cxn modelId="{F3B9CDCA-6460-44A0-B39A-45DD771F4E98}" type="presParOf" srcId="{BBB4A226-2A7A-42CC-B6F7-696F2C4ADE70}" destId="{23F5E463-9238-4295-9CFB-E273B361F170}" srcOrd="1" destOrd="0" presId="urn:microsoft.com/office/officeart/2005/8/layout/hierarchy1"/>
    <dgm:cxn modelId="{AFD4C9CC-8F1B-4FE8-ADAC-D3FFB6762A3B}" type="presParOf" srcId="{FE58F8ED-0E12-4A97-A415-DD6B885A1F6D}" destId="{F0E0AC6B-DCB3-498C-9CAF-2FB4F46B9E55}" srcOrd="2" destOrd="0" presId="urn:microsoft.com/office/officeart/2005/8/layout/hierarchy1"/>
    <dgm:cxn modelId="{FB2ABE53-C4A1-47C5-89A7-B1B0FA90A270}" type="presParOf" srcId="{FE58F8ED-0E12-4A97-A415-DD6B885A1F6D}" destId="{5E71D94B-657A-4BEA-81E7-06710AD986CC}" srcOrd="3" destOrd="0" presId="urn:microsoft.com/office/officeart/2005/8/layout/hierarchy1"/>
    <dgm:cxn modelId="{17AF6457-4860-4B04-B19C-52E6E141C69B}" type="presParOf" srcId="{5E71D94B-657A-4BEA-81E7-06710AD986CC}" destId="{F4A56397-10BB-41CB-9BAE-6245BB1C7962}" srcOrd="0" destOrd="0" presId="urn:microsoft.com/office/officeart/2005/8/layout/hierarchy1"/>
    <dgm:cxn modelId="{C86F6D71-FC3F-451A-A923-6FE656E76C31}" type="presParOf" srcId="{F4A56397-10BB-41CB-9BAE-6245BB1C7962}" destId="{1105DA58-2AEB-43B2-B09F-00DB028B73E1}" srcOrd="0" destOrd="0" presId="urn:microsoft.com/office/officeart/2005/8/layout/hierarchy1"/>
    <dgm:cxn modelId="{9801397A-1F2F-4D98-A199-3E7DF7638154}" type="presParOf" srcId="{F4A56397-10BB-41CB-9BAE-6245BB1C7962}" destId="{E19A54CF-C809-468C-A1B1-82822F99BE8D}" srcOrd="1" destOrd="0" presId="urn:microsoft.com/office/officeart/2005/8/layout/hierarchy1"/>
    <dgm:cxn modelId="{C3F2484B-4AA2-4618-AA6D-E4A43076F8F6}" type="presParOf" srcId="{5E71D94B-657A-4BEA-81E7-06710AD986CC}" destId="{71F7A943-211E-4B81-825B-9B0B98D92013}" srcOrd="1" destOrd="0" presId="urn:microsoft.com/office/officeart/2005/8/layout/hierarchy1"/>
    <dgm:cxn modelId="{56C09095-9EB3-48C9-9259-DEFE08C2DF1F}" type="presParOf" srcId="{71F7A943-211E-4B81-825B-9B0B98D92013}" destId="{976E18FD-31DC-4B5E-90B2-D655D274F655}" srcOrd="0" destOrd="0" presId="urn:microsoft.com/office/officeart/2005/8/layout/hierarchy1"/>
    <dgm:cxn modelId="{0298C1C3-0F79-4D2F-9C82-88A934BA68A9}" type="presParOf" srcId="{71F7A943-211E-4B81-825B-9B0B98D92013}" destId="{D3CB6AD7-BDCC-4A42-85FC-5BB21C55361C}" srcOrd="1" destOrd="0" presId="urn:microsoft.com/office/officeart/2005/8/layout/hierarchy1"/>
    <dgm:cxn modelId="{2C567D9A-75F0-415A-91E3-E7D7E60D7041}" type="presParOf" srcId="{D3CB6AD7-BDCC-4A42-85FC-5BB21C55361C}" destId="{CE4CE691-08AC-4C8E-A93C-DEC43E1D299A}" srcOrd="0" destOrd="0" presId="urn:microsoft.com/office/officeart/2005/8/layout/hierarchy1"/>
    <dgm:cxn modelId="{B7AAC5FE-B23B-45A9-9199-40A508C24ED0}" type="presParOf" srcId="{CE4CE691-08AC-4C8E-A93C-DEC43E1D299A}" destId="{A3F468FE-170A-470D-B2FA-563CFEA9E4A8}" srcOrd="0" destOrd="0" presId="urn:microsoft.com/office/officeart/2005/8/layout/hierarchy1"/>
    <dgm:cxn modelId="{323EB297-8E7D-4E8C-9D97-B7BB847B9BC6}" type="presParOf" srcId="{CE4CE691-08AC-4C8E-A93C-DEC43E1D299A}" destId="{81D4E53E-0227-486A-9CF1-754DC99D39CD}" srcOrd="1" destOrd="0" presId="urn:microsoft.com/office/officeart/2005/8/layout/hierarchy1"/>
    <dgm:cxn modelId="{71643E9E-308F-4F82-B750-E849AC744FDA}" type="presParOf" srcId="{D3CB6AD7-BDCC-4A42-85FC-5BB21C55361C}" destId="{442BC965-A95A-42AA-93C8-5C6ED7EE49F3}" srcOrd="1" destOrd="0" presId="urn:microsoft.com/office/officeart/2005/8/layout/hierarchy1"/>
    <dgm:cxn modelId="{810D8273-DA35-4C88-9339-6F290129D5AB}" type="presParOf" srcId="{442BC965-A95A-42AA-93C8-5C6ED7EE49F3}" destId="{C8B4C666-EB90-4014-89F6-E9FC8657B89A}" srcOrd="0" destOrd="0" presId="urn:microsoft.com/office/officeart/2005/8/layout/hierarchy1"/>
    <dgm:cxn modelId="{04D06D67-6668-4A2F-BE7C-3A96A10EDE26}" type="presParOf" srcId="{442BC965-A95A-42AA-93C8-5C6ED7EE49F3}" destId="{4754EBB1-CCEB-4431-853A-3D9316BF93EA}" srcOrd="1" destOrd="0" presId="urn:microsoft.com/office/officeart/2005/8/layout/hierarchy1"/>
    <dgm:cxn modelId="{C1F9C3C1-03CE-4271-9FB6-DC9DCEAE436E}" type="presParOf" srcId="{4754EBB1-CCEB-4431-853A-3D9316BF93EA}" destId="{CD603A2C-4EB8-492F-A706-835A2B54C3A8}" srcOrd="0" destOrd="0" presId="urn:microsoft.com/office/officeart/2005/8/layout/hierarchy1"/>
    <dgm:cxn modelId="{B5F47FED-0B68-4325-9FAB-182CB64C3AF3}" type="presParOf" srcId="{CD603A2C-4EB8-492F-A706-835A2B54C3A8}" destId="{56424D86-F452-4610-BBFC-4D21E38CBE61}" srcOrd="0" destOrd="0" presId="urn:microsoft.com/office/officeart/2005/8/layout/hierarchy1"/>
    <dgm:cxn modelId="{6A7B049D-7BFA-4430-AB32-A8AAE6A0069D}" type="presParOf" srcId="{CD603A2C-4EB8-492F-A706-835A2B54C3A8}" destId="{4DE7C719-EC15-476C-A609-C4349636068C}" srcOrd="1" destOrd="0" presId="urn:microsoft.com/office/officeart/2005/8/layout/hierarchy1"/>
    <dgm:cxn modelId="{34DAC503-C9C2-49D6-B4E4-BF99E8D524AE}" type="presParOf" srcId="{4754EBB1-CCEB-4431-853A-3D9316BF93EA}" destId="{4A57D6BB-E3C3-4F4A-9BC0-D0E219DEC4A2}" srcOrd="1" destOrd="0" presId="urn:microsoft.com/office/officeart/2005/8/layout/hierarchy1"/>
    <dgm:cxn modelId="{2C2D3B73-F074-4C1F-A0EB-F8BF8C30FB76}" type="presParOf" srcId="{71F7A943-211E-4B81-825B-9B0B98D92013}" destId="{908F5EF5-EDF6-4FDC-BECB-EC4F9FB78051}" srcOrd="2" destOrd="0" presId="urn:microsoft.com/office/officeart/2005/8/layout/hierarchy1"/>
    <dgm:cxn modelId="{4E99395F-161F-4B34-82B9-F9506FAEED5E}" type="presParOf" srcId="{71F7A943-211E-4B81-825B-9B0B98D92013}" destId="{C82E87C2-1159-423B-B84F-10574CF73C1A}" srcOrd="3" destOrd="0" presId="urn:microsoft.com/office/officeart/2005/8/layout/hierarchy1"/>
    <dgm:cxn modelId="{A1A50E7F-57E9-48B6-8974-8FAF1D0F04CD}" type="presParOf" srcId="{C82E87C2-1159-423B-B84F-10574CF73C1A}" destId="{64BBCA25-003B-4DFF-84A4-BC7F5175370D}" srcOrd="0" destOrd="0" presId="urn:microsoft.com/office/officeart/2005/8/layout/hierarchy1"/>
    <dgm:cxn modelId="{C5E0C810-837F-42ED-ADD9-914C1C07693A}" type="presParOf" srcId="{64BBCA25-003B-4DFF-84A4-BC7F5175370D}" destId="{FA237C84-8602-487C-8086-512E39C042A2}" srcOrd="0" destOrd="0" presId="urn:microsoft.com/office/officeart/2005/8/layout/hierarchy1"/>
    <dgm:cxn modelId="{8504CE82-DE79-4774-B796-A2791FC44055}" type="presParOf" srcId="{64BBCA25-003B-4DFF-84A4-BC7F5175370D}" destId="{032DF1F7-2485-405D-8C99-327DD0AEC49A}" srcOrd="1" destOrd="0" presId="urn:microsoft.com/office/officeart/2005/8/layout/hierarchy1"/>
    <dgm:cxn modelId="{636ABE73-1356-4F18-B4E6-C45C025F864E}" type="presParOf" srcId="{C82E87C2-1159-423B-B84F-10574CF73C1A}" destId="{04A31547-01D7-484D-A017-8F2373CD0419}" srcOrd="1" destOrd="0" presId="urn:microsoft.com/office/officeart/2005/8/layout/hierarchy1"/>
    <dgm:cxn modelId="{C33CA136-66A9-4B22-8B13-F362969F3D36}" type="presParOf" srcId="{71F7A943-211E-4B81-825B-9B0B98D92013}" destId="{F4028B1C-3BA9-4657-A2B6-34636AD92DD3}" srcOrd="4" destOrd="0" presId="urn:microsoft.com/office/officeart/2005/8/layout/hierarchy1"/>
    <dgm:cxn modelId="{4101A973-D039-4682-BE0D-4B55CD60B0C6}" type="presParOf" srcId="{71F7A943-211E-4B81-825B-9B0B98D92013}" destId="{A72798B3-3B59-46DF-94FB-1D3D3A9D6805}" srcOrd="5" destOrd="0" presId="urn:microsoft.com/office/officeart/2005/8/layout/hierarchy1"/>
    <dgm:cxn modelId="{7BD43F4C-39F6-4B5A-9C69-4F4B5ADB1AF0}" type="presParOf" srcId="{A72798B3-3B59-46DF-94FB-1D3D3A9D6805}" destId="{2C2FF1CE-8DEC-44AD-BD63-19614001E0D7}" srcOrd="0" destOrd="0" presId="urn:microsoft.com/office/officeart/2005/8/layout/hierarchy1"/>
    <dgm:cxn modelId="{ABAE3969-98B1-467A-B39F-2A764134F69C}" type="presParOf" srcId="{2C2FF1CE-8DEC-44AD-BD63-19614001E0D7}" destId="{72E29A29-58F0-486E-A5B2-D3C13DE389B8}" srcOrd="0" destOrd="0" presId="urn:microsoft.com/office/officeart/2005/8/layout/hierarchy1"/>
    <dgm:cxn modelId="{3092C809-53F7-49E3-AA05-D401DBAC164E}" type="presParOf" srcId="{2C2FF1CE-8DEC-44AD-BD63-19614001E0D7}" destId="{EECD5D4B-DC7D-4BBC-B619-54222B69E395}" srcOrd="1" destOrd="0" presId="urn:microsoft.com/office/officeart/2005/8/layout/hierarchy1"/>
    <dgm:cxn modelId="{BE4DEE00-7AFA-4C0B-B138-D9E678728C1D}" type="presParOf" srcId="{A72798B3-3B59-46DF-94FB-1D3D3A9D6805}" destId="{BAD9FEDE-836F-486F-92B5-DDCB6CA488DA}" srcOrd="1" destOrd="0" presId="urn:microsoft.com/office/officeart/2005/8/layout/hierarchy1"/>
    <dgm:cxn modelId="{41B506C0-A6DF-4CD4-89EA-35C485D7C3BB}" type="presParOf" srcId="{BAD9FEDE-836F-486F-92B5-DDCB6CA488DA}" destId="{BB72DB59-4145-47F6-AA5E-D131B056C2A2}" srcOrd="0" destOrd="0" presId="urn:microsoft.com/office/officeart/2005/8/layout/hierarchy1"/>
    <dgm:cxn modelId="{B897AA9E-3035-484C-A1C6-8D541C4657F0}" type="presParOf" srcId="{BAD9FEDE-836F-486F-92B5-DDCB6CA488DA}" destId="{76894189-6DC6-4889-9626-638B24049AF7}" srcOrd="1" destOrd="0" presId="urn:microsoft.com/office/officeart/2005/8/layout/hierarchy1"/>
    <dgm:cxn modelId="{55C7D8AF-379C-447A-93C7-091E1BE3E761}" type="presParOf" srcId="{76894189-6DC6-4889-9626-638B24049AF7}" destId="{BEEFA34D-92EB-42B2-A8C5-73238CE473AA}" srcOrd="0" destOrd="0" presId="urn:microsoft.com/office/officeart/2005/8/layout/hierarchy1"/>
    <dgm:cxn modelId="{30BB4C5B-FD6C-48A7-827F-507DA9624ABD}" type="presParOf" srcId="{BEEFA34D-92EB-42B2-A8C5-73238CE473AA}" destId="{ECC79E67-9045-43E2-9B4E-B7A3808B8C3F}" srcOrd="0" destOrd="0" presId="urn:microsoft.com/office/officeart/2005/8/layout/hierarchy1"/>
    <dgm:cxn modelId="{7E887101-5755-4F84-9224-563525348A92}" type="presParOf" srcId="{BEEFA34D-92EB-42B2-A8C5-73238CE473AA}" destId="{9ADBA7DA-AD78-4473-B1CE-AA5531176838}" srcOrd="1" destOrd="0" presId="urn:microsoft.com/office/officeart/2005/8/layout/hierarchy1"/>
    <dgm:cxn modelId="{C6BDE17B-2657-4CDA-BD91-2EADEDE01D23}" type="presParOf" srcId="{76894189-6DC6-4889-9626-638B24049AF7}" destId="{64F123EE-1EEB-4A4F-B81E-4BF3406AB374}" srcOrd="1" destOrd="0" presId="urn:microsoft.com/office/officeart/2005/8/layout/hierarchy1"/>
    <dgm:cxn modelId="{1D42F303-8EC6-4475-B9CC-4EF5FFB471DF}" type="presParOf" srcId="{64F123EE-1EEB-4A4F-B81E-4BF3406AB374}" destId="{21C83CAF-32FD-4041-8FBC-23CD2AB843CC}" srcOrd="0" destOrd="0" presId="urn:microsoft.com/office/officeart/2005/8/layout/hierarchy1"/>
    <dgm:cxn modelId="{D7E600C9-C796-4658-B6CA-036B7420E788}" type="presParOf" srcId="{64F123EE-1EEB-4A4F-B81E-4BF3406AB374}" destId="{AABA36CC-3796-411E-8649-92B9C23CB7C7}" srcOrd="1" destOrd="0" presId="urn:microsoft.com/office/officeart/2005/8/layout/hierarchy1"/>
    <dgm:cxn modelId="{5F3CB43D-24F4-4100-9CC9-F68B85743A08}" type="presParOf" srcId="{AABA36CC-3796-411E-8649-92B9C23CB7C7}" destId="{D275DF48-E93F-4FA0-9BDA-DA92A7DC9D26}" srcOrd="0" destOrd="0" presId="urn:microsoft.com/office/officeart/2005/8/layout/hierarchy1"/>
    <dgm:cxn modelId="{DF312528-C89B-407C-9657-E1A65FDE37F9}" type="presParOf" srcId="{D275DF48-E93F-4FA0-9BDA-DA92A7DC9D26}" destId="{4495E45E-7393-42C6-A54F-1EF612E63759}" srcOrd="0" destOrd="0" presId="urn:microsoft.com/office/officeart/2005/8/layout/hierarchy1"/>
    <dgm:cxn modelId="{01940EA3-6509-4A35-B45E-CA27A8E79935}" type="presParOf" srcId="{D275DF48-E93F-4FA0-9BDA-DA92A7DC9D26}" destId="{D28125D2-DD67-4429-855D-66E558EAE520}" srcOrd="1" destOrd="0" presId="urn:microsoft.com/office/officeart/2005/8/layout/hierarchy1"/>
    <dgm:cxn modelId="{18EF536F-36E0-4FE9-BEBE-261795A76300}" type="presParOf" srcId="{AABA36CC-3796-411E-8649-92B9C23CB7C7}" destId="{AF38F7E1-6834-4185-9113-6D7043A53811}" srcOrd="1" destOrd="0" presId="urn:microsoft.com/office/officeart/2005/8/layout/hierarchy1"/>
    <dgm:cxn modelId="{2BFA1087-1FB4-4608-8948-F0660ABC076D}" type="presParOf" srcId="{AF38F7E1-6834-4185-9113-6D7043A53811}" destId="{D4BD34CB-C335-4089-AA43-244E17585EE7}" srcOrd="0" destOrd="0" presId="urn:microsoft.com/office/officeart/2005/8/layout/hierarchy1"/>
    <dgm:cxn modelId="{1E6911EF-BB0C-4238-ABFA-647AC3B242B2}" type="presParOf" srcId="{AF38F7E1-6834-4185-9113-6D7043A53811}" destId="{3AE1BDCC-EC64-470E-B3EF-7C2AE08A4AB0}" srcOrd="1" destOrd="0" presId="urn:microsoft.com/office/officeart/2005/8/layout/hierarchy1"/>
    <dgm:cxn modelId="{1C4734E9-88EE-4AAB-A927-93B3770AD4AD}" type="presParOf" srcId="{3AE1BDCC-EC64-470E-B3EF-7C2AE08A4AB0}" destId="{D806A158-5DA0-4DE7-943F-E7441FE77E0B}" srcOrd="0" destOrd="0" presId="urn:microsoft.com/office/officeart/2005/8/layout/hierarchy1"/>
    <dgm:cxn modelId="{4BAE6A14-0374-4D4F-BE05-E57C3D18EC36}" type="presParOf" srcId="{D806A158-5DA0-4DE7-943F-E7441FE77E0B}" destId="{B41133E0-AAA5-4B82-8628-8E1DE9F3DEAA}" srcOrd="0" destOrd="0" presId="urn:microsoft.com/office/officeart/2005/8/layout/hierarchy1"/>
    <dgm:cxn modelId="{98D7EF05-9004-48D0-8B72-049E0B9C487B}" type="presParOf" srcId="{D806A158-5DA0-4DE7-943F-E7441FE77E0B}" destId="{DED6889B-0097-4354-8E81-DB0210595E49}" srcOrd="1" destOrd="0" presId="urn:microsoft.com/office/officeart/2005/8/layout/hierarchy1"/>
    <dgm:cxn modelId="{72BB101F-98A2-4DD5-8AA4-E7B885DC7EAA}" type="presParOf" srcId="{3AE1BDCC-EC64-470E-B3EF-7C2AE08A4AB0}" destId="{DB9328CF-B235-4A0D-88D9-4612FDA4C084}" srcOrd="1" destOrd="0" presId="urn:microsoft.com/office/officeart/2005/8/layout/hierarchy1"/>
    <dgm:cxn modelId="{0EA4A75A-C4BA-4B8A-9F17-8177F827C5ED}" type="presParOf" srcId="{DB9328CF-B235-4A0D-88D9-4612FDA4C084}" destId="{CEEB9044-4D4C-49AA-881F-D9C9B1105B16}" srcOrd="0" destOrd="0" presId="urn:microsoft.com/office/officeart/2005/8/layout/hierarchy1"/>
    <dgm:cxn modelId="{7AE66E04-3BD8-49B4-BA68-3F3B7C5C0272}" type="presParOf" srcId="{DB9328CF-B235-4A0D-88D9-4612FDA4C084}" destId="{0D335CD3-E2A8-4FE4-A433-D86B9D38030B}" srcOrd="1" destOrd="0" presId="urn:microsoft.com/office/officeart/2005/8/layout/hierarchy1"/>
    <dgm:cxn modelId="{A82614D6-5571-4ABC-AD4D-4D69D9B734E4}" type="presParOf" srcId="{0D335CD3-E2A8-4FE4-A433-D86B9D38030B}" destId="{0B332290-F5AC-4CC4-A3EE-4147AFC453CC}" srcOrd="0" destOrd="0" presId="urn:microsoft.com/office/officeart/2005/8/layout/hierarchy1"/>
    <dgm:cxn modelId="{0A93A329-2AEE-4979-9D5D-60478C2BD97D}" type="presParOf" srcId="{0B332290-F5AC-4CC4-A3EE-4147AFC453CC}" destId="{79A8E25E-6AC7-498F-A58F-6D5BE246E35F}" srcOrd="0" destOrd="0" presId="urn:microsoft.com/office/officeart/2005/8/layout/hierarchy1"/>
    <dgm:cxn modelId="{EC291332-2013-4D8E-94CE-D929FC5E7C91}" type="presParOf" srcId="{0B332290-F5AC-4CC4-A3EE-4147AFC453CC}" destId="{C032D67D-90DB-40F0-8D8C-BCE976294C17}" srcOrd="1" destOrd="0" presId="urn:microsoft.com/office/officeart/2005/8/layout/hierarchy1"/>
    <dgm:cxn modelId="{5EB3EC96-C01C-4CF3-9532-2DD03338E464}" type="presParOf" srcId="{0D335CD3-E2A8-4FE4-A433-D86B9D38030B}" destId="{948CC4AF-6CDF-4AAF-80E7-C31B3D35FE48}" srcOrd="1" destOrd="0" presId="urn:microsoft.com/office/officeart/2005/8/layout/hierarchy1"/>
    <dgm:cxn modelId="{8DF8E66A-B371-4934-8038-0CB2D4951E71}" type="presParOf" srcId="{948CC4AF-6CDF-4AAF-80E7-C31B3D35FE48}" destId="{F04343A9-9F09-4C16-A353-7D14602BC7ED}" srcOrd="0" destOrd="0" presId="urn:microsoft.com/office/officeart/2005/8/layout/hierarchy1"/>
    <dgm:cxn modelId="{E0903015-996A-44C0-B982-19C2F5E8973F}" type="presParOf" srcId="{948CC4AF-6CDF-4AAF-80E7-C31B3D35FE48}" destId="{A3DE6EE5-8770-4509-8188-7087AB15ACAF}" srcOrd="1" destOrd="0" presId="urn:microsoft.com/office/officeart/2005/8/layout/hierarchy1"/>
    <dgm:cxn modelId="{45248498-D49D-4D3E-B505-A0AAEBF6BA43}" type="presParOf" srcId="{A3DE6EE5-8770-4509-8188-7087AB15ACAF}" destId="{AE807506-3835-4FEF-BBF4-0D33F154CF35}" srcOrd="0" destOrd="0" presId="urn:microsoft.com/office/officeart/2005/8/layout/hierarchy1"/>
    <dgm:cxn modelId="{8C250296-C154-4AB5-B5D7-401F9AC660C3}" type="presParOf" srcId="{AE807506-3835-4FEF-BBF4-0D33F154CF35}" destId="{47C2BB12-E6DB-4E90-89CD-5DFE46453748}" srcOrd="0" destOrd="0" presId="urn:microsoft.com/office/officeart/2005/8/layout/hierarchy1"/>
    <dgm:cxn modelId="{3B60966D-22DB-45DF-9EC1-6B62EFD340C6}" type="presParOf" srcId="{AE807506-3835-4FEF-BBF4-0D33F154CF35}" destId="{9855562A-D4BB-4CC8-8B02-20330BA71B55}" srcOrd="1" destOrd="0" presId="urn:microsoft.com/office/officeart/2005/8/layout/hierarchy1"/>
    <dgm:cxn modelId="{4E919D94-DDFD-4065-A121-32E8F5C700CA}" type="presParOf" srcId="{A3DE6EE5-8770-4509-8188-7087AB15ACAF}" destId="{247DF0DB-49CA-4ADF-BD83-D9B72DE6CE95}" srcOrd="1" destOrd="0" presId="urn:microsoft.com/office/officeart/2005/8/layout/hierarchy1"/>
    <dgm:cxn modelId="{FB136A4D-AE91-4434-A368-7B0AA6620EE3}" type="presParOf" srcId="{BAD9FEDE-836F-486F-92B5-DDCB6CA488DA}" destId="{DEE4C359-3448-4023-A97C-DAF316ED8968}" srcOrd="2" destOrd="0" presId="urn:microsoft.com/office/officeart/2005/8/layout/hierarchy1"/>
    <dgm:cxn modelId="{E3C03C82-AAFC-4E95-A259-F9823022AB45}" type="presParOf" srcId="{BAD9FEDE-836F-486F-92B5-DDCB6CA488DA}" destId="{E24657AB-FC5B-4E92-94B5-4E5C856ACB81}" srcOrd="3" destOrd="0" presId="urn:microsoft.com/office/officeart/2005/8/layout/hierarchy1"/>
    <dgm:cxn modelId="{962D05FA-8B95-4E73-A51C-2B654A2B68F6}" type="presParOf" srcId="{E24657AB-FC5B-4E92-94B5-4E5C856ACB81}" destId="{EA78119B-F4D9-449F-B513-D6BBF760C8B9}" srcOrd="0" destOrd="0" presId="urn:microsoft.com/office/officeart/2005/8/layout/hierarchy1"/>
    <dgm:cxn modelId="{8D82D0DD-5BE2-4595-8936-BAC620F53E03}" type="presParOf" srcId="{EA78119B-F4D9-449F-B513-D6BBF760C8B9}" destId="{6A6B0706-F3A3-475B-8CA0-71AC12E22794}" srcOrd="0" destOrd="0" presId="urn:microsoft.com/office/officeart/2005/8/layout/hierarchy1"/>
    <dgm:cxn modelId="{F6B25EB4-5394-43EA-B992-9F4CE0D4D818}" type="presParOf" srcId="{EA78119B-F4D9-449F-B513-D6BBF760C8B9}" destId="{6FAD26D0-DB3B-48DD-B7E8-35D41CA3DB3D}" srcOrd="1" destOrd="0" presId="urn:microsoft.com/office/officeart/2005/8/layout/hierarchy1"/>
    <dgm:cxn modelId="{CE4B1193-92A0-49E9-9054-71DB8F7CAAE5}" type="presParOf" srcId="{E24657AB-FC5B-4E92-94B5-4E5C856ACB81}" destId="{9A6E9F1B-582E-4388-8FB1-77A9772F8EF9}" srcOrd="1" destOrd="0" presId="urn:microsoft.com/office/officeart/2005/8/layout/hierarchy1"/>
    <dgm:cxn modelId="{DC57887A-0764-4B2E-A97F-5582E496634A}" type="presParOf" srcId="{BAD9FEDE-836F-486F-92B5-DDCB6CA488DA}" destId="{FB49C436-C1E5-49C7-938F-C40412275F2E}" srcOrd="4" destOrd="0" presId="urn:microsoft.com/office/officeart/2005/8/layout/hierarchy1"/>
    <dgm:cxn modelId="{338623CC-76DC-4722-B192-E261589A1744}" type="presParOf" srcId="{BAD9FEDE-836F-486F-92B5-DDCB6CA488DA}" destId="{90BC6231-198F-46A0-8A93-70C8AA5AE26D}" srcOrd="5" destOrd="0" presId="urn:microsoft.com/office/officeart/2005/8/layout/hierarchy1"/>
    <dgm:cxn modelId="{198E0F4E-4BEB-4739-8DC9-63050FDAF93F}" type="presParOf" srcId="{90BC6231-198F-46A0-8A93-70C8AA5AE26D}" destId="{7EB7A7A0-491F-427A-BDDF-8C84DBD1A7DF}" srcOrd="0" destOrd="0" presId="urn:microsoft.com/office/officeart/2005/8/layout/hierarchy1"/>
    <dgm:cxn modelId="{4C938FE5-B3C0-41B0-902C-19C9D3481460}" type="presParOf" srcId="{7EB7A7A0-491F-427A-BDDF-8C84DBD1A7DF}" destId="{6BC950DD-86E7-4D58-8781-C7A01170081D}" srcOrd="0" destOrd="0" presId="urn:microsoft.com/office/officeart/2005/8/layout/hierarchy1"/>
    <dgm:cxn modelId="{D12EAA76-887C-40F7-8C9D-36590A84077C}" type="presParOf" srcId="{7EB7A7A0-491F-427A-BDDF-8C84DBD1A7DF}" destId="{65437652-D43E-4985-88CA-F3A5F65384E9}" srcOrd="1" destOrd="0" presId="urn:microsoft.com/office/officeart/2005/8/layout/hierarchy1"/>
    <dgm:cxn modelId="{A9FB8DC8-7344-4D81-9C95-17CEBCD82C05}" type="presParOf" srcId="{90BC6231-198F-46A0-8A93-70C8AA5AE26D}" destId="{5A7113AD-4B4C-464A-AB3E-CFAD1009E235}" srcOrd="1" destOrd="0" presId="urn:microsoft.com/office/officeart/2005/8/layout/hierarchy1"/>
    <dgm:cxn modelId="{E7877DEC-838A-43FB-A3DC-AC8066041CA4}" type="presParOf" srcId="{5A7113AD-4B4C-464A-AB3E-CFAD1009E235}" destId="{B6399D3F-A90E-4DF8-8EB6-00FBF3E9D1C6}" srcOrd="0" destOrd="0" presId="urn:microsoft.com/office/officeart/2005/8/layout/hierarchy1"/>
    <dgm:cxn modelId="{E38A1F4B-D909-469D-8FA9-6395E2AD6ECC}" type="presParOf" srcId="{5A7113AD-4B4C-464A-AB3E-CFAD1009E235}" destId="{4788BE46-513E-4FE1-BDC6-EAD551E4131A}" srcOrd="1" destOrd="0" presId="urn:microsoft.com/office/officeart/2005/8/layout/hierarchy1"/>
    <dgm:cxn modelId="{8CFAD30B-CC04-4370-86F2-AD05D2984A51}" type="presParOf" srcId="{4788BE46-513E-4FE1-BDC6-EAD551E4131A}" destId="{2E17FF7A-768B-449C-BE96-CBD5865155FB}" srcOrd="0" destOrd="0" presId="urn:microsoft.com/office/officeart/2005/8/layout/hierarchy1"/>
    <dgm:cxn modelId="{BA4C4C30-8CA3-4A75-9F29-117F2AA8BB9C}" type="presParOf" srcId="{2E17FF7A-768B-449C-BE96-CBD5865155FB}" destId="{02A901CA-7F7E-4811-8C61-927F44DD724D}" srcOrd="0" destOrd="0" presId="urn:microsoft.com/office/officeart/2005/8/layout/hierarchy1"/>
    <dgm:cxn modelId="{7869898D-775E-40D7-9DB3-AA53654393F3}" type="presParOf" srcId="{2E17FF7A-768B-449C-BE96-CBD5865155FB}" destId="{B0F67F6F-70ED-4F41-A2C0-85FC1A3E3BB8}" srcOrd="1" destOrd="0" presId="urn:microsoft.com/office/officeart/2005/8/layout/hierarchy1"/>
    <dgm:cxn modelId="{E810F45D-1667-4F40-BBF9-03BF0FD25A71}" type="presParOf" srcId="{4788BE46-513E-4FE1-BDC6-EAD551E4131A}" destId="{086CA987-315E-446D-8C20-7AD5C501118C}" srcOrd="1" destOrd="0" presId="urn:microsoft.com/office/officeart/2005/8/layout/hierarchy1"/>
    <dgm:cxn modelId="{3188E339-895D-4037-88C7-C51BBF670F0A}" type="presParOf" srcId="{086CA987-315E-446D-8C20-7AD5C501118C}" destId="{088F7DA4-99AD-498C-9527-35276D29B61E}" srcOrd="0" destOrd="0" presId="urn:microsoft.com/office/officeart/2005/8/layout/hierarchy1"/>
    <dgm:cxn modelId="{C0F7C940-0E39-4E98-8328-BAAE54004A89}" type="presParOf" srcId="{086CA987-315E-446D-8C20-7AD5C501118C}" destId="{3BBB0999-6298-48A7-BFEC-D6C709C62545}" srcOrd="1" destOrd="0" presId="urn:microsoft.com/office/officeart/2005/8/layout/hierarchy1"/>
    <dgm:cxn modelId="{A8840675-7855-4C00-9E8D-6B092047AE92}" type="presParOf" srcId="{3BBB0999-6298-48A7-BFEC-D6C709C62545}" destId="{D240CF2D-5C90-407A-9396-B6B1D2C0A90F}" srcOrd="0" destOrd="0" presId="urn:microsoft.com/office/officeart/2005/8/layout/hierarchy1"/>
    <dgm:cxn modelId="{6EA89A06-CC02-4E52-B67D-E56B2FDA259A}" type="presParOf" srcId="{D240CF2D-5C90-407A-9396-B6B1D2C0A90F}" destId="{12E2E329-5931-4016-AB82-5BC0F0289907}" srcOrd="0" destOrd="0" presId="urn:microsoft.com/office/officeart/2005/8/layout/hierarchy1"/>
    <dgm:cxn modelId="{F76AF373-3901-4B8D-BB21-D44032518698}" type="presParOf" srcId="{D240CF2D-5C90-407A-9396-B6B1D2C0A90F}" destId="{69F9F928-190E-455F-A2F4-8A40C2110B76}" srcOrd="1" destOrd="0" presId="urn:microsoft.com/office/officeart/2005/8/layout/hierarchy1"/>
    <dgm:cxn modelId="{C710A08E-1D9E-4CCF-B061-C53707DA8CD8}" type="presParOf" srcId="{3BBB0999-6298-48A7-BFEC-D6C709C62545}" destId="{D516B8B1-7203-4C6B-A1B6-3F5BA70E4AA4}" srcOrd="1" destOrd="0" presId="urn:microsoft.com/office/officeart/2005/8/layout/hierarchy1"/>
    <dgm:cxn modelId="{1AA5B762-29FD-4C65-BEE7-93C67AEBAA43}" type="presParOf" srcId="{D516B8B1-7203-4C6B-A1B6-3F5BA70E4AA4}" destId="{598D55FA-0887-41E1-B23D-260BD1E0CC41}" srcOrd="0" destOrd="0" presId="urn:microsoft.com/office/officeart/2005/8/layout/hierarchy1"/>
    <dgm:cxn modelId="{DD40C418-8D7F-4B03-9821-DA4CCCDEBC8F}" type="presParOf" srcId="{D516B8B1-7203-4C6B-A1B6-3F5BA70E4AA4}" destId="{A087C6B3-9A2B-45A4-A696-77B85AFB6BF8}" srcOrd="1" destOrd="0" presId="urn:microsoft.com/office/officeart/2005/8/layout/hierarchy1"/>
    <dgm:cxn modelId="{30BB3B29-6365-4B19-B90B-2966DBA31BC1}" type="presParOf" srcId="{A087C6B3-9A2B-45A4-A696-77B85AFB6BF8}" destId="{4BA0AD57-8AE3-4B1D-B8D1-A57DC11D4385}" srcOrd="0" destOrd="0" presId="urn:microsoft.com/office/officeart/2005/8/layout/hierarchy1"/>
    <dgm:cxn modelId="{FE3FBE66-795D-40DD-B72F-BFB68D39F1B6}" type="presParOf" srcId="{4BA0AD57-8AE3-4B1D-B8D1-A57DC11D4385}" destId="{6076AC6B-C913-4AB6-BC25-9590AD7BC79B}" srcOrd="0" destOrd="0" presId="urn:microsoft.com/office/officeart/2005/8/layout/hierarchy1"/>
    <dgm:cxn modelId="{F8CDC4A5-4D83-4032-AA1A-FAD824B6E3C2}" type="presParOf" srcId="{4BA0AD57-8AE3-4B1D-B8D1-A57DC11D4385}" destId="{CEA9FEC6-2912-4BFD-B6FD-7D73AB126048}" srcOrd="1" destOrd="0" presId="urn:microsoft.com/office/officeart/2005/8/layout/hierarchy1"/>
    <dgm:cxn modelId="{F7AF2EC9-3B7A-49A1-BBDE-7C64381EC9CC}" type="presParOf" srcId="{A087C6B3-9A2B-45A4-A696-77B85AFB6BF8}" destId="{C14E100C-A61F-4188-8CA5-F12DDCC192CA}" srcOrd="1" destOrd="0" presId="urn:microsoft.com/office/officeart/2005/8/layout/hierarchy1"/>
    <dgm:cxn modelId="{E47E3CDA-1579-422C-B9EF-C7C4AC1F981C}" type="presParOf" srcId="{3000B3E3-77D8-4406-934F-7FEFFE664D2D}" destId="{D486F580-351C-4235-A0E1-7406C5AA5BF5}" srcOrd="4" destOrd="0" presId="urn:microsoft.com/office/officeart/2005/8/layout/hierarchy1"/>
    <dgm:cxn modelId="{05875180-5ED2-4626-AF22-56DDC0CA836E}" type="presParOf" srcId="{3000B3E3-77D8-4406-934F-7FEFFE664D2D}" destId="{A802F08F-25FD-41A9-A548-2457CA197E8C}" srcOrd="5" destOrd="0" presId="urn:microsoft.com/office/officeart/2005/8/layout/hierarchy1"/>
    <dgm:cxn modelId="{F2DDB6E5-8545-4C47-A0BF-9278188BF6DC}" type="presParOf" srcId="{A802F08F-25FD-41A9-A548-2457CA197E8C}" destId="{E7B37CA7-B5B3-4659-8C59-D74C0EAD1FA4}" srcOrd="0" destOrd="0" presId="urn:microsoft.com/office/officeart/2005/8/layout/hierarchy1"/>
    <dgm:cxn modelId="{32478B4B-AA7F-4B86-B4CE-CD00A4C49B81}" type="presParOf" srcId="{E7B37CA7-B5B3-4659-8C59-D74C0EAD1FA4}" destId="{BB7B1E7A-9415-4FD0-B24E-65E6D8F8896F}" srcOrd="0" destOrd="0" presId="urn:microsoft.com/office/officeart/2005/8/layout/hierarchy1"/>
    <dgm:cxn modelId="{CC521794-25A7-4853-98E1-02720DE94A15}" type="presParOf" srcId="{E7B37CA7-B5B3-4659-8C59-D74C0EAD1FA4}" destId="{C56E3EAA-C591-4A32-9BB1-9B0CA31BAF79}" srcOrd="1" destOrd="0" presId="urn:microsoft.com/office/officeart/2005/8/layout/hierarchy1"/>
    <dgm:cxn modelId="{AAF25F80-72C3-4DC5-88E5-8CB84DB755ED}" type="presParOf" srcId="{A802F08F-25FD-41A9-A548-2457CA197E8C}" destId="{6C7F5643-4111-46CF-A8B8-FEF4B788548B}" srcOrd="1" destOrd="0" presId="urn:microsoft.com/office/officeart/2005/8/layout/hierarchy1"/>
    <dgm:cxn modelId="{5D935523-D93E-47AF-A97E-942A7E435D31}" type="presParOf" srcId="{E122E3E0-2096-4224-82D9-7A1EAB3A601F}" destId="{36B52939-6A47-4A48-87F2-C05F792AB46C}" srcOrd="14" destOrd="0" presId="urn:microsoft.com/office/officeart/2005/8/layout/hierarchy1"/>
    <dgm:cxn modelId="{E80B864A-375A-497B-91AF-12C81B109CF6}" type="presParOf" srcId="{E122E3E0-2096-4224-82D9-7A1EAB3A601F}" destId="{04FBAE48-AC33-4003-986B-1EC93F1B0F30}" srcOrd="15" destOrd="0" presId="urn:microsoft.com/office/officeart/2005/8/layout/hierarchy1"/>
    <dgm:cxn modelId="{EDFE7727-0E57-42F8-934B-DD4A927FB7D1}" type="presParOf" srcId="{04FBAE48-AC33-4003-986B-1EC93F1B0F30}" destId="{E48C4F47-9E2E-469C-9FD2-88A4E886202D}" srcOrd="0" destOrd="0" presId="urn:microsoft.com/office/officeart/2005/8/layout/hierarchy1"/>
    <dgm:cxn modelId="{911C87F3-82FF-4EA2-A109-BEFCA2CCCE3C}" type="presParOf" srcId="{E48C4F47-9E2E-469C-9FD2-88A4E886202D}" destId="{872A815A-FE59-4F5F-86E8-3C37A8BABE37}" srcOrd="0" destOrd="0" presId="urn:microsoft.com/office/officeart/2005/8/layout/hierarchy1"/>
    <dgm:cxn modelId="{0EB30E35-ED0A-4F7D-93B3-95B48549746E}" type="presParOf" srcId="{E48C4F47-9E2E-469C-9FD2-88A4E886202D}" destId="{1905A200-1F77-4795-8BA4-8CF094580327}" srcOrd="1" destOrd="0" presId="urn:microsoft.com/office/officeart/2005/8/layout/hierarchy1"/>
    <dgm:cxn modelId="{50B48160-E50A-4645-8079-2A5F8A5EFC5D}" type="presParOf" srcId="{04FBAE48-AC33-4003-986B-1EC93F1B0F30}" destId="{84498B60-BC22-4A45-B020-D3B3B40670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0D5684-9384-44A5-B7BF-7DD5D45E90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36786-F7FF-45FE-95F2-A990DF02C3F6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B910B9C7-726D-495D-9320-ED1652E077C6}" type="parTrans" cxnId="{B659450A-C79D-4190-A699-BC574EC46644}">
      <dgm:prSet/>
      <dgm:spPr/>
      <dgm:t>
        <a:bodyPr/>
        <a:lstStyle/>
        <a:p>
          <a:endParaRPr lang="en-US"/>
        </a:p>
      </dgm:t>
    </dgm:pt>
    <dgm:pt modelId="{ACEC8218-FF79-4870-9A3F-49198F645D80}" type="sibTrans" cxnId="{B659450A-C79D-4190-A699-BC574EC46644}">
      <dgm:prSet/>
      <dgm:spPr/>
      <dgm:t>
        <a:bodyPr/>
        <a:lstStyle/>
        <a:p>
          <a:endParaRPr lang="en-US"/>
        </a:p>
      </dgm:t>
    </dgm:pt>
    <dgm:pt modelId="{4E655408-6772-4E43-9F19-A51C6FA44FB1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8F83A8F9-BE00-4A43-B090-0A9F1F7D8FE3}" type="parTrans" cxnId="{71F2D609-39B3-433B-A911-ADD90937761A}">
      <dgm:prSet/>
      <dgm:spPr/>
      <dgm:t>
        <a:bodyPr/>
        <a:lstStyle/>
        <a:p>
          <a:endParaRPr lang="en-US"/>
        </a:p>
      </dgm:t>
    </dgm:pt>
    <dgm:pt modelId="{E2A7BA51-9CAD-4D3F-A24D-921C02DADF86}" type="sibTrans" cxnId="{71F2D609-39B3-433B-A911-ADD90937761A}">
      <dgm:prSet/>
      <dgm:spPr/>
      <dgm:t>
        <a:bodyPr/>
        <a:lstStyle/>
        <a:p>
          <a:endParaRPr lang="en-US"/>
        </a:p>
      </dgm:t>
    </dgm:pt>
    <dgm:pt modelId="{9A702E3E-0D4F-4E3D-8BBD-30DA6F187337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065413D8-652B-4017-B8F4-852AB0491DE3}" type="parTrans" cxnId="{AF792ED2-27B6-4247-8020-BADD4824E750}">
      <dgm:prSet/>
      <dgm:spPr/>
      <dgm:t>
        <a:bodyPr/>
        <a:lstStyle/>
        <a:p>
          <a:endParaRPr lang="en-US"/>
        </a:p>
      </dgm:t>
    </dgm:pt>
    <dgm:pt modelId="{71415E2F-1CEF-4627-B4AF-9E1D534D4A3B}" type="sibTrans" cxnId="{AF792ED2-27B6-4247-8020-BADD4824E750}">
      <dgm:prSet/>
      <dgm:spPr/>
      <dgm:t>
        <a:bodyPr/>
        <a:lstStyle/>
        <a:p>
          <a:endParaRPr lang="en-US"/>
        </a:p>
      </dgm:t>
    </dgm:pt>
    <dgm:pt modelId="{A8BF957B-E9DC-4030-98FA-684CE7DD6DCF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232B7420-656D-4A58-A6C0-A9BE875CAB5D}" type="parTrans" cxnId="{7CB52E4C-1F38-469A-BAFE-E7E7739C616A}">
      <dgm:prSet/>
      <dgm:spPr/>
      <dgm:t>
        <a:bodyPr/>
        <a:lstStyle/>
        <a:p>
          <a:endParaRPr lang="en-US"/>
        </a:p>
      </dgm:t>
    </dgm:pt>
    <dgm:pt modelId="{F3471CBE-8776-4A00-9A8B-412492509705}" type="sibTrans" cxnId="{7CB52E4C-1F38-469A-BAFE-E7E7739C616A}">
      <dgm:prSet/>
      <dgm:spPr/>
      <dgm:t>
        <a:bodyPr/>
        <a:lstStyle/>
        <a:p>
          <a:endParaRPr lang="en-US"/>
        </a:p>
      </dgm:t>
    </dgm:pt>
    <dgm:pt modelId="{C5945A14-84FC-4956-A4E6-8036FCB88458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15E7A2F7-1BB7-41EB-A3EB-CB5D7FA7FDE6}" type="parTrans" cxnId="{FAE3A559-419B-40FF-9028-A710E30306A1}">
      <dgm:prSet/>
      <dgm:spPr/>
      <dgm:t>
        <a:bodyPr/>
        <a:lstStyle/>
        <a:p>
          <a:endParaRPr lang="en-US"/>
        </a:p>
      </dgm:t>
    </dgm:pt>
    <dgm:pt modelId="{9CB92644-6264-49E7-BDD0-0CF9C4B628DA}" type="sibTrans" cxnId="{FAE3A559-419B-40FF-9028-A710E30306A1}">
      <dgm:prSet/>
      <dgm:spPr/>
      <dgm:t>
        <a:bodyPr/>
        <a:lstStyle/>
        <a:p>
          <a:endParaRPr lang="en-US"/>
        </a:p>
      </dgm:t>
    </dgm:pt>
    <dgm:pt modelId="{6F244300-A8A6-4376-BCA1-5B562E17BCE8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31D6F3B8-1F5A-4E46-BBDA-7182902EC7C1}" type="parTrans" cxnId="{DB78BC73-B70F-48FF-9975-13939F27C14D}">
      <dgm:prSet/>
      <dgm:spPr/>
      <dgm:t>
        <a:bodyPr/>
        <a:lstStyle/>
        <a:p>
          <a:endParaRPr lang="en-US"/>
        </a:p>
      </dgm:t>
    </dgm:pt>
    <dgm:pt modelId="{135F3E48-3AA6-41F7-AD17-B20CED36CD8A}" type="sibTrans" cxnId="{DB78BC73-B70F-48FF-9975-13939F27C14D}">
      <dgm:prSet/>
      <dgm:spPr/>
      <dgm:t>
        <a:bodyPr/>
        <a:lstStyle/>
        <a:p>
          <a:endParaRPr lang="en-US"/>
        </a:p>
      </dgm:t>
    </dgm:pt>
    <dgm:pt modelId="{25CEA2A5-3E5C-49CC-8401-33D386BAEB4B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24CF7B4-A223-4D53-9A72-297615D0DFE6}" type="parTrans" cxnId="{DAB8199B-38CC-4BFE-B598-4F518BC71485}">
      <dgm:prSet/>
      <dgm:spPr/>
      <dgm:t>
        <a:bodyPr/>
        <a:lstStyle/>
        <a:p>
          <a:endParaRPr lang="en-US"/>
        </a:p>
      </dgm:t>
    </dgm:pt>
    <dgm:pt modelId="{0D3E7E53-C809-4B60-8CA4-174EDCB33839}" type="sibTrans" cxnId="{DAB8199B-38CC-4BFE-B598-4F518BC71485}">
      <dgm:prSet/>
      <dgm:spPr/>
      <dgm:t>
        <a:bodyPr/>
        <a:lstStyle/>
        <a:p>
          <a:endParaRPr lang="en-US"/>
        </a:p>
      </dgm:t>
    </dgm:pt>
    <dgm:pt modelId="{F59D43CB-D3C3-4D78-A6D5-939D4F44301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6F5ED85-C9ED-45A0-9ECB-AA0C86E7D32A}" type="parTrans" cxnId="{F99EEF90-AB57-45F4-9B3D-D5A118B428B1}">
      <dgm:prSet/>
      <dgm:spPr/>
      <dgm:t>
        <a:bodyPr/>
        <a:lstStyle/>
        <a:p>
          <a:endParaRPr lang="en-US"/>
        </a:p>
      </dgm:t>
    </dgm:pt>
    <dgm:pt modelId="{9B04C10B-3288-4C80-96FD-9198325F393B}" type="sibTrans" cxnId="{F99EEF90-AB57-45F4-9B3D-D5A118B428B1}">
      <dgm:prSet/>
      <dgm:spPr/>
      <dgm:t>
        <a:bodyPr/>
        <a:lstStyle/>
        <a:p>
          <a:endParaRPr lang="en-US"/>
        </a:p>
      </dgm:t>
    </dgm:pt>
    <dgm:pt modelId="{C7FA5F73-0C88-47FC-A4F5-C21500A151D8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B0A7F12-F811-41DA-A75F-F66A602DF629}" type="parTrans" cxnId="{12BC74E9-867A-499F-BEB5-BD1261AA29F1}">
      <dgm:prSet/>
      <dgm:spPr/>
      <dgm:t>
        <a:bodyPr/>
        <a:lstStyle/>
        <a:p>
          <a:endParaRPr lang="en-US"/>
        </a:p>
      </dgm:t>
    </dgm:pt>
    <dgm:pt modelId="{9984FA5F-E934-4F49-8C25-8F8FBA8EDED0}" type="sibTrans" cxnId="{12BC74E9-867A-499F-BEB5-BD1261AA29F1}">
      <dgm:prSet/>
      <dgm:spPr/>
      <dgm:t>
        <a:bodyPr/>
        <a:lstStyle/>
        <a:p>
          <a:endParaRPr lang="en-US"/>
        </a:p>
      </dgm:t>
    </dgm:pt>
    <dgm:pt modelId="{3CADAD94-775D-4514-8DF0-4CE5F6CB6AA4}">
      <dgm:prSet phldrT="[Text]"/>
      <dgm:spPr/>
      <dgm:t>
        <a:bodyPr/>
        <a:lstStyle/>
        <a:p>
          <a:r>
            <a:rPr lang="en-US" dirty="0" err="1" smtClean="0"/>
            <a:t>ro</a:t>
          </a:r>
          <a:endParaRPr lang="en-US" dirty="0"/>
        </a:p>
      </dgm:t>
    </dgm:pt>
    <dgm:pt modelId="{873988DC-EDF0-461A-941D-A9F5BC984360}" type="parTrans" cxnId="{77E73005-8187-40EA-B771-9B82E6579E8D}">
      <dgm:prSet/>
      <dgm:spPr/>
      <dgm:t>
        <a:bodyPr/>
        <a:lstStyle/>
        <a:p>
          <a:endParaRPr lang="en-US"/>
        </a:p>
      </dgm:t>
    </dgm:pt>
    <dgm:pt modelId="{34FE29E6-A4A5-4804-8F41-30570FFAE7C0}" type="sibTrans" cxnId="{77E73005-8187-40EA-B771-9B82E6579E8D}">
      <dgm:prSet/>
      <dgm:spPr/>
      <dgm:t>
        <a:bodyPr/>
        <a:lstStyle/>
        <a:p>
          <a:endParaRPr lang="en-US"/>
        </a:p>
      </dgm:t>
    </dgm:pt>
    <dgm:pt modelId="{D70BA74F-5C95-47E1-BE6A-A10A72142E9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BDFA43F-BB71-4404-8E51-B3C7149BA451}" type="parTrans" cxnId="{025CCBD7-9965-46B3-B99F-371518439106}">
      <dgm:prSet/>
      <dgm:spPr/>
      <dgm:t>
        <a:bodyPr/>
        <a:lstStyle/>
        <a:p>
          <a:endParaRPr lang="en-US"/>
        </a:p>
      </dgm:t>
    </dgm:pt>
    <dgm:pt modelId="{69761070-91D0-4A93-B2B8-709B1CC78B28}" type="sibTrans" cxnId="{025CCBD7-9965-46B3-B99F-371518439106}">
      <dgm:prSet/>
      <dgm:spPr/>
      <dgm:t>
        <a:bodyPr/>
        <a:lstStyle/>
        <a:p>
          <a:endParaRPr lang="en-US"/>
        </a:p>
      </dgm:t>
    </dgm:pt>
    <dgm:pt modelId="{00ADC56A-E3C1-4F7F-845A-4D76AFBE0BCD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C2899D9-968C-4F1F-9A4A-F91F24B22D66}" type="parTrans" cxnId="{7A706A71-0044-43DE-9224-E82C99FB946D}">
      <dgm:prSet/>
      <dgm:spPr/>
      <dgm:t>
        <a:bodyPr/>
        <a:lstStyle/>
        <a:p>
          <a:endParaRPr lang="en-US"/>
        </a:p>
      </dgm:t>
    </dgm:pt>
    <dgm:pt modelId="{EA7B4026-97A5-41E0-A63E-2188D854B2C0}" type="sibTrans" cxnId="{7A706A71-0044-43DE-9224-E82C99FB946D}">
      <dgm:prSet/>
      <dgm:spPr/>
      <dgm:t>
        <a:bodyPr/>
        <a:lstStyle/>
        <a:p>
          <a:endParaRPr lang="en-US"/>
        </a:p>
      </dgm:t>
    </dgm:pt>
    <dgm:pt modelId="{439AFB0D-2424-439F-82F8-17ABF2782A4D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2A44376-6783-475A-8ECD-1EC7912FB6FF}" type="parTrans" cxnId="{23159402-6348-4B90-9608-345F4F29A9A1}">
      <dgm:prSet/>
      <dgm:spPr/>
      <dgm:t>
        <a:bodyPr/>
        <a:lstStyle/>
        <a:p>
          <a:endParaRPr lang="en-US"/>
        </a:p>
      </dgm:t>
    </dgm:pt>
    <dgm:pt modelId="{533498FB-CF22-4A71-8387-97B463C35AC9}" type="sibTrans" cxnId="{23159402-6348-4B90-9608-345F4F29A9A1}">
      <dgm:prSet/>
      <dgm:spPr/>
      <dgm:t>
        <a:bodyPr/>
        <a:lstStyle/>
        <a:p>
          <a:endParaRPr lang="en-US"/>
        </a:p>
      </dgm:t>
    </dgm:pt>
    <dgm:pt modelId="{7D513132-5FAC-4260-B2D1-961C173F99D5}">
      <dgm:prSet phldrT="[Text]"/>
      <dgm:spPr/>
      <dgm:t>
        <a:bodyPr/>
        <a:lstStyle/>
        <a:p>
          <a:r>
            <a:rPr lang="en-US" dirty="0" smtClean="0"/>
            <a:t>&lt;=</a:t>
          </a:r>
          <a:endParaRPr lang="en-US" dirty="0"/>
        </a:p>
      </dgm:t>
    </dgm:pt>
    <dgm:pt modelId="{FECF8639-88BC-41E1-A30D-7C3D25ABCB6C}" type="parTrans" cxnId="{DFCBB65D-2F3C-40FA-8B9D-B55C692B9EEB}">
      <dgm:prSet/>
      <dgm:spPr/>
      <dgm:t>
        <a:bodyPr/>
        <a:lstStyle/>
        <a:p>
          <a:endParaRPr lang="en-US"/>
        </a:p>
      </dgm:t>
    </dgm:pt>
    <dgm:pt modelId="{7D6D7249-D1F2-4E93-86BE-C4A913E70BE2}" type="sibTrans" cxnId="{DFCBB65D-2F3C-40FA-8B9D-B55C692B9EEB}">
      <dgm:prSet/>
      <dgm:spPr/>
      <dgm:t>
        <a:bodyPr/>
        <a:lstStyle/>
        <a:p>
          <a:endParaRPr lang="en-US"/>
        </a:p>
      </dgm:t>
    </dgm:pt>
    <dgm:pt modelId="{9912E43F-4791-41FD-BBFC-F88243619721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8CC897F-7AD7-45DD-BFA7-E45339C8012F}" type="parTrans" cxnId="{FBCC4FC8-A804-48B8-B8F3-4C581B026AF0}">
      <dgm:prSet/>
      <dgm:spPr/>
      <dgm:t>
        <a:bodyPr/>
        <a:lstStyle/>
        <a:p>
          <a:endParaRPr lang="en-US"/>
        </a:p>
      </dgm:t>
    </dgm:pt>
    <dgm:pt modelId="{00E8BA23-4901-42AD-B8A6-54B5FE3EBFE6}" type="sibTrans" cxnId="{FBCC4FC8-A804-48B8-B8F3-4C581B026AF0}">
      <dgm:prSet/>
      <dgm:spPr/>
      <dgm:t>
        <a:bodyPr/>
        <a:lstStyle/>
        <a:p>
          <a:endParaRPr lang="en-US"/>
        </a:p>
      </dgm:t>
    </dgm:pt>
    <dgm:pt modelId="{94267814-9C28-4146-A3EE-64B854900E28}">
      <dgm:prSet phldrT="[Text]"/>
      <dgm:spPr/>
      <dgm:t>
        <a:bodyPr/>
        <a:lstStyle/>
        <a:p>
          <a:r>
            <a:rPr lang="en-US" dirty="0" smtClean="0"/>
            <a:t>{</a:t>
          </a:r>
          <a:endParaRPr lang="en-US" dirty="0"/>
        </a:p>
      </dgm:t>
    </dgm:pt>
    <dgm:pt modelId="{02E23306-B001-4D19-9F20-6BE06A8FA559}" type="parTrans" cxnId="{B5076D2B-7A59-4973-865B-905D24EAB12C}">
      <dgm:prSet/>
      <dgm:spPr/>
      <dgm:t>
        <a:bodyPr/>
        <a:lstStyle/>
        <a:p>
          <a:endParaRPr lang="en-US"/>
        </a:p>
      </dgm:t>
    </dgm:pt>
    <dgm:pt modelId="{925DE347-0085-4CBB-AABA-B73527DE69A9}" type="sibTrans" cxnId="{B5076D2B-7A59-4973-865B-905D24EAB12C}">
      <dgm:prSet/>
      <dgm:spPr/>
      <dgm:t>
        <a:bodyPr/>
        <a:lstStyle/>
        <a:p>
          <a:endParaRPr lang="en-US"/>
        </a:p>
      </dgm:t>
    </dgm:pt>
    <dgm:pt modelId="{CF8D59D0-9E2D-45CB-AFE7-46CEBD95DC76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09B28599-E8CE-425C-BB4F-7E4D5725C976}" type="parTrans" cxnId="{A7E5CF59-85A0-4230-8B13-76B3717B6564}">
      <dgm:prSet/>
      <dgm:spPr/>
      <dgm:t>
        <a:bodyPr/>
        <a:lstStyle/>
        <a:p>
          <a:endParaRPr lang="en-US"/>
        </a:p>
      </dgm:t>
    </dgm:pt>
    <dgm:pt modelId="{03BD2C76-D1FD-4734-BA38-6E5D9E30B1CB}" type="sibTrans" cxnId="{A7E5CF59-85A0-4230-8B13-76B3717B6564}">
      <dgm:prSet/>
      <dgm:spPr/>
      <dgm:t>
        <a:bodyPr/>
        <a:lstStyle/>
        <a:p>
          <a:endParaRPr lang="en-US"/>
        </a:p>
      </dgm:t>
    </dgm:pt>
    <dgm:pt modelId="{3242014D-FA1D-485F-9E59-8857465DB4BB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11C6218B-9C00-4848-BB3C-FD0CD3C0E1E2}" type="parTrans" cxnId="{970A0918-786A-4A40-9E30-A0BB49C6B85C}">
      <dgm:prSet/>
      <dgm:spPr/>
      <dgm:t>
        <a:bodyPr/>
        <a:lstStyle/>
        <a:p>
          <a:endParaRPr lang="en-US"/>
        </a:p>
      </dgm:t>
    </dgm:pt>
    <dgm:pt modelId="{0F238C13-3D08-4449-B880-5D258B22B4E4}" type="sibTrans" cxnId="{970A0918-786A-4A40-9E30-A0BB49C6B85C}">
      <dgm:prSet/>
      <dgm:spPr/>
      <dgm:t>
        <a:bodyPr/>
        <a:lstStyle/>
        <a:p>
          <a:endParaRPr lang="en-US"/>
        </a:p>
      </dgm:t>
    </dgm:pt>
    <dgm:pt modelId="{BD8CA7CE-0808-493E-A0A2-939C11CA1347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5D1CE831-3E65-48C5-B276-476807B3B437}" type="parTrans" cxnId="{CBAEF371-9DF6-4EC2-9D9C-9A9C8E9C4E61}">
      <dgm:prSet/>
      <dgm:spPr/>
      <dgm:t>
        <a:bodyPr/>
        <a:lstStyle/>
        <a:p>
          <a:endParaRPr lang="en-US"/>
        </a:p>
      </dgm:t>
    </dgm:pt>
    <dgm:pt modelId="{B839D51A-CF49-4CEF-B8D4-D8A76E9622F3}" type="sibTrans" cxnId="{CBAEF371-9DF6-4EC2-9D9C-9A9C8E9C4E61}">
      <dgm:prSet/>
      <dgm:spPr/>
      <dgm:t>
        <a:bodyPr/>
        <a:lstStyle/>
        <a:p>
          <a:endParaRPr lang="en-US"/>
        </a:p>
      </dgm:t>
    </dgm:pt>
    <dgm:pt modelId="{58CF1EA9-3040-4FE1-B23C-1D644F9FE249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7F61DA88-D810-43BF-A709-748BC0948EAA}" type="parTrans" cxnId="{54C037E7-2298-468B-912D-217C4D1F0797}">
      <dgm:prSet/>
      <dgm:spPr/>
      <dgm:t>
        <a:bodyPr/>
        <a:lstStyle/>
        <a:p>
          <a:endParaRPr lang="en-US"/>
        </a:p>
      </dgm:t>
    </dgm:pt>
    <dgm:pt modelId="{B63F4FB8-D98B-42A2-A0DF-D686D46E03A5}" type="sibTrans" cxnId="{54C037E7-2298-468B-912D-217C4D1F0797}">
      <dgm:prSet/>
      <dgm:spPr/>
      <dgm:t>
        <a:bodyPr/>
        <a:lstStyle/>
        <a:p>
          <a:endParaRPr lang="en-US"/>
        </a:p>
      </dgm:t>
    </dgm:pt>
    <dgm:pt modelId="{A8B6EDC7-AD75-4C74-B92F-64A3E405E4D7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70311944-DAEB-4F7E-963F-7F0B97662423}" type="parTrans" cxnId="{D26FE68C-E78D-419A-8DB3-F6BE3F73BA22}">
      <dgm:prSet/>
      <dgm:spPr/>
      <dgm:t>
        <a:bodyPr/>
        <a:lstStyle/>
        <a:p>
          <a:endParaRPr lang="en-US"/>
        </a:p>
      </dgm:t>
    </dgm:pt>
    <dgm:pt modelId="{CC2D487A-54D4-4402-8CC6-3172836BE5C8}" type="sibTrans" cxnId="{D26FE68C-E78D-419A-8DB3-F6BE3F73BA22}">
      <dgm:prSet/>
      <dgm:spPr/>
      <dgm:t>
        <a:bodyPr/>
        <a:lstStyle/>
        <a:p>
          <a:endParaRPr lang="en-US"/>
        </a:p>
      </dgm:t>
    </dgm:pt>
    <dgm:pt modelId="{F734B3CE-E7D5-4821-A357-340E93E8A31B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A310DA8-BDE3-403B-A2DA-9DCD76A05FD8}" type="parTrans" cxnId="{FEB21F2A-BB32-4B66-B3DD-6ECB8DC83A09}">
      <dgm:prSet/>
      <dgm:spPr/>
      <dgm:t>
        <a:bodyPr/>
        <a:lstStyle/>
        <a:p>
          <a:endParaRPr lang="en-US"/>
        </a:p>
      </dgm:t>
    </dgm:pt>
    <dgm:pt modelId="{0DFE48B0-36B6-4652-BACA-9FE7AB60E896}" type="sibTrans" cxnId="{FEB21F2A-BB32-4B66-B3DD-6ECB8DC83A09}">
      <dgm:prSet/>
      <dgm:spPr/>
      <dgm:t>
        <a:bodyPr/>
        <a:lstStyle/>
        <a:p>
          <a:endParaRPr lang="en-US"/>
        </a:p>
      </dgm:t>
    </dgm:pt>
    <dgm:pt modelId="{E3645873-B80D-472E-8573-A88AB637A87C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388B7E2B-FF2B-43EF-B49C-714EB07AF2FC}" type="parTrans" cxnId="{21D40A54-1D51-4660-B187-6AF4A3422A43}">
      <dgm:prSet/>
      <dgm:spPr/>
      <dgm:t>
        <a:bodyPr/>
        <a:lstStyle/>
        <a:p>
          <a:endParaRPr lang="en-US"/>
        </a:p>
      </dgm:t>
    </dgm:pt>
    <dgm:pt modelId="{5CCBCA19-41A4-4704-814A-B8D63A653046}" type="sibTrans" cxnId="{21D40A54-1D51-4660-B187-6AF4A3422A43}">
      <dgm:prSet/>
      <dgm:spPr/>
      <dgm:t>
        <a:bodyPr/>
        <a:lstStyle/>
        <a:p>
          <a:endParaRPr lang="en-US"/>
        </a:p>
      </dgm:t>
    </dgm:pt>
    <dgm:pt modelId="{84AA312C-4A3B-47F8-BE25-B8EF9AB2C416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FF2D4C8-C0C2-44CD-9D7A-A08E8242F878}" type="parTrans" cxnId="{33C80FD5-8F58-4760-8A33-0E6B47BF9904}">
      <dgm:prSet/>
      <dgm:spPr/>
      <dgm:t>
        <a:bodyPr/>
        <a:lstStyle/>
        <a:p>
          <a:endParaRPr lang="en-US"/>
        </a:p>
      </dgm:t>
    </dgm:pt>
    <dgm:pt modelId="{F9FB2B88-9098-4232-9022-18FDBE526AA3}" type="sibTrans" cxnId="{33C80FD5-8F58-4760-8A33-0E6B47BF9904}">
      <dgm:prSet/>
      <dgm:spPr/>
      <dgm:t>
        <a:bodyPr/>
        <a:lstStyle/>
        <a:p>
          <a:endParaRPr lang="en-US"/>
        </a:p>
      </dgm:t>
    </dgm:pt>
    <dgm:pt modelId="{F82A63B1-517A-4456-B6BA-9D21653331E1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07E13DBC-F972-4A4D-BA0F-6F11AF343170}" type="parTrans" cxnId="{4D3AA91B-0F71-44FA-8289-F274280F4D3F}">
      <dgm:prSet/>
      <dgm:spPr/>
      <dgm:t>
        <a:bodyPr/>
        <a:lstStyle/>
        <a:p>
          <a:endParaRPr lang="en-US"/>
        </a:p>
      </dgm:t>
    </dgm:pt>
    <dgm:pt modelId="{8D8C4E58-CC12-4EC6-A857-4F1E482B2F29}" type="sibTrans" cxnId="{4D3AA91B-0F71-44FA-8289-F274280F4D3F}">
      <dgm:prSet/>
      <dgm:spPr/>
      <dgm:t>
        <a:bodyPr/>
        <a:lstStyle/>
        <a:p>
          <a:endParaRPr lang="en-US"/>
        </a:p>
      </dgm:t>
    </dgm:pt>
    <dgm:pt modelId="{1E8408AE-BA15-416B-B82F-762185074AB2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57CACDE-6783-4D1E-B157-6B384E817FA0}" type="sibTrans" cxnId="{DDA48E8F-3B0A-429A-A9AE-5BAF3E187471}">
      <dgm:prSet/>
      <dgm:spPr/>
      <dgm:t>
        <a:bodyPr/>
        <a:lstStyle/>
        <a:p>
          <a:endParaRPr lang="en-US"/>
        </a:p>
      </dgm:t>
    </dgm:pt>
    <dgm:pt modelId="{AA0D1275-7A15-4BA4-8448-8B22A6E33DB8}" type="parTrans" cxnId="{DDA48E8F-3B0A-429A-A9AE-5BAF3E187471}">
      <dgm:prSet/>
      <dgm:spPr/>
      <dgm:t>
        <a:bodyPr/>
        <a:lstStyle/>
        <a:p>
          <a:endParaRPr lang="en-US"/>
        </a:p>
      </dgm:t>
    </dgm:pt>
    <dgm:pt modelId="{B5726753-64C6-46B3-AC3E-AD817083672E}">
      <dgm:prSet phldrT="[Text]"/>
      <dgm:spPr/>
      <dgm:t>
        <a:bodyPr/>
        <a:lstStyle/>
        <a:p>
          <a:r>
            <a:rPr lang="en-US" dirty="0" smtClean="0"/>
            <a:t>}</a:t>
          </a:r>
          <a:endParaRPr lang="en-US" dirty="0"/>
        </a:p>
      </dgm:t>
    </dgm:pt>
    <dgm:pt modelId="{40FAD051-7B9B-498F-86E1-DDAB2489A610}" type="sibTrans" cxnId="{2BE31B96-748D-4933-ACC7-51AA8660C631}">
      <dgm:prSet/>
      <dgm:spPr/>
      <dgm:t>
        <a:bodyPr/>
        <a:lstStyle/>
        <a:p>
          <a:endParaRPr lang="en-US"/>
        </a:p>
      </dgm:t>
    </dgm:pt>
    <dgm:pt modelId="{1F115556-4FDC-4ACA-8336-8FA1CB15E72C}" type="parTrans" cxnId="{2BE31B96-748D-4933-ACC7-51AA8660C631}">
      <dgm:prSet/>
      <dgm:spPr/>
      <dgm:t>
        <a:bodyPr/>
        <a:lstStyle/>
        <a:p>
          <a:endParaRPr lang="en-US"/>
        </a:p>
      </dgm:t>
    </dgm:pt>
    <dgm:pt modelId="{B8C2F10D-7B9E-4821-9401-6E0BD18C2D42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89220F3-2394-4387-AEF2-61F44645493F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F29BCC2C-6550-4AC6-8814-66B89BF14EF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5039FD69-8DA8-4EE8-854B-491B3559AF3F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B7BFB63-1C14-4B10-88F8-175635329DA9}" type="sibTrans" cxnId="{09C60EFB-9F22-413E-978A-2D84F9444DB3}">
      <dgm:prSet/>
      <dgm:spPr/>
      <dgm:t>
        <a:bodyPr/>
        <a:lstStyle/>
        <a:p>
          <a:endParaRPr lang="en-US"/>
        </a:p>
      </dgm:t>
    </dgm:pt>
    <dgm:pt modelId="{58FEDD88-15F8-4F2F-B081-3E0140DC2669}" type="parTrans" cxnId="{09C60EFB-9F22-413E-978A-2D84F9444DB3}">
      <dgm:prSet/>
      <dgm:spPr/>
      <dgm:t>
        <a:bodyPr/>
        <a:lstStyle/>
        <a:p>
          <a:endParaRPr lang="en-US"/>
        </a:p>
      </dgm:t>
    </dgm:pt>
    <dgm:pt modelId="{A19A05F6-D4D1-4A3C-8070-6305CB0C231F}" type="sibTrans" cxnId="{8D2C0935-7E7A-482F-9D08-3AF873256979}">
      <dgm:prSet/>
      <dgm:spPr/>
      <dgm:t>
        <a:bodyPr/>
        <a:lstStyle/>
        <a:p>
          <a:endParaRPr lang="en-US"/>
        </a:p>
      </dgm:t>
    </dgm:pt>
    <dgm:pt modelId="{E61F5339-162C-4416-9FA8-E040A5BA3825}" type="parTrans" cxnId="{8D2C0935-7E7A-482F-9D08-3AF873256979}">
      <dgm:prSet/>
      <dgm:spPr/>
      <dgm:t>
        <a:bodyPr/>
        <a:lstStyle/>
        <a:p>
          <a:endParaRPr lang="en-US"/>
        </a:p>
      </dgm:t>
    </dgm:pt>
    <dgm:pt modelId="{9B077475-00FF-4118-A69D-830B8BD0B3EE}" type="sibTrans" cxnId="{88BA7E1A-D54F-4B53-BADB-DCC7611503A8}">
      <dgm:prSet/>
      <dgm:spPr/>
      <dgm:t>
        <a:bodyPr/>
        <a:lstStyle/>
        <a:p>
          <a:endParaRPr lang="en-US"/>
        </a:p>
      </dgm:t>
    </dgm:pt>
    <dgm:pt modelId="{5D12D465-F298-4E1D-BBDD-196723E22E98}" type="parTrans" cxnId="{88BA7E1A-D54F-4B53-BADB-DCC7611503A8}">
      <dgm:prSet/>
      <dgm:spPr/>
      <dgm:t>
        <a:bodyPr/>
        <a:lstStyle/>
        <a:p>
          <a:endParaRPr lang="en-US"/>
        </a:p>
      </dgm:t>
    </dgm:pt>
    <dgm:pt modelId="{66A8CFA6-E325-4CA4-BB66-CD321B9BDA84}" type="sibTrans" cxnId="{9C906ABF-E799-4F87-8EAE-1D487D1177AC}">
      <dgm:prSet/>
      <dgm:spPr/>
      <dgm:t>
        <a:bodyPr/>
        <a:lstStyle/>
        <a:p>
          <a:endParaRPr lang="en-US"/>
        </a:p>
      </dgm:t>
    </dgm:pt>
    <dgm:pt modelId="{CC5D458E-D6A5-4E85-ACC1-672E16352610}" type="parTrans" cxnId="{9C906ABF-E799-4F87-8EAE-1D487D1177AC}">
      <dgm:prSet/>
      <dgm:spPr/>
      <dgm:t>
        <a:bodyPr/>
        <a:lstStyle/>
        <a:p>
          <a:endParaRPr lang="en-US"/>
        </a:p>
      </dgm:t>
    </dgm:pt>
    <dgm:pt modelId="{D0450EFA-9B9C-4336-BC64-F1C603A0A3E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2627303-5827-4066-B80D-77CF5C9E2633}" type="parTrans" cxnId="{962EAA49-F5AE-4F4F-897B-7CA07300FAA2}">
      <dgm:prSet/>
      <dgm:spPr/>
      <dgm:t>
        <a:bodyPr/>
        <a:lstStyle/>
        <a:p>
          <a:endParaRPr lang="en-US"/>
        </a:p>
      </dgm:t>
    </dgm:pt>
    <dgm:pt modelId="{0DFCB65C-0B80-4023-96BA-FC560F03E4C4}" type="sibTrans" cxnId="{962EAA49-F5AE-4F4F-897B-7CA07300FAA2}">
      <dgm:prSet/>
      <dgm:spPr/>
      <dgm:t>
        <a:bodyPr/>
        <a:lstStyle/>
        <a:p>
          <a:endParaRPr lang="en-US"/>
        </a:p>
      </dgm:t>
    </dgm:pt>
    <dgm:pt modelId="{B0D86E0B-1359-4471-A3C9-A3276D181A3C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D4760A60-1A12-4DEB-B930-0D5E88098148}" type="parTrans" cxnId="{B2FE2C7E-54A7-4934-A3C8-6EF882648960}">
      <dgm:prSet/>
      <dgm:spPr/>
      <dgm:t>
        <a:bodyPr/>
        <a:lstStyle/>
        <a:p>
          <a:endParaRPr lang="en-US"/>
        </a:p>
      </dgm:t>
    </dgm:pt>
    <dgm:pt modelId="{A305E055-47D8-43B2-B4CB-F6BA1B2A28E1}" type="sibTrans" cxnId="{B2FE2C7E-54A7-4934-A3C8-6EF882648960}">
      <dgm:prSet/>
      <dgm:spPr/>
      <dgm:t>
        <a:bodyPr/>
        <a:lstStyle/>
        <a:p>
          <a:endParaRPr lang="en-US"/>
        </a:p>
      </dgm:t>
    </dgm:pt>
    <dgm:pt modelId="{FB132406-35DF-4CD9-BC4B-1F91F3563D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951D6CF-BCE5-458A-B4DA-48B43DAF78D7}" type="parTrans" cxnId="{22D9D408-41D9-4269-9751-8685EBCF626E}">
      <dgm:prSet/>
      <dgm:spPr/>
      <dgm:t>
        <a:bodyPr/>
        <a:lstStyle/>
        <a:p>
          <a:endParaRPr lang="en-US"/>
        </a:p>
      </dgm:t>
    </dgm:pt>
    <dgm:pt modelId="{3E9AFBD5-33B1-414D-8D01-7AE4C10EA021}" type="sibTrans" cxnId="{22D9D408-41D9-4269-9751-8685EBCF626E}">
      <dgm:prSet/>
      <dgm:spPr/>
      <dgm:t>
        <a:bodyPr/>
        <a:lstStyle/>
        <a:p>
          <a:endParaRPr lang="en-US"/>
        </a:p>
      </dgm:t>
    </dgm:pt>
    <dgm:pt modelId="{28B690C5-E831-40F2-9F20-E9C06F12228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6E38ED2E-AA33-455D-9FCB-13028D5CEB4A}" type="parTrans" cxnId="{74A78397-F8E7-4262-9672-100183C2B61F}">
      <dgm:prSet/>
      <dgm:spPr/>
      <dgm:t>
        <a:bodyPr/>
        <a:lstStyle/>
        <a:p>
          <a:endParaRPr lang="en-US"/>
        </a:p>
      </dgm:t>
    </dgm:pt>
    <dgm:pt modelId="{191CFDCE-B796-4323-98B7-E34198CD7FB4}" type="sibTrans" cxnId="{74A78397-F8E7-4262-9672-100183C2B61F}">
      <dgm:prSet/>
      <dgm:spPr/>
      <dgm:t>
        <a:bodyPr/>
        <a:lstStyle/>
        <a:p>
          <a:endParaRPr lang="en-US"/>
        </a:p>
      </dgm:t>
    </dgm:pt>
    <dgm:pt modelId="{1291F739-A403-4562-ACB9-157E728D2910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B4E0C9BF-4308-421D-9CFF-C4EF2996E433}" type="parTrans" cxnId="{4CEF5402-9D02-468F-B082-BF69A31B0126}">
      <dgm:prSet/>
      <dgm:spPr/>
      <dgm:t>
        <a:bodyPr/>
        <a:lstStyle/>
        <a:p>
          <a:endParaRPr lang="en-US"/>
        </a:p>
      </dgm:t>
    </dgm:pt>
    <dgm:pt modelId="{B8944E52-8411-4FB2-8512-C70F048C27A1}" type="sibTrans" cxnId="{4CEF5402-9D02-468F-B082-BF69A31B0126}">
      <dgm:prSet/>
      <dgm:spPr/>
      <dgm:t>
        <a:bodyPr/>
        <a:lstStyle/>
        <a:p>
          <a:endParaRPr lang="en-US"/>
        </a:p>
      </dgm:t>
    </dgm:pt>
    <dgm:pt modelId="{B9E0A71E-EB68-497D-979E-5FC52AAD7CFC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CBCC7A29-AD99-4886-89E9-FC0BF4750BFD}" type="parTrans" cxnId="{DCDC7557-821B-4023-9209-D652711DB756}">
      <dgm:prSet/>
      <dgm:spPr/>
      <dgm:t>
        <a:bodyPr/>
        <a:lstStyle/>
        <a:p>
          <a:endParaRPr lang="en-US"/>
        </a:p>
      </dgm:t>
    </dgm:pt>
    <dgm:pt modelId="{C14CB031-F0AF-495D-B0EC-6942DB8EE3C3}" type="sibTrans" cxnId="{DCDC7557-821B-4023-9209-D652711DB756}">
      <dgm:prSet/>
      <dgm:spPr/>
      <dgm:t>
        <a:bodyPr/>
        <a:lstStyle/>
        <a:p>
          <a:endParaRPr lang="en-US"/>
        </a:p>
      </dgm:t>
    </dgm:pt>
    <dgm:pt modelId="{93D9F9E4-64A4-4154-A1AD-19A1152513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416876E-F261-4EB7-BD65-A8B7A524BAEA}" type="parTrans" cxnId="{CDC65390-F7CC-472B-868C-590D45A59575}">
      <dgm:prSet/>
      <dgm:spPr/>
      <dgm:t>
        <a:bodyPr/>
        <a:lstStyle/>
        <a:p>
          <a:endParaRPr lang="en-US"/>
        </a:p>
      </dgm:t>
    </dgm:pt>
    <dgm:pt modelId="{FBE05AFE-699B-46C2-B91B-71DA0F01A75D}" type="sibTrans" cxnId="{CDC65390-F7CC-472B-868C-590D45A59575}">
      <dgm:prSet/>
      <dgm:spPr/>
      <dgm:t>
        <a:bodyPr/>
        <a:lstStyle/>
        <a:p>
          <a:endParaRPr lang="en-US"/>
        </a:p>
      </dgm:t>
    </dgm:pt>
    <dgm:pt modelId="{8912EBA9-D67C-401B-A057-52829442170A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79DC0AC-9A19-46D7-8906-985C43837D13}" type="parTrans" cxnId="{933D7E48-2DA2-4304-833C-7FE7FDF52FDE}">
      <dgm:prSet/>
      <dgm:spPr/>
      <dgm:t>
        <a:bodyPr/>
        <a:lstStyle/>
        <a:p>
          <a:endParaRPr lang="en-US"/>
        </a:p>
      </dgm:t>
    </dgm:pt>
    <dgm:pt modelId="{81A887E8-B4DE-4C92-B7D3-6C4AE3089311}" type="sibTrans" cxnId="{933D7E48-2DA2-4304-833C-7FE7FDF52FDE}">
      <dgm:prSet/>
      <dgm:spPr/>
      <dgm:t>
        <a:bodyPr/>
        <a:lstStyle/>
        <a:p>
          <a:endParaRPr lang="en-US"/>
        </a:p>
      </dgm:t>
    </dgm:pt>
    <dgm:pt modelId="{4FBE50E7-9FD1-4372-8113-52019A1EF64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9791242-8CD5-4CB2-B820-47A23F483A72}" type="parTrans" cxnId="{D7582FEC-064A-424E-98E7-DF96C961152E}">
      <dgm:prSet/>
      <dgm:spPr/>
      <dgm:t>
        <a:bodyPr/>
        <a:lstStyle/>
        <a:p>
          <a:endParaRPr lang="en-US"/>
        </a:p>
      </dgm:t>
    </dgm:pt>
    <dgm:pt modelId="{6949B054-5792-4AF7-A52C-BF7E7F9026B6}" type="sibTrans" cxnId="{D7582FEC-064A-424E-98E7-DF96C961152E}">
      <dgm:prSet/>
      <dgm:spPr/>
      <dgm:t>
        <a:bodyPr/>
        <a:lstStyle/>
        <a:p>
          <a:endParaRPr lang="en-US"/>
        </a:p>
      </dgm:t>
    </dgm:pt>
    <dgm:pt modelId="{29F42304-875A-4D6F-976A-27934C68636C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5F3F5358-6FA7-4DE9-8142-0E02601D4002}" type="parTrans" cxnId="{673A47E0-DBAA-4DDE-B265-B27CFF7E7DBE}">
      <dgm:prSet/>
      <dgm:spPr/>
      <dgm:t>
        <a:bodyPr/>
        <a:lstStyle/>
        <a:p>
          <a:endParaRPr lang="en-US"/>
        </a:p>
      </dgm:t>
    </dgm:pt>
    <dgm:pt modelId="{9AE1FDEA-84A8-4305-9BB1-A9585181F36A}" type="sibTrans" cxnId="{673A47E0-DBAA-4DDE-B265-B27CFF7E7DBE}">
      <dgm:prSet/>
      <dgm:spPr/>
      <dgm:t>
        <a:bodyPr/>
        <a:lstStyle/>
        <a:p>
          <a:endParaRPr lang="en-US"/>
        </a:p>
      </dgm:t>
    </dgm:pt>
    <dgm:pt modelId="{73511EB6-CD29-47B1-8078-840D1AE245D9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43BB0635-CCEC-42B7-AA20-C33C6339A485}" type="parTrans" cxnId="{10DEA9AE-BB6B-45CF-8D4E-A9C30576F8D7}">
      <dgm:prSet/>
      <dgm:spPr/>
      <dgm:t>
        <a:bodyPr/>
        <a:lstStyle/>
        <a:p>
          <a:endParaRPr lang="en-US"/>
        </a:p>
      </dgm:t>
    </dgm:pt>
    <dgm:pt modelId="{403E98D0-047C-4925-BDEB-188E3571EA1A}" type="sibTrans" cxnId="{10DEA9AE-BB6B-45CF-8D4E-A9C30576F8D7}">
      <dgm:prSet/>
      <dgm:spPr/>
      <dgm:t>
        <a:bodyPr/>
        <a:lstStyle/>
        <a:p>
          <a:endParaRPr lang="en-US"/>
        </a:p>
      </dgm:t>
    </dgm:pt>
    <dgm:pt modelId="{298AB2BD-C544-41B7-B839-0A99F39773E7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1136456D-5169-41BD-AB06-F16F8AB13C34}" type="parTrans" cxnId="{4B6E6CE0-F726-4531-B8A0-D9D3FDB48E99}">
      <dgm:prSet/>
      <dgm:spPr/>
      <dgm:t>
        <a:bodyPr/>
        <a:lstStyle/>
        <a:p>
          <a:endParaRPr lang="en-US"/>
        </a:p>
      </dgm:t>
    </dgm:pt>
    <dgm:pt modelId="{3B2122A6-DE1E-414B-BFAC-D05A3B908505}" type="sibTrans" cxnId="{4B6E6CE0-F726-4531-B8A0-D9D3FDB48E99}">
      <dgm:prSet/>
      <dgm:spPr/>
      <dgm:t>
        <a:bodyPr/>
        <a:lstStyle/>
        <a:p>
          <a:endParaRPr lang="en-US"/>
        </a:p>
      </dgm:t>
    </dgm:pt>
    <dgm:pt modelId="{F5BF31E8-B10F-4B0E-BF7F-3FA31A62C7A3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29CB8E71-F5E2-4D48-9BED-B4C933AAEB53}" type="parTrans" cxnId="{F5F50D9B-8B93-4405-9F71-53E041A8A233}">
      <dgm:prSet/>
      <dgm:spPr/>
      <dgm:t>
        <a:bodyPr/>
        <a:lstStyle/>
        <a:p>
          <a:endParaRPr lang="en-US"/>
        </a:p>
      </dgm:t>
    </dgm:pt>
    <dgm:pt modelId="{D99690BE-64BD-4C48-A2CB-5B57629C8953}" type="sibTrans" cxnId="{F5F50D9B-8B93-4405-9F71-53E041A8A233}">
      <dgm:prSet/>
      <dgm:spPr/>
      <dgm:t>
        <a:bodyPr/>
        <a:lstStyle/>
        <a:p>
          <a:endParaRPr lang="en-US"/>
        </a:p>
      </dgm:t>
    </dgm:pt>
    <dgm:pt modelId="{8292F13E-C285-40C9-9958-161ADA07BE06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8D0AC6E-E3AA-4D08-B662-2A244EE25C48}" type="parTrans" cxnId="{D5D46D4D-B023-4B11-B433-2D32EE27E7A5}">
      <dgm:prSet/>
      <dgm:spPr/>
      <dgm:t>
        <a:bodyPr/>
        <a:lstStyle/>
        <a:p>
          <a:endParaRPr lang="en-US"/>
        </a:p>
      </dgm:t>
    </dgm:pt>
    <dgm:pt modelId="{ECEB99BE-E0FD-40AE-9559-05728952A9E7}" type="sibTrans" cxnId="{D5D46D4D-B023-4B11-B433-2D32EE27E7A5}">
      <dgm:prSet/>
      <dgm:spPr/>
      <dgm:t>
        <a:bodyPr/>
        <a:lstStyle/>
        <a:p>
          <a:endParaRPr lang="en-US"/>
        </a:p>
      </dgm:t>
    </dgm:pt>
    <dgm:pt modelId="{5258F372-97D6-4D5C-887C-80793CBBB18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5161B61A-EC8F-4D9E-9D72-3C4A6C08803A}" type="parTrans" cxnId="{93252F94-F586-4691-A226-4E3347B02B16}">
      <dgm:prSet/>
      <dgm:spPr/>
      <dgm:t>
        <a:bodyPr/>
        <a:lstStyle/>
        <a:p>
          <a:endParaRPr lang="en-US"/>
        </a:p>
      </dgm:t>
    </dgm:pt>
    <dgm:pt modelId="{A5723946-4F21-4C20-8E77-9751814782E4}" type="sibTrans" cxnId="{93252F94-F586-4691-A226-4E3347B02B16}">
      <dgm:prSet/>
      <dgm:spPr/>
      <dgm:t>
        <a:bodyPr/>
        <a:lstStyle/>
        <a:p>
          <a:endParaRPr lang="en-US"/>
        </a:p>
      </dgm:t>
    </dgm:pt>
    <dgm:pt modelId="{29D0A8B4-A617-4410-8CD9-434B07A5D37D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83333FD-DE48-4E59-B15D-9F587045F6D9}" type="parTrans" cxnId="{53610ACE-E0F0-4BAE-807A-041C58FF27C4}">
      <dgm:prSet/>
      <dgm:spPr/>
      <dgm:t>
        <a:bodyPr/>
        <a:lstStyle/>
        <a:p>
          <a:endParaRPr lang="en-US"/>
        </a:p>
      </dgm:t>
    </dgm:pt>
    <dgm:pt modelId="{E05B8812-F701-4060-9657-49E29F895D78}" type="sibTrans" cxnId="{53610ACE-E0F0-4BAE-807A-041C58FF27C4}">
      <dgm:prSet/>
      <dgm:spPr/>
      <dgm:t>
        <a:bodyPr/>
        <a:lstStyle/>
        <a:p>
          <a:endParaRPr lang="en-US"/>
        </a:p>
      </dgm:t>
    </dgm:pt>
    <dgm:pt modelId="{C2C79370-733A-49C9-86CC-A27A1F13EB4F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7676D7B-5785-446B-91FA-0BDED2B21A69}" type="parTrans" cxnId="{11704330-CA21-4BCF-BE6F-FA1B22E7AEC2}">
      <dgm:prSet/>
      <dgm:spPr/>
      <dgm:t>
        <a:bodyPr/>
        <a:lstStyle/>
        <a:p>
          <a:endParaRPr lang="en-US"/>
        </a:p>
      </dgm:t>
    </dgm:pt>
    <dgm:pt modelId="{C81D3D0C-E15B-45DF-BB17-297A1DD27BE2}" type="sibTrans" cxnId="{11704330-CA21-4BCF-BE6F-FA1B22E7AEC2}">
      <dgm:prSet/>
      <dgm:spPr/>
      <dgm:t>
        <a:bodyPr/>
        <a:lstStyle/>
        <a:p>
          <a:endParaRPr lang="en-US"/>
        </a:p>
      </dgm:t>
    </dgm:pt>
    <dgm:pt modelId="{132E7BA2-3350-4199-9B9D-0CC65900607C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C1ADEF-C61C-41CD-B2D3-F3C471B47A25}" type="parTrans" cxnId="{78AD8F34-0ECB-4003-831D-DF1C3E0B5E32}">
      <dgm:prSet/>
      <dgm:spPr/>
      <dgm:t>
        <a:bodyPr/>
        <a:lstStyle/>
        <a:p>
          <a:endParaRPr lang="en-US"/>
        </a:p>
      </dgm:t>
    </dgm:pt>
    <dgm:pt modelId="{F21ED34F-CB12-4699-B698-704CC25C8288}" type="sibTrans" cxnId="{78AD8F34-0ECB-4003-831D-DF1C3E0B5E32}">
      <dgm:prSet/>
      <dgm:spPr/>
      <dgm:t>
        <a:bodyPr/>
        <a:lstStyle/>
        <a:p>
          <a:endParaRPr lang="en-US"/>
        </a:p>
      </dgm:t>
    </dgm:pt>
    <dgm:pt modelId="{B1EFF8C8-AE56-404C-A2A0-C434F9E73508}">
      <dgm:prSet phldrT="[Text]"/>
      <dgm:spPr/>
      <dgm:t>
        <a:bodyPr/>
        <a:lstStyle/>
        <a:p>
          <a:r>
            <a:rPr lang="en-US" dirty="0" smtClean="0"/>
            <a:t>num</a:t>
          </a:r>
          <a:endParaRPr lang="en-US" dirty="0"/>
        </a:p>
      </dgm:t>
    </dgm:pt>
    <dgm:pt modelId="{93D1D1DD-2398-4F3F-9D5D-CA6741834984}" type="parTrans" cxnId="{BF62240D-A79F-4F04-B7E9-74BFA50E4E63}">
      <dgm:prSet/>
      <dgm:spPr/>
      <dgm:t>
        <a:bodyPr/>
        <a:lstStyle/>
        <a:p>
          <a:endParaRPr lang="en-US"/>
        </a:p>
      </dgm:t>
    </dgm:pt>
    <dgm:pt modelId="{C0545401-7478-437F-B12E-29AD6592F685}" type="sibTrans" cxnId="{BF62240D-A79F-4F04-B7E9-74BFA50E4E63}">
      <dgm:prSet/>
      <dgm:spPr/>
      <dgm:t>
        <a:bodyPr/>
        <a:lstStyle/>
        <a:p>
          <a:endParaRPr lang="en-US"/>
        </a:p>
      </dgm:t>
    </dgm:pt>
    <dgm:pt modelId="{DD197E61-2BC9-4AEA-8693-57A15A22524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95021F0-86FC-4E8B-884C-EFFDFB2E2842}" type="parTrans" cxnId="{FB3EA785-DEF7-4999-9410-25D630A5FD7C}">
      <dgm:prSet/>
      <dgm:spPr/>
      <dgm:t>
        <a:bodyPr/>
        <a:lstStyle/>
        <a:p>
          <a:endParaRPr lang="en-US"/>
        </a:p>
      </dgm:t>
    </dgm:pt>
    <dgm:pt modelId="{25C6B8E0-81EB-4749-AE73-04E0CE548BC0}" type="sibTrans" cxnId="{FB3EA785-DEF7-4999-9410-25D630A5FD7C}">
      <dgm:prSet/>
      <dgm:spPr/>
      <dgm:t>
        <a:bodyPr/>
        <a:lstStyle/>
        <a:p>
          <a:endParaRPr lang="en-US"/>
        </a:p>
      </dgm:t>
    </dgm:pt>
    <dgm:pt modelId="{B4A52FCC-59B5-43E1-B88C-914BA49747DE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71346AD5-211E-42A8-A1F0-14E72482BFA6}" type="parTrans" cxnId="{EC7BDBEB-A640-4525-B75E-54C720AB216E}">
      <dgm:prSet/>
      <dgm:spPr/>
      <dgm:t>
        <a:bodyPr/>
        <a:lstStyle/>
        <a:p>
          <a:endParaRPr lang="en-US"/>
        </a:p>
      </dgm:t>
    </dgm:pt>
    <dgm:pt modelId="{8E74B5F7-BD8B-4700-8FE0-1B69E6D83EB1}" type="sibTrans" cxnId="{EC7BDBEB-A640-4525-B75E-54C720AB216E}">
      <dgm:prSet/>
      <dgm:spPr/>
      <dgm:t>
        <a:bodyPr/>
        <a:lstStyle/>
        <a:p>
          <a:endParaRPr lang="en-US"/>
        </a:p>
      </dgm:t>
    </dgm:pt>
    <dgm:pt modelId="{7032B618-E697-43CD-ACEE-B78276D8F051}" type="pres">
      <dgm:prSet presAssocID="{2E0D5684-9384-44A5-B7BF-7DD5D45E90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6FEC55-7C35-477B-BE0D-CC6423D1B62B}" type="pres">
      <dgm:prSet presAssocID="{06536786-F7FF-45FE-95F2-A990DF02C3F6}" presName="hierRoot1" presStyleCnt="0"/>
      <dgm:spPr/>
    </dgm:pt>
    <dgm:pt modelId="{D1E54927-266F-4C25-BF22-D8909BE6D1F9}" type="pres">
      <dgm:prSet presAssocID="{06536786-F7FF-45FE-95F2-A990DF02C3F6}" presName="composite" presStyleCnt="0"/>
      <dgm:spPr/>
    </dgm:pt>
    <dgm:pt modelId="{71B6CADA-C013-4177-898E-BB3951475067}" type="pres">
      <dgm:prSet presAssocID="{06536786-F7FF-45FE-95F2-A990DF02C3F6}" presName="background" presStyleLbl="node0" presStyleIdx="0" presStyleCnt="1"/>
      <dgm:spPr/>
    </dgm:pt>
    <dgm:pt modelId="{15185A5B-688C-4504-B0F1-79E1D4E116DE}" type="pres">
      <dgm:prSet presAssocID="{06536786-F7FF-45FE-95F2-A990DF02C3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22E3E0-2096-4224-82D9-7A1EAB3A601F}" type="pres">
      <dgm:prSet presAssocID="{06536786-F7FF-45FE-95F2-A990DF02C3F6}" presName="hierChild2" presStyleCnt="0"/>
      <dgm:spPr/>
    </dgm:pt>
    <dgm:pt modelId="{A94B8041-3B88-4077-976F-622E14286A28}" type="pres">
      <dgm:prSet presAssocID="{8F83A8F9-BE00-4A43-B090-0A9F1F7D8FE3}" presName="Name10" presStyleLbl="parChTrans1D2" presStyleIdx="0" presStyleCnt="8"/>
      <dgm:spPr/>
      <dgm:t>
        <a:bodyPr/>
        <a:lstStyle/>
        <a:p>
          <a:endParaRPr lang="en-US"/>
        </a:p>
      </dgm:t>
    </dgm:pt>
    <dgm:pt modelId="{DBC8020F-135E-444B-897D-E1F6F602FA46}" type="pres">
      <dgm:prSet presAssocID="{4E655408-6772-4E43-9F19-A51C6FA44FB1}" presName="hierRoot2" presStyleCnt="0"/>
      <dgm:spPr/>
    </dgm:pt>
    <dgm:pt modelId="{10C38569-1ED9-467A-A5B4-6F8C82810863}" type="pres">
      <dgm:prSet presAssocID="{4E655408-6772-4E43-9F19-A51C6FA44FB1}" presName="composite2" presStyleCnt="0"/>
      <dgm:spPr/>
    </dgm:pt>
    <dgm:pt modelId="{68B44404-675B-4969-B19E-994CABF5BF1E}" type="pres">
      <dgm:prSet presAssocID="{4E655408-6772-4E43-9F19-A51C6FA44FB1}" presName="background2" presStyleLbl="node2" presStyleIdx="0" presStyleCnt="8"/>
      <dgm:spPr/>
    </dgm:pt>
    <dgm:pt modelId="{9762E683-BA8D-4B5E-9F8F-307772777F7C}" type="pres">
      <dgm:prSet presAssocID="{4E655408-6772-4E43-9F19-A51C6FA44FB1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49257-15C5-46B5-95F1-EA75FE2CF166}" type="pres">
      <dgm:prSet presAssocID="{4E655408-6772-4E43-9F19-A51C6FA44FB1}" presName="hierChild3" presStyleCnt="0"/>
      <dgm:spPr/>
    </dgm:pt>
    <dgm:pt modelId="{6292979D-7F8C-414F-A906-3B129E80DBF3}" type="pres">
      <dgm:prSet presAssocID="{F24CF7B4-A223-4D53-9A72-297615D0DFE6}" presName="Name10" presStyleLbl="parChTrans1D2" presStyleIdx="1" presStyleCnt="8"/>
      <dgm:spPr/>
      <dgm:t>
        <a:bodyPr/>
        <a:lstStyle/>
        <a:p>
          <a:endParaRPr lang="en-US"/>
        </a:p>
      </dgm:t>
    </dgm:pt>
    <dgm:pt modelId="{BE4FA096-0B41-4B8A-92E5-3606B1AF71DB}" type="pres">
      <dgm:prSet presAssocID="{25CEA2A5-3E5C-49CC-8401-33D386BAEB4B}" presName="hierRoot2" presStyleCnt="0"/>
      <dgm:spPr/>
    </dgm:pt>
    <dgm:pt modelId="{E4EE959A-9272-48A1-BFF2-30A219E01692}" type="pres">
      <dgm:prSet presAssocID="{25CEA2A5-3E5C-49CC-8401-33D386BAEB4B}" presName="composite2" presStyleCnt="0"/>
      <dgm:spPr/>
    </dgm:pt>
    <dgm:pt modelId="{1CE40CDB-1631-4BBA-B573-032030B6BDC0}" type="pres">
      <dgm:prSet presAssocID="{25CEA2A5-3E5C-49CC-8401-33D386BAEB4B}" presName="background2" presStyleLbl="node2" presStyleIdx="1" presStyleCnt="8"/>
      <dgm:spPr/>
    </dgm:pt>
    <dgm:pt modelId="{4FC1FC3A-964A-4DA9-A5AD-B26E0B83BEFF}" type="pres">
      <dgm:prSet presAssocID="{25CEA2A5-3E5C-49CC-8401-33D386BAEB4B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7ABE6-1D5F-40FA-901F-E5FE457EB854}" type="pres">
      <dgm:prSet presAssocID="{25CEA2A5-3E5C-49CC-8401-33D386BAEB4B}" presName="hierChild3" presStyleCnt="0"/>
      <dgm:spPr/>
    </dgm:pt>
    <dgm:pt modelId="{A3048F14-D474-48E8-B12C-240ACCC97B3C}" type="pres">
      <dgm:prSet presAssocID="{065413D8-652B-4017-B8F4-852AB0491DE3}" presName="Name10" presStyleLbl="parChTrans1D2" presStyleIdx="2" presStyleCnt="8"/>
      <dgm:spPr/>
      <dgm:t>
        <a:bodyPr/>
        <a:lstStyle/>
        <a:p>
          <a:endParaRPr lang="en-US"/>
        </a:p>
      </dgm:t>
    </dgm:pt>
    <dgm:pt modelId="{1AC5C035-82AF-460A-BC20-D878A472B903}" type="pres">
      <dgm:prSet presAssocID="{9A702E3E-0D4F-4E3D-8BBD-30DA6F187337}" presName="hierRoot2" presStyleCnt="0"/>
      <dgm:spPr/>
    </dgm:pt>
    <dgm:pt modelId="{C6C198BB-C07B-472A-9AEF-D0892BD7F08C}" type="pres">
      <dgm:prSet presAssocID="{9A702E3E-0D4F-4E3D-8BBD-30DA6F187337}" presName="composite2" presStyleCnt="0"/>
      <dgm:spPr/>
    </dgm:pt>
    <dgm:pt modelId="{9E1B2AB0-A850-43DC-9DA4-9FD04E0DC2FF}" type="pres">
      <dgm:prSet presAssocID="{9A702E3E-0D4F-4E3D-8BBD-30DA6F187337}" presName="background2" presStyleLbl="node2" presStyleIdx="2" presStyleCnt="8"/>
      <dgm:spPr/>
    </dgm:pt>
    <dgm:pt modelId="{B4C5541A-E6C0-400F-A540-1EEC7B0DC030}" type="pres">
      <dgm:prSet presAssocID="{9A702E3E-0D4F-4E3D-8BBD-30DA6F187337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102B8-A30F-4602-9A8C-E611FC5ACA0A}" type="pres">
      <dgm:prSet presAssocID="{9A702E3E-0D4F-4E3D-8BBD-30DA6F187337}" presName="hierChild3" presStyleCnt="0"/>
      <dgm:spPr/>
    </dgm:pt>
    <dgm:pt modelId="{7F59A590-83E6-49EB-8294-168C6F34200E}" type="pres">
      <dgm:prSet presAssocID="{232B7420-656D-4A58-A6C0-A9BE875CAB5D}" presName="Name10" presStyleLbl="parChTrans1D2" presStyleIdx="3" presStyleCnt="8"/>
      <dgm:spPr/>
      <dgm:t>
        <a:bodyPr/>
        <a:lstStyle/>
        <a:p>
          <a:endParaRPr lang="en-US"/>
        </a:p>
      </dgm:t>
    </dgm:pt>
    <dgm:pt modelId="{4EAC859F-8934-4811-8EF9-BDE6621C1FDE}" type="pres">
      <dgm:prSet presAssocID="{A8BF957B-E9DC-4030-98FA-684CE7DD6DCF}" presName="hierRoot2" presStyleCnt="0"/>
      <dgm:spPr/>
    </dgm:pt>
    <dgm:pt modelId="{D6FD14E4-F929-4548-903E-C9873C90A356}" type="pres">
      <dgm:prSet presAssocID="{A8BF957B-E9DC-4030-98FA-684CE7DD6DCF}" presName="composite2" presStyleCnt="0"/>
      <dgm:spPr/>
    </dgm:pt>
    <dgm:pt modelId="{8BF60AB8-402B-4586-AB6C-421890D8EA3B}" type="pres">
      <dgm:prSet presAssocID="{A8BF957B-E9DC-4030-98FA-684CE7DD6DCF}" presName="background2" presStyleLbl="node2" presStyleIdx="3" presStyleCnt="8"/>
      <dgm:spPr/>
    </dgm:pt>
    <dgm:pt modelId="{581BEE5C-38A3-4617-85EA-1ECBF8698A0A}" type="pres">
      <dgm:prSet presAssocID="{A8BF957B-E9DC-4030-98FA-684CE7DD6DCF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219C56-8C5F-405B-9BC5-A852BFC31DFA}" type="pres">
      <dgm:prSet presAssocID="{A8BF957B-E9DC-4030-98FA-684CE7DD6DCF}" presName="hierChild3" presStyleCnt="0"/>
      <dgm:spPr/>
    </dgm:pt>
    <dgm:pt modelId="{C01162B8-4599-4113-8F30-AC01553D1161}" type="pres">
      <dgm:prSet presAssocID="{1B0A7F12-F811-41DA-A75F-F66A602DF629}" presName="Name17" presStyleLbl="parChTrans1D3" presStyleIdx="0" presStyleCnt="7"/>
      <dgm:spPr/>
      <dgm:t>
        <a:bodyPr/>
        <a:lstStyle/>
        <a:p>
          <a:endParaRPr lang="en-US"/>
        </a:p>
      </dgm:t>
    </dgm:pt>
    <dgm:pt modelId="{22EF3D61-22AE-4455-8B7B-FC203AA4F460}" type="pres">
      <dgm:prSet presAssocID="{C7FA5F73-0C88-47FC-A4F5-C21500A151D8}" presName="hierRoot3" presStyleCnt="0"/>
      <dgm:spPr/>
    </dgm:pt>
    <dgm:pt modelId="{947AC256-6164-469E-8119-D288F074FC1B}" type="pres">
      <dgm:prSet presAssocID="{C7FA5F73-0C88-47FC-A4F5-C21500A151D8}" presName="composite3" presStyleCnt="0"/>
      <dgm:spPr/>
    </dgm:pt>
    <dgm:pt modelId="{9F8DD874-9A2F-4164-B1FF-2199F610B008}" type="pres">
      <dgm:prSet presAssocID="{C7FA5F73-0C88-47FC-A4F5-C21500A151D8}" presName="background3" presStyleLbl="node3" presStyleIdx="0" presStyleCnt="7"/>
      <dgm:spPr/>
    </dgm:pt>
    <dgm:pt modelId="{73BA4797-27B0-4DED-A44F-745C5DDDFC39}" type="pres">
      <dgm:prSet presAssocID="{C7FA5F73-0C88-47FC-A4F5-C21500A151D8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F971BA-6976-4297-9FA7-309187DEBEC2}" type="pres">
      <dgm:prSet presAssocID="{C7FA5F73-0C88-47FC-A4F5-C21500A151D8}" presName="hierChild4" presStyleCnt="0"/>
      <dgm:spPr/>
    </dgm:pt>
    <dgm:pt modelId="{C5E31A59-A9EE-4C49-B73D-2F776A5A336E}" type="pres">
      <dgm:prSet presAssocID="{32A44376-6783-475A-8ECD-1EC7912FB6FF}" presName="Name23" presStyleLbl="parChTrans1D4" presStyleIdx="0" presStyleCnt="36"/>
      <dgm:spPr/>
      <dgm:t>
        <a:bodyPr/>
        <a:lstStyle/>
        <a:p>
          <a:endParaRPr lang="en-US"/>
        </a:p>
      </dgm:t>
    </dgm:pt>
    <dgm:pt modelId="{873E105F-9631-495F-BFBF-F9CFD0EABD40}" type="pres">
      <dgm:prSet presAssocID="{439AFB0D-2424-439F-82F8-17ABF2782A4D}" presName="hierRoot4" presStyleCnt="0"/>
      <dgm:spPr/>
    </dgm:pt>
    <dgm:pt modelId="{33F39E36-5F4B-422D-B7FD-F3DA8D7B6A68}" type="pres">
      <dgm:prSet presAssocID="{439AFB0D-2424-439F-82F8-17ABF2782A4D}" presName="composite4" presStyleCnt="0"/>
      <dgm:spPr/>
    </dgm:pt>
    <dgm:pt modelId="{7BD8B75B-ABD3-4CB1-BD2C-CF07F17A5100}" type="pres">
      <dgm:prSet presAssocID="{439AFB0D-2424-439F-82F8-17ABF2782A4D}" presName="background4" presStyleLbl="node4" presStyleIdx="0" presStyleCnt="36"/>
      <dgm:spPr/>
    </dgm:pt>
    <dgm:pt modelId="{340E1027-E8DA-440C-8188-E6C8B96F1629}" type="pres">
      <dgm:prSet presAssocID="{439AFB0D-2424-439F-82F8-17ABF2782A4D}" presName="text4" presStyleLbl="fgAcc4" presStyleIdx="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4AB93-4B7F-49A6-A030-A8CAE3016AE2}" type="pres">
      <dgm:prSet presAssocID="{439AFB0D-2424-439F-82F8-17ABF2782A4D}" presName="hierChild5" presStyleCnt="0"/>
      <dgm:spPr/>
    </dgm:pt>
    <dgm:pt modelId="{6485F1DC-37A9-409B-BC5B-1FA622BF13CE}" type="pres">
      <dgm:prSet presAssocID="{873988DC-EDF0-461A-941D-A9F5BC984360}" presName="Name17" presStyleLbl="parChTrans1D3" presStyleIdx="1" presStyleCnt="7"/>
      <dgm:spPr/>
      <dgm:t>
        <a:bodyPr/>
        <a:lstStyle/>
        <a:p>
          <a:endParaRPr lang="en-US"/>
        </a:p>
      </dgm:t>
    </dgm:pt>
    <dgm:pt modelId="{F8A29FD1-360F-44E8-90CA-41BF9B2A3EC2}" type="pres">
      <dgm:prSet presAssocID="{3CADAD94-775D-4514-8DF0-4CE5F6CB6AA4}" presName="hierRoot3" presStyleCnt="0"/>
      <dgm:spPr/>
    </dgm:pt>
    <dgm:pt modelId="{BC98C4A9-2297-4EE2-BF81-8F97EC47CA61}" type="pres">
      <dgm:prSet presAssocID="{3CADAD94-775D-4514-8DF0-4CE5F6CB6AA4}" presName="composite3" presStyleCnt="0"/>
      <dgm:spPr/>
    </dgm:pt>
    <dgm:pt modelId="{DCC5CA60-82BB-4481-AA5E-9D6F3C582118}" type="pres">
      <dgm:prSet presAssocID="{3CADAD94-775D-4514-8DF0-4CE5F6CB6AA4}" presName="background3" presStyleLbl="node3" presStyleIdx="1" presStyleCnt="7"/>
      <dgm:spPr/>
    </dgm:pt>
    <dgm:pt modelId="{A003B66F-C851-470E-BB3B-41D511FA3B3D}" type="pres">
      <dgm:prSet presAssocID="{3CADAD94-775D-4514-8DF0-4CE5F6CB6AA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D6DB6B-B01D-4EFD-9913-29A00F9534CD}" type="pres">
      <dgm:prSet presAssocID="{3CADAD94-775D-4514-8DF0-4CE5F6CB6AA4}" presName="hierChild4" presStyleCnt="0"/>
      <dgm:spPr/>
    </dgm:pt>
    <dgm:pt modelId="{AE6107DE-8ACE-4B44-930D-97DBF851B683}" type="pres">
      <dgm:prSet presAssocID="{FECF8639-88BC-41E1-A30D-7C3D25ABCB6C}" presName="Name23" presStyleLbl="parChTrans1D4" presStyleIdx="1" presStyleCnt="36"/>
      <dgm:spPr/>
      <dgm:t>
        <a:bodyPr/>
        <a:lstStyle/>
        <a:p>
          <a:endParaRPr lang="en-US"/>
        </a:p>
      </dgm:t>
    </dgm:pt>
    <dgm:pt modelId="{B984F28F-BBB8-4B38-9690-D180D7852B6A}" type="pres">
      <dgm:prSet presAssocID="{7D513132-5FAC-4260-B2D1-961C173F99D5}" presName="hierRoot4" presStyleCnt="0"/>
      <dgm:spPr/>
    </dgm:pt>
    <dgm:pt modelId="{7C802AE8-9A82-4D4C-8831-C42A1045BAE6}" type="pres">
      <dgm:prSet presAssocID="{7D513132-5FAC-4260-B2D1-961C173F99D5}" presName="composite4" presStyleCnt="0"/>
      <dgm:spPr/>
    </dgm:pt>
    <dgm:pt modelId="{C49AD3E6-69C3-42C8-A844-E5096BD7A9A2}" type="pres">
      <dgm:prSet presAssocID="{7D513132-5FAC-4260-B2D1-961C173F99D5}" presName="background4" presStyleLbl="node4" presStyleIdx="1" presStyleCnt="36"/>
      <dgm:spPr/>
    </dgm:pt>
    <dgm:pt modelId="{61B2C402-17EA-471F-8EBA-7184866F12A6}" type="pres">
      <dgm:prSet presAssocID="{7D513132-5FAC-4260-B2D1-961C173F99D5}" presName="text4" presStyleLbl="fgAcc4" presStyleIdx="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2CFBD-6581-4C52-828E-C631F03B3AE6}" type="pres">
      <dgm:prSet presAssocID="{7D513132-5FAC-4260-B2D1-961C173F99D5}" presName="hierChild5" presStyleCnt="0"/>
      <dgm:spPr/>
    </dgm:pt>
    <dgm:pt modelId="{005B7CC8-9CCF-477E-BB6E-69F181E04F0D}" type="pres">
      <dgm:prSet presAssocID="{2BDFA43F-BB71-4404-8E51-B3C7149BA451}" presName="Name17" presStyleLbl="parChTrans1D3" presStyleIdx="2" presStyleCnt="7"/>
      <dgm:spPr/>
      <dgm:t>
        <a:bodyPr/>
        <a:lstStyle/>
        <a:p>
          <a:endParaRPr lang="en-US"/>
        </a:p>
      </dgm:t>
    </dgm:pt>
    <dgm:pt modelId="{5056D61C-9739-4F01-8884-FA7089A7B61E}" type="pres">
      <dgm:prSet presAssocID="{D70BA74F-5C95-47E1-BE6A-A10A72142E99}" presName="hierRoot3" presStyleCnt="0"/>
      <dgm:spPr/>
    </dgm:pt>
    <dgm:pt modelId="{B8C62425-8876-472B-A57F-BE6938642B13}" type="pres">
      <dgm:prSet presAssocID="{D70BA74F-5C95-47E1-BE6A-A10A72142E99}" presName="composite3" presStyleCnt="0"/>
      <dgm:spPr/>
    </dgm:pt>
    <dgm:pt modelId="{EBEBBA12-F768-4B3D-8E36-E523F9C32EAD}" type="pres">
      <dgm:prSet presAssocID="{D70BA74F-5C95-47E1-BE6A-A10A72142E99}" presName="background3" presStyleLbl="node3" presStyleIdx="2" presStyleCnt="7"/>
      <dgm:spPr/>
    </dgm:pt>
    <dgm:pt modelId="{7D06070B-7B9F-4E2E-B4F7-7C79F80A4F03}" type="pres">
      <dgm:prSet presAssocID="{D70BA74F-5C95-47E1-BE6A-A10A72142E9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BA294-3940-4D55-A251-3034C426AB2F}" type="pres">
      <dgm:prSet presAssocID="{D70BA74F-5C95-47E1-BE6A-A10A72142E99}" presName="hierChild4" presStyleCnt="0"/>
      <dgm:spPr/>
    </dgm:pt>
    <dgm:pt modelId="{5A3B4B85-3ED7-42E9-804F-8AD344DAC54B}" type="pres">
      <dgm:prSet presAssocID="{48CC897F-7AD7-45DD-BFA7-E45339C8012F}" presName="Name23" presStyleLbl="parChTrans1D4" presStyleIdx="2" presStyleCnt="36"/>
      <dgm:spPr/>
      <dgm:t>
        <a:bodyPr/>
        <a:lstStyle/>
        <a:p>
          <a:endParaRPr lang="en-US"/>
        </a:p>
      </dgm:t>
    </dgm:pt>
    <dgm:pt modelId="{CCD7B825-E755-478B-8D6A-2FCDC3E4EC2C}" type="pres">
      <dgm:prSet presAssocID="{9912E43F-4791-41FD-BBFC-F88243619721}" presName="hierRoot4" presStyleCnt="0"/>
      <dgm:spPr/>
    </dgm:pt>
    <dgm:pt modelId="{E4D21F58-C36D-43BF-9E04-637B4ACE4A1F}" type="pres">
      <dgm:prSet presAssocID="{9912E43F-4791-41FD-BBFC-F88243619721}" presName="composite4" presStyleCnt="0"/>
      <dgm:spPr/>
    </dgm:pt>
    <dgm:pt modelId="{70EFC692-CCD4-405D-AD0C-5080F79F4276}" type="pres">
      <dgm:prSet presAssocID="{9912E43F-4791-41FD-BBFC-F88243619721}" presName="background4" presStyleLbl="node4" presStyleIdx="2" presStyleCnt="36"/>
      <dgm:spPr/>
    </dgm:pt>
    <dgm:pt modelId="{91A86A27-5439-428D-8F3A-9BD604102092}" type="pres">
      <dgm:prSet presAssocID="{9912E43F-4791-41FD-BBFC-F88243619721}" presName="text4" presStyleLbl="fgAcc4" presStyleIdx="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5D1B2-43DC-44CD-B90E-DEC26B1550A3}" type="pres">
      <dgm:prSet presAssocID="{9912E43F-4791-41FD-BBFC-F88243619721}" presName="hierChild5" presStyleCnt="0"/>
      <dgm:spPr/>
    </dgm:pt>
    <dgm:pt modelId="{7DD882BA-A9F8-4EAE-B087-49D7BBD9485E}" type="pres">
      <dgm:prSet presAssocID="{AC2899D9-968C-4F1F-9A4A-F91F24B22D66}" presName="Name17" presStyleLbl="parChTrans1D3" presStyleIdx="3" presStyleCnt="7"/>
      <dgm:spPr/>
      <dgm:t>
        <a:bodyPr/>
        <a:lstStyle/>
        <a:p>
          <a:endParaRPr lang="en-US"/>
        </a:p>
      </dgm:t>
    </dgm:pt>
    <dgm:pt modelId="{211C5778-41D5-40B7-9607-66F9316C45A8}" type="pres">
      <dgm:prSet presAssocID="{00ADC56A-E3C1-4F7F-845A-4D76AFBE0BCD}" presName="hierRoot3" presStyleCnt="0"/>
      <dgm:spPr/>
    </dgm:pt>
    <dgm:pt modelId="{C0038D21-B193-4908-A43E-836ECB60011B}" type="pres">
      <dgm:prSet presAssocID="{00ADC56A-E3C1-4F7F-845A-4D76AFBE0BCD}" presName="composite3" presStyleCnt="0"/>
      <dgm:spPr/>
    </dgm:pt>
    <dgm:pt modelId="{C24D9A78-1326-4B95-820F-AAE402B72455}" type="pres">
      <dgm:prSet presAssocID="{00ADC56A-E3C1-4F7F-845A-4D76AFBE0BCD}" presName="background3" presStyleLbl="node3" presStyleIdx="3" presStyleCnt="7"/>
      <dgm:spPr/>
    </dgm:pt>
    <dgm:pt modelId="{D61A9FF0-EE0C-4A59-AB15-075F9337EFC6}" type="pres">
      <dgm:prSet presAssocID="{00ADC56A-E3C1-4F7F-845A-4D76AFBE0BCD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CECFB-AB23-477A-86F7-C9A1D08B8AE1}" type="pres">
      <dgm:prSet presAssocID="{00ADC56A-E3C1-4F7F-845A-4D76AFBE0BCD}" presName="hierChild4" presStyleCnt="0"/>
      <dgm:spPr/>
    </dgm:pt>
    <dgm:pt modelId="{6254354C-4176-41C2-B2E7-06D162E2AC5E}" type="pres">
      <dgm:prSet presAssocID="{15E7A2F7-1BB7-41EB-A3EB-CB5D7FA7FDE6}" presName="Name10" presStyleLbl="parChTrans1D2" presStyleIdx="4" presStyleCnt="8"/>
      <dgm:spPr/>
      <dgm:t>
        <a:bodyPr/>
        <a:lstStyle/>
        <a:p>
          <a:endParaRPr lang="en-US"/>
        </a:p>
      </dgm:t>
    </dgm:pt>
    <dgm:pt modelId="{C9A1B2DD-20F0-43FD-92F4-9400D28F967E}" type="pres">
      <dgm:prSet presAssocID="{C5945A14-84FC-4956-A4E6-8036FCB88458}" presName="hierRoot2" presStyleCnt="0"/>
      <dgm:spPr/>
    </dgm:pt>
    <dgm:pt modelId="{1D0E6DEF-B26E-401B-ABC2-0E6CCB657813}" type="pres">
      <dgm:prSet presAssocID="{C5945A14-84FC-4956-A4E6-8036FCB88458}" presName="composite2" presStyleCnt="0"/>
      <dgm:spPr/>
    </dgm:pt>
    <dgm:pt modelId="{302D01DB-FAF8-4C94-88AE-853A34A931C8}" type="pres">
      <dgm:prSet presAssocID="{C5945A14-84FC-4956-A4E6-8036FCB88458}" presName="background2" presStyleLbl="node2" presStyleIdx="4" presStyleCnt="8"/>
      <dgm:spPr/>
    </dgm:pt>
    <dgm:pt modelId="{653B4A5D-2ADE-4E26-9788-72669908F8DD}" type="pres">
      <dgm:prSet presAssocID="{C5945A14-84FC-4956-A4E6-8036FCB88458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D8C10-0926-4546-B884-6E6A494AE2C0}" type="pres">
      <dgm:prSet presAssocID="{C5945A14-84FC-4956-A4E6-8036FCB88458}" presName="hierChild3" presStyleCnt="0"/>
      <dgm:spPr/>
    </dgm:pt>
    <dgm:pt modelId="{045D58B2-7DB0-411B-863A-09B1938F2683}" type="pres">
      <dgm:prSet presAssocID="{C6F5ED85-C9ED-45A0-9ECB-AA0C86E7D32A}" presName="Name10" presStyleLbl="parChTrans1D2" presStyleIdx="5" presStyleCnt="8"/>
      <dgm:spPr/>
      <dgm:t>
        <a:bodyPr/>
        <a:lstStyle/>
        <a:p>
          <a:endParaRPr lang="en-US"/>
        </a:p>
      </dgm:t>
    </dgm:pt>
    <dgm:pt modelId="{B74BF8A5-47AF-4BEC-9B0E-D2B003A99798}" type="pres">
      <dgm:prSet presAssocID="{F59D43CB-D3C3-4D78-A6D5-939D4F443014}" presName="hierRoot2" presStyleCnt="0"/>
      <dgm:spPr/>
    </dgm:pt>
    <dgm:pt modelId="{DA93B2DC-EB72-49AC-BB77-4A0002D37537}" type="pres">
      <dgm:prSet presAssocID="{F59D43CB-D3C3-4D78-A6D5-939D4F443014}" presName="composite2" presStyleCnt="0"/>
      <dgm:spPr/>
    </dgm:pt>
    <dgm:pt modelId="{FD1E69CA-5BFD-4C05-84CD-6C2B8AF25E67}" type="pres">
      <dgm:prSet presAssocID="{F59D43CB-D3C3-4D78-A6D5-939D4F443014}" presName="background2" presStyleLbl="node2" presStyleIdx="5" presStyleCnt="8"/>
      <dgm:spPr/>
    </dgm:pt>
    <dgm:pt modelId="{47B49950-83D4-4E49-9355-2A5B911B546B}" type="pres">
      <dgm:prSet presAssocID="{F59D43CB-D3C3-4D78-A6D5-939D4F443014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5BD43-B18F-43A0-A204-B36E565D3A21}" type="pres">
      <dgm:prSet presAssocID="{F59D43CB-D3C3-4D78-A6D5-939D4F443014}" presName="hierChild3" presStyleCnt="0"/>
      <dgm:spPr/>
    </dgm:pt>
    <dgm:pt modelId="{37980185-4C93-43C1-A51D-15BE97F5FBDF}" type="pres">
      <dgm:prSet presAssocID="{31D6F3B8-1F5A-4E46-BBDA-7182902EC7C1}" presName="Name10" presStyleLbl="parChTrans1D2" presStyleIdx="6" presStyleCnt="8"/>
      <dgm:spPr/>
      <dgm:t>
        <a:bodyPr/>
        <a:lstStyle/>
        <a:p>
          <a:endParaRPr lang="en-US"/>
        </a:p>
      </dgm:t>
    </dgm:pt>
    <dgm:pt modelId="{C536570A-D9E4-4479-8D55-30BA9D6C4F70}" type="pres">
      <dgm:prSet presAssocID="{6F244300-A8A6-4376-BCA1-5B562E17BCE8}" presName="hierRoot2" presStyleCnt="0"/>
      <dgm:spPr/>
    </dgm:pt>
    <dgm:pt modelId="{A19BE965-82C1-463D-8741-7321E6DD6741}" type="pres">
      <dgm:prSet presAssocID="{6F244300-A8A6-4376-BCA1-5B562E17BCE8}" presName="composite2" presStyleCnt="0"/>
      <dgm:spPr/>
    </dgm:pt>
    <dgm:pt modelId="{C09220B7-3F73-4EC0-84B9-7064B95BD2BF}" type="pres">
      <dgm:prSet presAssocID="{6F244300-A8A6-4376-BCA1-5B562E17BCE8}" presName="background2" presStyleLbl="node2" presStyleIdx="6" presStyleCnt="8"/>
      <dgm:spPr/>
    </dgm:pt>
    <dgm:pt modelId="{7F65C886-B6A3-47E2-BA6E-032505B28436}" type="pres">
      <dgm:prSet presAssocID="{6F244300-A8A6-4376-BCA1-5B562E17BCE8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0B3E3-77D8-4406-934F-7FEFFE664D2D}" type="pres">
      <dgm:prSet presAssocID="{6F244300-A8A6-4376-BCA1-5B562E17BCE8}" presName="hierChild3" presStyleCnt="0"/>
      <dgm:spPr/>
    </dgm:pt>
    <dgm:pt modelId="{A44C3489-632F-450E-8419-94D9ECE3D43E}" type="pres">
      <dgm:prSet presAssocID="{02E23306-B001-4D19-9F20-6BE06A8FA55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9BA190DA-9E11-417D-ABB4-ADAC23512226}" type="pres">
      <dgm:prSet presAssocID="{94267814-9C28-4146-A3EE-64B854900E28}" presName="hierRoot3" presStyleCnt="0"/>
      <dgm:spPr/>
    </dgm:pt>
    <dgm:pt modelId="{A320C2B7-9330-4264-896A-8B094FC84468}" type="pres">
      <dgm:prSet presAssocID="{94267814-9C28-4146-A3EE-64B854900E28}" presName="composite3" presStyleCnt="0"/>
      <dgm:spPr/>
    </dgm:pt>
    <dgm:pt modelId="{7464812E-6137-43E7-94F3-DB88353D123F}" type="pres">
      <dgm:prSet presAssocID="{94267814-9C28-4146-A3EE-64B854900E28}" presName="background3" presStyleLbl="node3" presStyleIdx="4" presStyleCnt="7"/>
      <dgm:spPr/>
    </dgm:pt>
    <dgm:pt modelId="{6D0B7A92-8E4F-4165-90FD-2D573C4D4630}" type="pres">
      <dgm:prSet presAssocID="{94267814-9C28-4146-A3EE-64B854900E28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666A89-1EA9-4AC1-84C2-1E31A4C0B623}" type="pres">
      <dgm:prSet presAssocID="{94267814-9C28-4146-A3EE-64B854900E28}" presName="hierChild4" presStyleCnt="0"/>
      <dgm:spPr/>
    </dgm:pt>
    <dgm:pt modelId="{40D5027C-1C03-4664-8C83-8EDD8FB48F28}" type="pres">
      <dgm:prSet presAssocID="{09B28599-E8CE-425C-BB4F-7E4D5725C976}" presName="Name17" presStyleLbl="parChTrans1D3" presStyleIdx="5" presStyleCnt="7"/>
      <dgm:spPr/>
      <dgm:t>
        <a:bodyPr/>
        <a:lstStyle/>
        <a:p>
          <a:endParaRPr lang="en-US"/>
        </a:p>
      </dgm:t>
    </dgm:pt>
    <dgm:pt modelId="{B1D08581-B448-4E72-802E-1D5131FF28DA}" type="pres">
      <dgm:prSet presAssocID="{CF8D59D0-9E2D-45CB-AFE7-46CEBD95DC76}" presName="hierRoot3" presStyleCnt="0"/>
      <dgm:spPr/>
    </dgm:pt>
    <dgm:pt modelId="{7EECFA2D-CC6E-4A42-B5B3-431B7AD6DF84}" type="pres">
      <dgm:prSet presAssocID="{CF8D59D0-9E2D-45CB-AFE7-46CEBD95DC76}" presName="composite3" presStyleCnt="0"/>
      <dgm:spPr/>
    </dgm:pt>
    <dgm:pt modelId="{58B37F9B-E952-4435-9119-AF9B7EE66F8D}" type="pres">
      <dgm:prSet presAssocID="{CF8D59D0-9E2D-45CB-AFE7-46CEBD95DC76}" presName="background3" presStyleLbl="node3" presStyleIdx="5" presStyleCnt="7"/>
      <dgm:spPr/>
    </dgm:pt>
    <dgm:pt modelId="{41CD88AF-E090-47E3-960C-DF7201099FD8}" type="pres">
      <dgm:prSet presAssocID="{CF8D59D0-9E2D-45CB-AFE7-46CEBD95DC76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8F8ED-0E12-4A97-A415-DD6B885A1F6D}" type="pres">
      <dgm:prSet presAssocID="{CF8D59D0-9E2D-45CB-AFE7-46CEBD95DC76}" presName="hierChild4" presStyleCnt="0"/>
      <dgm:spPr/>
    </dgm:pt>
    <dgm:pt modelId="{4FED91BF-7F57-417A-95BA-03A6052EC754}" type="pres">
      <dgm:prSet presAssocID="{11C6218B-9C00-4848-BB3C-FD0CD3C0E1E2}" presName="Name23" presStyleLbl="parChTrans1D4" presStyleIdx="3" presStyleCnt="36"/>
      <dgm:spPr/>
      <dgm:t>
        <a:bodyPr/>
        <a:lstStyle/>
        <a:p>
          <a:endParaRPr lang="en-US"/>
        </a:p>
      </dgm:t>
    </dgm:pt>
    <dgm:pt modelId="{DF4E1E5B-789F-4D64-BB6E-20CBA9454839}" type="pres">
      <dgm:prSet presAssocID="{3242014D-FA1D-485F-9E59-8857465DB4BB}" presName="hierRoot4" presStyleCnt="0"/>
      <dgm:spPr/>
    </dgm:pt>
    <dgm:pt modelId="{56C293DA-84C9-43FA-ABBB-3D837E10A4F5}" type="pres">
      <dgm:prSet presAssocID="{3242014D-FA1D-485F-9E59-8857465DB4BB}" presName="composite4" presStyleCnt="0"/>
      <dgm:spPr/>
    </dgm:pt>
    <dgm:pt modelId="{A1482D33-ADA3-46FB-9F8C-869152189C2C}" type="pres">
      <dgm:prSet presAssocID="{3242014D-FA1D-485F-9E59-8857465DB4BB}" presName="background4" presStyleLbl="node4" presStyleIdx="3" presStyleCnt="36"/>
      <dgm:spPr/>
    </dgm:pt>
    <dgm:pt modelId="{BE591564-3211-4A04-A649-D397424BB649}" type="pres">
      <dgm:prSet presAssocID="{3242014D-FA1D-485F-9E59-8857465DB4BB}" presName="text4" presStyleLbl="fgAcc4" presStyleIdx="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AE714-A33E-452F-B528-158B5225E89D}" type="pres">
      <dgm:prSet presAssocID="{3242014D-FA1D-485F-9E59-8857465DB4BB}" presName="hierChild5" presStyleCnt="0"/>
      <dgm:spPr/>
    </dgm:pt>
    <dgm:pt modelId="{108E57E0-D691-4ABE-BED0-25EFC935EE5A}" type="pres">
      <dgm:prSet presAssocID="{5D1CE831-3E65-48C5-B276-476807B3B437}" presName="Name23" presStyleLbl="parChTrans1D4" presStyleIdx="4" presStyleCnt="36"/>
      <dgm:spPr/>
      <dgm:t>
        <a:bodyPr/>
        <a:lstStyle/>
        <a:p>
          <a:endParaRPr lang="en-US"/>
        </a:p>
      </dgm:t>
    </dgm:pt>
    <dgm:pt modelId="{E2AF1E0C-368F-4F72-A09B-FF41BE47724F}" type="pres">
      <dgm:prSet presAssocID="{BD8CA7CE-0808-493E-A0A2-939C11CA1347}" presName="hierRoot4" presStyleCnt="0"/>
      <dgm:spPr/>
    </dgm:pt>
    <dgm:pt modelId="{A2C5DAC5-4F31-4D8C-9697-3794C203CFB3}" type="pres">
      <dgm:prSet presAssocID="{BD8CA7CE-0808-493E-A0A2-939C11CA1347}" presName="composite4" presStyleCnt="0"/>
      <dgm:spPr/>
    </dgm:pt>
    <dgm:pt modelId="{4803D0F9-7962-4E46-B18A-4E65E46B14B1}" type="pres">
      <dgm:prSet presAssocID="{BD8CA7CE-0808-493E-A0A2-939C11CA1347}" presName="background4" presStyleLbl="node4" presStyleIdx="4" presStyleCnt="36"/>
      <dgm:spPr/>
    </dgm:pt>
    <dgm:pt modelId="{2B3E721E-3281-48DA-B90D-01CB6048A6D1}" type="pres">
      <dgm:prSet presAssocID="{BD8CA7CE-0808-493E-A0A2-939C11CA1347}" presName="text4" presStyleLbl="fgAcc4" presStyleIdx="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1B9AFE-FB60-41A7-AC64-29AD5B888566}" type="pres">
      <dgm:prSet presAssocID="{BD8CA7CE-0808-493E-A0A2-939C11CA1347}" presName="hierChild5" presStyleCnt="0"/>
      <dgm:spPr/>
    </dgm:pt>
    <dgm:pt modelId="{1874A796-42D3-4A7F-877D-2D40071C8D87}" type="pres">
      <dgm:prSet presAssocID="{70311944-DAEB-4F7E-963F-7F0B97662423}" presName="Name23" presStyleLbl="parChTrans1D4" presStyleIdx="5" presStyleCnt="36"/>
      <dgm:spPr/>
      <dgm:t>
        <a:bodyPr/>
        <a:lstStyle/>
        <a:p>
          <a:endParaRPr lang="en-US"/>
        </a:p>
      </dgm:t>
    </dgm:pt>
    <dgm:pt modelId="{B55AA15A-E67A-484C-98FA-144989C3C96C}" type="pres">
      <dgm:prSet presAssocID="{A8B6EDC7-AD75-4C74-B92F-64A3E405E4D7}" presName="hierRoot4" presStyleCnt="0"/>
      <dgm:spPr/>
    </dgm:pt>
    <dgm:pt modelId="{7DCFB410-877D-4A19-B2B7-8E2EC12BC17C}" type="pres">
      <dgm:prSet presAssocID="{A8B6EDC7-AD75-4C74-B92F-64A3E405E4D7}" presName="composite4" presStyleCnt="0"/>
      <dgm:spPr/>
    </dgm:pt>
    <dgm:pt modelId="{790F543D-1A37-4D5F-A7F7-B78215F2E5C3}" type="pres">
      <dgm:prSet presAssocID="{A8B6EDC7-AD75-4C74-B92F-64A3E405E4D7}" presName="background4" presStyleLbl="node4" presStyleIdx="5" presStyleCnt="36"/>
      <dgm:spPr/>
    </dgm:pt>
    <dgm:pt modelId="{CEEC8A2E-A038-4C89-AB94-B30988B2AD08}" type="pres">
      <dgm:prSet presAssocID="{A8B6EDC7-AD75-4C74-B92F-64A3E405E4D7}" presName="text4" presStyleLbl="fgAcc4" presStyleIdx="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7F8B0-8788-4454-A09A-7846B7840B63}" type="pres">
      <dgm:prSet presAssocID="{A8B6EDC7-AD75-4C74-B92F-64A3E405E4D7}" presName="hierChild5" presStyleCnt="0"/>
      <dgm:spPr/>
    </dgm:pt>
    <dgm:pt modelId="{619A86F0-176F-4D3A-932A-B482914BE0E5}" type="pres">
      <dgm:prSet presAssocID="{7F61DA88-D810-43BF-A709-748BC0948EAA}" presName="Name23" presStyleLbl="parChTrans1D4" presStyleIdx="6" presStyleCnt="36"/>
      <dgm:spPr/>
      <dgm:t>
        <a:bodyPr/>
        <a:lstStyle/>
        <a:p>
          <a:endParaRPr lang="en-US"/>
        </a:p>
      </dgm:t>
    </dgm:pt>
    <dgm:pt modelId="{30D51CFF-1CFF-446B-BC55-FC573DBFE53F}" type="pres">
      <dgm:prSet presAssocID="{58CF1EA9-3040-4FE1-B23C-1D644F9FE249}" presName="hierRoot4" presStyleCnt="0"/>
      <dgm:spPr/>
    </dgm:pt>
    <dgm:pt modelId="{515F6A45-87F6-4537-AF7D-857E28208DED}" type="pres">
      <dgm:prSet presAssocID="{58CF1EA9-3040-4FE1-B23C-1D644F9FE249}" presName="composite4" presStyleCnt="0"/>
      <dgm:spPr/>
    </dgm:pt>
    <dgm:pt modelId="{2F51B4AF-25F9-4250-95C3-69243842DC16}" type="pres">
      <dgm:prSet presAssocID="{58CF1EA9-3040-4FE1-B23C-1D644F9FE249}" presName="background4" presStyleLbl="node4" presStyleIdx="6" presStyleCnt="36"/>
      <dgm:spPr/>
    </dgm:pt>
    <dgm:pt modelId="{C5C7E28F-670D-431A-B987-388D878A4B36}" type="pres">
      <dgm:prSet presAssocID="{58CF1EA9-3040-4FE1-B23C-1D644F9FE249}" presName="text4" presStyleLbl="fgAcc4" presStyleIdx="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29A83-D410-4BFA-83A9-838926154AAB}" type="pres">
      <dgm:prSet presAssocID="{58CF1EA9-3040-4FE1-B23C-1D644F9FE249}" presName="hierChild5" presStyleCnt="0"/>
      <dgm:spPr/>
    </dgm:pt>
    <dgm:pt modelId="{4BACEFB4-8072-4047-AA8E-004D3B50F9D3}" type="pres">
      <dgm:prSet presAssocID="{1A310DA8-BDE3-403B-A2DA-9DCD76A05FD8}" presName="Name23" presStyleLbl="parChTrans1D4" presStyleIdx="7" presStyleCnt="36"/>
      <dgm:spPr/>
      <dgm:t>
        <a:bodyPr/>
        <a:lstStyle/>
        <a:p>
          <a:endParaRPr lang="en-US"/>
        </a:p>
      </dgm:t>
    </dgm:pt>
    <dgm:pt modelId="{05442371-02CB-4BDC-B32C-8E536CF1035D}" type="pres">
      <dgm:prSet presAssocID="{F734B3CE-E7D5-4821-A357-340E93E8A31B}" presName="hierRoot4" presStyleCnt="0"/>
      <dgm:spPr/>
    </dgm:pt>
    <dgm:pt modelId="{E06E862E-6EAC-46B3-BB1F-47A9E45376B5}" type="pres">
      <dgm:prSet presAssocID="{F734B3CE-E7D5-4821-A357-340E93E8A31B}" presName="composite4" presStyleCnt="0"/>
      <dgm:spPr/>
    </dgm:pt>
    <dgm:pt modelId="{B766D5FD-C068-4A91-A5B6-741DEB420ADB}" type="pres">
      <dgm:prSet presAssocID="{F734B3CE-E7D5-4821-A357-340E93E8A31B}" presName="background4" presStyleLbl="node4" presStyleIdx="7" presStyleCnt="36"/>
      <dgm:spPr/>
    </dgm:pt>
    <dgm:pt modelId="{E969D132-0865-424D-BB2B-A6EFA012F825}" type="pres">
      <dgm:prSet presAssocID="{F734B3CE-E7D5-4821-A357-340E93E8A31B}" presName="text4" presStyleLbl="fgAcc4" presStyleIdx="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EF3E7-A3EC-40D0-8C09-7A5661C4119F}" type="pres">
      <dgm:prSet presAssocID="{F734B3CE-E7D5-4821-A357-340E93E8A31B}" presName="hierChild5" presStyleCnt="0"/>
      <dgm:spPr/>
    </dgm:pt>
    <dgm:pt modelId="{988AA487-5747-4B68-9F86-E09513F4E8DE}" type="pres">
      <dgm:prSet presAssocID="{07E13DBC-F972-4A4D-BA0F-6F11AF343170}" presName="Name23" presStyleLbl="parChTrans1D4" presStyleIdx="8" presStyleCnt="36"/>
      <dgm:spPr/>
      <dgm:t>
        <a:bodyPr/>
        <a:lstStyle/>
        <a:p>
          <a:endParaRPr lang="en-US"/>
        </a:p>
      </dgm:t>
    </dgm:pt>
    <dgm:pt modelId="{4E78176B-C8E1-4D9E-84E0-AE52D03930FF}" type="pres">
      <dgm:prSet presAssocID="{F82A63B1-517A-4456-B6BA-9D21653331E1}" presName="hierRoot4" presStyleCnt="0"/>
      <dgm:spPr/>
    </dgm:pt>
    <dgm:pt modelId="{9E9050D6-2587-43C0-BE93-98C11578F5A9}" type="pres">
      <dgm:prSet presAssocID="{F82A63B1-517A-4456-B6BA-9D21653331E1}" presName="composite4" presStyleCnt="0"/>
      <dgm:spPr/>
    </dgm:pt>
    <dgm:pt modelId="{193941F3-4244-4A3C-9E58-C37943DA6810}" type="pres">
      <dgm:prSet presAssocID="{F82A63B1-517A-4456-B6BA-9D21653331E1}" presName="background4" presStyleLbl="node4" presStyleIdx="8" presStyleCnt="36"/>
      <dgm:spPr/>
    </dgm:pt>
    <dgm:pt modelId="{1E7168F6-4A64-48FD-909F-83070BF80091}" type="pres">
      <dgm:prSet presAssocID="{F82A63B1-517A-4456-B6BA-9D21653331E1}" presName="text4" presStyleLbl="fgAcc4" presStyleIdx="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6281D-4662-4B4B-B207-2AB965F6251C}" type="pres">
      <dgm:prSet presAssocID="{F82A63B1-517A-4456-B6BA-9D21653331E1}" presName="hierChild5" presStyleCnt="0"/>
      <dgm:spPr/>
    </dgm:pt>
    <dgm:pt modelId="{DD355C56-331F-4E50-A390-6E75B9FFF46C}" type="pres">
      <dgm:prSet presAssocID="{388B7E2B-FF2B-43EF-B49C-714EB07AF2FC}" presName="Name23" presStyleLbl="parChTrans1D4" presStyleIdx="9" presStyleCnt="36"/>
      <dgm:spPr/>
      <dgm:t>
        <a:bodyPr/>
        <a:lstStyle/>
        <a:p>
          <a:endParaRPr lang="en-US"/>
        </a:p>
      </dgm:t>
    </dgm:pt>
    <dgm:pt modelId="{8C96D0D2-17D5-4801-9E3A-095A68E502FA}" type="pres">
      <dgm:prSet presAssocID="{E3645873-B80D-472E-8573-A88AB637A87C}" presName="hierRoot4" presStyleCnt="0"/>
      <dgm:spPr/>
    </dgm:pt>
    <dgm:pt modelId="{B0E8BE16-E2F5-4DCF-9534-C86139CEAA3E}" type="pres">
      <dgm:prSet presAssocID="{E3645873-B80D-472E-8573-A88AB637A87C}" presName="composite4" presStyleCnt="0"/>
      <dgm:spPr/>
    </dgm:pt>
    <dgm:pt modelId="{84D703AA-F3FD-4466-923D-CB9EAA1AB6D4}" type="pres">
      <dgm:prSet presAssocID="{E3645873-B80D-472E-8573-A88AB637A87C}" presName="background4" presStyleLbl="node4" presStyleIdx="9" presStyleCnt="36"/>
      <dgm:spPr/>
    </dgm:pt>
    <dgm:pt modelId="{C6C59479-43AB-427C-A44E-E3CC6AD32D64}" type="pres">
      <dgm:prSet presAssocID="{E3645873-B80D-472E-8573-A88AB637A87C}" presName="text4" presStyleLbl="fgAcc4" presStyleIdx="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2B145-55F4-480C-B77E-EF4F10BBE3A0}" type="pres">
      <dgm:prSet presAssocID="{E3645873-B80D-472E-8573-A88AB637A87C}" presName="hierChild5" presStyleCnt="0"/>
      <dgm:spPr/>
    </dgm:pt>
    <dgm:pt modelId="{00B85270-80B3-40BC-8A48-9A3C3C2308BE}" type="pres">
      <dgm:prSet presAssocID="{0FF2D4C8-C0C2-44CD-9D7A-A08E8242F878}" presName="Name23" presStyleLbl="parChTrans1D4" presStyleIdx="10" presStyleCnt="36"/>
      <dgm:spPr/>
      <dgm:t>
        <a:bodyPr/>
        <a:lstStyle/>
        <a:p>
          <a:endParaRPr lang="en-US"/>
        </a:p>
      </dgm:t>
    </dgm:pt>
    <dgm:pt modelId="{86F065D6-4A68-44F7-9265-4FA4AE5E98F1}" type="pres">
      <dgm:prSet presAssocID="{84AA312C-4A3B-47F8-BE25-B8EF9AB2C416}" presName="hierRoot4" presStyleCnt="0"/>
      <dgm:spPr/>
    </dgm:pt>
    <dgm:pt modelId="{570CDEDC-4690-4A4D-8494-05A4995EB84B}" type="pres">
      <dgm:prSet presAssocID="{84AA312C-4A3B-47F8-BE25-B8EF9AB2C416}" presName="composite4" presStyleCnt="0"/>
      <dgm:spPr/>
    </dgm:pt>
    <dgm:pt modelId="{AE4C4BF2-BF32-46FE-B28A-7BA56E7B8FC8}" type="pres">
      <dgm:prSet presAssocID="{84AA312C-4A3B-47F8-BE25-B8EF9AB2C416}" presName="background4" presStyleLbl="node4" presStyleIdx="10" presStyleCnt="36"/>
      <dgm:spPr/>
    </dgm:pt>
    <dgm:pt modelId="{784D56A7-ABD9-4D84-88DC-2118C0C2B0D1}" type="pres">
      <dgm:prSet presAssocID="{84AA312C-4A3B-47F8-BE25-B8EF9AB2C416}" presName="text4" presStyleLbl="fgAcc4" presStyleIdx="1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DED5E-C2F9-4A2A-9FFA-762C18C6779A}" type="pres">
      <dgm:prSet presAssocID="{84AA312C-4A3B-47F8-BE25-B8EF9AB2C416}" presName="hierChild5" presStyleCnt="0"/>
      <dgm:spPr/>
    </dgm:pt>
    <dgm:pt modelId="{A0344152-E760-43FD-BB5D-39C5FA87CDEE}" type="pres">
      <dgm:prSet presAssocID="{F2627303-5827-4066-B80D-77CF5C9E2633}" presName="Name23" presStyleLbl="parChTrans1D4" presStyleIdx="11" presStyleCnt="36"/>
      <dgm:spPr/>
      <dgm:t>
        <a:bodyPr/>
        <a:lstStyle/>
        <a:p>
          <a:endParaRPr lang="en-US"/>
        </a:p>
      </dgm:t>
    </dgm:pt>
    <dgm:pt modelId="{44C1790D-E327-4E12-9443-D1C1EECB8DDD}" type="pres">
      <dgm:prSet presAssocID="{D0450EFA-9B9C-4336-BC64-F1C603A0A3E4}" presName="hierRoot4" presStyleCnt="0"/>
      <dgm:spPr/>
    </dgm:pt>
    <dgm:pt modelId="{A2FCC580-5FBB-4044-8D5D-5FCD1F5BD5FC}" type="pres">
      <dgm:prSet presAssocID="{D0450EFA-9B9C-4336-BC64-F1C603A0A3E4}" presName="composite4" presStyleCnt="0"/>
      <dgm:spPr/>
    </dgm:pt>
    <dgm:pt modelId="{308DC787-5B32-44DA-8C0F-1A105832CDC9}" type="pres">
      <dgm:prSet presAssocID="{D0450EFA-9B9C-4336-BC64-F1C603A0A3E4}" presName="background4" presStyleLbl="node4" presStyleIdx="11" presStyleCnt="36"/>
      <dgm:spPr/>
    </dgm:pt>
    <dgm:pt modelId="{4549FB4E-D6C4-4C64-81CF-EE1EEBFB7D8D}" type="pres">
      <dgm:prSet presAssocID="{D0450EFA-9B9C-4336-BC64-F1C603A0A3E4}" presName="text4" presStyleLbl="fgAcc4" presStyleIdx="1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0A08B-0D95-4BE7-B9FD-8750F62C052A}" type="pres">
      <dgm:prSet presAssocID="{D0450EFA-9B9C-4336-BC64-F1C603A0A3E4}" presName="hierChild5" presStyleCnt="0"/>
      <dgm:spPr/>
    </dgm:pt>
    <dgm:pt modelId="{DFD29D4A-D6B9-4E03-8713-E60A91F2A190}" type="pres">
      <dgm:prSet presAssocID="{7416876E-F261-4EB7-BD65-A8B7A524BAEA}" presName="Name23" presStyleLbl="parChTrans1D4" presStyleIdx="12" presStyleCnt="36"/>
      <dgm:spPr/>
      <dgm:t>
        <a:bodyPr/>
        <a:lstStyle/>
        <a:p>
          <a:endParaRPr lang="en-US"/>
        </a:p>
      </dgm:t>
    </dgm:pt>
    <dgm:pt modelId="{26A93D43-5C97-4D42-9755-4706A3320CCA}" type="pres">
      <dgm:prSet presAssocID="{93D9F9E4-64A4-4154-A1AD-19A11525135D}" presName="hierRoot4" presStyleCnt="0"/>
      <dgm:spPr/>
    </dgm:pt>
    <dgm:pt modelId="{3971146F-85FF-491F-8411-C9C91E4362FA}" type="pres">
      <dgm:prSet presAssocID="{93D9F9E4-64A4-4154-A1AD-19A11525135D}" presName="composite4" presStyleCnt="0"/>
      <dgm:spPr/>
    </dgm:pt>
    <dgm:pt modelId="{FD30014F-2B36-4DC0-81C5-EC97581239AE}" type="pres">
      <dgm:prSet presAssocID="{93D9F9E4-64A4-4154-A1AD-19A11525135D}" presName="background4" presStyleLbl="node4" presStyleIdx="12" presStyleCnt="36"/>
      <dgm:spPr/>
    </dgm:pt>
    <dgm:pt modelId="{A8A3E30F-32FF-4A3C-9C38-150287953C65}" type="pres">
      <dgm:prSet presAssocID="{93D9F9E4-64A4-4154-A1AD-19A11525135D}" presName="text4" presStyleLbl="fgAcc4" presStyleIdx="1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A80CC-A20A-46FA-9F9A-3DDCAFCFA44F}" type="pres">
      <dgm:prSet presAssocID="{93D9F9E4-64A4-4154-A1AD-19A11525135D}" presName="hierChild5" presStyleCnt="0"/>
      <dgm:spPr/>
    </dgm:pt>
    <dgm:pt modelId="{35701AA6-D055-450D-95A8-98A4565CBE93}" type="pres">
      <dgm:prSet presAssocID="{C79DC0AC-9A19-46D7-8906-985C43837D13}" presName="Name23" presStyleLbl="parChTrans1D4" presStyleIdx="13" presStyleCnt="36"/>
      <dgm:spPr/>
      <dgm:t>
        <a:bodyPr/>
        <a:lstStyle/>
        <a:p>
          <a:endParaRPr lang="en-US"/>
        </a:p>
      </dgm:t>
    </dgm:pt>
    <dgm:pt modelId="{D4F64369-C8EB-4531-BB4E-CEDF1CE31E59}" type="pres">
      <dgm:prSet presAssocID="{8912EBA9-D67C-401B-A057-52829442170A}" presName="hierRoot4" presStyleCnt="0"/>
      <dgm:spPr/>
    </dgm:pt>
    <dgm:pt modelId="{2CCD4B02-5680-4391-A5B0-AB4D7009988C}" type="pres">
      <dgm:prSet presAssocID="{8912EBA9-D67C-401B-A057-52829442170A}" presName="composite4" presStyleCnt="0"/>
      <dgm:spPr/>
    </dgm:pt>
    <dgm:pt modelId="{085D2DC0-2BF1-4A63-B0CA-511D0481E521}" type="pres">
      <dgm:prSet presAssocID="{8912EBA9-D67C-401B-A057-52829442170A}" presName="background4" presStyleLbl="node4" presStyleIdx="13" presStyleCnt="36"/>
      <dgm:spPr/>
    </dgm:pt>
    <dgm:pt modelId="{EB13F16E-CD1D-406F-AE1B-A345BF86F851}" type="pres">
      <dgm:prSet presAssocID="{8912EBA9-D67C-401B-A057-52829442170A}" presName="text4" presStyleLbl="fgAcc4" presStyleIdx="1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7478A-16EF-4A04-80DB-B33FB5F7473C}" type="pres">
      <dgm:prSet presAssocID="{8912EBA9-D67C-401B-A057-52829442170A}" presName="hierChild5" presStyleCnt="0"/>
      <dgm:spPr/>
    </dgm:pt>
    <dgm:pt modelId="{EC70468B-B379-4F52-AC7A-39FBA51A2872}" type="pres">
      <dgm:prSet presAssocID="{89791242-8CD5-4CB2-B820-47A23F483A72}" presName="Name23" presStyleLbl="parChTrans1D4" presStyleIdx="14" presStyleCnt="36"/>
      <dgm:spPr/>
      <dgm:t>
        <a:bodyPr/>
        <a:lstStyle/>
        <a:p>
          <a:endParaRPr lang="en-US"/>
        </a:p>
      </dgm:t>
    </dgm:pt>
    <dgm:pt modelId="{37519A04-092E-45BD-AB02-A0F50344FDB3}" type="pres">
      <dgm:prSet presAssocID="{4FBE50E7-9FD1-4372-8113-52019A1EF649}" presName="hierRoot4" presStyleCnt="0"/>
      <dgm:spPr/>
    </dgm:pt>
    <dgm:pt modelId="{9860C15F-BBFD-4C64-8AD6-456BC9BA15BB}" type="pres">
      <dgm:prSet presAssocID="{4FBE50E7-9FD1-4372-8113-52019A1EF649}" presName="composite4" presStyleCnt="0"/>
      <dgm:spPr/>
    </dgm:pt>
    <dgm:pt modelId="{CB7F2D8F-D215-4E37-82C4-CA87A4727124}" type="pres">
      <dgm:prSet presAssocID="{4FBE50E7-9FD1-4372-8113-52019A1EF649}" presName="background4" presStyleLbl="node4" presStyleIdx="14" presStyleCnt="36"/>
      <dgm:spPr/>
    </dgm:pt>
    <dgm:pt modelId="{F74D4146-C993-40CA-91D6-3BC1422E7522}" type="pres">
      <dgm:prSet presAssocID="{4FBE50E7-9FD1-4372-8113-52019A1EF649}" presName="text4" presStyleLbl="fgAcc4" presStyleIdx="1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C2356F-7C9A-4364-9866-AACE913B3367}" type="pres">
      <dgm:prSet presAssocID="{4FBE50E7-9FD1-4372-8113-52019A1EF649}" presName="hierChild5" presStyleCnt="0"/>
      <dgm:spPr/>
    </dgm:pt>
    <dgm:pt modelId="{55E3AD7A-197B-4D03-B31B-C288BC9A8A64}" type="pres">
      <dgm:prSet presAssocID="{5F3F5358-6FA7-4DE9-8142-0E02601D4002}" presName="Name23" presStyleLbl="parChTrans1D4" presStyleIdx="15" presStyleCnt="36"/>
      <dgm:spPr/>
      <dgm:t>
        <a:bodyPr/>
        <a:lstStyle/>
        <a:p>
          <a:endParaRPr lang="en-US"/>
        </a:p>
      </dgm:t>
    </dgm:pt>
    <dgm:pt modelId="{8F017587-960B-4907-AF63-EFB7ED522734}" type="pres">
      <dgm:prSet presAssocID="{29F42304-875A-4D6F-976A-27934C68636C}" presName="hierRoot4" presStyleCnt="0"/>
      <dgm:spPr/>
    </dgm:pt>
    <dgm:pt modelId="{2E7EA89D-815D-4DD3-BE67-BD3F880676C9}" type="pres">
      <dgm:prSet presAssocID="{29F42304-875A-4D6F-976A-27934C68636C}" presName="composite4" presStyleCnt="0"/>
      <dgm:spPr/>
    </dgm:pt>
    <dgm:pt modelId="{DBA7C69D-4EA6-4CD3-9D50-1F81163335BD}" type="pres">
      <dgm:prSet presAssocID="{29F42304-875A-4D6F-976A-27934C68636C}" presName="background4" presStyleLbl="node4" presStyleIdx="15" presStyleCnt="36"/>
      <dgm:spPr/>
    </dgm:pt>
    <dgm:pt modelId="{0B7E0889-CA2C-49AA-B351-6F139F82CA84}" type="pres">
      <dgm:prSet presAssocID="{29F42304-875A-4D6F-976A-27934C68636C}" presName="text4" presStyleLbl="fgAcc4" presStyleIdx="1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51B1-69E2-4B2B-A7D6-1877D63D4921}" type="pres">
      <dgm:prSet presAssocID="{29F42304-875A-4D6F-976A-27934C68636C}" presName="hierChild5" presStyleCnt="0"/>
      <dgm:spPr/>
    </dgm:pt>
    <dgm:pt modelId="{733A2CD6-D412-433B-BFD9-402C00831D66}" type="pres">
      <dgm:prSet presAssocID="{D4760A60-1A12-4DEB-B930-0D5E88098148}" presName="Name23" presStyleLbl="parChTrans1D4" presStyleIdx="16" presStyleCnt="36"/>
      <dgm:spPr/>
      <dgm:t>
        <a:bodyPr/>
        <a:lstStyle/>
        <a:p>
          <a:endParaRPr lang="en-US"/>
        </a:p>
      </dgm:t>
    </dgm:pt>
    <dgm:pt modelId="{26AB5333-6218-46ED-B678-CAC5C393E0C3}" type="pres">
      <dgm:prSet presAssocID="{B0D86E0B-1359-4471-A3C9-A3276D181A3C}" presName="hierRoot4" presStyleCnt="0"/>
      <dgm:spPr/>
    </dgm:pt>
    <dgm:pt modelId="{100C1191-A8AE-4B71-8E88-71DDE6F178D7}" type="pres">
      <dgm:prSet presAssocID="{B0D86E0B-1359-4471-A3C9-A3276D181A3C}" presName="composite4" presStyleCnt="0"/>
      <dgm:spPr/>
    </dgm:pt>
    <dgm:pt modelId="{3C17CC4E-3F6D-455E-9367-A290AEDBCE28}" type="pres">
      <dgm:prSet presAssocID="{B0D86E0B-1359-4471-A3C9-A3276D181A3C}" presName="background4" presStyleLbl="node4" presStyleIdx="16" presStyleCnt="36"/>
      <dgm:spPr/>
    </dgm:pt>
    <dgm:pt modelId="{D4DBAAB1-FB0E-42C0-A2C8-A0B430431735}" type="pres">
      <dgm:prSet presAssocID="{B0D86E0B-1359-4471-A3C9-A3276D181A3C}" presName="text4" presStyleLbl="fgAcc4" presStyleIdx="1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777A06-22E2-42C3-8B11-F148BE1F59F8}" type="pres">
      <dgm:prSet presAssocID="{B0D86E0B-1359-4471-A3C9-A3276D181A3C}" presName="hierChild5" presStyleCnt="0"/>
      <dgm:spPr/>
    </dgm:pt>
    <dgm:pt modelId="{1D3FECD8-5D55-4958-B498-DD57F2565C2F}" type="pres">
      <dgm:prSet presAssocID="{7951D6CF-BCE5-458A-B4DA-48B43DAF78D7}" presName="Name23" presStyleLbl="parChTrans1D4" presStyleIdx="17" presStyleCnt="36"/>
      <dgm:spPr/>
      <dgm:t>
        <a:bodyPr/>
        <a:lstStyle/>
        <a:p>
          <a:endParaRPr lang="en-US"/>
        </a:p>
      </dgm:t>
    </dgm:pt>
    <dgm:pt modelId="{333AEB61-B921-4196-9C7F-CF701778C876}" type="pres">
      <dgm:prSet presAssocID="{FB132406-35DF-4CD9-BC4B-1F91F3563D5D}" presName="hierRoot4" presStyleCnt="0"/>
      <dgm:spPr/>
    </dgm:pt>
    <dgm:pt modelId="{344C09D1-10C6-49D9-B070-75F8D72811E1}" type="pres">
      <dgm:prSet presAssocID="{FB132406-35DF-4CD9-BC4B-1F91F3563D5D}" presName="composite4" presStyleCnt="0"/>
      <dgm:spPr/>
    </dgm:pt>
    <dgm:pt modelId="{F0BBD362-F21E-4C1F-AACC-A4A26E60B513}" type="pres">
      <dgm:prSet presAssocID="{FB132406-35DF-4CD9-BC4B-1F91F3563D5D}" presName="background4" presStyleLbl="node4" presStyleIdx="17" presStyleCnt="36"/>
      <dgm:spPr/>
    </dgm:pt>
    <dgm:pt modelId="{E4A5767D-E519-45DF-B8D7-ED6B48AA52B8}" type="pres">
      <dgm:prSet presAssocID="{FB132406-35DF-4CD9-BC4B-1F91F3563D5D}" presName="text4" presStyleLbl="fgAcc4" presStyleIdx="1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F6D2A-29C1-41D9-B176-744408892575}" type="pres">
      <dgm:prSet presAssocID="{FB132406-35DF-4CD9-BC4B-1F91F3563D5D}" presName="hierChild5" presStyleCnt="0"/>
      <dgm:spPr/>
    </dgm:pt>
    <dgm:pt modelId="{FB702085-1673-4BCF-AD42-DD3838F2FA9F}" type="pres">
      <dgm:prSet presAssocID="{6E38ED2E-AA33-455D-9FCB-13028D5CEB4A}" presName="Name23" presStyleLbl="parChTrans1D4" presStyleIdx="18" presStyleCnt="36"/>
      <dgm:spPr/>
      <dgm:t>
        <a:bodyPr/>
        <a:lstStyle/>
        <a:p>
          <a:endParaRPr lang="en-US"/>
        </a:p>
      </dgm:t>
    </dgm:pt>
    <dgm:pt modelId="{7FA27A65-3D7A-4579-9B07-335A3C624128}" type="pres">
      <dgm:prSet presAssocID="{28B690C5-E831-40F2-9F20-E9C06F122285}" presName="hierRoot4" presStyleCnt="0"/>
      <dgm:spPr/>
    </dgm:pt>
    <dgm:pt modelId="{F3FE05E7-8AC1-4999-B862-CBFAF4A2B7CF}" type="pres">
      <dgm:prSet presAssocID="{28B690C5-E831-40F2-9F20-E9C06F122285}" presName="composite4" presStyleCnt="0"/>
      <dgm:spPr/>
    </dgm:pt>
    <dgm:pt modelId="{81D3A939-4C1F-46DD-8EDE-D64528281C7B}" type="pres">
      <dgm:prSet presAssocID="{28B690C5-E831-40F2-9F20-E9C06F122285}" presName="background4" presStyleLbl="node4" presStyleIdx="18" presStyleCnt="36"/>
      <dgm:spPr/>
    </dgm:pt>
    <dgm:pt modelId="{1BDC6F80-B99D-4889-8F1E-ED21DFBA6CF5}" type="pres">
      <dgm:prSet presAssocID="{28B690C5-E831-40F2-9F20-E9C06F122285}" presName="text4" presStyleLbl="fgAcc4" presStyleIdx="1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4791A-9716-4F23-A47E-8E6483302203}" type="pres">
      <dgm:prSet presAssocID="{28B690C5-E831-40F2-9F20-E9C06F122285}" presName="hierChild5" presStyleCnt="0"/>
      <dgm:spPr/>
    </dgm:pt>
    <dgm:pt modelId="{5A771252-BEA2-48F3-9C27-3E44A2994A02}" type="pres">
      <dgm:prSet presAssocID="{B4E0C9BF-4308-421D-9CFF-C4EF2996E433}" presName="Name23" presStyleLbl="parChTrans1D4" presStyleIdx="19" presStyleCnt="36"/>
      <dgm:spPr/>
      <dgm:t>
        <a:bodyPr/>
        <a:lstStyle/>
        <a:p>
          <a:endParaRPr lang="en-US"/>
        </a:p>
      </dgm:t>
    </dgm:pt>
    <dgm:pt modelId="{FA1745CF-DAA0-4864-986D-ED66FDE06450}" type="pres">
      <dgm:prSet presAssocID="{1291F739-A403-4562-ACB9-157E728D2910}" presName="hierRoot4" presStyleCnt="0"/>
      <dgm:spPr/>
    </dgm:pt>
    <dgm:pt modelId="{8FBE3278-C92F-4A9B-8E68-901137689553}" type="pres">
      <dgm:prSet presAssocID="{1291F739-A403-4562-ACB9-157E728D2910}" presName="composite4" presStyleCnt="0"/>
      <dgm:spPr/>
    </dgm:pt>
    <dgm:pt modelId="{A9AF11E7-3331-4AC1-A04F-0297090AE14D}" type="pres">
      <dgm:prSet presAssocID="{1291F739-A403-4562-ACB9-157E728D2910}" presName="background4" presStyleLbl="node4" presStyleIdx="19" presStyleCnt="36"/>
      <dgm:spPr/>
    </dgm:pt>
    <dgm:pt modelId="{DF7450A5-E268-49D8-B172-3F7E1EF54483}" type="pres">
      <dgm:prSet presAssocID="{1291F739-A403-4562-ACB9-157E728D2910}" presName="text4" presStyleLbl="fgAcc4" presStyleIdx="1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19B52D-4AC4-4E2E-A0A6-867291FF31CD}" type="pres">
      <dgm:prSet presAssocID="{1291F739-A403-4562-ACB9-157E728D2910}" presName="hierChild5" presStyleCnt="0"/>
      <dgm:spPr/>
    </dgm:pt>
    <dgm:pt modelId="{71BAF74E-5F77-475D-83B0-5C3FD45A9CAB}" type="pres">
      <dgm:prSet presAssocID="{CBCC7A29-AD99-4886-89E9-FC0BF4750BFD}" presName="Name23" presStyleLbl="parChTrans1D4" presStyleIdx="20" presStyleCnt="36"/>
      <dgm:spPr/>
      <dgm:t>
        <a:bodyPr/>
        <a:lstStyle/>
        <a:p>
          <a:endParaRPr lang="en-US"/>
        </a:p>
      </dgm:t>
    </dgm:pt>
    <dgm:pt modelId="{BBB4A226-2A7A-42CC-B6F7-696F2C4ADE70}" type="pres">
      <dgm:prSet presAssocID="{B9E0A71E-EB68-497D-979E-5FC52AAD7CFC}" presName="hierRoot4" presStyleCnt="0"/>
      <dgm:spPr/>
    </dgm:pt>
    <dgm:pt modelId="{CBA86DE5-8C74-4A2F-99C8-D505CE940E0A}" type="pres">
      <dgm:prSet presAssocID="{B9E0A71E-EB68-497D-979E-5FC52AAD7CFC}" presName="composite4" presStyleCnt="0"/>
      <dgm:spPr/>
    </dgm:pt>
    <dgm:pt modelId="{AA688CD5-08AC-4647-9203-3C98F559320C}" type="pres">
      <dgm:prSet presAssocID="{B9E0A71E-EB68-497D-979E-5FC52AAD7CFC}" presName="background4" presStyleLbl="node4" presStyleIdx="20" presStyleCnt="36"/>
      <dgm:spPr/>
    </dgm:pt>
    <dgm:pt modelId="{6A380737-6572-4DE6-86F2-2F98EF9E0099}" type="pres">
      <dgm:prSet presAssocID="{B9E0A71E-EB68-497D-979E-5FC52AAD7CFC}" presName="text4" presStyleLbl="fgAcc4" presStyleIdx="2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5E463-9238-4295-9CFB-E273B361F170}" type="pres">
      <dgm:prSet presAssocID="{B9E0A71E-EB68-497D-979E-5FC52AAD7CFC}" presName="hierChild5" presStyleCnt="0"/>
      <dgm:spPr/>
    </dgm:pt>
    <dgm:pt modelId="{F0E0AC6B-DCB3-498C-9CAF-2FB4F46B9E55}" type="pres">
      <dgm:prSet presAssocID="{58FEDD88-15F8-4F2F-B081-3E0140DC2669}" presName="Name23" presStyleLbl="parChTrans1D4" presStyleIdx="21" presStyleCnt="36"/>
      <dgm:spPr/>
      <dgm:t>
        <a:bodyPr/>
        <a:lstStyle/>
        <a:p>
          <a:endParaRPr lang="en-US"/>
        </a:p>
      </dgm:t>
    </dgm:pt>
    <dgm:pt modelId="{5E71D94B-657A-4BEA-81E7-06710AD986CC}" type="pres">
      <dgm:prSet presAssocID="{5039FD69-8DA8-4EE8-854B-491B3559AF3F}" presName="hierRoot4" presStyleCnt="0"/>
      <dgm:spPr/>
    </dgm:pt>
    <dgm:pt modelId="{F4A56397-10BB-41CB-9BAE-6245BB1C7962}" type="pres">
      <dgm:prSet presAssocID="{5039FD69-8DA8-4EE8-854B-491B3559AF3F}" presName="composite4" presStyleCnt="0"/>
      <dgm:spPr/>
    </dgm:pt>
    <dgm:pt modelId="{1105DA58-2AEB-43B2-B09F-00DB028B73E1}" type="pres">
      <dgm:prSet presAssocID="{5039FD69-8DA8-4EE8-854B-491B3559AF3F}" presName="background4" presStyleLbl="node4" presStyleIdx="21" presStyleCnt="36"/>
      <dgm:spPr/>
    </dgm:pt>
    <dgm:pt modelId="{E19A54CF-C809-468C-A1B1-82822F99BE8D}" type="pres">
      <dgm:prSet presAssocID="{5039FD69-8DA8-4EE8-854B-491B3559AF3F}" presName="text4" presStyleLbl="fgAcc4" presStyleIdx="2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7A943-211E-4B81-825B-9B0B98D92013}" type="pres">
      <dgm:prSet presAssocID="{5039FD69-8DA8-4EE8-854B-491B3559AF3F}" presName="hierChild5" presStyleCnt="0"/>
      <dgm:spPr/>
    </dgm:pt>
    <dgm:pt modelId="{976E18FD-31DC-4B5E-90B2-D655D274F655}" type="pres">
      <dgm:prSet presAssocID="{CC5D458E-D6A5-4E85-ACC1-672E16352610}" presName="Name23" presStyleLbl="parChTrans1D4" presStyleIdx="22" presStyleCnt="36"/>
      <dgm:spPr/>
      <dgm:t>
        <a:bodyPr/>
        <a:lstStyle/>
        <a:p>
          <a:endParaRPr lang="en-US"/>
        </a:p>
      </dgm:t>
    </dgm:pt>
    <dgm:pt modelId="{D3CB6AD7-BDCC-4A42-85FC-5BB21C55361C}" type="pres">
      <dgm:prSet presAssocID="{F29BCC2C-6550-4AC6-8814-66B89BF14EF9}" presName="hierRoot4" presStyleCnt="0"/>
      <dgm:spPr/>
    </dgm:pt>
    <dgm:pt modelId="{CE4CE691-08AC-4C8E-A93C-DEC43E1D299A}" type="pres">
      <dgm:prSet presAssocID="{F29BCC2C-6550-4AC6-8814-66B89BF14EF9}" presName="composite4" presStyleCnt="0"/>
      <dgm:spPr/>
    </dgm:pt>
    <dgm:pt modelId="{A3F468FE-170A-470D-B2FA-563CFEA9E4A8}" type="pres">
      <dgm:prSet presAssocID="{F29BCC2C-6550-4AC6-8814-66B89BF14EF9}" presName="background4" presStyleLbl="node4" presStyleIdx="22" presStyleCnt="36"/>
      <dgm:spPr/>
    </dgm:pt>
    <dgm:pt modelId="{81D4E53E-0227-486A-9CF1-754DC99D39CD}" type="pres">
      <dgm:prSet presAssocID="{F29BCC2C-6550-4AC6-8814-66B89BF14EF9}" presName="text4" presStyleLbl="fgAcc4" presStyleIdx="2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BC965-A95A-42AA-93C8-5C6ED7EE49F3}" type="pres">
      <dgm:prSet presAssocID="{F29BCC2C-6550-4AC6-8814-66B89BF14EF9}" presName="hierChild5" presStyleCnt="0"/>
      <dgm:spPr/>
    </dgm:pt>
    <dgm:pt modelId="{C8B4C666-EB90-4014-89F6-E9FC8657B89A}" type="pres">
      <dgm:prSet presAssocID="{71346AD5-211E-42A8-A1F0-14E72482BFA6}" presName="Name23" presStyleLbl="parChTrans1D4" presStyleIdx="23" presStyleCnt="36"/>
      <dgm:spPr/>
      <dgm:t>
        <a:bodyPr/>
        <a:lstStyle/>
        <a:p>
          <a:endParaRPr lang="en-US"/>
        </a:p>
      </dgm:t>
    </dgm:pt>
    <dgm:pt modelId="{4754EBB1-CCEB-4431-853A-3D9316BF93EA}" type="pres">
      <dgm:prSet presAssocID="{B4A52FCC-59B5-43E1-B88C-914BA49747DE}" presName="hierRoot4" presStyleCnt="0"/>
      <dgm:spPr/>
    </dgm:pt>
    <dgm:pt modelId="{CD603A2C-4EB8-492F-A706-835A2B54C3A8}" type="pres">
      <dgm:prSet presAssocID="{B4A52FCC-59B5-43E1-B88C-914BA49747DE}" presName="composite4" presStyleCnt="0"/>
      <dgm:spPr/>
    </dgm:pt>
    <dgm:pt modelId="{56424D86-F452-4610-BBFC-4D21E38CBE61}" type="pres">
      <dgm:prSet presAssocID="{B4A52FCC-59B5-43E1-B88C-914BA49747DE}" presName="background4" presStyleLbl="node4" presStyleIdx="23" presStyleCnt="36"/>
      <dgm:spPr/>
    </dgm:pt>
    <dgm:pt modelId="{4DE7C719-EC15-476C-A609-C4349636068C}" type="pres">
      <dgm:prSet presAssocID="{B4A52FCC-59B5-43E1-B88C-914BA49747DE}" presName="text4" presStyleLbl="fgAcc4" presStyleIdx="2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7D6BB-E3C3-4F4A-9BC0-D0E219DEC4A2}" type="pres">
      <dgm:prSet presAssocID="{B4A52FCC-59B5-43E1-B88C-914BA49747DE}" presName="hierChild5" presStyleCnt="0"/>
      <dgm:spPr/>
    </dgm:pt>
    <dgm:pt modelId="{908F5EF5-EDF6-4FDC-BECB-EC4F9FB78051}" type="pres">
      <dgm:prSet presAssocID="{5D12D465-F298-4E1D-BBDD-196723E22E98}" presName="Name23" presStyleLbl="parChTrans1D4" presStyleIdx="24" presStyleCnt="36"/>
      <dgm:spPr/>
      <dgm:t>
        <a:bodyPr/>
        <a:lstStyle/>
        <a:p>
          <a:endParaRPr lang="en-US"/>
        </a:p>
      </dgm:t>
    </dgm:pt>
    <dgm:pt modelId="{C82E87C2-1159-423B-B84F-10574CF73C1A}" type="pres">
      <dgm:prSet presAssocID="{F89220F3-2394-4387-AEF2-61F44645493F}" presName="hierRoot4" presStyleCnt="0"/>
      <dgm:spPr/>
    </dgm:pt>
    <dgm:pt modelId="{64BBCA25-003B-4DFF-84A4-BC7F5175370D}" type="pres">
      <dgm:prSet presAssocID="{F89220F3-2394-4387-AEF2-61F44645493F}" presName="composite4" presStyleCnt="0"/>
      <dgm:spPr/>
    </dgm:pt>
    <dgm:pt modelId="{FA237C84-8602-487C-8086-512E39C042A2}" type="pres">
      <dgm:prSet presAssocID="{F89220F3-2394-4387-AEF2-61F44645493F}" presName="background4" presStyleLbl="node4" presStyleIdx="24" presStyleCnt="36"/>
      <dgm:spPr/>
    </dgm:pt>
    <dgm:pt modelId="{032DF1F7-2485-405D-8C99-327DD0AEC49A}" type="pres">
      <dgm:prSet presAssocID="{F89220F3-2394-4387-AEF2-61F44645493F}" presName="text4" presStyleLbl="fgAcc4" presStyleIdx="2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A31547-01D7-484D-A017-8F2373CD0419}" type="pres">
      <dgm:prSet presAssocID="{F89220F3-2394-4387-AEF2-61F44645493F}" presName="hierChild5" presStyleCnt="0"/>
      <dgm:spPr/>
    </dgm:pt>
    <dgm:pt modelId="{F4028B1C-3BA9-4657-A2B6-34636AD92DD3}" type="pres">
      <dgm:prSet presAssocID="{E61F5339-162C-4416-9FA8-E040A5BA3825}" presName="Name23" presStyleLbl="parChTrans1D4" presStyleIdx="25" presStyleCnt="36"/>
      <dgm:spPr/>
      <dgm:t>
        <a:bodyPr/>
        <a:lstStyle/>
        <a:p>
          <a:endParaRPr lang="en-US"/>
        </a:p>
      </dgm:t>
    </dgm:pt>
    <dgm:pt modelId="{A72798B3-3B59-46DF-94FB-1D3D3A9D6805}" type="pres">
      <dgm:prSet presAssocID="{B8C2F10D-7B9E-4821-9401-6E0BD18C2D42}" presName="hierRoot4" presStyleCnt="0"/>
      <dgm:spPr/>
    </dgm:pt>
    <dgm:pt modelId="{2C2FF1CE-8DEC-44AD-BD63-19614001E0D7}" type="pres">
      <dgm:prSet presAssocID="{B8C2F10D-7B9E-4821-9401-6E0BD18C2D42}" presName="composite4" presStyleCnt="0"/>
      <dgm:spPr/>
    </dgm:pt>
    <dgm:pt modelId="{72E29A29-58F0-486E-A5B2-D3C13DE389B8}" type="pres">
      <dgm:prSet presAssocID="{B8C2F10D-7B9E-4821-9401-6E0BD18C2D42}" presName="background4" presStyleLbl="node4" presStyleIdx="25" presStyleCnt="36"/>
      <dgm:spPr/>
    </dgm:pt>
    <dgm:pt modelId="{EECD5D4B-DC7D-4BBC-B619-54222B69E395}" type="pres">
      <dgm:prSet presAssocID="{B8C2F10D-7B9E-4821-9401-6E0BD18C2D42}" presName="text4" presStyleLbl="fgAcc4" presStyleIdx="2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D9FEDE-836F-486F-92B5-DDCB6CA488DA}" type="pres">
      <dgm:prSet presAssocID="{B8C2F10D-7B9E-4821-9401-6E0BD18C2D42}" presName="hierChild5" presStyleCnt="0"/>
      <dgm:spPr/>
    </dgm:pt>
    <dgm:pt modelId="{BB72DB59-4145-47F6-AA5E-D131B056C2A2}" type="pres">
      <dgm:prSet presAssocID="{43BB0635-CCEC-42B7-AA20-C33C6339A485}" presName="Name23" presStyleLbl="parChTrans1D4" presStyleIdx="26" presStyleCnt="36"/>
      <dgm:spPr/>
      <dgm:t>
        <a:bodyPr/>
        <a:lstStyle/>
        <a:p>
          <a:endParaRPr lang="en-US"/>
        </a:p>
      </dgm:t>
    </dgm:pt>
    <dgm:pt modelId="{76894189-6DC6-4889-9626-638B24049AF7}" type="pres">
      <dgm:prSet presAssocID="{73511EB6-CD29-47B1-8078-840D1AE245D9}" presName="hierRoot4" presStyleCnt="0"/>
      <dgm:spPr/>
    </dgm:pt>
    <dgm:pt modelId="{BEEFA34D-92EB-42B2-A8C5-73238CE473AA}" type="pres">
      <dgm:prSet presAssocID="{73511EB6-CD29-47B1-8078-840D1AE245D9}" presName="composite4" presStyleCnt="0"/>
      <dgm:spPr/>
    </dgm:pt>
    <dgm:pt modelId="{ECC79E67-9045-43E2-9B4E-B7A3808B8C3F}" type="pres">
      <dgm:prSet presAssocID="{73511EB6-CD29-47B1-8078-840D1AE245D9}" presName="background4" presStyleLbl="node4" presStyleIdx="26" presStyleCnt="36"/>
      <dgm:spPr/>
    </dgm:pt>
    <dgm:pt modelId="{9ADBA7DA-AD78-4473-B1CE-AA5531176838}" type="pres">
      <dgm:prSet presAssocID="{73511EB6-CD29-47B1-8078-840D1AE245D9}" presName="text4" presStyleLbl="fgAcc4" presStyleIdx="2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123EE-1EEB-4A4F-B81E-4BF3406AB374}" type="pres">
      <dgm:prSet presAssocID="{73511EB6-CD29-47B1-8078-840D1AE245D9}" presName="hierChild5" presStyleCnt="0"/>
      <dgm:spPr/>
    </dgm:pt>
    <dgm:pt modelId="{21C83CAF-32FD-4041-8FBC-23CD2AB843CC}" type="pres">
      <dgm:prSet presAssocID="{38D0AC6E-E3AA-4D08-B662-2A244EE25C48}" presName="Name23" presStyleLbl="parChTrans1D4" presStyleIdx="27" presStyleCnt="36"/>
      <dgm:spPr/>
      <dgm:t>
        <a:bodyPr/>
        <a:lstStyle/>
        <a:p>
          <a:endParaRPr lang="en-US"/>
        </a:p>
      </dgm:t>
    </dgm:pt>
    <dgm:pt modelId="{AABA36CC-3796-411E-8649-92B9C23CB7C7}" type="pres">
      <dgm:prSet presAssocID="{8292F13E-C285-40C9-9958-161ADA07BE06}" presName="hierRoot4" presStyleCnt="0"/>
      <dgm:spPr/>
    </dgm:pt>
    <dgm:pt modelId="{D275DF48-E93F-4FA0-9BDA-DA92A7DC9D26}" type="pres">
      <dgm:prSet presAssocID="{8292F13E-C285-40C9-9958-161ADA07BE06}" presName="composite4" presStyleCnt="0"/>
      <dgm:spPr/>
    </dgm:pt>
    <dgm:pt modelId="{4495E45E-7393-42C6-A54F-1EF612E63759}" type="pres">
      <dgm:prSet presAssocID="{8292F13E-C285-40C9-9958-161ADA07BE06}" presName="background4" presStyleLbl="node4" presStyleIdx="27" presStyleCnt="36"/>
      <dgm:spPr/>
    </dgm:pt>
    <dgm:pt modelId="{D28125D2-DD67-4429-855D-66E558EAE520}" type="pres">
      <dgm:prSet presAssocID="{8292F13E-C285-40C9-9958-161ADA07BE06}" presName="text4" presStyleLbl="fgAcc4" presStyleIdx="2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8F7E1-6834-4185-9113-6D7043A53811}" type="pres">
      <dgm:prSet presAssocID="{8292F13E-C285-40C9-9958-161ADA07BE06}" presName="hierChild5" presStyleCnt="0"/>
      <dgm:spPr/>
    </dgm:pt>
    <dgm:pt modelId="{D4BD34CB-C335-4089-AA43-244E17585EE7}" type="pres">
      <dgm:prSet presAssocID="{5161B61A-EC8F-4D9E-9D72-3C4A6C08803A}" presName="Name23" presStyleLbl="parChTrans1D4" presStyleIdx="28" presStyleCnt="36"/>
      <dgm:spPr/>
      <dgm:t>
        <a:bodyPr/>
        <a:lstStyle/>
        <a:p>
          <a:endParaRPr lang="en-US"/>
        </a:p>
      </dgm:t>
    </dgm:pt>
    <dgm:pt modelId="{3AE1BDCC-EC64-470E-B3EF-7C2AE08A4AB0}" type="pres">
      <dgm:prSet presAssocID="{5258F372-97D6-4D5C-887C-80793CBBB18B}" presName="hierRoot4" presStyleCnt="0"/>
      <dgm:spPr/>
    </dgm:pt>
    <dgm:pt modelId="{D806A158-5DA0-4DE7-943F-E7441FE77E0B}" type="pres">
      <dgm:prSet presAssocID="{5258F372-97D6-4D5C-887C-80793CBBB18B}" presName="composite4" presStyleCnt="0"/>
      <dgm:spPr/>
    </dgm:pt>
    <dgm:pt modelId="{B41133E0-AAA5-4B82-8628-8E1DE9F3DEAA}" type="pres">
      <dgm:prSet presAssocID="{5258F372-97D6-4D5C-887C-80793CBBB18B}" presName="background4" presStyleLbl="node4" presStyleIdx="28" presStyleCnt="36"/>
      <dgm:spPr/>
    </dgm:pt>
    <dgm:pt modelId="{DED6889B-0097-4354-8E81-DB0210595E49}" type="pres">
      <dgm:prSet presAssocID="{5258F372-97D6-4D5C-887C-80793CBBB18B}" presName="text4" presStyleLbl="fgAcc4" presStyleIdx="2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328CF-B235-4A0D-88D9-4612FDA4C084}" type="pres">
      <dgm:prSet presAssocID="{5258F372-97D6-4D5C-887C-80793CBBB18B}" presName="hierChild5" presStyleCnt="0"/>
      <dgm:spPr/>
    </dgm:pt>
    <dgm:pt modelId="{CEEB9044-4D4C-49AA-881F-D9C9B1105B16}" type="pres">
      <dgm:prSet presAssocID="{883333FD-DE48-4E59-B15D-9F587045F6D9}" presName="Name23" presStyleLbl="parChTrans1D4" presStyleIdx="29" presStyleCnt="36"/>
      <dgm:spPr/>
      <dgm:t>
        <a:bodyPr/>
        <a:lstStyle/>
        <a:p>
          <a:endParaRPr lang="en-US"/>
        </a:p>
      </dgm:t>
    </dgm:pt>
    <dgm:pt modelId="{0D335CD3-E2A8-4FE4-A433-D86B9D38030B}" type="pres">
      <dgm:prSet presAssocID="{29D0A8B4-A617-4410-8CD9-434B07A5D37D}" presName="hierRoot4" presStyleCnt="0"/>
      <dgm:spPr/>
    </dgm:pt>
    <dgm:pt modelId="{0B332290-F5AC-4CC4-A3EE-4147AFC453CC}" type="pres">
      <dgm:prSet presAssocID="{29D0A8B4-A617-4410-8CD9-434B07A5D37D}" presName="composite4" presStyleCnt="0"/>
      <dgm:spPr/>
    </dgm:pt>
    <dgm:pt modelId="{79A8E25E-6AC7-498F-A58F-6D5BE246E35F}" type="pres">
      <dgm:prSet presAssocID="{29D0A8B4-A617-4410-8CD9-434B07A5D37D}" presName="background4" presStyleLbl="node4" presStyleIdx="29" presStyleCnt="36"/>
      <dgm:spPr/>
    </dgm:pt>
    <dgm:pt modelId="{C032D67D-90DB-40F0-8D8C-BCE976294C17}" type="pres">
      <dgm:prSet presAssocID="{29D0A8B4-A617-4410-8CD9-434B07A5D37D}" presName="text4" presStyleLbl="fgAcc4" presStyleIdx="2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CC4AF-6CDF-4AAF-80E7-C31B3D35FE48}" type="pres">
      <dgm:prSet presAssocID="{29D0A8B4-A617-4410-8CD9-434B07A5D37D}" presName="hierChild5" presStyleCnt="0"/>
      <dgm:spPr/>
    </dgm:pt>
    <dgm:pt modelId="{F04343A9-9F09-4C16-A353-7D14602BC7ED}" type="pres">
      <dgm:prSet presAssocID="{37676D7B-5785-446B-91FA-0BDED2B21A69}" presName="Name23" presStyleLbl="parChTrans1D4" presStyleIdx="30" presStyleCnt="36"/>
      <dgm:spPr/>
      <dgm:t>
        <a:bodyPr/>
        <a:lstStyle/>
        <a:p>
          <a:endParaRPr lang="en-US"/>
        </a:p>
      </dgm:t>
    </dgm:pt>
    <dgm:pt modelId="{A3DE6EE5-8770-4509-8188-7087AB15ACAF}" type="pres">
      <dgm:prSet presAssocID="{C2C79370-733A-49C9-86CC-A27A1F13EB4F}" presName="hierRoot4" presStyleCnt="0"/>
      <dgm:spPr/>
    </dgm:pt>
    <dgm:pt modelId="{AE807506-3835-4FEF-BBF4-0D33F154CF35}" type="pres">
      <dgm:prSet presAssocID="{C2C79370-733A-49C9-86CC-A27A1F13EB4F}" presName="composite4" presStyleCnt="0"/>
      <dgm:spPr/>
    </dgm:pt>
    <dgm:pt modelId="{47C2BB12-E6DB-4E90-89CD-5DFE46453748}" type="pres">
      <dgm:prSet presAssocID="{C2C79370-733A-49C9-86CC-A27A1F13EB4F}" presName="background4" presStyleLbl="node4" presStyleIdx="30" presStyleCnt="36"/>
      <dgm:spPr/>
    </dgm:pt>
    <dgm:pt modelId="{9855562A-D4BB-4CC8-8B02-20330BA71B55}" type="pres">
      <dgm:prSet presAssocID="{C2C79370-733A-49C9-86CC-A27A1F13EB4F}" presName="text4" presStyleLbl="fgAcc4" presStyleIdx="3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DF0DB-49CA-4ADF-BD83-D9B72DE6CE95}" type="pres">
      <dgm:prSet presAssocID="{C2C79370-733A-49C9-86CC-A27A1F13EB4F}" presName="hierChild5" presStyleCnt="0"/>
      <dgm:spPr/>
    </dgm:pt>
    <dgm:pt modelId="{DEE4C359-3448-4023-A97C-DAF316ED8968}" type="pres">
      <dgm:prSet presAssocID="{1136456D-5169-41BD-AB06-F16F8AB13C34}" presName="Name23" presStyleLbl="parChTrans1D4" presStyleIdx="31" presStyleCnt="36"/>
      <dgm:spPr/>
      <dgm:t>
        <a:bodyPr/>
        <a:lstStyle/>
        <a:p>
          <a:endParaRPr lang="en-US"/>
        </a:p>
      </dgm:t>
    </dgm:pt>
    <dgm:pt modelId="{E24657AB-FC5B-4E92-94B5-4E5C856ACB81}" type="pres">
      <dgm:prSet presAssocID="{298AB2BD-C544-41B7-B839-0A99F39773E7}" presName="hierRoot4" presStyleCnt="0"/>
      <dgm:spPr/>
    </dgm:pt>
    <dgm:pt modelId="{EA78119B-F4D9-449F-B513-D6BBF760C8B9}" type="pres">
      <dgm:prSet presAssocID="{298AB2BD-C544-41B7-B839-0A99F39773E7}" presName="composite4" presStyleCnt="0"/>
      <dgm:spPr/>
    </dgm:pt>
    <dgm:pt modelId="{6A6B0706-F3A3-475B-8CA0-71AC12E22794}" type="pres">
      <dgm:prSet presAssocID="{298AB2BD-C544-41B7-B839-0A99F39773E7}" presName="background4" presStyleLbl="node4" presStyleIdx="31" presStyleCnt="36"/>
      <dgm:spPr/>
    </dgm:pt>
    <dgm:pt modelId="{6FAD26D0-DB3B-48DD-B7E8-35D41CA3DB3D}" type="pres">
      <dgm:prSet presAssocID="{298AB2BD-C544-41B7-B839-0A99F39773E7}" presName="text4" presStyleLbl="fgAcc4" presStyleIdx="3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E9F1B-582E-4388-8FB1-77A9772F8EF9}" type="pres">
      <dgm:prSet presAssocID="{298AB2BD-C544-41B7-B839-0A99F39773E7}" presName="hierChild5" presStyleCnt="0"/>
      <dgm:spPr/>
    </dgm:pt>
    <dgm:pt modelId="{FB49C436-C1E5-49C7-938F-C40412275F2E}" type="pres">
      <dgm:prSet presAssocID="{29CB8E71-F5E2-4D48-9BED-B4C933AAEB53}" presName="Name23" presStyleLbl="parChTrans1D4" presStyleIdx="32" presStyleCnt="36"/>
      <dgm:spPr/>
      <dgm:t>
        <a:bodyPr/>
        <a:lstStyle/>
        <a:p>
          <a:endParaRPr lang="en-US"/>
        </a:p>
      </dgm:t>
    </dgm:pt>
    <dgm:pt modelId="{90BC6231-198F-46A0-8A93-70C8AA5AE26D}" type="pres">
      <dgm:prSet presAssocID="{F5BF31E8-B10F-4B0E-BF7F-3FA31A62C7A3}" presName="hierRoot4" presStyleCnt="0"/>
      <dgm:spPr/>
    </dgm:pt>
    <dgm:pt modelId="{7EB7A7A0-491F-427A-BDDF-8C84DBD1A7DF}" type="pres">
      <dgm:prSet presAssocID="{F5BF31E8-B10F-4B0E-BF7F-3FA31A62C7A3}" presName="composite4" presStyleCnt="0"/>
      <dgm:spPr/>
    </dgm:pt>
    <dgm:pt modelId="{6BC950DD-86E7-4D58-8781-C7A01170081D}" type="pres">
      <dgm:prSet presAssocID="{F5BF31E8-B10F-4B0E-BF7F-3FA31A62C7A3}" presName="background4" presStyleLbl="node4" presStyleIdx="32" presStyleCnt="36"/>
      <dgm:spPr/>
    </dgm:pt>
    <dgm:pt modelId="{65437652-D43E-4985-88CA-F3A5F65384E9}" type="pres">
      <dgm:prSet presAssocID="{F5BF31E8-B10F-4B0E-BF7F-3FA31A62C7A3}" presName="text4" presStyleLbl="fgAcc4" presStyleIdx="3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113AD-4B4C-464A-AB3E-CFAD1009E235}" type="pres">
      <dgm:prSet presAssocID="{F5BF31E8-B10F-4B0E-BF7F-3FA31A62C7A3}" presName="hierChild5" presStyleCnt="0"/>
      <dgm:spPr/>
    </dgm:pt>
    <dgm:pt modelId="{B6399D3F-A90E-4DF8-8EB6-00FBF3E9D1C6}" type="pres">
      <dgm:prSet presAssocID="{34C1ADEF-C61C-41CD-B2D3-F3C471B47A25}" presName="Name23" presStyleLbl="parChTrans1D4" presStyleIdx="33" presStyleCnt="36"/>
      <dgm:spPr/>
      <dgm:t>
        <a:bodyPr/>
        <a:lstStyle/>
        <a:p>
          <a:endParaRPr lang="en-US"/>
        </a:p>
      </dgm:t>
    </dgm:pt>
    <dgm:pt modelId="{4788BE46-513E-4FE1-BDC6-EAD551E4131A}" type="pres">
      <dgm:prSet presAssocID="{132E7BA2-3350-4199-9B9D-0CC65900607C}" presName="hierRoot4" presStyleCnt="0"/>
      <dgm:spPr/>
    </dgm:pt>
    <dgm:pt modelId="{2E17FF7A-768B-449C-BE96-CBD5865155FB}" type="pres">
      <dgm:prSet presAssocID="{132E7BA2-3350-4199-9B9D-0CC65900607C}" presName="composite4" presStyleCnt="0"/>
      <dgm:spPr/>
    </dgm:pt>
    <dgm:pt modelId="{02A901CA-7F7E-4811-8C61-927F44DD724D}" type="pres">
      <dgm:prSet presAssocID="{132E7BA2-3350-4199-9B9D-0CC65900607C}" presName="background4" presStyleLbl="node4" presStyleIdx="33" presStyleCnt="36"/>
      <dgm:spPr/>
    </dgm:pt>
    <dgm:pt modelId="{B0F67F6F-70ED-4F41-A2C0-85FC1A3E3BB8}" type="pres">
      <dgm:prSet presAssocID="{132E7BA2-3350-4199-9B9D-0CC65900607C}" presName="text4" presStyleLbl="fgAcc4" presStyleIdx="3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6CA987-315E-446D-8C20-7AD5C501118C}" type="pres">
      <dgm:prSet presAssocID="{132E7BA2-3350-4199-9B9D-0CC65900607C}" presName="hierChild5" presStyleCnt="0"/>
      <dgm:spPr/>
    </dgm:pt>
    <dgm:pt modelId="{088F7DA4-99AD-498C-9527-35276D29B61E}" type="pres">
      <dgm:prSet presAssocID="{93D1D1DD-2398-4F3F-9D5D-CA6741834984}" presName="Name23" presStyleLbl="parChTrans1D4" presStyleIdx="34" presStyleCnt="36"/>
      <dgm:spPr/>
      <dgm:t>
        <a:bodyPr/>
        <a:lstStyle/>
        <a:p>
          <a:endParaRPr lang="en-US"/>
        </a:p>
      </dgm:t>
    </dgm:pt>
    <dgm:pt modelId="{3BBB0999-6298-48A7-BFEC-D6C709C62545}" type="pres">
      <dgm:prSet presAssocID="{B1EFF8C8-AE56-404C-A2A0-C434F9E73508}" presName="hierRoot4" presStyleCnt="0"/>
      <dgm:spPr/>
    </dgm:pt>
    <dgm:pt modelId="{D240CF2D-5C90-407A-9396-B6B1D2C0A90F}" type="pres">
      <dgm:prSet presAssocID="{B1EFF8C8-AE56-404C-A2A0-C434F9E73508}" presName="composite4" presStyleCnt="0"/>
      <dgm:spPr/>
    </dgm:pt>
    <dgm:pt modelId="{12E2E329-5931-4016-AB82-5BC0F0289907}" type="pres">
      <dgm:prSet presAssocID="{B1EFF8C8-AE56-404C-A2A0-C434F9E73508}" presName="background4" presStyleLbl="node4" presStyleIdx="34" presStyleCnt="36"/>
      <dgm:spPr/>
    </dgm:pt>
    <dgm:pt modelId="{69F9F928-190E-455F-A2F4-8A40C2110B76}" type="pres">
      <dgm:prSet presAssocID="{B1EFF8C8-AE56-404C-A2A0-C434F9E73508}" presName="text4" presStyleLbl="fgAcc4" presStyleIdx="3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16B8B1-7203-4C6B-A1B6-3F5BA70E4AA4}" type="pres">
      <dgm:prSet presAssocID="{B1EFF8C8-AE56-404C-A2A0-C434F9E73508}" presName="hierChild5" presStyleCnt="0"/>
      <dgm:spPr/>
    </dgm:pt>
    <dgm:pt modelId="{598D55FA-0887-41E1-B23D-260BD1E0CC41}" type="pres">
      <dgm:prSet presAssocID="{C95021F0-86FC-4E8B-884C-EFFDFB2E2842}" presName="Name23" presStyleLbl="parChTrans1D4" presStyleIdx="35" presStyleCnt="36"/>
      <dgm:spPr/>
      <dgm:t>
        <a:bodyPr/>
        <a:lstStyle/>
        <a:p>
          <a:endParaRPr lang="en-US"/>
        </a:p>
      </dgm:t>
    </dgm:pt>
    <dgm:pt modelId="{A087C6B3-9A2B-45A4-A696-77B85AFB6BF8}" type="pres">
      <dgm:prSet presAssocID="{DD197E61-2BC9-4AEA-8693-57A15A225244}" presName="hierRoot4" presStyleCnt="0"/>
      <dgm:spPr/>
    </dgm:pt>
    <dgm:pt modelId="{4BA0AD57-8AE3-4B1D-B8D1-A57DC11D4385}" type="pres">
      <dgm:prSet presAssocID="{DD197E61-2BC9-4AEA-8693-57A15A225244}" presName="composite4" presStyleCnt="0"/>
      <dgm:spPr/>
    </dgm:pt>
    <dgm:pt modelId="{6076AC6B-C913-4AB6-BC25-9590AD7BC79B}" type="pres">
      <dgm:prSet presAssocID="{DD197E61-2BC9-4AEA-8693-57A15A225244}" presName="background4" presStyleLbl="node4" presStyleIdx="35" presStyleCnt="36"/>
      <dgm:spPr/>
    </dgm:pt>
    <dgm:pt modelId="{CEA9FEC6-2912-4BFD-B6FD-7D73AB126048}" type="pres">
      <dgm:prSet presAssocID="{DD197E61-2BC9-4AEA-8693-57A15A225244}" presName="text4" presStyleLbl="fgAcc4" presStyleIdx="3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E100C-A61F-4188-8CA5-F12DDCC192CA}" type="pres">
      <dgm:prSet presAssocID="{DD197E61-2BC9-4AEA-8693-57A15A225244}" presName="hierChild5" presStyleCnt="0"/>
      <dgm:spPr/>
    </dgm:pt>
    <dgm:pt modelId="{D486F580-351C-4235-A0E1-7406C5AA5BF5}" type="pres">
      <dgm:prSet presAssocID="{1F115556-4FDC-4ACA-8336-8FA1CB15E72C}" presName="Name17" presStyleLbl="parChTrans1D3" presStyleIdx="6" presStyleCnt="7"/>
      <dgm:spPr/>
      <dgm:t>
        <a:bodyPr/>
        <a:lstStyle/>
        <a:p>
          <a:endParaRPr lang="en-US"/>
        </a:p>
      </dgm:t>
    </dgm:pt>
    <dgm:pt modelId="{A802F08F-25FD-41A9-A548-2457CA197E8C}" type="pres">
      <dgm:prSet presAssocID="{B5726753-64C6-46B3-AC3E-AD817083672E}" presName="hierRoot3" presStyleCnt="0"/>
      <dgm:spPr/>
    </dgm:pt>
    <dgm:pt modelId="{E7B37CA7-B5B3-4659-8C59-D74C0EAD1FA4}" type="pres">
      <dgm:prSet presAssocID="{B5726753-64C6-46B3-AC3E-AD817083672E}" presName="composite3" presStyleCnt="0"/>
      <dgm:spPr/>
    </dgm:pt>
    <dgm:pt modelId="{BB7B1E7A-9415-4FD0-B24E-65E6D8F8896F}" type="pres">
      <dgm:prSet presAssocID="{B5726753-64C6-46B3-AC3E-AD817083672E}" presName="background3" presStyleLbl="node3" presStyleIdx="6" presStyleCnt="7"/>
      <dgm:spPr/>
    </dgm:pt>
    <dgm:pt modelId="{C56E3EAA-C591-4A32-9BB1-9B0CA31BAF79}" type="pres">
      <dgm:prSet presAssocID="{B5726753-64C6-46B3-AC3E-AD817083672E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F5643-4111-46CF-A8B8-FEF4B788548B}" type="pres">
      <dgm:prSet presAssocID="{B5726753-64C6-46B3-AC3E-AD817083672E}" presName="hierChild4" presStyleCnt="0"/>
      <dgm:spPr/>
    </dgm:pt>
    <dgm:pt modelId="{36B52939-6A47-4A48-87F2-C05F792AB46C}" type="pres">
      <dgm:prSet presAssocID="{AA0D1275-7A15-4BA4-8448-8B22A6E33DB8}" presName="Name10" presStyleLbl="parChTrans1D2" presStyleIdx="7" presStyleCnt="8"/>
      <dgm:spPr/>
      <dgm:t>
        <a:bodyPr/>
        <a:lstStyle/>
        <a:p>
          <a:endParaRPr lang="en-US"/>
        </a:p>
      </dgm:t>
    </dgm:pt>
    <dgm:pt modelId="{04FBAE48-AC33-4003-986B-1EC93F1B0F30}" type="pres">
      <dgm:prSet presAssocID="{1E8408AE-BA15-416B-B82F-762185074AB2}" presName="hierRoot2" presStyleCnt="0"/>
      <dgm:spPr/>
    </dgm:pt>
    <dgm:pt modelId="{E48C4F47-9E2E-469C-9FD2-88A4E886202D}" type="pres">
      <dgm:prSet presAssocID="{1E8408AE-BA15-416B-B82F-762185074AB2}" presName="composite2" presStyleCnt="0"/>
      <dgm:spPr/>
    </dgm:pt>
    <dgm:pt modelId="{872A815A-FE59-4F5F-86E8-3C37A8BABE37}" type="pres">
      <dgm:prSet presAssocID="{1E8408AE-BA15-416B-B82F-762185074AB2}" presName="background2" presStyleLbl="node2" presStyleIdx="7" presStyleCnt="8"/>
      <dgm:spPr/>
    </dgm:pt>
    <dgm:pt modelId="{1905A200-1F77-4795-8BA4-8CF094580327}" type="pres">
      <dgm:prSet presAssocID="{1E8408AE-BA15-416B-B82F-762185074AB2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98B60-BC22-4A45-B020-D3B3B40670D2}" type="pres">
      <dgm:prSet presAssocID="{1E8408AE-BA15-416B-B82F-762185074AB2}" presName="hierChild3" presStyleCnt="0"/>
      <dgm:spPr/>
    </dgm:pt>
  </dgm:ptLst>
  <dgm:cxnLst>
    <dgm:cxn modelId="{EEAF1A32-FBE7-4339-8AE1-5B27135D4732}" type="presOf" srcId="{E61F5339-162C-4416-9FA8-E040A5BA3825}" destId="{F4028B1C-3BA9-4657-A2B6-34636AD92DD3}" srcOrd="0" destOrd="0" presId="urn:microsoft.com/office/officeart/2005/8/layout/hierarchy1"/>
    <dgm:cxn modelId="{D610DBD4-FF4F-455D-96F8-244BE2AB04D0}" type="presOf" srcId="{F89220F3-2394-4387-AEF2-61F44645493F}" destId="{032DF1F7-2485-405D-8C99-327DD0AEC49A}" srcOrd="0" destOrd="0" presId="urn:microsoft.com/office/officeart/2005/8/layout/hierarchy1"/>
    <dgm:cxn modelId="{27A32A0F-B242-4390-9BEE-A15AB409FE4F}" type="presOf" srcId="{CC5D458E-D6A5-4E85-ACC1-672E16352610}" destId="{976E18FD-31DC-4B5E-90B2-D655D274F655}" srcOrd="0" destOrd="0" presId="urn:microsoft.com/office/officeart/2005/8/layout/hierarchy1"/>
    <dgm:cxn modelId="{AF07B317-0D45-4F9D-890D-8D40BD4C7E3F}" type="presOf" srcId="{1B0A7F12-F811-41DA-A75F-F66A602DF629}" destId="{C01162B8-4599-4113-8F30-AC01553D1161}" srcOrd="0" destOrd="0" presId="urn:microsoft.com/office/officeart/2005/8/layout/hierarchy1"/>
    <dgm:cxn modelId="{10DEA9AE-BB6B-45CF-8D4E-A9C30576F8D7}" srcId="{B8C2F10D-7B9E-4821-9401-6E0BD18C2D42}" destId="{73511EB6-CD29-47B1-8078-840D1AE245D9}" srcOrd="0" destOrd="0" parTransId="{43BB0635-CCEC-42B7-AA20-C33C6339A485}" sibTransId="{403E98D0-047C-4925-BDEB-188E3571EA1A}"/>
    <dgm:cxn modelId="{CE955D2F-913D-47A6-86C6-8611EB4A6214}" type="presOf" srcId="{B1EFF8C8-AE56-404C-A2A0-C434F9E73508}" destId="{69F9F928-190E-455F-A2F4-8A40C2110B76}" srcOrd="0" destOrd="0" presId="urn:microsoft.com/office/officeart/2005/8/layout/hierarchy1"/>
    <dgm:cxn modelId="{F5F50D9B-8B93-4405-9F71-53E041A8A233}" srcId="{B8C2F10D-7B9E-4821-9401-6E0BD18C2D42}" destId="{F5BF31E8-B10F-4B0E-BF7F-3FA31A62C7A3}" srcOrd="2" destOrd="0" parTransId="{29CB8E71-F5E2-4D48-9BED-B4C933AAEB53}" sibTransId="{D99690BE-64BD-4C48-A2CB-5B57629C8953}"/>
    <dgm:cxn modelId="{FEB21F2A-BB32-4B66-B3DD-6ECB8DC83A09}" srcId="{58CF1EA9-3040-4FE1-B23C-1D644F9FE249}" destId="{F734B3CE-E7D5-4821-A357-340E93E8A31B}" srcOrd="0" destOrd="0" parTransId="{1A310DA8-BDE3-403B-A2DA-9DCD76A05FD8}" sibTransId="{0DFE48B0-36B6-4652-BACA-9FE7AB60E896}"/>
    <dgm:cxn modelId="{E145C338-0F0F-4962-87D2-5E0F14934041}" type="presOf" srcId="{32A44376-6783-475A-8ECD-1EC7912FB6FF}" destId="{C5E31A59-A9EE-4C49-B73D-2F776A5A336E}" srcOrd="0" destOrd="0" presId="urn:microsoft.com/office/officeart/2005/8/layout/hierarchy1"/>
    <dgm:cxn modelId="{7A706A71-0044-43DE-9224-E82C99FB946D}" srcId="{A8BF957B-E9DC-4030-98FA-684CE7DD6DCF}" destId="{00ADC56A-E3C1-4F7F-845A-4D76AFBE0BCD}" srcOrd="3" destOrd="0" parTransId="{AC2899D9-968C-4F1F-9A4A-F91F24B22D66}" sibTransId="{EA7B4026-97A5-41E0-A63E-2188D854B2C0}"/>
    <dgm:cxn modelId="{BF62240D-A79F-4F04-B7E9-74BFA50E4E63}" srcId="{132E7BA2-3350-4199-9B9D-0CC65900607C}" destId="{B1EFF8C8-AE56-404C-A2A0-C434F9E73508}" srcOrd="0" destOrd="0" parTransId="{93D1D1DD-2398-4F3F-9D5D-CA6741834984}" sibTransId="{C0545401-7478-437F-B12E-29AD6592F685}"/>
    <dgm:cxn modelId="{00409A55-B0DB-4734-AC0D-EC423B2721D2}" type="presOf" srcId="{883333FD-DE48-4E59-B15D-9F587045F6D9}" destId="{CEEB9044-4D4C-49AA-881F-D9C9B1105B16}" srcOrd="0" destOrd="0" presId="urn:microsoft.com/office/officeart/2005/8/layout/hierarchy1"/>
    <dgm:cxn modelId="{71F2D609-39B3-433B-A911-ADD90937761A}" srcId="{06536786-F7FF-45FE-95F2-A990DF02C3F6}" destId="{4E655408-6772-4E43-9F19-A51C6FA44FB1}" srcOrd="0" destOrd="0" parTransId="{8F83A8F9-BE00-4A43-B090-0A9F1F7D8FE3}" sibTransId="{E2A7BA51-9CAD-4D3F-A24D-921C02DADF86}"/>
    <dgm:cxn modelId="{DFCBB65D-2F3C-40FA-8B9D-B55C692B9EEB}" srcId="{3CADAD94-775D-4514-8DF0-4CE5F6CB6AA4}" destId="{7D513132-5FAC-4260-B2D1-961C173F99D5}" srcOrd="0" destOrd="0" parTransId="{FECF8639-88BC-41E1-A30D-7C3D25ABCB6C}" sibTransId="{7D6D7249-D1F2-4E93-86BE-C4A913E70BE2}"/>
    <dgm:cxn modelId="{650B7D86-319A-451D-BC1E-EADC0B4B5E6E}" type="presOf" srcId="{F82A63B1-517A-4456-B6BA-9D21653331E1}" destId="{1E7168F6-4A64-48FD-909F-83070BF80091}" srcOrd="0" destOrd="0" presId="urn:microsoft.com/office/officeart/2005/8/layout/hierarchy1"/>
    <dgm:cxn modelId="{FDA63653-EE57-4F19-BEF1-5CE6EDA8FA32}" type="presOf" srcId="{388B7E2B-FF2B-43EF-B49C-714EB07AF2FC}" destId="{DD355C56-331F-4E50-A390-6E75B9FFF46C}" srcOrd="0" destOrd="0" presId="urn:microsoft.com/office/officeart/2005/8/layout/hierarchy1"/>
    <dgm:cxn modelId="{D7582FEC-064A-424E-98E7-DF96C961152E}" srcId="{8912EBA9-D67C-401B-A057-52829442170A}" destId="{4FBE50E7-9FD1-4372-8113-52019A1EF649}" srcOrd="0" destOrd="0" parTransId="{89791242-8CD5-4CB2-B820-47A23F483A72}" sibTransId="{6949B054-5792-4AF7-A52C-BF7E7F9026B6}"/>
    <dgm:cxn modelId="{8C1AC947-2071-4BE3-99AF-C2FD94A79F1F}" type="presOf" srcId="{4E655408-6772-4E43-9F19-A51C6FA44FB1}" destId="{9762E683-BA8D-4B5E-9F8F-307772777F7C}" srcOrd="0" destOrd="0" presId="urn:microsoft.com/office/officeart/2005/8/layout/hierarchy1"/>
    <dgm:cxn modelId="{4B6E6CE0-F726-4531-B8A0-D9D3FDB48E99}" srcId="{B8C2F10D-7B9E-4821-9401-6E0BD18C2D42}" destId="{298AB2BD-C544-41B7-B839-0A99F39773E7}" srcOrd="1" destOrd="0" parTransId="{1136456D-5169-41BD-AB06-F16F8AB13C34}" sibTransId="{3B2122A6-DE1E-414B-BFAC-D05A3B908505}"/>
    <dgm:cxn modelId="{11704330-CA21-4BCF-BE6F-FA1B22E7AEC2}" srcId="{29D0A8B4-A617-4410-8CD9-434B07A5D37D}" destId="{C2C79370-733A-49C9-86CC-A27A1F13EB4F}" srcOrd="0" destOrd="0" parTransId="{37676D7B-5785-446B-91FA-0BDED2B21A69}" sibTransId="{C81D3D0C-E15B-45DF-BB17-297A1DD27BE2}"/>
    <dgm:cxn modelId="{E37F8314-1E4E-40F6-8EB0-298B5117ED8B}" type="presOf" srcId="{00ADC56A-E3C1-4F7F-845A-4D76AFBE0BCD}" destId="{D61A9FF0-EE0C-4A59-AB15-075F9337EFC6}" srcOrd="0" destOrd="0" presId="urn:microsoft.com/office/officeart/2005/8/layout/hierarchy1"/>
    <dgm:cxn modelId="{DAB8199B-38CC-4BFE-B598-4F518BC71485}" srcId="{06536786-F7FF-45FE-95F2-A990DF02C3F6}" destId="{25CEA2A5-3E5C-49CC-8401-33D386BAEB4B}" srcOrd="1" destOrd="0" parTransId="{F24CF7B4-A223-4D53-9A72-297615D0DFE6}" sibTransId="{0D3E7E53-C809-4B60-8CA4-174EDCB33839}"/>
    <dgm:cxn modelId="{B74D362D-5F7C-4EB0-B8D7-F4C6FAADEEF9}" type="presOf" srcId="{1291F739-A403-4562-ACB9-157E728D2910}" destId="{DF7450A5-E268-49D8-B172-3F7E1EF54483}" srcOrd="0" destOrd="0" presId="urn:microsoft.com/office/officeart/2005/8/layout/hierarchy1"/>
    <dgm:cxn modelId="{98257816-E4D3-4A0F-A308-EEA06F555FC7}" type="presOf" srcId="{70311944-DAEB-4F7E-963F-7F0B97662423}" destId="{1874A796-42D3-4A7F-877D-2D40071C8D87}" srcOrd="0" destOrd="0" presId="urn:microsoft.com/office/officeart/2005/8/layout/hierarchy1"/>
    <dgm:cxn modelId="{18540A1D-8BF0-428F-9216-4ACAFC9F6F71}" type="presOf" srcId="{C95021F0-86FC-4E8B-884C-EFFDFB2E2842}" destId="{598D55FA-0887-41E1-B23D-260BD1E0CC41}" srcOrd="0" destOrd="0" presId="urn:microsoft.com/office/officeart/2005/8/layout/hierarchy1"/>
    <dgm:cxn modelId="{6D864CDD-4057-44A5-9BF5-3BB545D2C32B}" type="presOf" srcId="{232B7420-656D-4A58-A6C0-A9BE875CAB5D}" destId="{7F59A590-83E6-49EB-8294-168C6F34200E}" srcOrd="0" destOrd="0" presId="urn:microsoft.com/office/officeart/2005/8/layout/hierarchy1"/>
    <dgm:cxn modelId="{AA78608E-3A66-420E-BF5B-9837BDBFF38D}" type="presOf" srcId="{8292F13E-C285-40C9-9958-161ADA07BE06}" destId="{D28125D2-DD67-4429-855D-66E558EAE520}" srcOrd="0" destOrd="0" presId="urn:microsoft.com/office/officeart/2005/8/layout/hierarchy1"/>
    <dgm:cxn modelId="{F9F82AE5-407C-4D0A-93B4-B247E1FB73F8}" type="presOf" srcId="{5D1CE831-3E65-48C5-B276-476807B3B437}" destId="{108E57E0-D691-4ABE-BED0-25EFC935EE5A}" srcOrd="0" destOrd="0" presId="urn:microsoft.com/office/officeart/2005/8/layout/hierarchy1"/>
    <dgm:cxn modelId="{26C400EF-B816-414A-8C33-CF5446E7DA5B}" type="presOf" srcId="{29CB8E71-F5E2-4D48-9BED-B4C933AAEB53}" destId="{FB49C436-C1E5-49C7-938F-C40412275F2E}" srcOrd="0" destOrd="0" presId="urn:microsoft.com/office/officeart/2005/8/layout/hierarchy1"/>
    <dgm:cxn modelId="{B659450A-C79D-4190-A699-BC574EC46644}" srcId="{2E0D5684-9384-44A5-B7BF-7DD5D45E9062}" destId="{06536786-F7FF-45FE-95F2-A990DF02C3F6}" srcOrd="0" destOrd="0" parTransId="{B910B9C7-726D-495D-9320-ED1652E077C6}" sibTransId="{ACEC8218-FF79-4870-9A3F-49198F645D80}"/>
    <dgm:cxn modelId="{E8C558D4-3E59-4356-8388-94FA43D34D18}" type="presOf" srcId="{93D9F9E4-64A4-4154-A1AD-19A11525135D}" destId="{A8A3E30F-32FF-4A3C-9C38-150287953C65}" srcOrd="0" destOrd="0" presId="urn:microsoft.com/office/officeart/2005/8/layout/hierarchy1"/>
    <dgm:cxn modelId="{7CB52E4C-1F38-469A-BAFE-E7E7739C616A}" srcId="{06536786-F7FF-45FE-95F2-A990DF02C3F6}" destId="{A8BF957B-E9DC-4030-98FA-684CE7DD6DCF}" srcOrd="3" destOrd="0" parTransId="{232B7420-656D-4A58-A6C0-A9BE875CAB5D}" sibTransId="{F3471CBE-8776-4A00-9A8B-412492509705}"/>
    <dgm:cxn modelId="{9C906ABF-E799-4F87-8EAE-1D487D1177AC}" srcId="{5039FD69-8DA8-4EE8-854B-491B3559AF3F}" destId="{F29BCC2C-6550-4AC6-8814-66B89BF14EF9}" srcOrd="0" destOrd="0" parTransId="{CC5D458E-D6A5-4E85-ACC1-672E16352610}" sibTransId="{66A8CFA6-E325-4CA4-BB66-CD321B9BDA84}"/>
    <dgm:cxn modelId="{9894895A-DA90-4DC1-B7EF-2FE69FC81E59}" type="presOf" srcId="{B9E0A71E-EB68-497D-979E-5FC52AAD7CFC}" destId="{6A380737-6572-4DE6-86F2-2F98EF9E0099}" srcOrd="0" destOrd="0" presId="urn:microsoft.com/office/officeart/2005/8/layout/hierarchy1"/>
    <dgm:cxn modelId="{CDC65390-F7CC-472B-868C-590D45A59575}" srcId="{D0450EFA-9B9C-4336-BC64-F1C603A0A3E4}" destId="{93D9F9E4-64A4-4154-A1AD-19A11525135D}" srcOrd="0" destOrd="0" parTransId="{7416876E-F261-4EB7-BD65-A8B7A524BAEA}" sibTransId="{FBE05AFE-699B-46C2-B91B-71DA0F01A75D}"/>
    <dgm:cxn modelId="{48F6B176-826C-42D1-AAF4-A58386D8A520}" type="presOf" srcId="{11C6218B-9C00-4848-BB3C-FD0CD3C0E1E2}" destId="{4FED91BF-7F57-417A-95BA-03A6052EC754}" srcOrd="0" destOrd="0" presId="urn:microsoft.com/office/officeart/2005/8/layout/hierarchy1"/>
    <dgm:cxn modelId="{C6EE0838-A4A1-4D04-A0C2-510E74EE6894}" type="presOf" srcId="{F59D43CB-D3C3-4D78-A6D5-939D4F443014}" destId="{47B49950-83D4-4E49-9355-2A5B911B546B}" srcOrd="0" destOrd="0" presId="urn:microsoft.com/office/officeart/2005/8/layout/hierarchy1"/>
    <dgm:cxn modelId="{829298FC-951F-49DA-97AE-20967472C45A}" type="presOf" srcId="{1A310DA8-BDE3-403B-A2DA-9DCD76A05FD8}" destId="{4BACEFB4-8072-4047-AA8E-004D3B50F9D3}" srcOrd="0" destOrd="0" presId="urn:microsoft.com/office/officeart/2005/8/layout/hierarchy1"/>
    <dgm:cxn modelId="{F5CA7507-FB44-48BC-BDFB-C2B6FFB2A95C}" type="presOf" srcId="{FB132406-35DF-4CD9-BC4B-1F91F3563D5D}" destId="{E4A5767D-E519-45DF-B8D7-ED6B48AA52B8}" srcOrd="0" destOrd="0" presId="urn:microsoft.com/office/officeart/2005/8/layout/hierarchy1"/>
    <dgm:cxn modelId="{2BE31B96-748D-4933-ACC7-51AA8660C631}" srcId="{6F244300-A8A6-4376-BCA1-5B562E17BCE8}" destId="{B5726753-64C6-46B3-AC3E-AD817083672E}" srcOrd="2" destOrd="0" parTransId="{1F115556-4FDC-4ACA-8336-8FA1CB15E72C}" sibTransId="{40FAD051-7B9B-498F-86E1-DDAB2489A610}"/>
    <dgm:cxn modelId="{FB3EA785-DEF7-4999-9410-25D630A5FD7C}" srcId="{B1EFF8C8-AE56-404C-A2A0-C434F9E73508}" destId="{DD197E61-2BC9-4AEA-8693-57A15A225244}" srcOrd="0" destOrd="0" parTransId="{C95021F0-86FC-4E8B-884C-EFFDFB2E2842}" sibTransId="{25C6B8E0-81EB-4749-AE73-04E0CE548BC0}"/>
    <dgm:cxn modelId="{0E702FF1-EFFA-4FDE-ACAC-A3D95566B630}" type="presOf" srcId="{0FF2D4C8-C0C2-44CD-9D7A-A08E8242F878}" destId="{00B85270-80B3-40BC-8A48-9A3C3C2308BE}" srcOrd="0" destOrd="0" presId="urn:microsoft.com/office/officeart/2005/8/layout/hierarchy1"/>
    <dgm:cxn modelId="{79779F44-5BFB-469F-9CD5-D9D08713820D}" type="presOf" srcId="{58CF1EA9-3040-4FE1-B23C-1D644F9FE249}" destId="{C5C7E28F-670D-431A-B987-388D878A4B36}" srcOrd="0" destOrd="0" presId="urn:microsoft.com/office/officeart/2005/8/layout/hierarchy1"/>
    <dgm:cxn modelId="{387A182A-346B-4BD5-A195-96CD9C8D6826}" type="presOf" srcId="{FECF8639-88BC-41E1-A30D-7C3D25ABCB6C}" destId="{AE6107DE-8ACE-4B44-930D-97DBF851B683}" srcOrd="0" destOrd="0" presId="urn:microsoft.com/office/officeart/2005/8/layout/hierarchy1"/>
    <dgm:cxn modelId="{F99EEF90-AB57-45F4-9B3D-D5A118B428B1}" srcId="{06536786-F7FF-45FE-95F2-A990DF02C3F6}" destId="{F59D43CB-D3C3-4D78-A6D5-939D4F443014}" srcOrd="5" destOrd="0" parTransId="{C6F5ED85-C9ED-45A0-9ECB-AA0C86E7D32A}" sibTransId="{9B04C10B-3288-4C80-96FD-9198325F393B}"/>
    <dgm:cxn modelId="{88BA7E1A-D54F-4B53-BADB-DCC7611503A8}" srcId="{5039FD69-8DA8-4EE8-854B-491B3559AF3F}" destId="{F89220F3-2394-4387-AEF2-61F44645493F}" srcOrd="1" destOrd="0" parTransId="{5D12D465-F298-4E1D-BBDD-196723E22E98}" sibTransId="{9B077475-00FF-4118-A69D-830B8BD0B3EE}"/>
    <dgm:cxn modelId="{C770F875-A277-4250-A86A-A46305D4AB9F}" type="presOf" srcId="{AC2899D9-968C-4F1F-9A4A-F91F24B22D66}" destId="{7DD882BA-A9F8-4EAE-B087-49D7BBD9485E}" srcOrd="0" destOrd="0" presId="urn:microsoft.com/office/officeart/2005/8/layout/hierarchy1"/>
    <dgm:cxn modelId="{FAE3A559-419B-40FF-9028-A710E30306A1}" srcId="{06536786-F7FF-45FE-95F2-A990DF02C3F6}" destId="{C5945A14-84FC-4956-A4E6-8036FCB88458}" srcOrd="4" destOrd="0" parTransId="{15E7A2F7-1BB7-41EB-A3EB-CB5D7FA7FDE6}" sibTransId="{9CB92644-6264-49E7-BDD0-0CF9C4B628DA}"/>
    <dgm:cxn modelId="{515E2D17-E3FD-4B57-97B1-D68F6D78B295}" type="presOf" srcId="{8912EBA9-D67C-401B-A057-52829442170A}" destId="{EB13F16E-CD1D-406F-AE1B-A345BF86F851}" srcOrd="0" destOrd="0" presId="urn:microsoft.com/office/officeart/2005/8/layout/hierarchy1"/>
    <dgm:cxn modelId="{4256C416-4B82-49EF-AAB6-996DDA2098CC}" type="presOf" srcId="{B4A52FCC-59B5-43E1-B88C-914BA49747DE}" destId="{4DE7C719-EC15-476C-A609-C4349636068C}" srcOrd="0" destOrd="0" presId="urn:microsoft.com/office/officeart/2005/8/layout/hierarchy1"/>
    <dgm:cxn modelId="{0B101699-AAAD-460C-8021-5CEBFBD58273}" type="presOf" srcId="{5258F372-97D6-4D5C-887C-80793CBBB18B}" destId="{DED6889B-0097-4354-8E81-DB0210595E49}" srcOrd="0" destOrd="0" presId="urn:microsoft.com/office/officeart/2005/8/layout/hierarchy1"/>
    <dgm:cxn modelId="{A18BA9EC-89A3-44F8-B5A8-CFD0E4855506}" type="presOf" srcId="{F24CF7B4-A223-4D53-9A72-297615D0DFE6}" destId="{6292979D-7F8C-414F-A906-3B129E80DBF3}" srcOrd="0" destOrd="0" presId="urn:microsoft.com/office/officeart/2005/8/layout/hierarchy1"/>
    <dgm:cxn modelId="{AF792ED2-27B6-4247-8020-BADD4824E750}" srcId="{06536786-F7FF-45FE-95F2-A990DF02C3F6}" destId="{9A702E3E-0D4F-4E3D-8BBD-30DA6F187337}" srcOrd="2" destOrd="0" parTransId="{065413D8-652B-4017-B8F4-852AB0491DE3}" sibTransId="{71415E2F-1CEF-4627-B4AF-9E1D534D4A3B}"/>
    <dgm:cxn modelId="{55E13E8E-0356-459E-847E-4EB447BB7A4F}" type="presOf" srcId="{38D0AC6E-E3AA-4D08-B662-2A244EE25C48}" destId="{21C83CAF-32FD-4041-8FBC-23CD2AB843CC}" srcOrd="0" destOrd="0" presId="urn:microsoft.com/office/officeart/2005/8/layout/hierarchy1"/>
    <dgm:cxn modelId="{22D9D408-41D9-4269-9751-8685EBCF626E}" srcId="{84AA312C-4A3B-47F8-BE25-B8EF9AB2C416}" destId="{FB132406-35DF-4CD9-BC4B-1F91F3563D5D}" srcOrd="2" destOrd="0" parTransId="{7951D6CF-BCE5-458A-B4DA-48B43DAF78D7}" sibTransId="{3E9AFBD5-33B1-414D-8D01-7AE4C10EA021}"/>
    <dgm:cxn modelId="{8926290D-DDC4-4305-8613-D11BB19EEC8B}" type="presOf" srcId="{8F83A8F9-BE00-4A43-B090-0A9F1F7D8FE3}" destId="{A94B8041-3B88-4077-976F-622E14286A28}" srcOrd="0" destOrd="0" presId="urn:microsoft.com/office/officeart/2005/8/layout/hierarchy1"/>
    <dgm:cxn modelId="{4CEF5402-9D02-468F-B082-BF69A31B0126}" srcId="{28B690C5-E831-40F2-9F20-E9C06F122285}" destId="{1291F739-A403-4562-ACB9-157E728D2910}" srcOrd="0" destOrd="0" parTransId="{B4E0C9BF-4308-421D-9CFF-C4EF2996E433}" sibTransId="{B8944E52-8411-4FB2-8512-C70F048C27A1}"/>
    <dgm:cxn modelId="{DCDC7557-821B-4023-9209-D652711DB756}" srcId="{1291F739-A403-4562-ACB9-157E728D2910}" destId="{B9E0A71E-EB68-497D-979E-5FC52AAD7CFC}" srcOrd="0" destOrd="0" parTransId="{CBCC7A29-AD99-4886-89E9-FC0BF4750BFD}" sibTransId="{C14CB031-F0AF-495D-B0EC-6942DB8EE3C3}"/>
    <dgm:cxn modelId="{A3460D95-37EC-44B8-9D25-B5EF76ED7F13}" type="presOf" srcId="{5D12D465-F298-4E1D-BBDD-196723E22E98}" destId="{908F5EF5-EDF6-4FDC-BECB-EC4F9FB78051}" srcOrd="0" destOrd="0" presId="urn:microsoft.com/office/officeart/2005/8/layout/hierarchy1"/>
    <dgm:cxn modelId="{200A7C7A-44EF-4E5B-9D96-AB40F7FF8BFA}" type="presOf" srcId="{A8B6EDC7-AD75-4C74-B92F-64A3E405E4D7}" destId="{CEEC8A2E-A038-4C89-AB94-B30988B2AD08}" srcOrd="0" destOrd="0" presId="urn:microsoft.com/office/officeart/2005/8/layout/hierarchy1"/>
    <dgm:cxn modelId="{8D2C0935-7E7A-482F-9D08-3AF873256979}" srcId="{5039FD69-8DA8-4EE8-854B-491B3559AF3F}" destId="{B8C2F10D-7B9E-4821-9401-6E0BD18C2D42}" srcOrd="2" destOrd="0" parTransId="{E61F5339-162C-4416-9FA8-E040A5BA3825}" sibTransId="{A19A05F6-D4D1-4A3C-8070-6305CB0C231F}"/>
    <dgm:cxn modelId="{82FC0159-0FE2-4A5C-9F53-1FAFA527712E}" type="presOf" srcId="{43BB0635-CCEC-42B7-AA20-C33C6339A485}" destId="{BB72DB59-4145-47F6-AA5E-D131B056C2A2}" srcOrd="0" destOrd="0" presId="urn:microsoft.com/office/officeart/2005/8/layout/hierarchy1"/>
    <dgm:cxn modelId="{09C60EFB-9F22-413E-978A-2D84F9444DB3}" srcId="{CF8D59D0-9E2D-45CB-AFE7-46CEBD95DC76}" destId="{5039FD69-8DA8-4EE8-854B-491B3559AF3F}" srcOrd="1" destOrd="0" parTransId="{58FEDD88-15F8-4F2F-B081-3E0140DC2669}" sibTransId="{5B7BFB63-1C14-4B10-88F8-175635329DA9}"/>
    <dgm:cxn modelId="{EC7BDBEB-A640-4525-B75E-54C720AB216E}" srcId="{F29BCC2C-6550-4AC6-8814-66B89BF14EF9}" destId="{B4A52FCC-59B5-43E1-B88C-914BA49747DE}" srcOrd="0" destOrd="0" parTransId="{71346AD5-211E-42A8-A1F0-14E72482BFA6}" sibTransId="{8E74B5F7-BD8B-4700-8FE0-1B69E6D83EB1}"/>
    <dgm:cxn modelId="{763AE156-13C9-4F6B-9C74-770B49D4B575}" type="presOf" srcId="{C2C79370-733A-49C9-86CC-A27A1F13EB4F}" destId="{9855562A-D4BB-4CC8-8B02-20330BA71B55}" srcOrd="0" destOrd="0" presId="urn:microsoft.com/office/officeart/2005/8/layout/hierarchy1"/>
    <dgm:cxn modelId="{1E3046DB-5281-43EB-83A8-D49CF4DCD440}" type="presOf" srcId="{7951D6CF-BCE5-458A-B4DA-48B43DAF78D7}" destId="{1D3FECD8-5D55-4958-B498-DD57F2565C2F}" srcOrd="0" destOrd="0" presId="urn:microsoft.com/office/officeart/2005/8/layout/hierarchy1"/>
    <dgm:cxn modelId="{0330EA8B-AA80-4E1A-BFD3-52D2E0AE5C19}" type="presOf" srcId="{7F61DA88-D810-43BF-A709-748BC0948EAA}" destId="{619A86F0-176F-4D3A-932A-B482914BE0E5}" srcOrd="0" destOrd="0" presId="urn:microsoft.com/office/officeart/2005/8/layout/hierarchy1"/>
    <dgm:cxn modelId="{1F70C9C5-742A-45D7-B448-B64E938A2294}" type="presOf" srcId="{48CC897F-7AD7-45DD-BFA7-E45339C8012F}" destId="{5A3B4B85-3ED7-42E9-804F-8AD344DAC54B}" srcOrd="0" destOrd="0" presId="urn:microsoft.com/office/officeart/2005/8/layout/hierarchy1"/>
    <dgm:cxn modelId="{AA62CEFD-56AE-4A06-BE3A-B1A7257B1927}" type="presOf" srcId="{873988DC-EDF0-461A-941D-A9F5BC984360}" destId="{6485F1DC-37A9-409B-BC5B-1FA622BF13CE}" srcOrd="0" destOrd="0" presId="urn:microsoft.com/office/officeart/2005/8/layout/hierarchy1"/>
    <dgm:cxn modelId="{9749C068-026B-40E6-A814-7DFA36CAFED3}" type="presOf" srcId="{D4760A60-1A12-4DEB-B930-0D5E88098148}" destId="{733A2CD6-D412-433B-BFD9-402C00831D66}" srcOrd="0" destOrd="0" presId="urn:microsoft.com/office/officeart/2005/8/layout/hierarchy1"/>
    <dgm:cxn modelId="{933D7E48-2DA2-4304-833C-7FE7FDF52FDE}" srcId="{93D9F9E4-64A4-4154-A1AD-19A11525135D}" destId="{8912EBA9-D67C-401B-A057-52829442170A}" srcOrd="0" destOrd="0" parTransId="{C79DC0AC-9A19-46D7-8906-985C43837D13}" sibTransId="{81A887E8-B4DE-4C92-B7D3-6C4AE3089311}"/>
    <dgm:cxn modelId="{0DD5EBBC-969A-49C3-AB85-EBC62673C125}" type="presOf" srcId="{D0450EFA-9B9C-4336-BC64-F1C603A0A3E4}" destId="{4549FB4E-D6C4-4C64-81CF-EE1EEBFB7D8D}" srcOrd="0" destOrd="0" presId="urn:microsoft.com/office/officeart/2005/8/layout/hierarchy1"/>
    <dgm:cxn modelId="{86FE5CCE-9475-4146-8FCA-0ADDD3FDDFBA}" type="presOf" srcId="{F29BCC2C-6550-4AC6-8814-66B89BF14EF9}" destId="{81D4E53E-0227-486A-9CF1-754DC99D39CD}" srcOrd="0" destOrd="0" presId="urn:microsoft.com/office/officeart/2005/8/layout/hierarchy1"/>
    <dgm:cxn modelId="{02B2868B-BD06-4658-8EE0-1B516C2749CD}" type="presOf" srcId="{439AFB0D-2424-439F-82F8-17ABF2782A4D}" destId="{340E1027-E8DA-440C-8188-E6C8B96F1629}" srcOrd="0" destOrd="0" presId="urn:microsoft.com/office/officeart/2005/8/layout/hierarchy1"/>
    <dgm:cxn modelId="{9F4C79FC-8931-49DE-BFD0-84B7FCAC8042}" type="presOf" srcId="{1F115556-4FDC-4ACA-8336-8FA1CB15E72C}" destId="{D486F580-351C-4235-A0E1-7406C5AA5BF5}" srcOrd="0" destOrd="0" presId="urn:microsoft.com/office/officeart/2005/8/layout/hierarchy1"/>
    <dgm:cxn modelId="{93252F94-F586-4691-A226-4E3347B02B16}" srcId="{8292F13E-C285-40C9-9958-161ADA07BE06}" destId="{5258F372-97D6-4D5C-887C-80793CBBB18B}" srcOrd="0" destOrd="0" parTransId="{5161B61A-EC8F-4D9E-9D72-3C4A6C08803A}" sibTransId="{A5723946-4F21-4C20-8E77-9751814782E4}"/>
    <dgm:cxn modelId="{33C80FD5-8F58-4760-8A33-0E6B47BF9904}" srcId="{58CF1EA9-3040-4FE1-B23C-1D644F9FE249}" destId="{84AA312C-4A3B-47F8-BE25-B8EF9AB2C416}" srcOrd="2" destOrd="0" parTransId="{0FF2D4C8-C0C2-44CD-9D7A-A08E8242F878}" sibTransId="{F9FB2B88-9098-4232-9022-18FDBE526AA3}"/>
    <dgm:cxn modelId="{64FAA190-032B-4D9B-9C81-3BFAAD629080}" type="presOf" srcId="{25CEA2A5-3E5C-49CC-8401-33D386BAEB4B}" destId="{4FC1FC3A-964A-4DA9-A5AD-B26E0B83BEFF}" srcOrd="0" destOrd="0" presId="urn:microsoft.com/office/officeart/2005/8/layout/hierarchy1"/>
    <dgm:cxn modelId="{23159402-6348-4B90-9608-345F4F29A9A1}" srcId="{C7FA5F73-0C88-47FC-A4F5-C21500A151D8}" destId="{439AFB0D-2424-439F-82F8-17ABF2782A4D}" srcOrd="0" destOrd="0" parTransId="{32A44376-6783-475A-8ECD-1EC7912FB6FF}" sibTransId="{533498FB-CF22-4A71-8387-97B463C35AC9}"/>
    <dgm:cxn modelId="{9000511F-75FF-4C2D-85DE-BC346EA75D08}" type="presOf" srcId="{34C1ADEF-C61C-41CD-B2D3-F3C471B47A25}" destId="{B6399D3F-A90E-4DF8-8EB6-00FBF3E9D1C6}" srcOrd="0" destOrd="0" presId="urn:microsoft.com/office/officeart/2005/8/layout/hierarchy1"/>
    <dgm:cxn modelId="{DB78BC73-B70F-48FF-9975-13939F27C14D}" srcId="{06536786-F7FF-45FE-95F2-A990DF02C3F6}" destId="{6F244300-A8A6-4376-BCA1-5B562E17BCE8}" srcOrd="6" destOrd="0" parTransId="{31D6F3B8-1F5A-4E46-BBDA-7182902EC7C1}" sibTransId="{135F3E48-3AA6-41F7-AD17-B20CED36CD8A}"/>
    <dgm:cxn modelId="{FBCC4FC8-A804-48B8-B8F3-4C581B026AF0}" srcId="{D70BA74F-5C95-47E1-BE6A-A10A72142E99}" destId="{9912E43F-4791-41FD-BBFC-F88243619721}" srcOrd="0" destOrd="0" parTransId="{48CC897F-7AD7-45DD-BFA7-E45339C8012F}" sibTransId="{00E8BA23-4901-42AD-B8A6-54B5FE3EBFE6}"/>
    <dgm:cxn modelId="{C98A5D5F-0608-4867-957A-233E309498A1}" type="presOf" srcId="{15E7A2F7-1BB7-41EB-A3EB-CB5D7FA7FDE6}" destId="{6254354C-4176-41C2-B2E7-06D162E2AC5E}" srcOrd="0" destOrd="0" presId="urn:microsoft.com/office/officeart/2005/8/layout/hierarchy1"/>
    <dgm:cxn modelId="{9346FEF1-C142-4A46-9A5A-1DD27BA3AAA6}" type="presOf" srcId="{02E23306-B001-4D19-9F20-6BE06A8FA559}" destId="{A44C3489-632F-450E-8419-94D9ECE3D43E}" srcOrd="0" destOrd="0" presId="urn:microsoft.com/office/officeart/2005/8/layout/hierarchy1"/>
    <dgm:cxn modelId="{48D4B520-2310-482B-A3C4-27115665768E}" type="presOf" srcId="{7416876E-F261-4EB7-BD65-A8B7A524BAEA}" destId="{DFD29D4A-D6B9-4E03-8713-E60A91F2A190}" srcOrd="0" destOrd="0" presId="urn:microsoft.com/office/officeart/2005/8/layout/hierarchy1"/>
    <dgm:cxn modelId="{DE8C766D-C9D5-4419-B3E9-1F01DC936EDB}" type="presOf" srcId="{29D0A8B4-A617-4410-8CD9-434B07A5D37D}" destId="{C032D67D-90DB-40F0-8D8C-BCE976294C17}" srcOrd="0" destOrd="0" presId="urn:microsoft.com/office/officeart/2005/8/layout/hierarchy1"/>
    <dgm:cxn modelId="{33B036B5-DBEC-4E42-9A37-4674DBEB450E}" type="presOf" srcId="{7D513132-5FAC-4260-B2D1-961C173F99D5}" destId="{61B2C402-17EA-471F-8EBA-7184866F12A6}" srcOrd="0" destOrd="0" presId="urn:microsoft.com/office/officeart/2005/8/layout/hierarchy1"/>
    <dgm:cxn modelId="{6E74227F-1423-4B45-ACFE-CA05F8B112E5}" type="presOf" srcId="{37676D7B-5785-446B-91FA-0BDED2B21A69}" destId="{F04343A9-9F09-4C16-A353-7D14602BC7ED}" srcOrd="0" destOrd="0" presId="urn:microsoft.com/office/officeart/2005/8/layout/hierarchy1"/>
    <dgm:cxn modelId="{55C6F30B-D29B-4899-BD3C-1803637E9D85}" type="presOf" srcId="{DD197E61-2BC9-4AEA-8693-57A15A225244}" destId="{CEA9FEC6-2912-4BFD-B6FD-7D73AB126048}" srcOrd="0" destOrd="0" presId="urn:microsoft.com/office/officeart/2005/8/layout/hierarchy1"/>
    <dgm:cxn modelId="{8E74F89B-513E-441C-A030-F715B7739D54}" type="presOf" srcId="{C7FA5F73-0C88-47FC-A4F5-C21500A151D8}" destId="{73BA4797-27B0-4DED-A44F-745C5DDDFC39}" srcOrd="0" destOrd="0" presId="urn:microsoft.com/office/officeart/2005/8/layout/hierarchy1"/>
    <dgm:cxn modelId="{67AC2224-C224-48DA-92B2-C729CA8ECD64}" type="presOf" srcId="{3CADAD94-775D-4514-8DF0-4CE5F6CB6AA4}" destId="{A003B66F-C851-470E-BB3B-41D511FA3B3D}" srcOrd="0" destOrd="0" presId="urn:microsoft.com/office/officeart/2005/8/layout/hierarchy1"/>
    <dgm:cxn modelId="{75EDC6E7-DDB1-4006-8F20-84816DA0635F}" type="presOf" srcId="{93D1D1DD-2398-4F3F-9D5D-CA6741834984}" destId="{088F7DA4-99AD-498C-9527-35276D29B61E}" srcOrd="0" destOrd="0" presId="urn:microsoft.com/office/officeart/2005/8/layout/hierarchy1"/>
    <dgm:cxn modelId="{92B203BC-AC89-4743-9462-9FCEE147F833}" type="presOf" srcId="{B4E0C9BF-4308-421D-9CFF-C4EF2996E433}" destId="{5A771252-BEA2-48F3-9C27-3E44A2994A02}" srcOrd="0" destOrd="0" presId="urn:microsoft.com/office/officeart/2005/8/layout/hierarchy1"/>
    <dgm:cxn modelId="{CBAEF371-9DF6-4EC2-9D9C-9A9C8E9C4E61}" srcId="{3242014D-FA1D-485F-9E59-8857465DB4BB}" destId="{BD8CA7CE-0808-493E-A0A2-939C11CA1347}" srcOrd="0" destOrd="0" parTransId="{5D1CE831-3E65-48C5-B276-476807B3B437}" sibTransId="{B839D51A-CF49-4CEF-B8D4-D8A76E9622F3}"/>
    <dgm:cxn modelId="{71D76575-B4EF-42D4-AC82-155BBFF69561}" type="presOf" srcId="{BD8CA7CE-0808-493E-A0A2-939C11CA1347}" destId="{2B3E721E-3281-48DA-B90D-01CB6048A6D1}" srcOrd="0" destOrd="0" presId="urn:microsoft.com/office/officeart/2005/8/layout/hierarchy1"/>
    <dgm:cxn modelId="{EE38BF85-3765-4D96-8DC1-5CD620BFEF38}" type="presOf" srcId="{4FBE50E7-9FD1-4372-8113-52019A1EF649}" destId="{F74D4146-C993-40CA-91D6-3BC1422E7522}" srcOrd="0" destOrd="0" presId="urn:microsoft.com/office/officeart/2005/8/layout/hierarchy1"/>
    <dgm:cxn modelId="{E90DB85E-FCD0-4701-8795-2544DE0DCD4F}" type="presOf" srcId="{1136456D-5169-41BD-AB06-F16F8AB13C34}" destId="{DEE4C359-3448-4023-A97C-DAF316ED8968}" srcOrd="0" destOrd="0" presId="urn:microsoft.com/office/officeart/2005/8/layout/hierarchy1"/>
    <dgm:cxn modelId="{C98CD6A9-9644-461F-B627-9BFB5884E8D6}" type="presOf" srcId="{5039FD69-8DA8-4EE8-854B-491B3559AF3F}" destId="{E19A54CF-C809-468C-A1B1-82822F99BE8D}" srcOrd="0" destOrd="0" presId="urn:microsoft.com/office/officeart/2005/8/layout/hierarchy1"/>
    <dgm:cxn modelId="{7BEA27FC-467E-4412-B8F1-C84031A47A2B}" type="presOf" srcId="{9912E43F-4791-41FD-BBFC-F88243619721}" destId="{91A86A27-5439-428D-8F3A-9BD604102092}" srcOrd="0" destOrd="0" presId="urn:microsoft.com/office/officeart/2005/8/layout/hierarchy1"/>
    <dgm:cxn modelId="{77E73005-8187-40EA-B771-9B82E6579E8D}" srcId="{A8BF957B-E9DC-4030-98FA-684CE7DD6DCF}" destId="{3CADAD94-775D-4514-8DF0-4CE5F6CB6AA4}" srcOrd="1" destOrd="0" parTransId="{873988DC-EDF0-461A-941D-A9F5BC984360}" sibTransId="{34FE29E6-A4A5-4804-8F41-30570FFAE7C0}"/>
    <dgm:cxn modelId="{E090B7ED-2D37-4430-A95C-BD3946DE863E}" type="presOf" srcId="{5161B61A-EC8F-4D9E-9D72-3C4A6C08803A}" destId="{D4BD34CB-C335-4089-AA43-244E17585EE7}" srcOrd="0" destOrd="0" presId="urn:microsoft.com/office/officeart/2005/8/layout/hierarchy1"/>
    <dgm:cxn modelId="{A42BD8AD-C5C1-45B5-B947-0FFFB052263D}" type="presOf" srcId="{C79DC0AC-9A19-46D7-8906-985C43837D13}" destId="{35701AA6-D055-450D-95A8-98A4565CBE93}" srcOrd="0" destOrd="0" presId="urn:microsoft.com/office/officeart/2005/8/layout/hierarchy1"/>
    <dgm:cxn modelId="{AE04EC2F-F87A-458C-9802-2BD9BE861D6F}" type="presOf" srcId="{07E13DBC-F972-4A4D-BA0F-6F11AF343170}" destId="{988AA487-5747-4B68-9F86-E09513F4E8DE}" srcOrd="0" destOrd="0" presId="urn:microsoft.com/office/officeart/2005/8/layout/hierarchy1"/>
    <dgm:cxn modelId="{92FD0BBA-4706-4C83-AFF4-E992ECFF79D7}" type="presOf" srcId="{84AA312C-4A3B-47F8-BE25-B8EF9AB2C416}" destId="{784D56A7-ABD9-4D84-88DC-2118C0C2B0D1}" srcOrd="0" destOrd="0" presId="urn:microsoft.com/office/officeart/2005/8/layout/hierarchy1"/>
    <dgm:cxn modelId="{965FB653-03B1-4847-A4CD-4A50642D7BB2}" type="presOf" srcId="{73511EB6-CD29-47B1-8078-840D1AE245D9}" destId="{9ADBA7DA-AD78-4473-B1CE-AA5531176838}" srcOrd="0" destOrd="0" presId="urn:microsoft.com/office/officeart/2005/8/layout/hierarchy1"/>
    <dgm:cxn modelId="{025CCBD7-9965-46B3-B99F-371518439106}" srcId="{A8BF957B-E9DC-4030-98FA-684CE7DD6DCF}" destId="{D70BA74F-5C95-47E1-BE6A-A10A72142E99}" srcOrd="2" destOrd="0" parTransId="{2BDFA43F-BB71-4404-8E51-B3C7149BA451}" sibTransId="{69761070-91D0-4A93-B2B8-709B1CC78B28}"/>
    <dgm:cxn modelId="{4664C721-EFB3-4FC3-9D53-884C25F2A5D7}" type="presOf" srcId="{E3645873-B80D-472E-8573-A88AB637A87C}" destId="{C6C59479-43AB-427C-A44E-E3CC6AD32D64}" srcOrd="0" destOrd="0" presId="urn:microsoft.com/office/officeart/2005/8/layout/hierarchy1"/>
    <dgm:cxn modelId="{B6B5BA27-B6F6-4C4E-8AD0-89668E019CB9}" type="presOf" srcId="{F2627303-5827-4066-B80D-77CF5C9E2633}" destId="{A0344152-E760-43FD-BB5D-39C5FA87CDEE}" srcOrd="0" destOrd="0" presId="urn:microsoft.com/office/officeart/2005/8/layout/hierarchy1"/>
    <dgm:cxn modelId="{EAAC2A36-D155-4536-908E-9FA7950D508E}" type="presOf" srcId="{B8C2F10D-7B9E-4821-9401-6E0BD18C2D42}" destId="{EECD5D4B-DC7D-4BBC-B619-54222B69E395}" srcOrd="0" destOrd="0" presId="urn:microsoft.com/office/officeart/2005/8/layout/hierarchy1"/>
    <dgm:cxn modelId="{970A0918-786A-4A40-9E30-A0BB49C6B85C}" srcId="{CF8D59D0-9E2D-45CB-AFE7-46CEBD95DC76}" destId="{3242014D-FA1D-485F-9E59-8857465DB4BB}" srcOrd="0" destOrd="0" parTransId="{11C6218B-9C00-4848-BB3C-FD0CD3C0E1E2}" sibTransId="{0F238C13-3D08-4449-B880-5D258B22B4E4}"/>
    <dgm:cxn modelId="{6E79A6EE-B890-4EA0-9B84-7B34407A5B04}" type="presOf" srcId="{6F244300-A8A6-4376-BCA1-5B562E17BCE8}" destId="{7F65C886-B6A3-47E2-BA6E-032505B28436}" srcOrd="0" destOrd="0" presId="urn:microsoft.com/office/officeart/2005/8/layout/hierarchy1"/>
    <dgm:cxn modelId="{77F68BE0-F1CE-4C17-8D27-DE7FFC87DF49}" type="presOf" srcId="{132E7BA2-3350-4199-9B9D-0CC65900607C}" destId="{B0F67F6F-70ED-4F41-A2C0-85FC1A3E3BB8}" srcOrd="0" destOrd="0" presId="urn:microsoft.com/office/officeart/2005/8/layout/hierarchy1"/>
    <dgm:cxn modelId="{D5D46D4D-B023-4B11-B433-2D32EE27E7A5}" srcId="{73511EB6-CD29-47B1-8078-840D1AE245D9}" destId="{8292F13E-C285-40C9-9958-161ADA07BE06}" srcOrd="0" destOrd="0" parTransId="{38D0AC6E-E3AA-4D08-B662-2A244EE25C48}" sibTransId="{ECEB99BE-E0FD-40AE-9559-05728952A9E7}"/>
    <dgm:cxn modelId="{21D40A54-1D51-4660-B187-6AF4A3422A43}" srcId="{58CF1EA9-3040-4FE1-B23C-1D644F9FE249}" destId="{E3645873-B80D-472E-8573-A88AB637A87C}" srcOrd="1" destOrd="0" parTransId="{388B7E2B-FF2B-43EF-B49C-714EB07AF2FC}" sibTransId="{5CCBCA19-41A4-4704-814A-B8D63A653046}"/>
    <dgm:cxn modelId="{BC6C2ABC-29DF-412F-A2B5-C4C3B1CF04E8}" type="presOf" srcId="{94267814-9C28-4146-A3EE-64B854900E28}" destId="{6D0B7A92-8E4F-4165-90FD-2D573C4D4630}" srcOrd="0" destOrd="0" presId="urn:microsoft.com/office/officeart/2005/8/layout/hierarchy1"/>
    <dgm:cxn modelId="{50C11D79-1A44-4B91-89FC-46D743458F1A}" type="presOf" srcId="{D70BA74F-5C95-47E1-BE6A-A10A72142E99}" destId="{7D06070B-7B9F-4E2E-B4F7-7C79F80A4F03}" srcOrd="0" destOrd="0" presId="urn:microsoft.com/office/officeart/2005/8/layout/hierarchy1"/>
    <dgm:cxn modelId="{E24DAAA1-6BC0-431B-B950-77EA803FCE68}" type="presOf" srcId="{31D6F3B8-1F5A-4E46-BBDA-7182902EC7C1}" destId="{37980185-4C93-43C1-A51D-15BE97F5FBDF}" srcOrd="0" destOrd="0" presId="urn:microsoft.com/office/officeart/2005/8/layout/hierarchy1"/>
    <dgm:cxn modelId="{F65620A2-FB2C-43F1-8B3B-A3D8F02E4C6C}" type="presOf" srcId="{B0D86E0B-1359-4471-A3C9-A3276D181A3C}" destId="{D4DBAAB1-FB0E-42C0-A2C8-A0B430431735}" srcOrd="0" destOrd="0" presId="urn:microsoft.com/office/officeart/2005/8/layout/hierarchy1"/>
    <dgm:cxn modelId="{81B23B94-EA54-48FD-B90C-B7B2764CC070}" type="presOf" srcId="{C5945A14-84FC-4956-A4E6-8036FCB88458}" destId="{653B4A5D-2ADE-4E26-9788-72669908F8DD}" srcOrd="0" destOrd="0" presId="urn:microsoft.com/office/officeart/2005/8/layout/hierarchy1"/>
    <dgm:cxn modelId="{1CB285F6-773F-4D2C-8058-6F127AB09773}" type="presOf" srcId="{5F3F5358-6FA7-4DE9-8142-0E02601D4002}" destId="{55E3AD7A-197B-4D03-B31B-C288BC9A8A64}" srcOrd="0" destOrd="0" presId="urn:microsoft.com/office/officeart/2005/8/layout/hierarchy1"/>
    <dgm:cxn modelId="{12BC74E9-867A-499F-BEB5-BD1261AA29F1}" srcId="{A8BF957B-E9DC-4030-98FA-684CE7DD6DCF}" destId="{C7FA5F73-0C88-47FC-A4F5-C21500A151D8}" srcOrd="0" destOrd="0" parTransId="{1B0A7F12-F811-41DA-A75F-F66A602DF629}" sibTransId="{9984FA5F-E934-4F49-8C25-8F8FBA8EDED0}"/>
    <dgm:cxn modelId="{A840647C-5730-4B92-ADE0-8EA07FD0D0C4}" type="presOf" srcId="{2E0D5684-9384-44A5-B7BF-7DD5D45E9062}" destId="{7032B618-E697-43CD-ACEE-B78276D8F051}" srcOrd="0" destOrd="0" presId="urn:microsoft.com/office/officeart/2005/8/layout/hierarchy1"/>
    <dgm:cxn modelId="{DDA48E8F-3B0A-429A-A9AE-5BAF3E187471}" srcId="{06536786-F7FF-45FE-95F2-A990DF02C3F6}" destId="{1E8408AE-BA15-416B-B82F-762185074AB2}" srcOrd="7" destOrd="0" parTransId="{AA0D1275-7A15-4BA4-8448-8B22A6E33DB8}" sibTransId="{657CACDE-6783-4D1E-B157-6B384E817FA0}"/>
    <dgm:cxn modelId="{673A47E0-DBAA-4DDE-B265-B27CFF7E7DBE}" srcId="{4FBE50E7-9FD1-4372-8113-52019A1EF649}" destId="{29F42304-875A-4D6F-976A-27934C68636C}" srcOrd="0" destOrd="0" parTransId="{5F3F5358-6FA7-4DE9-8142-0E02601D4002}" sibTransId="{9AE1FDEA-84A8-4305-9BB1-A9585181F36A}"/>
    <dgm:cxn modelId="{825D5AD8-238E-4579-AFC7-A88A1DBA80CE}" type="presOf" srcId="{28B690C5-E831-40F2-9F20-E9C06F122285}" destId="{1BDC6F80-B99D-4889-8F1E-ED21DFBA6CF5}" srcOrd="0" destOrd="0" presId="urn:microsoft.com/office/officeart/2005/8/layout/hierarchy1"/>
    <dgm:cxn modelId="{CE11B7F2-4327-4748-8E44-927D08529330}" type="presOf" srcId="{71346AD5-211E-42A8-A1F0-14E72482BFA6}" destId="{C8B4C666-EB90-4014-89F6-E9FC8657B89A}" srcOrd="0" destOrd="0" presId="urn:microsoft.com/office/officeart/2005/8/layout/hierarchy1"/>
    <dgm:cxn modelId="{53E44B2E-22E5-4953-9B39-2DD3FF121B04}" type="presOf" srcId="{3242014D-FA1D-485F-9E59-8857465DB4BB}" destId="{BE591564-3211-4A04-A649-D397424BB649}" srcOrd="0" destOrd="0" presId="urn:microsoft.com/office/officeart/2005/8/layout/hierarchy1"/>
    <dgm:cxn modelId="{78AD8F34-0ECB-4003-831D-DF1C3E0B5E32}" srcId="{F5BF31E8-B10F-4B0E-BF7F-3FA31A62C7A3}" destId="{132E7BA2-3350-4199-9B9D-0CC65900607C}" srcOrd="0" destOrd="0" parTransId="{34C1ADEF-C61C-41CD-B2D3-F3C471B47A25}" sibTransId="{F21ED34F-CB12-4699-B698-704CC25C8288}"/>
    <dgm:cxn modelId="{BA410DFD-4356-4D72-9DCC-3891525622AA}" type="presOf" srcId="{AA0D1275-7A15-4BA4-8448-8B22A6E33DB8}" destId="{36B52939-6A47-4A48-87F2-C05F792AB46C}" srcOrd="0" destOrd="0" presId="urn:microsoft.com/office/officeart/2005/8/layout/hierarchy1"/>
    <dgm:cxn modelId="{21FFF4D5-57EE-4A7E-BC1A-E9FF1B0EAD60}" type="presOf" srcId="{B5726753-64C6-46B3-AC3E-AD817083672E}" destId="{C56E3EAA-C591-4A32-9BB1-9B0CA31BAF79}" srcOrd="0" destOrd="0" presId="urn:microsoft.com/office/officeart/2005/8/layout/hierarchy1"/>
    <dgm:cxn modelId="{74A78397-F8E7-4262-9672-100183C2B61F}" srcId="{FB132406-35DF-4CD9-BC4B-1F91F3563D5D}" destId="{28B690C5-E831-40F2-9F20-E9C06F122285}" srcOrd="0" destOrd="0" parTransId="{6E38ED2E-AA33-455D-9FCB-13028D5CEB4A}" sibTransId="{191CFDCE-B796-4323-98B7-E34198CD7FB4}"/>
    <dgm:cxn modelId="{953674C1-6427-4955-9735-936496E137C5}" type="presOf" srcId="{2BDFA43F-BB71-4404-8E51-B3C7149BA451}" destId="{005B7CC8-9CCF-477E-BB6E-69F181E04F0D}" srcOrd="0" destOrd="0" presId="urn:microsoft.com/office/officeart/2005/8/layout/hierarchy1"/>
    <dgm:cxn modelId="{DC7871AF-235A-473B-8289-8D4AADD857E4}" type="presOf" srcId="{09B28599-E8CE-425C-BB4F-7E4D5725C976}" destId="{40D5027C-1C03-4664-8C83-8EDD8FB48F28}" srcOrd="0" destOrd="0" presId="urn:microsoft.com/office/officeart/2005/8/layout/hierarchy1"/>
    <dgm:cxn modelId="{962EAA49-F5AE-4F4F-897B-7CA07300FAA2}" srcId="{84AA312C-4A3B-47F8-BE25-B8EF9AB2C416}" destId="{D0450EFA-9B9C-4336-BC64-F1C603A0A3E4}" srcOrd="0" destOrd="0" parTransId="{F2627303-5827-4066-B80D-77CF5C9E2633}" sibTransId="{0DFCB65C-0B80-4023-96BA-FC560F03E4C4}"/>
    <dgm:cxn modelId="{40DBFF4C-041C-47FC-B2F0-CA5B1D47B87F}" type="presOf" srcId="{298AB2BD-C544-41B7-B839-0A99F39773E7}" destId="{6FAD26D0-DB3B-48DD-B7E8-35D41CA3DB3D}" srcOrd="0" destOrd="0" presId="urn:microsoft.com/office/officeart/2005/8/layout/hierarchy1"/>
    <dgm:cxn modelId="{45BC8E47-5B83-40C2-8DE1-180936EC4EAA}" type="presOf" srcId="{A8BF957B-E9DC-4030-98FA-684CE7DD6DCF}" destId="{581BEE5C-38A3-4617-85EA-1ECBF8698A0A}" srcOrd="0" destOrd="0" presId="urn:microsoft.com/office/officeart/2005/8/layout/hierarchy1"/>
    <dgm:cxn modelId="{D26FE68C-E78D-419A-8DB3-F6BE3F73BA22}" srcId="{BD8CA7CE-0808-493E-A0A2-939C11CA1347}" destId="{A8B6EDC7-AD75-4C74-B92F-64A3E405E4D7}" srcOrd="0" destOrd="0" parTransId="{70311944-DAEB-4F7E-963F-7F0B97662423}" sibTransId="{CC2D487A-54D4-4402-8CC6-3172836BE5C8}"/>
    <dgm:cxn modelId="{76006B1B-76B5-4DFF-853E-CE70ECC46EDD}" type="presOf" srcId="{C6F5ED85-C9ED-45A0-9ECB-AA0C86E7D32A}" destId="{045D58B2-7DB0-411B-863A-09B1938F2683}" srcOrd="0" destOrd="0" presId="urn:microsoft.com/office/officeart/2005/8/layout/hierarchy1"/>
    <dgm:cxn modelId="{54C037E7-2298-468B-912D-217C4D1F0797}" srcId="{3242014D-FA1D-485F-9E59-8857465DB4BB}" destId="{58CF1EA9-3040-4FE1-B23C-1D644F9FE249}" srcOrd="1" destOrd="0" parTransId="{7F61DA88-D810-43BF-A709-748BC0948EAA}" sibTransId="{B63F4FB8-D98B-42A2-A0DF-D686D46E03A5}"/>
    <dgm:cxn modelId="{53610ACE-E0F0-4BAE-807A-041C58FF27C4}" srcId="{5258F372-97D6-4D5C-887C-80793CBBB18B}" destId="{29D0A8B4-A617-4410-8CD9-434B07A5D37D}" srcOrd="0" destOrd="0" parTransId="{883333FD-DE48-4E59-B15D-9F587045F6D9}" sibTransId="{E05B8812-F701-4060-9657-49E29F895D78}"/>
    <dgm:cxn modelId="{A7E5CF59-85A0-4230-8B13-76B3717B6564}" srcId="{6F244300-A8A6-4376-BCA1-5B562E17BCE8}" destId="{CF8D59D0-9E2D-45CB-AFE7-46CEBD95DC76}" srcOrd="1" destOrd="0" parTransId="{09B28599-E8CE-425C-BB4F-7E4D5725C976}" sibTransId="{03BD2C76-D1FD-4734-BA38-6E5D9E30B1CB}"/>
    <dgm:cxn modelId="{4D3AA91B-0F71-44FA-8289-F274280F4D3F}" srcId="{F734B3CE-E7D5-4821-A357-340E93E8A31B}" destId="{F82A63B1-517A-4456-B6BA-9D21653331E1}" srcOrd="0" destOrd="0" parTransId="{07E13DBC-F972-4A4D-BA0F-6F11AF343170}" sibTransId="{8D8C4E58-CC12-4EC6-A857-4F1E482B2F29}"/>
    <dgm:cxn modelId="{23B1B1B5-6F9F-4159-9CE2-3F905742F6C8}" type="presOf" srcId="{06536786-F7FF-45FE-95F2-A990DF02C3F6}" destId="{15185A5B-688C-4504-B0F1-79E1D4E116DE}" srcOrd="0" destOrd="0" presId="urn:microsoft.com/office/officeart/2005/8/layout/hierarchy1"/>
    <dgm:cxn modelId="{44004E67-CA1E-46E6-9AEE-1E65DF2F0A44}" type="presOf" srcId="{1E8408AE-BA15-416B-B82F-762185074AB2}" destId="{1905A200-1F77-4795-8BA4-8CF094580327}" srcOrd="0" destOrd="0" presId="urn:microsoft.com/office/officeart/2005/8/layout/hierarchy1"/>
    <dgm:cxn modelId="{BD1B240B-C7F9-4E54-A41E-FE702D1C1560}" type="presOf" srcId="{065413D8-652B-4017-B8F4-852AB0491DE3}" destId="{A3048F14-D474-48E8-B12C-240ACCC97B3C}" srcOrd="0" destOrd="0" presId="urn:microsoft.com/office/officeart/2005/8/layout/hierarchy1"/>
    <dgm:cxn modelId="{5BA39661-6E54-455C-866E-2462E363D7E9}" type="presOf" srcId="{CF8D59D0-9E2D-45CB-AFE7-46CEBD95DC76}" destId="{41CD88AF-E090-47E3-960C-DF7201099FD8}" srcOrd="0" destOrd="0" presId="urn:microsoft.com/office/officeart/2005/8/layout/hierarchy1"/>
    <dgm:cxn modelId="{A9A98C60-2335-4F7F-BB68-BB62282A9A1B}" type="presOf" srcId="{9A702E3E-0D4F-4E3D-8BBD-30DA6F187337}" destId="{B4C5541A-E6C0-400F-A540-1EEC7B0DC030}" srcOrd="0" destOrd="0" presId="urn:microsoft.com/office/officeart/2005/8/layout/hierarchy1"/>
    <dgm:cxn modelId="{F0156F32-9790-42AA-B09D-145361ECBA67}" type="presOf" srcId="{CBCC7A29-AD99-4886-89E9-FC0BF4750BFD}" destId="{71BAF74E-5F77-475D-83B0-5C3FD45A9CAB}" srcOrd="0" destOrd="0" presId="urn:microsoft.com/office/officeart/2005/8/layout/hierarchy1"/>
    <dgm:cxn modelId="{B2FE2C7E-54A7-4934-A3C8-6EF882648960}" srcId="{84AA312C-4A3B-47F8-BE25-B8EF9AB2C416}" destId="{B0D86E0B-1359-4471-A3C9-A3276D181A3C}" srcOrd="1" destOrd="0" parTransId="{D4760A60-1A12-4DEB-B930-0D5E88098148}" sibTransId="{A305E055-47D8-43B2-B4CB-F6BA1B2A28E1}"/>
    <dgm:cxn modelId="{50A0DCEE-3565-45EB-B71F-C3E23EF6771B}" type="presOf" srcId="{6E38ED2E-AA33-455D-9FCB-13028D5CEB4A}" destId="{FB702085-1673-4BCF-AD42-DD3838F2FA9F}" srcOrd="0" destOrd="0" presId="urn:microsoft.com/office/officeart/2005/8/layout/hierarchy1"/>
    <dgm:cxn modelId="{B5076D2B-7A59-4973-865B-905D24EAB12C}" srcId="{6F244300-A8A6-4376-BCA1-5B562E17BCE8}" destId="{94267814-9C28-4146-A3EE-64B854900E28}" srcOrd="0" destOrd="0" parTransId="{02E23306-B001-4D19-9F20-6BE06A8FA559}" sibTransId="{925DE347-0085-4CBB-AABA-B73527DE69A9}"/>
    <dgm:cxn modelId="{B908524A-9B16-43FF-A92C-174FFC79E8AE}" type="presOf" srcId="{F5BF31E8-B10F-4B0E-BF7F-3FA31A62C7A3}" destId="{65437652-D43E-4985-88CA-F3A5F65384E9}" srcOrd="0" destOrd="0" presId="urn:microsoft.com/office/officeart/2005/8/layout/hierarchy1"/>
    <dgm:cxn modelId="{E3A44DA4-4520-4488-9EEE-A13DBB6E7295}" type="presOf" srcId="{89791242-8CD5-4CB2-B820-47A23F483A72}" destId="{EC70468B-B379-4F52-AC7A-39FBA51A2872}" srcOrd="0" destOrd="0" presId="urn:microsoft.com/office/officeart/2005/8/layout/hierarchy1"/>
    <dgm:cxn modelId="{66F6A346-5D6C-42D4-B2C4-940AC9C63578}" type="presOf" srcId="{F734B3CE-E7D5-4821-A357-340E93E8A31B}" destId="{E969D132-0865-424D-BB2B-A6EFA012F825}" srcOrd="0" destOrd="0" presId="urn:microsoft.com/office/officeart/2005/8/layout/hierarchy1"/>
    <dgm:cxn modelId="{D1628118-73BD-47D5-A4DA-FEF00B903C88}" type="presOf" srcId="{58FEDD88-15F8-4F2F-B081-3E0140DC2669}" destId="{F0E0AC6B-DCB3-498C-9CAF-2FB4F46B9E55}" srcOrd="0" destOrd="0" presId="urn:microsoft.com/office/officeart/2005/8/layout/hierarchy1"/>
    <dgm:cxn modelId="{07F38741-0978-435D-B41B-96D39BA5A6C7}" type="presOf" srcId="{29F42304-875A-4D6F-976A-27934C68636C}" destId="{0B7E0889-CA2C-49AA-B351-6F139F82CA84}" srcOrd="0" destOrd="0" presId="urn:microsoft.com/office/officeart/2005/8/layout/hierarchy1"/>
    <dgm:cxn modelId="{0578FA94-14BB-464D-8BA8-640B7DE1CC3D}" type="presParOf" srcId="{7032B618-E697-43CD-ACEE-B78276D8F051}" destId="{206FEC55-7C35-477B-BE0D-CC6423D1B62B}" srcOrd="0" destOrd="0" presId="urn:microsoft.com/office/officeart/2005/8/layout/hierarchy1"/>
    <dgm:cxn modelId="{46EF9761-4431-4C4E-9443-1B17AFF59828}" type="presParOf" srcId="{206FEC55-7C35-477B-BE0D-CC6423D1B62B}" destId="{D1E54927-266F-4C25-BF22-D8909BE6D1F9}" srcOrd="0" destOrd="0" presId="urn:microsoft.com/office/officeart/2005/8/layout/hierarchy1"/>
    <dgm:cxn modelId="{6E4204CC-A308-4C53-AD6D-85B7A9E0AC48}" type="presParOf" srcId="{D1E54927-266F-4C25-BF22-D8909BE6D1F9}" destId="{71B6CADA-C013-4177-898E-BB3951475067}" srcOrd="0" destOrd="0" presId="urn:microsoft.com/office/officeart/2005/8/layout/hierarchy1"/>
    <dgm:cxn modelId="{829257F9-B158-4E47-9838-C2DAE6CCFA38}" type="presParOf" srcId="{D1E54927-266F-4C25-BF22-D8909BE6D1F9}" destId="{15185A5B-688C-4504-B0F1-79E1D4E116DE}" srcOrd="1" destOrd="0" presId="urn:microsoft.com/office/officeart/2005/8/layout/hierarchy1"/>
    <dgm:cxn modelId="{B3F91715-9D8E-495C-9EB0-F6221D920183}" type="presParOf" srcId="{206FEC55-7C35-477B-BE0D-CC6423D1B62B}" destId="{E122E3E0-2096-4224-82D9-7A1EAB3A601F}" srcOrd="1" destOrd="0" presId="urn:microsoft.com/office/officeart/2005/8/layout/hierarchy1"/>
    <dgm:cxn modelId="{E9CB5D68-AD4C-46F1-BBAD-B0194BC2D122}" type="presParOf" srcId="{E122E3E0-2096-4224-82D9-7A1EAB3A601F}" destId="{A94B8041-3B88-4077-976F-622E14286A28}" srcOrd="0" destOrd="0" presId="urn:microsoft.com/office/officeart/2005/8/layout/hierarchy1"/>
    <dgm:cxn modelId="{64DE8671-1B6A-430A-A7A8-97F3FE91B784}" type="presParOf" srcId="{E122E3E0-2096-4224-82D9-7A1EAB3A601F}" destId="{DBC8020F-135E-444B-897D-E1F6F602FA46}" srcOrd="1" destOrd="0" presId="urn:microsoft.com/office/officeart/2005/8/layout/hierarchy1"/>
    <dgm:cxn modelId="{E1972057-8D91-4E46-AFFC-28151A98678E}" type="presParOf" srcId="{DBC8020F-135E-444B-897D-E1F6F602FA46}" destId="{10C38569-1ED9-467A-A5B4-6F8C82810863}" srcOrd="0" destOrd="0" presId="urn:microsoft.com/office/officeart/2005/8/layout/hierarchy1"/>
    <dgm:cxn modelId="{37087415-3C73-4737-A8B9-76D435D6F0A4}" type="presParOf" srcId="{10C38569-1ED9-467A-A5B4-6F8C82810863}" destId="{68B44404-675B-4969-B19E-994CABF5BF1E}" srcOrd="0" destOrd="0" presId="urn:microsoft.com/office/officeart/2005/8/layout/hierarchy1"/>
    <dgm:cxn modelId="{E7FE907E-7412-4AB8-9600-01B2D43AF723}" type="presParOf" srcId="{10C38569-1ED9-467A-A5B4-6F8C82810863}" destId="{9762E683-BA8D-4B5E-9F8F-307772777F7C}" srcOrd="1" destOrd="0" presId="urn:microsoft.com/office/officeart/2005/8/layout/hierarchy1"/>
    <dgm:cxn modelId="{B7958875-C791-44E9-8C95-9D9365255955}" type="presParOf" srcId="{DBC8020F-135E-444B-897D-E1F6F602FA46}" destId="{E5449257-15C5-46B5-95F1-EA75FE2CF166}" srcOrd="1" destOrd="0" presId="urn:microsoft.com/office/officeart/2005/8/layout/hierarchy1"/>
    <dgm:cxn modelId="{3A9AC0D7-4B18-442B-8B9F-52E564D36808}" type="presParOf" srcId="{E122E3E0-2096-4224-82D9-7A1EAB3A601F}" destId="{6292979D-7F8C-414F-A906-3B129E80DBF3}" srcOrd="2" destOrd="0" presId="urn:microsoft.com/office/officeart/2005/8/layout/hierarchy1"/>
    <dgm:cxn modelId="{F5DD576F-A2ED-467D-BA15-2E7E22861F16}" type="presParOf" srcId="{E122E3E0-2096-4224-82D9-7A1EAB3A601F}" destId="{BE4FA096-0B41-4B8A-92E5-3606B1AF71DB}" srcOrd="3" destOrd="0" presId="urn:microsoft.com/office/officeart/2005/8/layout/hierarchy1"/>
    <dgm:cxn modelId="{FE6497EF-9617-4F17-9910-4C7E6F79E77F}" type="presParOf" srcId="{BE4FA096-0B41-4B8A-92E5-3606B1AF71DB}" destId="{E4EE959A-9272-48A1-BFF2-30A219E01692}" srcOrd="0" destOrd="0" presId="urn:microsoft.com/office/officeart/2005/8/layout/hierarchy1"/>
    <dgm:cxn modelId="{C4EC9240-2F2D-4C41-8B42-375958A9D7ED}" type="presParOf" srcId="{E4EE959A-9272-48A1-BFF2-30A219E01692}" destId="{1CE40CDB-1631-4BBA-B573-032030B6BDC0}" srcOrd="0" destOrd="0" presId="urn:microsoft.com/office/officeart/2005/8/layout/hierarchy1"/>
    <dgm:cxn modelId="{6FFC9530-70AD-4462-93C3-53C161740A29}" type="presParOf" srcId="{E4EE959A-9272-48A1-BFF2-30A219E01692}" destId="{4FC1FC3A-964A-4DA9-A5AD-B26E0B83BEFF}" srcOrd="1" destOrd="0" presId="urn:microsoft.com/office/officeart/2005/8/layout/hierarchy1"/>
    <dgm:cxn modelId="{F237089A-3E97-479A-92BC-96DBF940B5AE}" type="presParOf" srcId="{BE4FA096-0B41-4B8A-92E5-3606B1AF71DB}" destId="{DBC7ABE6-1D5F-40FA-901F-E5FE457EB854}" srcOrd="1" destOrd="0" presId="urn:microsoft.com/office/officeart/2005/8/layout/hierarchy1"/>
    <dgm:cxn modelId="{992C3EEE-837B-4A74-A9BF-DDA7E7B55D0D}" type="presParOf" srcId="{E122E3E0-2096-4224-82D9-7A1EAB3A601F}" destId="{A3048F14-D474-48E8-B12C-240ACCC97B3C}" srcOrd="4" destOrd="0" presId="urn:microsoft.com/office/officeart/2005/8/layout/hierarchy1"/>
    <dgm:cxn modelId="{90E09772-A5F3-4626-997A-2CE9335C90E5}" type="presParOf" srcId="{E122E3E0-2096-4224-82D9-7A1EAB3A601F}" destId="{1AC5C035-82AF-460A-BC20-D878A472B903}" srcOrd="5" destOrd="0" presId="urn:microsoft.com/office/officeart/2005/8/layout/hierarchy1"/>
    <dgm:cxn modelId="{D81CDC4B-6137-4450-B036-5675F6C44111}" type="presParOf" srcId="{1AC5C035-82AF-460A-BC20-D878A472B903}" destId="{C6C198BB-C07B-472A-9AEF-D0892BD7F08C}" srcOrd="0" destOrd="0" presId="urn:microsoft.com/office/officeart/2005/8/layout/hierarchy1"/>
    <dgm:cxn modelId="{88807B75-7BE9-45AF-A182-416DCA87372A}" type="presParOf" srcId="{C6C198BB-C07B-472A-9AEF-D0892BD7F08C}" destId="{9E1B2AB0-A850-43DC-9DA4-9FD04E0DC2FF}" srcOrd="0" destOrd="0" presId="urn:microsoft.com/office/officeart/2005/8/layout/hierarchy1"/>
    <dgm:cxn modelId="{5E8A3940-563D-452D-B0F7-AC5089DC030B}" type="presParOf" srcId="{C6C198BB-C07B-472A-9AEF-D0892BD7F08C}" destId="{B4C5541A-E6C0-400F-A540-1EEC7B0DC030}" srcOrd="1" destOrd="0" presId="urn:microsoft.com/office/officeart/2005/8/layout/hierarchy1"/>
    <dgm:cxn modelId="{7178AFC5-FC4E-4FD9-8F8E-BA104F39A466}" type="presParOf" srcId="{1AC5C035-82AF-460A-BC20-D878A472B903}" destId="{8E3102B8-A30F-4602-9A8C-E611FC5ACA0A}" srcOrd="1" destOrd="0" presId="urn:microsoft.com/office/officeart/2005/8/layout/hierarchy1"/>
    <dgm:cxn modelId="{31D9AA71-8353-48DE-A388-76F03B4B1080}" type="presParOf" srcId="{E122E3E0-2096-4224-82D9-7A1EAB3A601F}" destId="{7F59A590-83E6-49EB-8294-168C6F34200E}" srcOrd="6" destOrd="0" presId="urn:microsoft.com/office/officeart/2005/8/layout/hierarchy1"/>
    <dgm:cxn modelId="{5B0954A6-140B-4320-B141-0DBB33992DE9}" type="presParOf" srcId="{E122E3E0-2096-4224-82D9-7A1EAB3A601F}" destId="{4EAC859F-8934-4811-8EF9-BDE6621C1FDE}" srcOrd="7" destOrd="0" presId="urn:microsoft.com/office/officeart/2005/8/layout/hierarchy1"/>
    <dgm:cxn modelId="{4285D5B2-5D4D-457C-8FD9-3B01A0801DB3}" type="presParOf" srcId="{4EAC859F-8934-4811-8EF9-BDE6621C1FDE}" destId="{D6FD14E4-F929-4548-903E-C9873C90A356}" srcOrd="0" destOrd="0" presId="urn:microsoft.com/office/officeart/2005/8/layout/hierarchy1"/>
    <dgm:cxn modelId="{266351EB-41C3-4BA0-8A5F-CD5F0B312860}" type="presParOf" srcId="{D6FD14E4-F929-4548-903E-C9873C90A356}" destId="{8BF60AB8-402B-4586-AB6C-421890D8EA3B}" srcOrd="0" destOrd="0" presId="urn:microsoft.com/office/officeart/2005/8/layout/hierarchy1"/>
    <dgm:cxn modelId="{040CFB4B-815A-4E76-A074-7C8E3E186629}" type="presParOf" srcId="{D6FD14E4-F929-4548-903E-C9873C90A356}" destId="{581BEE5C-38A3-4617-85EA-1ECBF8698A0A}" srcOrd="1" destOrd="0" presId="urn:microsoft.com/office/officeart/2005/8/layout/hierarchy1"/>
    <dgm:cxn modelId="{938953F0-7E11-4906-82B7-BF99D8540BA4}" type="presParOf" srcId="{4EAC859F-8934-4811-8EF9-BDE6621C1FDE}" destId="{8F219C56-8C5F-405B-9BC5-A852BFC31DFA}" srcOrd="1" destOrd="0" presId="urn:microsoft.com/office/officeart/2005/8/layout/hierarchy1"/>
    <dgm:cxn modelId="{2EC31039-520B-4073-B89E-F76E25D6CB44}" type="presParOf" srcId="{8F219C56-8C5F-405B-9BC5-A852BFC31DFA}" destId="{C01162B8-4599-4113-8F30-AC01553D1161}" srcOrd="0" destOrd="0" presId="urn:microsoft.com/office/officeart/2005/8/layout/hierarchy1"/>
    <dgm:cxn modelId="{B89EA4DF-67BA-4FD7-9FF1-408AC263900A}" type="presParOf" srcId="{8F219C56-8C5F-405B-9BC5-A852BFC31DFA}" destId="{22EF3D61-22AE-4455-8B7B-FC203AA4F460}" srcOrd="1" destOrd="0" presId="urn:microsoft.com/office/officeart/2005/8/layout/hierarchy1"/>
    <dgm:cxn modelId="{AAF6A464-88B7-4ABD-BE75-4C1146E34473}" type="presParOf" srcId="{22EF3D61-22AE-4455-8B7B-FC203AA4F460}" destId="{947AC256-6164-469E-8119-D288F074FC1B}" srcOrd="0" destOrd="0" presId="urn:microsoft.com/office/officeart/2005/8/layout/hierarchy1"/>
    <dgm:cxn modelId="{E506782B-E39D-4AB2-AE35-BCF15B462BB8}" type="presParOf" srcId="{947AC256-6164-469E-8119-D288F074FC1B}" destId="{9F8DD874-9A2F-4164-B1FF-2199F610B008}" srcOrd="0" destOrd="0" presId="urn:microsoft.com/office/officeart/2005/8/layout/hierarchy1"/>
    <dgm:cxn modelId="{E3D7DB70-B99F-458F-B191-93938E7D3866}" type="presParOf" srcId="{947AC256-6164-469E-8119-D288F074FC1B}" destId="{73BA4797-27B0-4DED-A44F-745C5DDDFC39}" srcOrd="1" destOrd="0" presId="urn:microsoft.com/office/officeart/2005/8/layout/hierarchy1"/>
    <dgm:cxn modelId="{55F636D1-A80E-488F-8566-B2963867983F}" type="presParOf" srcId="{22EF3D61-22AE-4455-8B7B-FC203AA4F460}" destId="{A4F971BA-6976-4297-9FA7-309187DEBEC2}" srcOrd="1" destOrd="0" presId="urn:microsoft.com/office/officeart/2005/8/layout/hierarchy1"/>
    <dgm:cxn modelId="{8BFF96C3-FCC0-429A-9BEB-23EAC247A40E}" type="presParOf" srcId="{A4F971BA-6976-4297-9FA7-309187DEBEC2}" destId="{C5E31A59-A9EE-4C49-B73D-2F776A5A336E}" srcOrd="0" destOrd="0" presId="urn:microsoft.com/office/officeart/2005/8/layout/hierarchy1"/>
    <dgm:cxn modelId="{48F179C9-42C5-4D2D-A10C-E020CFC94760}" type="presParOf" srcId="{A4F971BA-6976-4297-9FA7-309187DEBEC2}" destId="{873E105F-9631-495F-BFBF-F9CFD0EABD40}" srcOrd="1" destOrd="0" presId="urn:microsoft.com/office/officeart/2005/8/layout/hierarchy1"/>
    <dgm:cxn modelId="{02F1E935-5DD7-4E61-B06C-53A87BABACF9}" type="presParOf" srcId="{873E105F-9631-495F-BFBF-F9CFD0EABD40}" destId="{33F39E36-5F4B-422D-B7FD-F3DA8D7B6A68}" srcOrd="0" destOrd="0" presId="urn:microsoft.com/office/officeart/2005/8/layout/hierarchy1"/>
    <dgm:cxn modelId="{D1570108-D497-449E-BB9E-5E0B4E30452C}" type="presParOf" srcId="{33F39E36-5F4B-422D-B7FD-F3DA8D7B6A68}" destId="{7BD8B75B-ABD3-4CB1-BD2C-CF07F17A5100}" srcOrd="0" destOrd="0" presId="urn:microsoft.com/office/officeart/2005/8/layout/hierarchy1"/>
    <dgm:cxn modelId="{1D0AA838-D1A8-4085-85B6-C8AFB71614FB}" type="presParOf" srcId="{33F39E36-5F4B-422D-B7FD-F3DA8D7B6A68}" destId="{340E1027-E8DA-440C-8188-E6C8B96F1629}" srcOrd="1" destOrd="0" presId="urn:microsoft.com/office/officeart/2005/8/layout/hierarchy1"/>
    <dgm:cxn modelId="{65F2ABF7-22A3-4FC4-BC5A-21CAAC1937DA}" type="presParOf" srcId="{873E105F-9631-495F-BFBF-F9CFD0EABD40}" destId="{D784AB93-4B7F-49A6-A030-A8CAE3016AE2}" srcOrd="1" destOrd="0" presId="urn:microsoft.com/office/officeart/2005/8/layout/hierarchy1"/>
    <dgm:cxn modelId="{813FD375-9EF1-442A-BF4A-8C286DC6DDBF}" type="presParOf" srcId="{8F219C56-8C5F-405B-9BC5-A852BFC31DFA}" destId="{6485F1DC-37A9-409B-BC5B-1FA622BF13CE}" srcOrd="2" destOrd="0" presId="urn:microsoft.com/office/officeart/2005/8/layout/hierarchy1"/>
    <dgm:cxn modelId="{DD240E6E-51DC-44F2-AC24-CC4061D0F611}" type="presParOf" srcId="{8F219C56-8C5F-405B-9BC5-A852BFC31DFA}" destId="{F8A29FD1-360F-44E8-90CA-41BF9B2A3EC2}" srcOrd="3" destOrd="0" presId="urn:microsoft.com/office/officeart/2005/8/layout/hierarchy1"/>
    <dgm:cxn modelId="{20E9DE40-18CD-4982-BE05-270960D574ED}" type="presParOf" srcId="{F8A29FD1-360F-44E8-90CA-41BF9B2A3EC2}" destId="{BC98C4A9-2297-4EE2-BF81-8F97EC47CA61}" srcOrd="0" destOrd="0" presId="urn:microsoft.com/office/officeart/2005/8/layout/hierarchy1"/>
    <dgm:cxn modelId="{BD96388D-6A94-45A4-800C-62C2FB6C0E91}" type="presParOf" srcId="{BC98C4A9-2297-4EE2-BF81-8F97EC47CA61}" destId="{DCC5CA60-82BB-4481-AA5E-9D6F3C582118}" srcOrd="0" destOrd="0" presId="urn:microsoft.com/office/officeart/2005/8/layout/hierarchy1"/>
    <dgm:cxn modelId="{840A18B4-17D4-4630-AB13-35E30FA1D5CD}" type="presParOf" srcId="{BC98C4A9-2297-4EE2-BF81-8F97EC47CA61}" destId="{A003B66F-C851-470E-BB3B-41D511FA3B3D}" srcOrd="1" destOrd="0" presId="urn:microsoft.com/office/officeart/2005/8/layout/hierarchy1"/>
    <dgm:cxn modelId="{C6DA02EB-8FD7-460E-893B-EFD7A1E83D79}" type="presParOf" srcId="{F8A29FD1-360F-44E8-90CA-41BF9B2A3EC2}" destId="{1BD6DB6B-B01D-4EFD-9913-29A00F9534CD}" srcOrd="1" destOrd="0" presId="urn:microsoft.com/office/officeart/2005/8/layout/hierarchy1"/>
    <dgm:cxn modelId="{50C156C4-D474-4D00-9CA8-F0A5BC58C218}" type="presParOf" srcId="{1BD6DB6B-B01D-4EFD-9913-29A00F9534CD}" destId="{AE6107DE-8ACE-4B44-930D-97DBF851B683}" srcOrd="0" destOrd="0" presId="urn:microsoft.com/office/officeart/2005/8/layout/hierarchy1"/>
    <dgm:cxn modelId="{33E40F16-FDD1-4552-B977-A0200B189614}" type="presParOf" srcId="{1BD6DB6B-B01D-4EFD-9913-29A00F9534CD}" destId="{B984F28F-BBB8-4B38-9690-D180D7852B6A}" srcOrd="1" destOrd="0" presId="urn:microsoft.com/office/officeart/2005/8/layout/hierarchy1"/>
    <dgm:cxn modelId="{4BC78869-480F-423F-8CE6-8962EB1DF049}" type="presParOf" srcId="{B984F28F-BBB8-4B38-9690-D180D7852B6A}" destId="{7C802AE8-9A82-4D4C-8831-C42A1045BAE6}" srcOrd="0" destOrd="0" presId="urn:microsoft.com/office/officeart/2005/8/layout/hierarchy1"/>
    <dgm:cxn modelId="{E87EF2C4-21F0-4BA1-85BD-7F4EBA2A4FA5}" type="presParOf" srcId="{7C802AE8-9A82-4D4C-8831-C42A1045BAE6}" destId="{C49AD3E6-69C3-42C8-A844-E5096BD7A9A2}" srcOrd="0" destOrd="0" presId="urn:microsoft.com/office/officeart/2005/8/layout/hierarchy1"/>
    <dgm:cxn modelId="{99626B24-4DAA-434F-942F-D3624A978AF3}" type="presParOf" srcId="{7C802AE8-9A82-4D4C-8831-C42A1045BAE6}" destId="{61B2C402-17EA-471F-8EBA-7184866F12A6}" srcOrd="1" destOrd="0" presId="urn:microsoft.com/office/officeart/2005/8/layout/hierarchy1"/>
    <dgm:cxn modelId="{79D60E65-8E99-423F-861C-AE63CB68783E}" type="presParOf" srcId="{B984F28F-BBB8-4B38-9690-D180D7852B6A}" destId="{39A2CFBD-6581-4C52-828E-C631F03B3AE6}" srcOrd="1" destOrd="0" presId="urn:microsoft.com/office/officeart/2005/8/layout/hierarchy1"/>
    <dgm:cxn modelId="{CD6FD484-0164-4078-B4BE-C32307ED8F03}" type="presParOf" srcId="{8F219C56-8C5F-405B-9BC5-A852BFC31DFA}" destId="{005B7CC8-9CCF-477E-BB6E-69F181E04F0D}" srcOrd="4" destOrd="0" presId="urn:microsoft.com/office/officeart/2005/8/layout/hierarchy1"/>
    <dgm:cxn modelId="{045BD944-95C6-4400-8019-EF5C0D7A6EC9}" type="presParOf" srcId="{8F219C56-8C5F-405B-9BC5-A852BFC31DFA}" destId="{5056D61C-9739-4F01-8884-FA7089A7B61E}" srcOrd="5" destOrd="0" presId="urn:microsoft.com/office/officeart/2005/8/layout/hierarchy1"/>
    <dgm:cxn modelId="{F457F54F-A2F3-44E4-AC9D-D17A8F76B254}" type="presParOf" srcId="{5056D61C-9739-4F01-8884-FA7089A7B61E}" destId="{B8C62425-8876-472B-A57F-BE6938642B13}" srcOrd="0" destOrd="0" presId="urn:microsoft.com/office/officeart/2005/8/layout/hierarchy1"/>
    <dgm:cxn modelId="{6D779DD0-2C03-44F4-988F-B6EB8CA2E011}" type="presParOf" srcId="{B8C62425-8876-472B-A57F-BE6938642B13}" destId="{EBEBBA12-F768-4B3D-8E36-E523F9C32EAD}" srcOrd="0" destOrd="0" presId="urn:microsoft.com/office/officeart/2005/8/layout/hierarchy1"/>
    <dgm:cxn modelId="{39A17B74-22BD-4456-96EA-369164EA8D4C}" type="presParOf" srcId="{B8C62425-8876-472B-A57F-BE6938642B13}" destId="{7D06070B-7B9F-4E2E-B4F7-7C79F80A4F03}" srcOrd="1" destOrd="0" presId="urn:microsoft.com/office/officeart/2005/8/layout/hierarchy1"/>
    <dgm:cxn modelId="{4837B37B-7D28-4C45-940C-53D3494131EC}" type="presParOf" srcId="{5056D61C-9739-4F01-8884-FA7089A7B61E}" destId="{220BA294-3940-4D55-A251-3034C426AB2F}" srcOrd="1" destOrd="0" presId="urn:microsoft.com/office/officeart/2005/8/layout/hierarchy1"/>
    <dgm:cxn modelId="{187379BD-6099-4724-8879-D52EBC260891}" type="presParOf" srcId="{220BA294-3940-4D55-A251-3034C426AB2F}" destId="{5A3B4B85-3ED7-42E9-804F-8AD344DAC54B}" srcOrd="0" destOrd="0" presId="urn:microsoft.com/office/officeart/2005/8/layout/hierarchy1"/>
    <dgm:cxn modelId="{A531E544-451D-4148-B7E6-95B2F5951580}" type="presParOf" srcId="{220BA294-3940-4D55-A251-3034C426AB2F}" destId="{CCD7B825-E755-478B-8D6A-2FCDC3E4EC2C}" srcOrd="1" destOrd="0" presId="urn:microsoft.com/office/officeart/2005/8/layout/hierarchy1"/>
    <dgm:cxn modelId="{094EFFD9-5E4E-471E-89CC-8CC0D24E3D3B}" type="presParOf" srcId="{CCD7B825-E755-478B-8D6A-2FCDC3E4EC2C}" destId="{E4D21F58-C36D-43BF-9E04-637B4ACE4A1F}" srcOrd="0" destOrd="0" presId="urn:microsoft.com/office/officeart/2005/8/layout/hierarchy1"/>
    <dgm:cxn modelId="{08C05EB3-9CB2-4D44-BD9C-927005E540BC}" type="presParOf" srcId="{E4D21F58-C36D-43BF-9E04-637B4ACE4A1F}" destId="{70EFC692-CCD4-405D-AD0C-5080F79F4276}" srcOrd="0" destOrd="0" presId="urn:microsoft.com/office/officeart/2005/8/layout/hierarchy1"/>
    <dgm:cxn modelId="{8B77AEE2-F943-4E86-A6AC-5DBBC3B4C624}" type="presParOf" srcId="{E4D21F58-C36D-43BF-9E04-637B4ACE4A1F}" destId="{91A86A27-5439-428D-8F3A-9BD604102092}" srcOrd="1" destOrd="0" presId="urn:microsoft.com/office/officeart/2005/8/layout/hierarchy1"/>
    <dgm:cxn modelId="{916527A4-A4F3-4AF4-951A-57C14BEA3128}" type="presParOf" srcId="{CCD7B825-E755-478B-8D6A-2FCDC3E4EC2C}" destId="{5FD5D1B2-43DC-44CD-B90E-DEC26B1550A3}" srcOrd="1" destOrd="0" presId="urn:microsoft.com/office/officeart/2005/8/layout/hierarchy1"/>
    <dgm:cxn modelId="{C7A54C03-947E-4B00-B4B0-192347198AEC}" type="presParOf" srcId="{8F219C56-8C5F-405B-9BC5-A852BFC31DFA}" destId="{7DD882BA-A9F8-4EAE-B087-49D7BBD9485E}" srcOrd="6" destOrd="0" presId="urn:microsoft.com/office/officeart/2005/8/layout/hierarchy1"/>
    <dgm:cxn modelId="{4AC18137-673A-470F-B55F-4F7EF43C1710}" type="presParOf" srcId="{8F219C56-8C5F-405B-9BC5-A852BFC31DFA}" destId="{211C5778-41D5-40B7-9607-66F9316C45A8}" srcOrd="7" destOrd="0" presId="urn:microsoft.com/office/officeart/2005/8/layout/hierarchy1"/>
    <dgm:cxn modelId="{86D27286-60E6-454A-AB59-F000F1778BD8}" type="presParOf" srcId="{211C5778-41D5-40B7-9607-66F9316C45A8}" destId="{C0038D21-B193-4908-A43E-836ECB60011B}" srcOrd="0" destOrd="0" presId="urn:microsoft.com/office/officeart/2005/8/layout/hierarchy1"/>
    <dgm:cxn modelId="{8CD41DD2-9927-4E30-AF63-FED6B123C861}" type="presParOf" srcId="{C0038D21-B193-4908-A43E-836ECB60011B}" destId="{C24D9A78-1326-4B95-820F-AAE402B72455}" srcOrd="0" destOrd="0" presId="urn:microsoft.com/office/officeart/2005/8/layout/hierarchy1"/>
    <dgm:cxn modelId="{5BF386F3-3708-4F53-A274-138EB5B754CC}" type="presParOf" srcId="{C0038D21-B193-4908-A43E-836ECB60011B}" destId="{D61A9FF0-EE0C-4A59-AB15-075F9337EFC6}" srcOrd="1" destOrd="0" presId="urn:microsoft.com/office/officeart/2005/8/layout/hierarchy1"/>
    <dgm:cxn modelId="{E24120ED-8B60-42ED-B161-7567DD7D046B}" type="presParOf" srcId="{211C5778-41D5-40B7-9607-66F9316C45A8}" destId="{8A6CECFB-AB23-477A-86F7-C9A1D08B8AE1}" srcOrd="1" destOrd="0" presId="urn:microsoft.com/office/officeart/2005/8/layout/hierarchy1"/>
    <dgm:cxn modelId="{15B1465F-A44B-40D5-9523-67FC1D978124}" type="presParOf" srcId="{E122E3E0-2096-4224-82D9-7A1EAB3A601F}" destId="{6254354C-4176-41C2-B2E7-06D162E2AC5E}" srcOrd="8" destOrd="0" presId="urn:microsoft.com/office/officeart/2005/8/layout/hierarchy1"/>
    <dgm:cxn modelId="{B04690AA-8784-4C78-99F2-AD3EF74E17C3}" type="presParOf" srcId="{E122E3E0-2096-4224-82D9-7A1EAB3A601F}" destId="{C9A1B2DD-20F0-43FD-92F4-9400D28F967E}" srcOrd="9" destOrd="0" presId="urn:microsoft.com/office/officeart/2005/8/layout/hierarchy1"/>
    <dgm:cxn modelId="{9EDF1B0E-9FEE-48AA-846D-73C6652F7AAA}" type="presParOf" srcId="{C9A1B2DD-20F0-43FD-92F4-9400D28F967E}" destId="{1D0E6DEF-B26E-401B-ABC2-0E6CCB657813}" srcOrd="0" destOrd="0" presId="urn:microsoft.com/office/officeart/2005/8/layout/hierarchy1"/>
    <dgm:cxn modelId="{8F98D457-CBDE-4B51-9553-FF8C84621D94}" type="presParOf" srcId="{1D0E6DEF-B26E-401B-ABC2-0E6CCB657813}" destId="{302D01DB-FAF8-4C94-88AE-853A34A931C8}" srcOrd="0" destOrd="0" presId="urn:microsoft.com/office/officeart/2005/8/layout/hierarchy1"/>
    <dgm:cxn modelId="{A5F69268-FF05-454E-8ACD-A2B2F952E4FD}" type="presParOf" srcId="{1D0E6DEF-B26E-401B-ABC2-0E6CCB657813}" destId="{653B4A5D-2ADE-4E26-9788-72669908F8DD}" srcOrd="1" destOrd="0" presId="urn:microsoft.com/office/officeart/2005/8/layout/hierarchy1"/>
    <dgm:cxn modelId="{559A261C-6076-42DA-B494-66B3F98B931C}" type="presParOf" srcId="{C9A1B2DD-20F0-43FD-92F4-9400D28F967E}" destId="{372D8C10-0926-4546-B884-6E6A494AE2C0}" srcOrd="1" destOrd="0" presId="urn:microsoft.com/office/officeart/2005/8/layout/hierarchy1"/>
    <dgm:cxn modelId="{8D6F5CD1-B9AB-462B-AFF4-3B4B0BCDBBDA}" type="presParOf" srcId="{E122E3E0-2096-4224-82D9-7A1EAB3A601F}" destId="{045D58B2-7DB0-411B-863A-09B1938F2683}" srcOrd="10" destOrd="0" presId="urn:microsoft.com/office/officeart/2005/8/layout/hierarchy1"/>
    <dgm:cxn modelId="{E7D33D41-2647-431E-902D-9808337EE4B0}" type="presParOf" srcId="{E122E3E0-2096-4224-82D9-7A1EAB3A601F}" destId="{B74BF8A5-47AF-4BEC-9B0E-D2B003A99798}" srcOrd="11" destOrd="0" presId="urn:microsoft.com/office/officeart/2005/8/layout/hierarchy1"/>
    <dgm:cxn modelId="{A31212E6-F54C-4297-8698-231C3BFB2F29}" type="presParOf" srcId="{B74BF8A5-47AF-4BEC-9B0E-D2B003A99798}" destId="{DA93B2DC-EB72-49AC-BB77-4A0002D37537}" srcOrd="0" destOrd="0" presId="urn:microsoft.com/office/officeart/2005/8/layout/hierarchy1"/>
    <dgm:cxn modelId="{03EDE0D8-20D0-4E30-B61D-480033B571A8}" type="presParOf" srcId="{DA93B2DC-EB72-49AC-BB77-4A0002D37537}" destId="{FD1E69CA-5BFD-4C05-84CD-6C2B8AF25E67}" srcOrd="0" destOrd="0" presId="urn:microsoft.com/office/officeart/2005/8/layout/hierarchy1"/>
    <dgm:cxn modelId="{DF0CD4D4-73D9-4194-AC70-A4EE09627711}" type="presParOf" srcId="{DA93B2DC-EB72-49AC-BB77-4A0002D37537}" destId="{47B49950-83D4-4E49-9355-2A5B911B546B}" srcOrd="1" destOrd="0" presId="urn:microsoft.com/office/officeart/2005/8/layout/hierarchy1"/>
    <dgm:cxn modelId="{E4E08047-ACED-4998-B506-E19CE3F53A50}" type="presParOf" srcId="{B74BF8A5-47AF-4BEC-9B0E-D2B003A99798}" destId="{3F15BD43-B18F-43A0-A204-B36E565D3A21}" srcOrd="1" destOrd="0" presId="urn:microsoft.com/office/officeart/2005/8/layout/hierarchy1"/>
    <dgm:cxn modelId="{3AB56026-DA6A-4770-8D69-42B82B370154}" type="presParOf" srcId="{E122E3E0-2096-4224-82D9-7A1EAB3A601F}" destId="{37980185-4C93-43C1-A51D-15BE97F5FBDF}" srcOrd="12" destOrd="0" presId="urn:microsoft.com/office/officeart/2005/8/layout/hierarchy1"/>
    <dgm:cxn modelId="{99F269C6-5719-43AE-B1AC-E37AA6665279}" type="presParOf" srcId="{E122E3E0-2096-4224-82D9-7A1EAB3A601F}" destId="{C536570A-D9E4-4479-8D55-30BA9D6C4F70}" srcOrd="13" destOrd="0" presId="urn:microsoft.com/office/officeart/2005/8/layout/hierarchy1"/>
    <dgm:cxn modelId="{859EF594-16DD-4213-9C2B-773FF0475A7A}" type="presParOf" srcId="{C536570A-D9E4-4479-8D55-30BA9D6C4F70}" destId="{A19BE965-82C1-463D-8741-7321E6DD6741}" srcOrd="0" destOrd="0" presId="urn:microsoft.com/office/officeart/2005/8/layout/hierarchy1"/>
    <dgm:cxn modelId="{56A47BE7-3C4C-4A00-B733-3920FC512228}" type="presParOf" srcId="{A19BE965-82C1-463D-8741-7321E6DD6741}" destId="{C09220B7-3F73-4EC0-84B9-7064B95BD2BF}" srcOrd="0" destOrd="0" presId="urn:microsoft.com/office/officeart/2005/8/layout/hierarchy1"/>
    <dgm:cxn modelId="{7126D5C0-82F7-413B-89FA-387070EFBB98}" type="presParOf" srcId="{A19BE965-82C1-463D-8741-7321E6DD6741}" destId="{7F65C886-B6A3-47E2-BA6E-032505B28436}" srcOrd="1" destOrd="0" presId="urn:microsoft.com/office/officeart/2005/8/layout/hierarchy1"/>
    <dgm:cxn modelId="{0C99D41B-37AF-4CB0-B99B-01E549E48CC6}" type="presParOf" srcId="{C536570A-D9E4-4479-8D55-30BA9D6C4F70}" destId="{3000B3E3-77D8-4406-934F-7FEFFE664D2D}" srcOrd="1" destOrd="0" presId="urn:microsoft.com/office/officeart/2005/8/layout/hierarchy1"/>
    <dgm:cxn modelId="{1B8B67C4-E28C-44EE-A318-172C93B9D195}" type="presParOf" srcId="{3000B3E3-77D8-4406-934F-7FEFFE664D2D}" destId="{A44C3489-632F-450E-8419-94D9ECE3D43E}" srcOrd="0" destOrd="0" presId="urn:microsoft.com/office/officeart/2005/8/layout/hierarchy1"/>
    <dgm:cxn modelId="{193DF570-B76C-452F-8585-815EC206FC04}" type="presParOf" srcId="{3000B3E3-77D8-4406-934F-7FEFFE664D2D}" destId="{9BA190DA-9E11-417D-ABB4-ADAC23512226}" srcOrd="1" destOrd="0" presId="urn:microsoft.com/office/officeart/2005/8/layout/hierarchy1"/>
    <dgm:cxn modelId="{EA437D26-20FC-4573-99C1-533CAACB180C}" type="presParOf" srcId="{9BA190DA-9E11-417D-ABB4-ADAC23512226}" destId="{A320C2B7-9330-4264-896A-8B094FC84468}" srcOrd="0" destOrd="0" presId="urn:microsoft.com/office/officeart/2005/8/layout/hierarchy1"/>
    <dgm:cxn modelId="{C0FFF035-8CCC-4607-B203-70531E43F41A}" type="presParOf" srcId="{A320C2B7-9330-4264-896A-8B094FC84468}" destId="{7464812E-6137-43E7-94F3-DB88353D123F}" srcOrd="0" destOrd="0" presId="urn:microsoft.com/office/officeart/2005/8/layout/hierarchy1"/>
    <dgm:cxn modelId="{BEA00D9C-4649-4F4E-81BC-C3B53D120A05}" type="presParOf" srcId="{A320C2B7-9330-4264-896A-8B094FC84468}" destId="{6D0B7A92-8E4F-4165-90FD-2D573C4D4630}" srcOrd="1" destOrd="0" presId="urn:microsoft.com/office/officeart/2005/8/layout/hierarchy1"/>
    <dgm:cxn modelId="{D8F9E498-0B36-4273-A83C-5CE11A0E71CB}" type="presParOf" srcId="{9BA190DA-9E11-417D-ABB4-ADAC23512226}" destId="{FF666A89-1EA9-4AC1-84C2-1E31A4C0B623}" srcOrd="1" destOrd="0" presId="urn:microsoft.com/office/officeart/2005/8/layout/hierarchy1"/>
    <dgm:cxn modelId="{A6D55C2C-1FCC-4F91-9C07-9B1C41922ABE}" type="presParOf" srcId="{3000B3E3-77D8-4406-934F-7FEFFE664D2D}" destId="{40D5027C-1C03-4664-8C83-8EDD8FB48F28}" srcOrd="2" destOrd="0" presId="urn:microsoft.com/office/officeart/2005/8/layout/hierarchy1"/>
    <dgm:cxn modelId="{4D950CCA-C830-456B-88DA-634C1254C711}" type="presParOf" srcId="{3000B3E3-77D8-4406-934F-7FEFFE664D2D}" destId="{B1D08581-B448-4E72-802E-1D5131FF28DA}" srcOrd="3" destOrd="0" presId="urn:microsoft.com/office/officeart/2005/8/layout/hierarchy1"/>
    <dgm:cxn modelId="{01723996-8A31-4273-9666-D368FB00483F}" type="presParOf" srcId="{B1D08581-B448-4E72-802E-1D5131FF28DA}" destId="{7EECFA2D-CC6E-4A42-B5B3-431B7AD6DF84}" srcOrd="0" destOrd="0" presId="urn:microsoft.com/office/officeart/2005/8/layout/hierarchy1"/>
    <dgm:cxn modelId="{98F4AF39-89F2-4FEB-ADD5-056D8445413D}" type="presParOf" srcId="{7EECFA2D-CC6E-4A42-B5B3-431B7AD6DF84}" destId="{58B37F9B-E952-4435-9119-AF9B7EE66F8D}" srcOrd="0" destOrd="0" presId="urn:microsoft.com/office/officeart/2005/8/layout/hierarchy1"/>
    <dgm:cxn modelId="{9C54755D-92D4-4366-B60A-97AA88F2742F}" type="presParOf" srcId="{7EECFA2D-CC6E-4A42-B5B3-431B7AD6DF84}" destId="{41CD88AF-E090-47E3-960C-DF7201099FD8}" srcOrd="1" destOrd="0" presId="urn:microsoft.com/office/officeart/2005/8/layout/hierarchy1"/>
    <dgm:cxn modelId="{97A9FFB6-D406-4F4F-9595-C274E1B78145}" type="presParOf" srcId="{B1D08581-B448-4E72-802E-1D5131FF28DA}" destId="{FE58F8ED-0E12-4A97-A415-DD6B885A1F6D}" srcOrd="1" destOrd="0" presId="urn:microsoft.com/office/officeart/2005/8/layout/hierarchy1"/>
    <dgm:cxn modelId="{9B4C296F-AA60-4B1E-A04C-5D32F093EB32}" type="presParOf" srcId="{FE58F8ED-0E12-4A97-A415-DD6B885A1F6D}" destId="{4FED91BF-7F57-417A-95BA-03A6052EC754}" srcOrd="0" destOrd="0" presId="urn:microsoft.com/office/officeart/2005/8/layout/hierarchy1"/>
    <dgm:cxn modelId="{5B664CB4-1587-4CDC-8AFD-7ADC01C9A7A5}" type="presParOf" srcId="{FE58F8ED-0E12-4A97-A415-DD6B885A1F6D}" destId="{DF4E1E5B-789F-4D64-BB6E-20CBA9454839}" srcOrd="1" destOrd="0" presId="urn:microsoft.com/office/officeart/2005/8/layout/hierarchy1"/>
    <dgm:cxn modelId="{ADD6E744-E6D2-4D87-96C8-F7D01643EACB}" type="presParOf" srcId="{DF4E1E5B-789F-4D64-BB6E-20CBA9454839}" destId="{56C293DA-84C9-43FA-ABBB-3D837E10A4F5}" srcOrd="0" destOrd="0" presId="urn:microsoft.com/office/officeart/2005/8/layout/hierarchy1"/>
    <dgm:cxn modelId="{F5FC4A1C-6D15-46CC-B6EF-921BFBC36F31}" type="presParOf" srcId="{56C293DA-84C9-43FA-ABBB-3D837E10A4F5}" destId="{A1482D33-ADA3-46FB-9F8C-869152189C2C}" srcOrd="0" destOrd="0" presId="urn:microsoft.com/office/officeart/2005/8/layout/hierarchy1"/>
    <dgm:cxn modelId="{8CE99484-BF63-4D5A-9631-F33F21A67DC1}" type="presParOf" srcId="{56C293DA-84C9-43FA-ABBB-3D837E10A4F5}" destId="{BE591564-3211-4A04-A649-D397424BB649}" srcOrd="1" destOrd="0" presId="urn:microsoft.com/office/officeart/2005/8/layout/hierarchy1"/>
    <dgm:cxn modelId="{0A8C349D-80A5-4A98-9F6E-842175C2E506}" type="presParOf" srcId="{DF4E1E5B-789F-4D64-BB6E-20CBA9454839}" destId="{7F3AE714-A33E-452F-B528-158B5225E89D}" srcOrd="1" destOrd="0" presId="urn:microsoft.com/office/officeart/2005/8/layout/hierarchy1"/>
    <dgm:cxn modelId="{5869C970-49B1-4950-903D-F4E64D009046}" type="presParOf" srcId="{7F3AE714-A33E-452F-B528-158B5225E89D}" destId="{108E57E0-D691-4ABE-BED0-25EFC935EE5A}" srcOrd="0" destOrd="0" presId="urn:microsoft.com/office/officeart/2005/8/layout/hierarchy1"/>
    <dgm:cxn modelId="{A89E8699-D9D0-4204-B73D-088F4AA9E85A}" type="presParOf" srcId="{7F3AE714-A33E-452F-B528-158B5225E89D}" destId="{E2AF1E0C-368F-4F72-A09B-FF41BE47724F}" srcOrd="1" destOrd="0" presId="urn:microsoft.com/office/officeart/2005/8/layout/hierarchy1"/>
    <dgm:cxn modelId="{40D219F2-8F11-49B4-858B-4B4971FDFFA2}" type="presParOf" srcId="{E2AF1E0C-368F-4F72-A09B-FF41BE47724F}" destId="{A2C5DAC5-4F31-4D8C-9697-3794C203CFB3}" srcOrd="0" destOrd="0" presId="urn:microsoft.com/office/officeart/2005/8/layout/hierarchy1"/>
    <dgm:cxn modelId="{9311BC11-666B-4A5B-94F8-3929C9ECA908}" type="presParOf" srcId="{A2C5DAC5-4F31-4D8C-9697-3794C203CFB3}" destId="{4803D0F9-7962-4E46-B18A-4E65E46B14B1}" srcOrd="0" destOrd="0" presId="urn:microsoft.com/office/officeart/2005/8/layout/hierarchy1"/>
    <dgm:cxn modelId="{E2F2F494-AC1C-41E8-9EF0-FCCE3D0B0E41}" type="presParOf" srcId="{A2C5DAC5-4F31-4D8C-9697-3794C203CFB3}" destId="{2B3E721E-3281-48DA-B90D-01CB6048A6D1}" srcOrd="1" destOrd="0" presId="urn:microsoft.com/office/officeart/2005/8/layout/hierarchy1"/>
    <dgm:cxn modelId="{6062B4E2-F711-4754-93D9-55489FB09E9A}" type="presParOf" srcId="{E2AF1E0C-368F-4F72-A09B-FF41BE47724F}" destId="{521B9AFE-FB60-41A7-AC64-29AD5B888566}" srcOrd="1" destOrd="0" presId="urn:microsoft.com/office/officeart/2005/8/layout/hierarchy1"/>
    <dgm:cxn modelId="{677A1FFA-A815-4850-9DFC-C88A385F4A94}" type="presParOf" srcId="{521B9AFE-FB60-41A7-AC64-29AD5B888566}" destId="{1874A796-42D3-4A7F-877D-2D40071C8D87}" srcOrd="0" destOrd="0" presId="urn:microsoft.com/office/officeart/2005/8/layout/hierarchy1"/>
    <dgm:cxn modelId="{87FC60E1-4D50-423E-B0FF-B23A4759C366}" type="presParOf" srcId="{521B9AFE-FB60-41A7-AC64-29AD5B888566}" destId="{B55AA15A-E67A-484C-98FA-144989C3C96C}" srcOrd="1" destOrd="0" presId="urn:microsoft.com/office/officeart/2005/8/layout/hierarchy1"/>
    <dgm:cxn modelId="{10709A60-C2F3-4615-AB4C-21F25C49A95C}" type="presParOf" srcId="{B55AA15A-E67A-484C-98FA-144989C3C96C}" destId="{7DCFB410-877D-4A19-B2B7-8E2EC12BC17C}" srcOrd="0" destOrd="0" presId="urn:microsoft.com/office/officeart/2005/8/layout/hierarchy1"/>
    <dgm:cxn modelId="{8F67B788-7109-4885-B9A5-49AB848CC955}" type="presParOf" srcId="{7DCFB410-877D-4A19-B2B7-8E2EC12BC17C}" destId="{790F543D-1A37-4D5F-A7F7-B78215F2E5C3}" srcOrd="0" destOrd="0" presId="urn:microsoft.com/office/officeart/2005/8/layout/hierarchy1"/>
    <dgm:cxn modelId="{8452783C-E935-4BBA-AA43-F2E4D432DFBC}" type="presParOf" srcId="{7DCFB410-877D-4A19-B2B7-8E2EC12BC17C}" destId="{CEEC8A2E-A038-4C89-AB94-B30988B2AD08}" srcOrd="1" destOrd="0" presId="urn:microsoft.com/office/officeart/2005/8/layout/hierarchy1"/>
    <dgm:cxn modelId="{86332202-19A5-4BD6-9B62-29B7D81709C3}" type="presParOf" srcId="{B55AA15A-E67A-484C-98FA-144989C3C96C}" destId="{55E7F8B0-8788-4454-A09A-7846B7840B63}" srcOrd="1" destOrd="0" presId="urn:microsoft.com/office/officeart/2005/8/layout/hierarchy1"/>
    <dgm:cxn modelId="{66A4AE9D-2E91-46B4-9A8A-39D46270963C}" type="presParOf" srcId="{7F3AE714-A33E-452F-B528-158B5225E89D}" destId="{619A86F0-176F-4D3A-932A-B482914BE0E5}" srcOrd="2" destOrd="0" presId="urn:microsoft.com/office/officeart/2005/8/layout/hierarchy1"/>
    <dgm:cxn modelId="{91628AC9-5697-40C1-9AFE-8217C1717E40}" type="presParOf" srcId="{7F3AE714-A33E-452F-B528-158B5225E89D}" destId="{30D51CFF-1CFF-446B-BC55-FC573DBFE53F}" srcOrd="3" destOrd="0" presId="urn:microsoft.com/office/officeart/2005/8/layout/hierarchy1"/>
    <dgm:cxn modelId="{B13E5B9F-7C86-44BF-A5C9-95E5D7D43577}" type="presParOf" srcId="{30D51CFF-1CFF-446B-BC55-FC573DBFE53F}" destId="{515F6A45-87F6-4537-AF7D-857E28208DED}" srcOrd="0" destOrd="0" presId="urn:microsoft.com/office/officeart/2005/8/layout/hierarchy1"/>
    <dgm:cxn modelId="{FE286EF0-2053-4316-A5C5-3AB5A860005E}" type="presParOf" srcId="{515F6A45-87F6-4537-AF7D-857E28208DED}" destId="{2F51B4AF-25F9-4250-95C3-69243842DC16}" srcOrd="0" destOrd="0" presId="urn:microsoft.com/office/officeart/2005/8/layout/hierarchy1"/>
    <dgm:cxn modelId="{5AD6F795-AD10-4E22-8742-24C604054151}" type="presParOf" srcId="{515F6A45-87F6-4537-AF7D-857E28208DED}" destId="{C5C7E28F-670D-431A-B987-388D878A4B36}" srcOrd="1" destOrd="0" presId="urn:microsoft.com/office/officeart/2005/8/layout/hierarchy1"/>
    <dgm:cxn modelId="{66F5B16C-BEFB-4C51-9712-ED899979A258}" type="presParOf" srcId="{30D51CFF-1CFF-446B-BC55-FC573DBFE53F}" destId="{48B29A83-D410-4BFA-83A9-838926154AAB}" srcOrd="1" destOrd="0" presId="urn:microsoft.com/office/officeart/2005/8/layout/hierarchy1"/>
    <dgm:cxn modelId="{7216D0CC-7287-4CF8-9B72-5ECEC8FDC617}" type="presParOf" srcId="{48B29A83-D410-4BFA-83A9-838926154AAB}" destId="{4BACEFB4-8072-4047-AA8E-004D3B50F9D3}" srcOrd="0" destOrd="0" presId="urn:microsoft.com/office/officeart/2005/8/layout/hierarchy1"/>
    <dgm:cxn modelId="{37C16710-26F9-456F-95F6-70A96DE6D2D8}" type="presParOf" srcId="{48B29A83-D410-4BFA-83A9-838926154AAB}" destId="{05442371-02CB-4BDC-B32C-8E536CF1035D}" srcOrd="1" destOrd="0" presId="urn:microsoft.com/office/officeart/2005/8/layout/hierarchy1"/>
    <dgm:cxn modelId="{4A44FB53-9035-4AF9-8BC3-1F153CA320A2}" type="presParOf" srcId="{05442371-02CB-4BDC-B32C-8E536CF1035D}" destId="{E06E862E-6EAC-46B3-BB1F-47A9E45376B5}" srcOrd="0" destOrd="0" presId="urn:microsoft.com/office/officeart/2005/8/layout/hierarchy1"/>
    <dgm:cxn modelId="{F9F0B6E7-936C-4479-AA15-9D7560CB825F}" type="presParOf" srcId="{E06E862E-6EAC-46B3-BB1F-47A9E45376B5}" destId="{B766D5FD-C068-4A91-A5B6-741DEB420ADB}" srcOrd="0" destOrd="0" presId="urn:microsoft.com/office/officeart/2005/8/layout/hierarchy1"/>
    <dgm:cxn modelId="{E927979A-A680-4224-A27F-3056603C10D9}" type="presParOf" srcId="{E06E862E-6EAC-46B3-BB1F-47A9E45376B5}" destId="{E969D132-0865-424D-BB2B-A6EFA012F825}" srcOrd="1" destOrd="0" presId="urn:microsoft.com/office/officeart/2005/8/layout/hierarchy1"/>
    <dgm:cxn modelId="{2033B2AF-0B86-4992-8685-A5C331B0FB09}" type="presParOf" srcId="{05442371-02CB-4BDC-B32C-8E536CF1035D}" destId="{7F3EF3E7-A3EC-40D0-8C09-7A5661C4119F}" srcOrd="1" destOrd="0" presId="urn:microsoft.com/office/officeart/2005/8/layout/hierarchy1"/>
    <dgm:cxn modelId="{B7E881AC-3E96-4D9C-BE33-21E19B9904DA}" type="presParOf" srcId="{7F3EF3E7-A3EC-40D0-8C09-7A5661C4119F}" destId="{988AA487-5747-4B68-9F86-E09513F4E8DE}" srcOrd="0" destOrd="0" presId="urn:microsoft.com/office/officeart/2005/8/layout/hierarchy1"/>
    <dgm:cxn modelId="{F10388E0-CC38-4944-8D99-8397E3FA37F5}" type="presParOf" srcId="{7F3EF3E7-A3EC-40D0-8C09-7A5661C4119F}" destId="{4E78176B-C8E1-4D9E-84E0-AE52D03930FF}" srcOrd="1" destOrd="0" presId="urn:microsoft.com/office/officeart/2005/8/layout/hierarchy1"/>
    <dgm:cxn modelId="{AEDE81FB-CAFE-49C9-B83D-0390991C8560}" type="presParOf" srcId="{4E78176B-C8E1-4D9E-84E0-AE52D03930FF}" destId="{9E9050D6-2587-43C0-BE93-98C11578F5A9}" srcOrd="0" destOrd="0" presId="urn:microsoft.com/office/officeart/2005/8/layout/hierarchy1"/>
    <dgm:cxn modelId="{2A587769-6706-494E-B684-DFD6461A99EB}" type="presParOf" srcId="{9E9050D6-2587-43C0-BE93-98C11578F5A9}" destId="{193941F3-4244-4A3C-9E58-C37943DA6810}" srcOrd="0" destOrd="0" presId="urn:microsoft.com/office/officeart/2005/8/layout/hierarchy1"/>
    <dgm:cxn modelId="{7FB3BD9B-7763-4F98-ADD3-A7DEC111F97D}" type="presParOf" srcId="{9E9050D6-2587-43C0-BE93-98C11578F5A9}" destId="{1E7168F6-4A64-48FD-909F-83070BF80091}" srcOrd="1" destOrd="0" presId="urn:microsoft.com/office/officeart/2005/8/layout/hierarchy1"/>
    <dgm:cxn modelId="{25B2A119-ABB1-47F4-8C44-8EF922C06A19}" type="presParOf" srcId="{4E78176B-C8E1-4D9E-84E0-AE52D03930FF}" destId="{7176281D-4662-4B4B-B207-2AB965F6251C}" srcOrd="1" destOrd="0" presId="urn:microsoft.com/office/officeart/2005/8/layout/hierarchy1"/>
    <dgm:cxn modelId="{01515744-FB7B-452D-B913-27AF00117A27}" type="presParOf" srcId="{48B29A83-D410-4BFA-83A9-838926154AAB}" destId="{DD355C56-331F-4E50-A390-6E75B9FFF46C}" srcOrd="2" destOrd="0" presId="urn:microsoft.com/office/officeart/2005/8/layout/hierarchy1"/>
    <dgm:cxn modelId="{B8793E89-A49D-443C-AFE2-9D171336EA8B}" type="presParOf" srcId="{48B29A83-D410-4BFA-83A9-838926154AAB}" destId="{8C96D0D2-17D5-4801-9E3A-095A68E502FA}" srcOrd="3" destOrd="0" presId="urn:microsoft.com/office/officeart/2005/8/layout/hierarchy1"/>
    <dgm:cxn modelId="{A6FF2682-E3C5-43E8-8FE0-5E97D1D27727}" type="presParOf" srcId="{8C96D0D2-17D5-4801-9E3A-095A68E502FA}" destId="{B0E8BE16-E2F5-4DCF-9534-C86139CEAA3E}" srcOrd="0" destOrd="0" presId="urn:microsoft.com/office/officeart/2005/8/layout/hierarchy1"/>
    <dgm:cxn modelId="{4E72B63D-39C5-42C5-B868-1647908D619B}" type="presParOf" srcId="{B0E8BE16-E2F5-4DCF-9534-C86139CEAA3E}" destId="{84D703AA-F3FD-4466-923D-CB9EAA1AB6D4}" srcOrd="0" destOrd="0" presId="urn:microsoft.com/office/officeart/2005/8/layout/hierarchy1"/>
    <dgm:cxn modelId="{1474CBD7-B49C-4147-A785-7FA99BA9F75D}" type="presParOf" srcId="{B0E8BE16-E2F5-4DCF-9534-C86139CEAA3E}" destId="{C6C59479-43AB-427C-A44E-E3CC6AD32D64}" srcOrd="1" destOrd="0" presId="urn:microsoft.com/office/officeart/2005/8/layout/hierarchy1"/>
    <dgm:cxn modelId="{3E3ADB93-A08E-48C0-8E55-AB398417567E}" type="presParOf" srcId="{8C96D0D2-17D5-4801-9E3A-095A68E502FA}" destId="{1CB2B145-55F4-480C-B77E-EF4F10BBE3A0}" srcOrd="1" destOrd="0" presId="urn:microsoft.com/office/officeart/2005/8/layout/hierarchy1"/>
    <dgm:cxn modelId="{A63D7AFD-3B67-490E-B36C-DE182E93A66D}" type="presParOf" srcId="{48B29A83-D410-4BFA-83A9-838926154AAB}" destId="{00B85270-80B3-40BC-8A48-9A3C3C2308BE}" srcOrd="4" destOrd="0" presId="urn:microsoft.com/office/officeart/2005/8/layout/hierarchy1"/>
    <dgm:cxn modelId="{EE323C27-3EEB-4F78-AE6A-48D9C34AD77D}" type="presParOf" srcId="{48B29A83-D410-4BFA-83A9-838926154AAB}" destId="{86F065D6-4A68-44F7-9265-4FA4AE5E98F1}" srcOrd="5" destOrd="0" presId="urn:microsoft.com/office/officeart/2005/8/layout/hierarchy1"/>
    <dgm:cxn modelId="{2A2DF220-2F3A-4041-B48E-F2B5486BA0EB}" type="presParOf" srcId="{86F065D6-4A68-44F7-9265-4FA4AE5E98F1}" destId="{570CDEDC-4690-4A4D-8494-05A4995EB84B}" srcOrd="0" destOrd="0" presId="urn:microsoft.com/office/officeart/2005/8/layout/hierarchy1"/>
    <dgm:cxn modelId="{046848D4-9BEE-46C2-BE40-FA9AC7914FB0}" type="presParOf" srcId="{570CDEDC-4690-4A4D-8494-05A4995EB84B}" destId="{AE4C4BF2-BF32-46FE-B28A-7BA56E7B8FC8}" srcOrd="0" destOrd="0" presId="urn:microsoft.com/office/officeart/2005/8/layout/hierarchy1"/>
    <dgm:cxn modelId="{70357C7F-3795-4E62-A8D8-66B372571943}" type="presParOf" srcId="{570CDEDC-4690-4A4D-8494-05A4995EB84B}" destId="{784D56A7-ABD9-4D84-88DC-2118C0C2B0D1}" srcOrd="1" destOrd="0" presId="urn:microsoft.com/office/officeart/2005/8/layout/hierarchy1"/>
    <dgm:cxn modelId="{B9A97003-A162-42AE-B52C-20E6AA3384CB}" type="presParOf" srcId="{86F065D6-4A68-44F7-9265-4FA4AE5E98F1}" destId="{66EDED5E-C2F9-4A2A-9FFA-762C18C6779A}" srcOrd="1" destOrd="0" presId="urn:microsoft.com/office/officeart/2005/8/layout/hierarchy1"/>
    <dgm:cxn modelId="{89F9891D-0E99-46F8-A802-A46A8752F82B}" type="presParOf" srcId="{66EDED5E-C2F9-4A2A-9FFA-762C18C6779A}" destId="{A0344152-E760-43FD-BB5D-39C5FA87CDEE}" srcOrd="0" destOrd="0" presId="urn:microsoft.com/office/officeart/2005/8/layout/hierarchy1"/>
    <dgm:cxn modelId="{1A4986DE-8EF1-48EE-BAB1-3F0B7FB445A1}" type="presParOf" srcId="{66EDED5E-C2F9-4A2A-9FFA-762C18C6779A}" destId="{44C1790D-E327-4E12-9443-D1C1EECB8DDD}" srcOrd="1" destOrd="0" presId="urn:microsoft.com/office/officeart/2005/8/layout/hierarchy1"/>
    <dgm:cxn modelId="{3370E286-29B7-4AA2-A92D-30CAAD5DEE43}" type="presParOf" srcId="{44C1790D-E327-4E12-9443-D1C1EECB8DDD}" destId="{A2FCC580-5FBB-4044-8D5D-5FCD1F5BD5FC}" srcOrd="0" destOrd="0" presId="urn:microsoft.com/office/officeart/2005/8/layout/hierarchy1"/>
    <dgm:cxn modelId="{8EF6AA41-1CB3-46D0-89F4-C906EDF68E07}" type="presParOf" srcId="{A2FCC580-5FBB-4044-8D5D-5FCD1F5BD5FC}" destId="{308DC787-5B32-44DA-8C0F-1A105832CDC9}" srcOrd="0" destOrd="0" presId="urn:microsoft.com/office/officeart/2005/8/layout/hierarchy1"/>
    <dgm:cxn modelId="{C126F581-54A5-42E0-A835-644CFC1B7EC2}" type="presParOf" srcId="{A2FCC580-5FBB-4044-8D5D-5FCD1F5BD5FC}" destId="{4549FB4E-D6C4-4C64-81CF-EE1EEBFB7D8D}" srcOrd="1" destOrd="0" presId="urn:microsoft.com/office/officeart/2005/8/layout/hierarchy1"/>
    <dgm:cxn modelId="{B0B86352-E4F3-402B-9812-3D8835C10DE2}" type="presParOf" srcId="{44C1790D-E327-4E12-9443-D1C1EECB8DDD}" destId="{40D0A08B-0D95-4BE7-B9FD-8750F62C052A}" srcOrd="1" destOrd="0" presId="urn:microsoft.com/office/officeart/2005/8/layout/hierarchy1"/>
    <dgm:cxn modelId="{5BB6F55F-40F7-4BB8-8D51-ACD1424D0B29}" type="presParOf" srcId="{40D0A08B-0D95-4BE7-B9FD-8750F62C052A}" destId="{DFD29D4A-D6B9-4E03-8713-E60A91F2A190}" srcOrd="0" destOrd="0" presId="urn:microsoft.com/office/officeart/2005/8/layout/hierarchy1"/>
    <dgm:cxn modelId="{50137F79-E18D-4874-A85C-6EC4125D701B}" type="presParOf" srcId="{40D0A08B-0D95-4BE7-B9FD-8750F62C052A}" destId="{26A93D43-5C97-4D42-9755-4706A3320CCA}" srcOrd="1" destOrd="0" presId="urn:microsoft.com/office/officeart/2005/8/layout/hierarchy1"/>
    <dgm:cxn modelId="{41F9F384-C67C-4FF3-9795-BB650B634976}" type="presParOf" srcId="{26A93D43-5C97-4D42-9755-4706A3320CCA}" destId="{3971146F-85FF-491F-8411-C9C91E4362FA}" srcOrd="0" destOrd="0" presId="urn:microsoft.com/office/officeart/2005/8/layout/hierarchy1"/>
    <dgm:cxn modelId="{C443DFE4-EBBC-49A5-B2C3-5212881C5C6C}" type="presParOf" srcId="{3971146F-85FF-491F-8411-C9C91E4362FA}" destId="{FD30014F-2B36-4DC0-81C5-EC97581239AE}" srcOrd="0" destOrd="0" presId="urn:microsoft.com/office/officeart/2005/8/layout/hierarchy1"/>
    <dgm:cxn modelId="{08CFF80D-C3F2-4C58-9D7C-249EC7A0DA8D}" type="presParOf" srcId="{3971146F-85FF-491F-8411-C9C91E4362FA}" destId="{A8A3E30F-32FF-4A3C-9C38-150287953C65}" srcOrd="1" destOrd="0" presId="urn:microsoft.com/office/officeart/2005/8/layout/hierarchy1"/>
    <dgm:cxn modelId="{11AD3FA9-47B9-4D38-BC28-B15D929CAA5D}" type="presParOf" srcId="{26A93D43-5C97-4D42-9755-4706A3320CCA}" destId="{2D7A80CC-A20A-46FA-9F9A-3DDCAFCFA44F}" srcOrd="1" destOrd="0" presId="urn:microsoft.com/office/officeart/2005/8/layout/hierarchy1"/>
    <dgm:cxn modelId="{65909A5C-1CC8-4A11-950F-CF77668C43C2}" type="presParOf" srcId="{2D7A80CC-A20A-46FA-9F9A-3DDCAFCFA44F}" destId="{35701AA6-D055-450D-95A8-98A4565CBE93}" srcOrd="0" destOrd="0" presId="urn:microsoft.com/office/officeart/2005/8/layout/hierarchy1"/>
    <dgm:cxn modelId="{12E1FDB2-CE49-419D-A91C-596543C006D0}" type="presParOf" srcId="{2D7A80CC-A20A-46FA-9F9A-3DDCAFCFA44F}" destId="{D4F64369-C8EB-4531-BB4E-CEDF1CE31E59}" srcOrd="1" destOrd="0" presId="urn:microsoft.com/office/officeart/2005/8/layout/hierarchy1"/>
    <dgm:cxn modelId="{163A988B-BC8F-4EDF-89F2-1A36B4A64945}" type="presParOf" srcId="{D4F64369-C8EB-4531-BB4E-CEDF1CE31E59}" destId="{2CCD4B02-5680-4391-A5B0-AB4D7009988C}" srcOrd="0" destOrd="0" presId="urn:microsoft.com/office/officeart/2005/8/layout/hierarchy1"/>
    <dgm:cxn modelId="{B1993DB9-CD04-4D20-96C0-1FF31368E637}" type="presParOf" srcId="{2CCD4B02-5680-4391-A5B0-AB4D7009988C}" destId="{085D2DC0-2BF1-4A63-B0CA-511D0481E521}" srcOrd="0" destOrd="0" presId="urn:microsoft.com/office/officeart/2005/8/layout/hierarchy1"/>
    <dgm:cxn modelId="{248F54E8-8FFD-4245-922F-8C1DFA5AA614}" type="presParOf" srcId="{2CCD4B02-5680-4391-A5B0-AB4D7009988C}" destId="{EB13F16E-CD1D-406F-AE1B-A345BF86F851}" srcOrd="1" destOrd="0" presId="urn:microsoft.com/office/officeart/2005/8/layout/hierarchy1"/>
    <dgm:cxn modelId="{7423FE78-D935-43F5-A104-6E976A3CA3D8}" type="presParOf" srcId="{D4F64369-C8EB-4531-BB4E-CEDF1CE31E59}" destId="{EC67478A-16EF-4A04-80DB-B33FB5F7473C}" srcOrd="1" destOrd="0" presId="urn:microsoft.com/office/officeart/2005/8/layout/hierarchy1"/>
    <dgm:cxn modelId="{4DB59E9D-A794-4C2B-AA82-E241DFEFE4E5}" type="presParOf" srcId="{EC67478A-16EF-4A04-80DB-B33FB5F7473C}" destId="{EC70468B-B379-4F52-AC7A-39FBA51A2872}" srcOrd="0" destOrd="0" presId="urn:microsoft.com/office/officeart/2005/8/layout/hierarchy1"/>
    <dgm:cxn modelId="{FDFA3787-EECB-4564-96E4-E5D77A92FC47}" type="presParOf" srcId="{EC67478A-16EF-4A04-80DB-B33FB5F7473C}" destId="{37519A04-092E-45BD-AB02-A0F50344FDB3}" srcOrd="1" destOrd="0" presId="urn:microsoft.com/office/officeart/2005/8/layout/hierarchy1"/>
    <dgm:cxn modelId="{D797B02E-8C6F-4BAF-BDDA-6A5D8A18FD75}" type="presParOf" srcId="{37519A04-092E-45BD-AB02-A0F50344FDB3}" destId="{9860C15F-BBFD-4C64-8AD6-456BC9BA15BB}" srcOrd="0" destOrd="0" presId="urn:microsoft.com/office/officeart/2005/8/layout/hierarchy1"/>
    <dgm:cxn modelId="{77C548BB-BE49-45AB-B0D2-F82DF56E46D3}" type="presParOf" srcId="{9860C15F-BBFD-4C64-8AD6-456BC9BA15BB}" destId="{CB7F2D8F-D215-4E37-82C4-CA87A4727124}" srcOrd="0" destOrd="0" presId="urn:microsoft.com/office/officeart/2005/8/layout/hierarchy1"/>
    <dgm:cxn modelId="{F64E0F57-677E-4030-9E72-8A5FEF5E5993}" type="presParOf" srcId="{9860C15F-BBFD-4C64-8AD6-456BC9BA15BB}" destId="{F74D4146-C993-40CA-91D6-3BC1422E7522}" srcOrd="1" destOrd="0" presId="urn:microsoft.com/office/officeart/2005/8/layout/hierarchy1"/>
    <dgm:cxn modelId="{8B0E5781-D650-4142-A8DD-A5B89374D62B}" type="presParOf" srcId="{37519A04-092E-45BD-AB02-A0F50344FDB3}" destId="{96C2356F-7C9A-4364-9866-AACE913B3367}" srcOrd="1" destOrd="0" presId="urn:microsoft.com/office/officeart/2005/8/layout/hierarchy1"/>
    <dgm:cxn modelId="{2BB849D8-0FC2-4D7E-B1A9-89CDB7B96050}" type="presParOf" srcId="{96C2356F-7C9A-4364-9866-AACE913B3367}" destId="{55E3AD7A-197B-4D03-B31B-C288BC9A8A64}" srcOrd="0" destOrd="0" presId="urn:microsoft.com/office/officeart/2005/8/layout/hierarchy1"/>
    <dgm:cxn modelId="{83F8607D-6483-4CF0-98B7-A3DA9D4065D5}" type="presParOf" srcId="{96C2356F-7C9A-4364-9866-AACE913B3367}" destId="{8F017587-960B-4907-AF63-EFB7ED522734}" srcOrd="1" destOrd="0" presId="urn:microsoft.com/office/officeart/2005/8/layout/hierarchy1"/>
    <dgm:cxn modelId="{A246F218-BBB5-4570-BD81-A602471E321E}" type="presParOf" srcId="{8F017587-960B-4907-AF63-EFB7ED522734}" destId="{2E7EA89D-815D-4DD3-BE67-BD3F880676C9}" srcOrd="0" destOrd="0" presId="urn:microsoft.com/office/officeart/2005/8/layout/hierarchy1"/>
    <dgm:cxn modelId="{23E00492-6B83-427E-8CC6-09EE527E818F}" type="presParOf" srcId="{2E7EA89D-815D-4DD3-BE67-BD3F880676C9}" destId="{DBA7C69D-4EA6-4CD3-9D50-1F81163335BD}" srcOrd="0" destOrd="0" presId="urn:microsoft.com/office/officeart/2005/8/layout/hierarchy1"/>
    <dgm:cxn modelId="{C1801AE0-A6F0-47EA-8BF0-A3645D1AC12F}" type="presParOf" srcId="{2E7EA89D-815D-4DD3-BE67-BD3F880676C9}" destId="{0B7E0889-CA2C-49AA-B351-6F139F82CA84}" srcOrd="1" destOrd="0" presId="urn:microsoft.com/office/officeart/2005/8/layout/hierarchy1"/>
    <dgm:cxn modelId="{A266B8E2-8E42-4D51-AE45-3F59E2E5115F}" type="presParOf" srcId="{8F017587-960B-4907-AF63-EFB7ED522734}" destId="{E54951B1-69E2-4B2B-A7D6-1877D63D4921}" srcOrd="1" destOrd="0" presId="urn:microsoft.com/office/officeart/2005/8/layout/hierarchy1"/>
    <dgm:cxn modelId="{0709F9C7-109F-4852-AC0C-6122F7F2F909}" type="presParOf" srcId="{66EDED5E-C2F9-4A2A-9FFA-762C18C6779A}" destId="{733A2CD6-D412-433B-BFD9-402C00831D66}" srcOrd="2" destOrd="0" presId="urn:microsoft.com/office/officeart/2005/8/layout/hierarchy1"/>
    <dgm:cxn modelId="{F52AE1FB-762A-43F1-A7CA-D3D1F4BF28EC}" type="presParOf" srcId="{66EDED5E-C2F9-4A2A-9FFA-762C18C6779A}" destId="{26AB5333-6218-46ED-B678-CAC5C393E0C3}" srcOrd="3" destOrd="0" presId="urn:microsoft.com/office/officeart/2005/8/layout/hierarchy1"/>
    <dgm:cxn modelId="{814D7D89-055E-4E88-9950-13AF2DC5C7DE}" type="presParOf" srcId="{26AB5333-6218-46ED-B678-CAC5C393E0C3}" destId="{100C1191-A8AE-4B71-8E88-71DDE6F178D7}" srcOrd="0" destOrd="0" presId="urn:microsoft.com/office/officeart/2005/8/layout/hierarchy1"/>
    <dgm:cxn modelId="{D736BBE7-5EED-4660-8B32-D3DA299536EA}" type="presParOf" srcId="{100C1191-A8AE-4B71-8E88-71DDE6F178D7}" destId="{3C17CC4E-3F6D-455E-9367-A290AEDBCE28}" srcOrd="0" destOrd="0" presId="urn:microsoft.com/office/officeart/2005/8/layout/hierarchy1"/>
    <dgm:cxn modelId="{4D495699-BD36-4C11-8B2A-895994261A76}" type="presParOf" srcId="{100C1191-A8AE-4B71-8E88-71DDE6F178D7}" destId="{D4DBAAB1-FB0E-42C0-A2C8-A0B430431735}" srcOrd="1" destOrd="0" presId="urn:microsoft.com/office/officeart/2005/8/layout/hierarchy1"/>
    <dgm:cxn modelId="{362B25BC-1D42-4C9B-BFE8-1B4ACE138755}" type="presParOf" srcId="{26AB5333-6218-46ED-B678-CAC5C393E0C3}" destId="{15777A06-22E2-42C3-8B11-F148BE1F59F8}" srcOrd="1" destOrd="0" presId="urn:microsoft.com/office/officeart/2005/8/layout/hierarchy1"/>
    <dgm:cxn modelId="{57FCA750-0CF7-4E98-9BDC-D43CDF173B85}" type="presParOf" srcId="{66EDED5E-C2F9-4A2A-9FFA-762C18C6779A}" destId="{1D3FECD8-5D55-4958-B498-DD57F2565C2F}" srcOrd="4" destOrd="0" presId="urn:microsoft.com/office/officeart/2005/8/layout/hierarchy1"/>
    <dgm:cxn modelId="{FC82F6E5-47D3-4824-9901-1B005B5DA910}" type="presParOf" srcId="{66EDED5E-C2F9-4A2A-9FFA-762C18C6779A}" destId="{333AEB61-B921-4196-9C7F-CF701778C876}" srcOrd="5" destOrd="0" presId="urn:microsoft.com/office/officeart/2005/8/layout/hierarchy1"/>
    <dgm:cxn modelId="{7A1CF304-96BD-4F03-A160-FE0BE24A2A8E}" type="presParOf" srcId="{333AEB61-B921-4196-9C7F-CF701778C876}" destId="{344C09D1-10C6-49D9-B070-75F8D72811E1}" srcOrd="0" destOrd="0" presId="urn:microsoft.com/office/officeart/2005/8/layout/hierarchy1"/>
    <dgm:cxn modelId="{071BBDD8-D699-47B7-867A-F4BED29807C6}" type="presParOf" srcId="{344C09D1-10C6-49D9-B070-75F8D72811E1}" destId="{F0BBD362-F21E-4C1F-AACC-A4A26E60B513}" srcOrd="0" destOrd="0" presId="urn:microsoft.com/office/officeart/2005/8/layout/hierarchy1"/>
    <dgm:cxn modelId="{EC53276A-76F4-408D-8ABB-F2589C5996B5}" type="presParOf" srcId="{344C09D1-10C6-49D9-B070-75F8D72811E1}" destId="{E4A5767D-E519-45DF-B8D7-ED6B48AA52B8}" srcOrd="1" destOrd="0" presId="urn:microsoft.com/office/officeart/2005/8/layout/hierarchy1"/>
    <dgm:cxn modelId="{A7E8CBC4-05A5-4122-8FED-E98CC50BBE5C}" type="presParOf" srcId="{333AEB61-B921-4196-9C7F-CF701778C876}" destId="{5DAF6D2A-29C1-41D9-B176-744408892575}" srcOrd="1" destOrd="0" presId="urn:microsoft.com/office/officeart/2005/8/layout/hierarchy1"/>
    <dgm:cxn modelId="{746ED693-78BD-4334-86E0-96B6D714261A}" type="presParOf" srcId="{5DAF6D2A-29C1-41D9-B176-744408892575}" destId="{FB702085-1673-4BCF-AD42-DD3838F2FA9F}" srcOrd="0" destOrd="0" presId="urn:microsoft.com/office/officeart/2005/8/layout/hierarchy1"/>
    <dgm:cxn modelId="{B25DD580-6B5E-409A-88D5-BC9C416497E2}" type="presParOf" srcId="{5DAF6D2A-29C1-41D9-B176-744408892575}" destId="{7FA27A65-3D7A-4579-9B07-335A3C624128}" srcOrd="1" destOrd="0" presId="urn:microsoft.com/office/officeart/2005/8/layout/hierarchy1"/>
    <dgm:cxn modelId="{142741B9-4CDA-4FC4-8200-6A847A141369}" type="presParOf" srcId="{7FA27A65-3D7A-4579-9B07-335A3C624128}" destId="{F3FE05E7-8AC1-4999-B862-CBFAF4A2B7CF}" srcOrd="0" destOrd="0" presId="urn:microsoft.com/office/officeart/2005/8/layout/hierarchy1"/>
    <dgm:cxn modelId="{1C70B522-4F64-499F-A9CE-58FE7863B7A6}" type="presParOf" srcId="{F3FE05E7-8AC1-4999-B862-CBFAF4A2B7CF}" destId="{81D3A939-4C1F-46DD-8EDE-D64528281C7B}" srcOrd="0" destOrd="0" presId="urn:microsoft.com/office/officeart/2005/8/layout/hierarchy1"/>
    <dgm:cxn modelId="{A12B516B-F1A1-47B1-B9C3-59B323B5FC49}" type="presParOf" srcId="{F3FE05E7-8AC1-4999-B862-CBFAF4A2B7CF}" destId="{1BDC6F80-B99D-4889-8F1E-ED21DFBA6CF5}" srcOrd="1" destOrd="0" presId="urn:microsoft.com/office/officeart/2005/8/layout/hierarchy1"/>
    <dgm:cxn modelId="{C2FC4B93-5A02-4AE5-86B4-8CA538208F04}" type="presParOf" srcId="{7FA27A65-3D7A-4579-9B07-335A3C624128}" destId="{BB24791A-9716-4F23-A47E-8E6483302203}" srcOrd="1" destOrd="0" presId="urn:microsoft.com/office/officeart/2005/8/layout/hierarchy1"/>
    <dgm:cxn modelId="{F9B946D9-3010-49B9-B973-680926681535}" type="presParOf" srcId="{BB24791A-9716-4F23-A47E-8E6483302203}" destId="{5A771252-BEA2-48F3-9C27-3E44A2994A02}" srcOrd="0" destOrd="0" presId="urn:microsoft.com/office/officeart/2005/8/layout/hierarchy1"/>
    <dgm:cxn modelId="{DCB74F3F-3E16-4669-970A-89FC02423701}" type="presParOf" srcId="{BB24791A-9716-4F23-A47E-8E6483302203}" destId="{FA1745CF-DAA0-4864-986D-ED66FDE06450}" srcOrd="1" destOrd="0" presId="urn:microsoft.com/office/officeart/2005/8/layout/hierarchy1"/>
    <dgm:cxn modelId="{816873BE-16F6-41CA-AB64-D74AB3102D1A}" type="presParOf" srcId="{FA1745CF-DAA0-4864-986D-ED66FDE06450}" destId="{8FBE3278-C92F-4A9B-8E68-901137689553}" srcOrd="0" destOrd="0" presId="urn:microsoft.com/office/officeart/2005/8/layout/hierarchy1"/>
    <dgm:cxn modelId="{81F2137B-6FC1-4639-B9F2-F57B13EE9FCA}" type="presParOf" srcId="{8FBE3278-C92F-4A9B-8E68-901137689553}" destId="{A9AF11E7-3331-4AC1-A04F-0297090AE14D}" srcOrd="0" destOrd="0" presId="urn:microsoft.com/office/officeart/2005/8/layout/hierarchy1"/>
    <dgm:cxn modelId="{0CE6CB14-BF95-469B-BC12-99CB5717C9C7}" type="presParOf" srcId="{8FBE3278-C92F-4A9B-8E68-901137689553}" destId="{DF7450A5-E268-49D8-B172-3F7E1EF54483}" srcOrd="1" destOrd="0" presId="urn:microsoft.com/office/officeart/2005/8/layout/hierarchy1"/>
    <dgm:cxn modelId="{17ADC68D-BC65-487B-8625-ED830A2125A9}" type="presParOf" srcId="{FA1745CF-DAA0-4864-986D-ED66FDE06450}" destId="{E119B52D-4AC4-4E2E-A0A6-867291FF31CD}" srcOrd="1" destOrd="0" presId="urn:microsoft.com/office/officeart/2005/8/layout/hierarchy1"/>
    <dgm:cxn modelId="{A87EF7D3-C9E0-4379-9A0E-A566E6DD565B}" type="presParOf" srcId="{E119B52D-4AC4-4E2E-A0A6-867291FF31CD}" destId="{71BAF74E-5F77-475D-83B0-5C3FD45A9CAB}" srcOrd="0" destOrd="0" presId="urn:microsoft.com/office/officeart/2005/8/layout/hierarchy1"/>
    <dgm:cxn modelId="{FF13FB9A-C256-4D6A-B81D-180C6BFF8122}" type="presParOf" srcId="{E119B52D-4AC4-4E2E-A0A6-867291FF31CD}" destId="{BBB4A226-2A7A-42CC-B6F7-696F2C4ADE70}" srcOrd="1" destOrd="0" presId="urn:microsoft.com/office/officeart/2005/8/layout/hierarchy1"/>
    <dgm:cxn modelId="{387A892E-B5C3-43BA-80EA-1A86A43DE4AA}" type="presParOf" srcId="{BBB4A226-2A7A-42CC-B6F7-696F2C4ADE70}" destId="{CBA86DE5-8C74-4A2F-99C8-D505CE940E0A}" srcOrd="0" destOrd="0" presId="urn:microsoft.com/office/officeart/2005/8/layout/hierarchy1"/>
    <dgm:cxn modelId="{B590F92F-F98D-47F9-AACD-0D0D3C1F8B1F}" type="presParOf" srcId="{CBA86DE5-8C74-4A2F-99C8-D505CE940E0A}" destId="{AA688CD5-08AC-4647-9203-3C98F559320C}" srcOrd="0" destOrd="0" presId="urn:microsoft.com/office/officeart/2005/8/layout/hierarchy1"/>
    <dgm:cxn modelId="{CB1E24A4-061C-494D-B0FD-C36C018B27CC}" type="presParOf" srcId="{CBA86DE5-8C74-4A2F-99C8-D505CE940E0A}" destId="{6A380737-6572-4DE6-86F2-2F98EF9E0099}" srcOrd="1" destOrd="0" presId="urn:microsoft.com/office/officeart/2005/8/layout/hierarchy1"/>
    <dgm:cxn modelId="{BD1CDFD8-A338-4FC2-BD88-9CA3518837F3}" type="presParOf" srcId="{BBB4A226-2A7A-42CC-B6F7-696F2C4ADE70}" destId="{23F5E463-9238-4295-9CFB-E273B361F170}" srcOrd="1" destOrd="0" presId="urn:microsoft.com/office/officeart/2005/8/layout/hierarchy1"/>
    <dgm:cxn modelId="{B7CC5230-FE18-4BA8-B155-227E3C267464}" type="presParOf" srcId="{FE58F8ED-0E12-4A97-A415-DD6B885A1F6D}" destId="{F0E0AC6B-DCB3-498C-9CAF-2FB4F46B9E55}" srcOrd="2" destOrd="0" presId="urn:microsoft.com/office/officeart/2005/8/layout/hierarchy1"/>
    <dgm:cxn modelId="{0E8291A4-E159-4FAD-84A1-74E75B96E6A2}" type="presParOf" srcId="{FE58F8ED-0E12-4A97-A415-DD6B885A1F6D}" destId="{5E71D94B-657A-4BEA-81E7-06710AD986CC}" srcOrd="3" destOrd="0" presId="urn:microsoft.com/office/officeart/2005/8/layout/hierarchy1"/>
    <dgm:cxn modelId="{651AEEDA-3377-4375-865A-08EAF9D766B3}" type="presParOf" srcId="{5E71D94B-657A-4BEA-81E7-06710AD986CC}" destId="{F4A56397-10BB-41CB-9BAE-6245BB1C7962}" srcOrd="0" destOrd="0" presId="urn:microsoft.com/office/officeart/2005/8/layout/hierarchy1"/>
    <dgm:cxn modelId="{672F6919-7D09-4987-9520-2553034CE418}" type="presParOf" srcId="{F4A56397-10BB-41CB-9BAE-6245BB1C7962}" destId="{1105DA58-2AEB-43B2-B09F-00DB028B73E1}" srcOrd="0" destOrd="0" presId="urn:microsoft.com/office/officeart/2005/8/layout/hierarchy1"/>
    <dgm:cxn modelId="{944A9D25-D6D0-412E-93D6-BD41CD328194}" type="presParOf" srcId="{F4A56397-10BB-41CB-9BAE-6245BB1C7962}" destId="{E19A54CF-C809-468C-A1B1-82822F99BE8D}" srcOrd="1" destOrd="0" presId="urn:microsoft.com/office/officeart/2005/8/layout/hierarchy1"/>
    <dgm:cxn modelId="{C4D4261C-000C-4342-A003-FE09E51718F2}" type="presParOf" srcId="{5E71D94B-657A-4BEA-81E7-06710AD986CC}" destId="{71F7A943-211E-4B81-825B-9B0B98D92013}" srcOrd="1" destOrd="0" presId="urn:microsoft.com/office/officeart/2005/8/layout/hierarchy1"/>
    <dgm:cxn modelId="{ED418DD4-B6BE-4AF7-ADE7-273A7130131B}" type="presParOf" srcId="{71F7A943-211E-4B81-825B-9B0B98D92013}" destId="{976E18FD-31DC-4B5E-90B2-D655D274F655}" srcOrd="0" destOrd="0" presId="urn:microsoft.com/office/officeart/2005/8/layout/hierarchy1"/>
    <dgm:cxn modelId="{652BCF64-3049-47F1-BE55-44E97464510C}" type="presParOf" srcId="{71F7A943-211E-4B81-825B-9B0B98D92013}" destId="{D3CB6AD7-BDCC-4A42-85FC-5BB21C55361C}" srcOrd="1" destOrd="0" presId="urn:microsoft.com/office/officeart/2005/8/layout/hierarchy1"/>
    <dgm:cxn modelId="{B5D6FDC7-A1F9-4246-B3F6-D86705984886}" type="presParOf" srcId="{D3CB6AD7-BDCC-4A42-85FC-5BB21C55361C}" destId="{CE4CE691-08AC-4C8E-A93C-DEC43E1D299A}" srcOrd="0" destOrd="0" presId="urn:microsoft.com/office/officeart/2005/8/layout/hierarchy1"/>
    <dgm:cxn modelId="{35B067FE-3B55-4239-8BF8-FCBABC792609}" type="presParOf" srcId="{CE4CE691-08AC-4C8E-A93C-DEC43E1D299A}" destId="{A3F468FE-170A-470D-B2FA-563CFEA9E4A8}" srcOrd="0" destOrd="0" presId="urn:microsoft.com/office/officeart/2005/8/layout/hierarchy1"/>
    <dgm:cxn modelId="{D8D9A5F5-FC70-4E43-99C4-7CAC16482D48}" type="presParOf" srcId="{CE4CE691-08AC-4C8E-A93C-DEC43E1D299A}" destId="{81D4E53E-0227-486A-9CF1-754DC99D39CD}" srcOrd="1" destOrd="0" presId="urn:microsoft.com/office/officeart/2005/8/layout/hierarchy1"/>
    <dgm:cxn modelId="{B6A77482-F49F-4E7A-8022-1018AF39C744}" type="presParOf" srcId="{D3CB6AD7-BDCC-4A42-85FC-5BB21C55361C}" destId="{442BC965-A95A-42AA-93C8-5C6ED7EE49F3}" srcOrd="1" destOrd="0" presId="urn:microsoft.com/office/officeart/2005/8/layout/hierarchy1"/>
    <dgm:cxn modelId="{51B3A112-A49B-4C9A-896D-69CE7E0DB8A2}" type="presParOf" srcId="{442BC965-A95A-42AA-93C8-5C6ED7EE49F3}" destId="{C8B4C666-EB90-4014-89F6-E9FC8657B89A}" srcOrd="0" destOrd="0" presId="urn:microsoft.com/office/officeart/2005/8/layout/hierarchy1"/>
    <dgm:cxn modelId="{FC8FE178-CBBB-48F4-B2EC-D8A1547642B8}" type="presParOf" srcId="{442BC965-A95A-42AA-93C8-5C6ED7EE49F3}" destId="{4754EBB1-CCEB-4431-853A-3D9316BF93EA}" srcOrd="1" destOrd="0" presId="urn:microsoft.com/office/officeart/2005/8/layout/hierarchy1"/>
    <dgm:cxn modelId="{3E6B31DA-632A-4E07-BFC2-A7B1FDD70192}" type="presParOf" srcId="{4754EBB1-CCEB-4431-853A-3D9316BF93EA}" destId="{CD603A2C-4EB8-492F-A706-835A2B54C3A8}" srcOrd="0" destOrd="0" presId="urn:microsoft.com/office/officeart/2005/8/layout/hierarchy1"/>
    <dgm:cxn modelId="{17CF035D-15AE-4EDF-87C9-7CFFEC99EDD4}" type="presParOf" srcId="{CD603A2C-4EB8-492F-A706-835A2B54C3A8}" destId="{56424D86-F452-4610-BBFC-4D21E38CBE61}" srcOrd="0" destOrd="0" presId="urn:microsoft.com/office/officeart/2005/8/layout/hierarchy1"/>
    <dgm:cxn modelId="{E4301D97-A6C0-454E-BB60-B2F0B1CCC845}" type="presParOf" srcId="{CD603A2C-4EB8-492F-A706-835A2B54C3A8}" destId="{4DE7C719-EC15-476C-A609-C4349636068C}" srcOrd="1" destOrd="0" presId="urn:microsoft.com/office/officeart/2005/8/layout/hierarchy1"/>
    <dgm:cxn modelId="{A40B200B-6577-4164-8D74-1CA94C790ADE}" type="presParOf" srcId="{4754EBB1-CCEB-4431-853A-3D9316BF93EA}" destId="{4A57D6BB-E3C3-4F4A-9BC0-D0E219DEC4A2}" srcOrd="1" destOrd="0" presId="urn:microsoft.com/office/officeart/2005/8/layout/hierarchy1"/>
    <dgm:cxn modelId="{4B07BEDE-E6D0-4D6D-BC3F-E08143FA6250}" type="presParOf" srcId="{71F7A943-211E-4B81-825B-9B0B98D92013}" destId="{908F5EF5-EDF6-4FDC-BECB-EC4F9FB78051}" srcOrd="2" destOrd="0" presId="urn:microsoft.com/office/officeart/2005/8/layout/hierarchy1"/>
    <dgm:cxn modelId="{3469C737-F299-48DB-B02B-39026C70FF44}" type="presParOf" srcId="{71F7A943-211E-4B81-825B-9B0B98D92013}" destId="{C82E87C2-1159-423B-B84F-10574CF73C1A}" srcOrd="3" destOrd="0" presId="urn:microsoft.com/office/officeart/2005/8/layout/hierarchy1"/>
    <dgm:cxn modelId="{25A79818-5333-4D20-8774-36DECF9E55CA}" type="presParOf" srcId="{C82E87C2-1159-423B-B84F-10574CF73C1A}" destId="{64BBCA25-003B-4DFF-84A4-BC7F5175370D}" srcOrd="0" destOrd="0" presId="urn:microsoft.com/office/officeart/2005/8/layout/hierarchy1"/>
    <dgm:cxn modelId="{07F1EB31-5FE9-4B94-82E4-C70589495CC3}" type="presParOf" srcId="{64BBCA25-003B-4DFF-84A4-BC7F5175370D}" destId="{FA237C84-8602-487C-8086-512E39C042A2}" srcOrd="0" destOrd="0" presId="urn:microsoft.com/office/officeart/2005/8/layout/hierarchy1"/>
    <dgm:cxn modelId="{1E6596BE-655C-44D7-987A-030FAC1BCCBF}" type="presParOf" srcId="{64BBCA25-003B-4DFF-84A4-BC7F5175370D}" destId="{032DF1F7-2485-405D-8C99-327DD0AEC49A}" srcOrd="1" destOrd="0" presId="urn:microsoft.com/office/officeart/2005/8/layout/hierarchy1"/>
    <dgm:cxn modelId="{A6BAF26A-DBF7-41B9-9870-D9884C7E233A}" type="presParOf" srcId="{C82E87C2-1159-423B-B84F-10574CF73C1A}" destId="{04A31547-01D7-484D-A017-8F2373CD0419}" srcOrd="1" destOrd="0" presId="urn:microsoft.com/office/officeart/2005/8/layout/hierarchy1"/>
    <dgm:cxn modelId="{541E90F7-D2BA-4E8D-8DCF-E64B139943C0}" type="presParOf" srcId="{71F7A943-211E-4B81-825B-9B0B98D92013}" destId="{F4028B1C-3BA9-4657-A2B6-34636AD92DD3}" srcOrd="4" destOrd="0" presId="urn:microsoft.com/office/officeart/2005/8/layout/hierarchy1"/>
    <dgm:cxn modelId="{3904F4F6-2B81-44CC-AC31-B2AF7CBF2142}" type="presParOf" srcId="{71F7A943-211E-4B81-825B-9B0B98D92013}" destId="{A72798B3-3B59-46DF-94FB-1D3D3A9D6805}" srcOrd="5" destOrd="0" presId="urn:microsoft.com/office/officeart/2005/8/layout/hierarchy1"/>
    <dgm:cxn modelId="{FB76EFAB-F47B-4CA8-93FE-A93CED3E03FE}" type="presParOf" srcId="{A72798B3-3B59-46DF-94FB-1D3D3A9D6805}" destId="{2C2FF1CE-8DEC-44AD-BD63-19614001E0D7}" srcOrd="0" destOrd="0" presId="urn:microsoft.com/office/officeart/2005/8/layout/hierarchy1"/>
    <dgm:cxn modelId="{5D97D497-C047-4B11-9324-E6944ECED0C7}" type="presParOf" srcId="{2C2FF1CE-8DEC-44AD-BD63-19614001E0D7}" destId="{72E29A29-58F0-486E-A5B2-D3C13DE389B8}" srcOrd="0" destOrd="0" presId="urn:microsoft.com/office/officeart/2005/8/layout/hierarchy1"/>
    <dgm:cxn modelId="{79843647-DAA3-4A59-A9C8-83817B56B95B}" type="presParOf" srcId="{2C2FF1CE-8DEC-44AD-BD63-19614001E0D7}" destId="{EECD5D4B-DC7D-4BBC-B619-54222B69E395}" srcOrd="1" destOrd="0" presId="urn:microsoft.com/office/officeart/2005/8/layout/hierarchy1"/>
    <dgm:cxn modelId="{AD6C5436-3322-4476-843B-2AFF4019A1DE}" type="presParOf" srcId="{A72798B3-3B59-46DF-94FB-1D3D3A9D6805}" destId="{BAD9FEDE-836F-486F-92B5-DDCB6CA488DA}" srcOrd="1" destOrd="0" presId="urn:microsoft.com/office/officeart/2005/8/layout/hierarchy1"/>
    <dgm:cxn modelId="{93584BFF-A613-494C-A926-D5C57758CA66}" type="presParOf" srcId="{BAD9FEDE-836F-486F-92B5-DDCB6CA488DA}" destId="{BB72DB59-4145-47F6-AA5E-D131B056C2A2}" srcOrd="0" destOrd="0" presId="urn:microsoft.com/office/officeart/2005/8/layout/hierarchy1"/>
    <dgm:cxn modelId="{B384297C-CF08-4978-B1BF-0C7268A0A645}" type="presParOf" srcId="{BAD9FEDE-836F-486F-92B5-DDCB6CA488DA}" destId="{76894189-6DC6-4889-9626-638B24049AF7}" srcOrd="1" destOrd="0" presId="urn:microsoft.com/office/officeart/2005/8/layout/hierarchy1"/>
    <dgm:cxn modelId="{A6E5239B-C78D-4E69-82C6-E4DA73F36C7D}" type="presParOf" srcId="{76894189-6DC6-4889-9626-638B24049AF7}" destId="{BEEFA34D-92EB-42B2-A8C5-73238CE473AA}" srcOrd="0" destOrd="0" presId="urn:microsoft.com/office/officeart/2005/8/layout/hierarchy1"/>
    <dgm:cxn modelId="{F0AE5D56-5183-414B-81B4-9F0E8C23E4BF}" type="presParOf" srcId="{BEEFA34D-92EB-42B2-A8C5-73238CE473AA}" destId="{ECC79E67-9045-43E2-9B4E-B7A3808B8C3F}" srcOrd="0" destOrd="0" presId="urn:microsoft.com/office/officeart/2005/8/layout/hierarchy1"/>
    <dgm:cxn modelId="{2992D471-7B18-4BAA-A879-E4695D26789A}" type="presParOf" srcId="{BEEFA34D-92EB-42B2-A8C5-73238CE473AA}" destId="{9ADBA7DA-AD78-4473-B1CE-AA5531176838}" srcOrd="1" destOrd="0" presId="urn:microsoft.com/office/officeart/2005/8/layout/hierarchy1"/>
    <dgm:cxn modelId="{2CEB0F39-39BB-4ED8-B9B1-A57411740203}" type="presParOf" srcId="{76894189-6DC6-4889-9626-638B24049AF7}" destId="{64F123EE-1EEB-4A4F-B81E-4BF3406AB374}" srcOrd="1" destOrd="0" presId="urn:microsoft.com/office/officeart/2005/8/layout/hierarchy1"/>
    <dgm:cxn modelId="{EC9C8394-653A-4F23-A90C-2D9FE1579C92}" type="presParOf" srcId="{64F123EE-1EEB-4A4F-B81E-4BF3406AB374}" destId="{21C83CAF-32FD-4041-8FBC-23CD2AB843CC}" srcOrd="0" destOrd="0" presId="urn:microsoft.com/office/officeart/2005/8/layout/hierarchy1"/>
    <dgm:cxn modelId="{9326A786-F322-4E92-9585-4A1C995851F9}" type="presParOf" srcId="{64F123EE-1EEB-4A4F-B81E-4BF3406AB374}" destId="{AABA36CC-3796-411E-8649-92B9C23CB7C7}" srcOrd="1" destOrd="0" presId="urn:microsoft.com/office/officeart/2005/8/layout/hierarchy1"/>
    <dgm:cxn modelId="{D78656DE-0AF4-4224-AAB4-D187B24D298E}" type="presParOf" srcId="{AABA36CC-3796-411E-8649-92B9C23CB7C7}" destId="{D275DF48-E93F-4FA0-9BDA-DA92A7DC9D26}" srcOrd="0" destOrd="0" presId="urn:microsoft.com/office/officeart/2005/8/layout/hierarchy1"/>
    <dgm:cxn modelId="{AE527CD1-40B2-4067-AFDF-B8C39F4E7234}" type="presParOf" srcId="{D275DF48-E93F-4FA0-9BDA-DA92A7DC9D26}" destId="{4495E45E-7393-42C6-A54F-1EF612E63759}" srcOrd="0" destOrd="0" presId="urn:microsoft.com/office/officeart/2005/8/layout/hierarchy1"/>
    <dgm:cxn modelId="{3282E5EA-26FD-4B79-BF37-79CED11C3BFD}" type="presParOf" srcId="{D275DF48-E93F-4FA0-9BDA-DA92A7DC9D26}" destId="{D28125D2-DD67-4429-855D-66E558EAE520}" srcOrd="1" destOrd="0" presId="urn:microsoft.com/office/officeart/2005/8/layout/hierarchy1"/>
    <dgm:cxn modelId="{88F63EA5-59FE-41D1-88D7-CF67E59EDFA0}" type="presParOf" srcId="{AABA36CC-3796-411E-8649-92B9C23CB7C7}" destId="{AF38F7E1-6834-4185-9113-6D7043A53811}" srcOrd="1" destOrd="0" presId="urn:microsoft.com/office/officeart/2005/8/layout/hierarchy1"/>
    <dgm:cxn modelId="{23156329-0782-474C-910F-62E61CB55217}" type="presParOf" srcId="{AF38F7E1-6834-4185-9113-6D7043A53811}" destId="{D4BD34CB-C335-4089-AA43-244E17585EE7}" srcOrd="0" destOrd="0" presId="urn:microsoft.com/office/officeart/2005/8/layout/hierarchy1"/>
    <dgm:cxn modelId="{1F6529A4-8A83-4B77-A828-39A435C19653}" type="presParOf" srcId="{AF38F7E1-6834-4185-9113-6D7043A53811}" destId="{3AE1BDCC-EC64-470E-B3EF-7C2AE08A4AB0}" srcOrd="1" destOrd="0" presId="urn:microsoft.com/office/officeart/2005/8/layout/hierarchy1"/>
    <dgm:cxn modelId="{E65D8404-56A7-4330-9017-E714777D79DC}" type="presParOf" srcId="{3AE1BDCC-EC64-470E-B3EF-7C2AE08A4AB0}" destId="{D806A158-5DA0-4DE7-943F-E7441FE77E0B}" srcOrd="0" destOrd="0" presId="urn:microsoft.com/office/officeart/2005/8/layout/hierarchy1"/>
    <dgm:cxn modelId="{E26C5FB1-EF3D-4963-80A4-F85EFC71EE41}" type="presParOf" srcId="{D806A158-5DA0-4DE7-943F-E7441FE77E0B}" destId="{B41133E0-AAA5-4B82-8628-8E1DE9F3DEAA}" srcOrd="0" destOrd="0" presId="urn:microsoft.com/office/officeart/2005/8/layout/hierarchy1"/>
    <dgm:cxn modelId="{C5B7F4BA-53A8-47C5-9331-F46E5273E3FB}" type="presParOf" srcId="{D806A158-5DA0-4DE7-943F-E7441FE77E0B}" destId="{DED6889B-0097-4354-8E81-DB0210595E49}" srcOrd="1" destOrd="0" presId="urn:microsoft.com/office/officeart/2005/8/layout/hierarchy1"/>
    <dgm:cxn modelId="{9C736883-2BA2-497C-A316-1ACA06F58693}" type="presParOf" srcId="{3AE1BDCC-EC64-470E-B3EF-7C2AE08A4AB0}" destId="{DB9328CF-B235-4A0D-88D9-4612FDA4C084}" srcOrd="1" destOrd="0" presId="urn:microsoft.com/office/officeart/2005/8/layout/hierarchy1"/>
    <dgm:cxn modelId="{123BD8D1-94E8-4133-8128-0959E565F479}" type="presParOf" srcId="{DB9328CF-B235-4A0D-88D9-4612FDA4C084}" destId="{CEEB9044-4D4C-49AA-881F-D9C9B1105B16}" srcOrd="0" destOrd="0" presId="urn:microsoft.com/office/officeart/2005/8/layout/hierarchy1"/>
    <dgm:cxn modelId="{E336F27F-72A5-419C-8C83-9A20AC60801A}" type="presParOf" srcId="{DB9328CF-B235-4A0D-88D9-4612FDA4C084}" destId="{0D335CD3-E2A8-4FE4-A433-D86B9D38030B}" srcOrd="1" destOrd="0" presId="urn:microsoft.com/office/officeart/2005/8/layout/hierarchy1"/>
    <dgm:cxn modelId="{7596A088-03BA-46E5-A033-D4F6D832586C}" type="presParOf" srcId="{0D335CD3-E2A8-4FE4-A433-D86B9D38030B}" destId="{0B332290-F5AC-4CC4-A3EE-4147AFC453CC}" srcOrd="0" destOrd="0" presId="urn:microsoft.com/office/officeart/2005/8/layout/hierarchy1"/>
    <dgm:cxn modelId="{352A06E3-D52C-4FB7-BAE3-296510C48E76}" type="presParOf" srcId="{0B332290-F5AC-4CC4-A3EE-4147AFC453CC}" destId="{79A8E25E-6AC7-498F-A58F-6D5BE246E35F}" srcOrd="0" destOrd="0" presId="urn:microsoft.com/office/officeart/2005/8/layout/hierarchy1"/>
    <dgm:cxn modelId="{9038DEA1-063B-4BF9-97EF-B611E7631EDB}" type="presParOf" srcId="{0B332290-F5AC-4CC4-A3EE-4147AFC453CC}" destId="{C032D67D-90DB-40F0-8D8C-BCE976294C17}" srcOrd="1" destOrd="0" presId="urn:microsoft.com/office/officeart/2005/8/layout/hierarchy1"/>
    <dgm:cxn modelId="{F5456892-1447-40FB-804F-424F3A928DE8}" type="presParOf" srcId="{0D335CD3-E2A8-4FE4-A433-D86B9D38030B}" destId="{948CC4AF-6CDF-4AAF-80E7-C31B3D35FE48}" srcOrd="1" destOrd="0" presId="urn:microsoft.com/office/officeart/2005/8/layout/hierarchy1"/>
    <dgm:cxn modelId="{F0555641-0308-4A29-971C-D2D5936C0312}" type="presParOf" srcId="{948CC4AF-6CDF-4AAF-80E7-C31B3D35FE48}" destId="{F04343A9-9F09-4C16-A353-7D14602BC7ED}" srcOrd="0" destOrd="0" presId="urn:microsoft.com/office/officeart/2005/8/layout/hierarchy1"/>
    <dgm:cxn modelId="{A5BD3F8E-4628-4155-B8F5-96630FC69FC2}" type="presParOf" srcId="{948CC4AF-6CDF-4AAF-80E7-C31B3D35FE48}" destId="{A3DE6EE5-8770-4509-8188-7087AB15ACAF}" srcOrd="1" destOrd="0" presId="urn:microsoft.com/office/officeart/2005/8/layout/hierarchy1"/>
    <dgm:cxn modelId="{AA9A3A41-F1CF-4695-A12B-07E6C13030C6}" type="presParOf" srcId="{A3DE6EE5-8770-4509-8188-7087AB15ACAF}" destId="{AE807506-3835-4FEF-BBF4-0D33F154CF35}" srcOrd="0" destOrd="0" presId="urn:microsoft.com/office/officeart/2005/8/layout/hierarchy1"/>
    <dgm:cxn modelId="{BD3E736B-BCAB-48AA-AA62-A26A1126FABA}" type="presParOf" srcId="{AE807506-3835-4FEF-BBF4-0D33F154CF35}" destId="{47C2BB12-E6DB-4E90-89CD-5DFE46453748}" srcOrd="0" destOrd="0" presId="urn:microsoft.com/office/officeart/2005/8/layout/hierarchy1"/>
    <dgm:cxn modelId="{E429899E-F14F-4110-B185-51D80FFFF906}" type="presParOf" srcId="{AE807506-3835-4FEF-BBF4-0D33F154CF35}" destId="{9855562A-D4BB-4CC8-8B02-20330BA71B55}" srcOrd="1" destOrd="0" presId="urn:microsoft.com/office/officeart/2005/8/layout/hierarchy1"/>
    <dgm:cxn modelId="{6163A4C8-7D50-4EA1-827C-7AE70784ED83}" type="presParOf" srcId="{A3DE6EE5-8770-4509-8188-7087AB15ACAF}" destId="{247DF0DB-49CA-4ADF-BD83-D9B72DE6CE95}" srcOrd="1" destOrd="0" presId="urn:microsoft.com/office/officeart/2005/8/layout/hierarchy1"/>
    <dgm:cxn modelId="{1BA0E42E-3AE3-4378-B2F6-28097FDC936D}" type="presParOf" srcId="{BAD9FEDE-836F-486F-92B5-DDCB6CA488DA}" destId="{DEE4C359-3448-4023-A97C-DAF316ED8968}" srcOrd="2" destOrd="0" presId="urn:microsoft.com/office/officeart/2005/8/layout/hierarchy1"/>
    <dgm:cxn modelId="{741921A9-F21D-402F-908D-D500A542FD6F}" type="presParOf" srcId="{BAD9FEDE-836F-486F-92B5-DDCB6CA488DA}" destId="{E24657AB-FC5B-4E92-94B5-4E5C856ACB81}" srcOrd="3" destOrd="0" presId="urn:microsoft.com/office/officeart/2005/8/layout/hierarchy1"/>
    <dgm:cxn modelId="{31200D79-1A9D-4703-95D3-C9304F8555F3}" type="presParOf" srcId="{E24657AB-FC5B-4E92-94B5-4E5C856ACB81}" destId="{EA78119B-F4D9-449F-B513-D6BBF760C8B9}" srcOrd="0" destOrd="0" presId="urn:microsoft.com/office/officeart/2005/8/layout/hierarchy1"/>
    <dgm:cxn modelId="{1DA8EE61-C692-4F92-8278-69FA9F34456D}" type="presParOf" srcId="{EA78119B-F4D9-449F-B513-D6BBF760C8B9}" destId="{6A6B0706-F3A3-475B-8CA0-71AC12E22794}" srcOrd="0" destOrd="0" presId="urn:microsoft.com/office/officeart/2005/8/layout/hierarchy1"/>
    <dgm:cxn modelId="{4F602636-6F68-4C13-9C82-3248B8CAE03B}" type="presParOf" srcId="{EA78119B-F4D9-449F-B513-D6BBF760C8B9}" destId="{6FAD26D0-DB3B-48DD-B7E8-35D41CA3DB3D}" srcOrd="1" destOrd="0" presId="urn:microsoft.com/office/officeart/2005/8/layout/hierarchy1"/>
    <dgm:cxn modelId="{663F0696-B691-4F04-9CFD-7998E38F0ADA}" type="presParOf" srcId="{E24657AB-FC5B-4E92-94B5-4E5C856ACB81}" destId="{9A6E9F1B-582E-4388-8FB1-77A9772F8EF9}" srcOrd="1" destOrd="0" presId="urn:microsoft.com/office/officeart/2005/8/layout/hierarchy1"/>
    <dgm:cxn modelId="{71560EAA-37E1-4189-A1E4-538D22D7BCAA}" type="presParOf" srcId="{BAD9FEDE-836F-486F-92B5-DDCB6CA488DA}" destId="{FB49C436-C1E5-49C7-938F-C40412275F2E}" srcOrd="4" destOrd="0" presId="urn:microsoft.com/office/officeart/2005/8/layout/hierarchy1"/>
    <dgm:cxn modelId="{C278A64E-2636-465D-BC45-3D5410F33FC6}" type="presParOf" srcId="{BAD9FEDE-836F-486F-92B5-DDCB6CA488DA}" destId="{90BC6231-198F-46A0-8A93-70C8AA5AE26D}" srcOrd="5" destOrd="0" presId="urn:microsoft.com/office/officeart/2005/8/layout/hierarchy1"/>
    <dgm:cxn modelId="{6D6ABC43-568E-49D5-95D8-053D4E9156EA}" type="presParOf" srcId="{90BC6231-198F-46A0-8A93-70C8AA5AE26D}" destId="{7EB7A7A0-491F-427A-BDDF-8C84DBD1A7DF}" srcOrd="0" destOrd="0" presId="urn:microsoft.com/office/officeart/2005/8/layout/hierarchy1"/>
    <dgm:cxn modelId="{BD08221C-36E1-4400-BC66-2E270288F6EC}" type="presParOf" srcId="{7EB7A7A0-491F-427A-BDDF-8C84DBD1A7DF}" destId="{6BC950DD-86E7-4D58-8781-C7A01170081D}" srcOrd="0" destOrd="0" presId="urn:microsoft.com/office/officeart/2005/8/layout/hierarchy1"/>
    <dgm:cxn modelId="{5F0BB268-B724-4466-BCED-4F2040FB9FF9}" type="presParOf" srcId="{7EB7A7A0-491F-427A-BDDF-8C84DBD1A7DF}" destId="{65437652-D43E-4985-88CA-F3A5F65384E9}" srcOrd="1" destOrd="0" presId="urn:microsoft.com/office/officeart/2005/8/layout/hierarchy1"/>
    <dgm:cxn modelId="{E035BCF8-1CDD-4E99-9056-4EC9D6068CE1}" type="presParOf" srcId="{90BC6231-198F-46A0-8A93-70C8AA5AE26D}" destId="{5A7113AD-4B4C-464A-AB3E-CFAD1009E235}" srcOrd="1" destOrd="0" presId="urn:microsoft.com/office/officeart/2005/8/layout/hierarchy1"/>
    <dgm:cxn modelId="{C88B5FA1-DF81-4103-9FBD-FE3964720BDA}" type="presParOf" srcId="{5A7113AD-4B4C-464A-AB3E-CFAD1009E235}" destId="{B6399D3F-A90E-4DF8-8EB6-00FBF3E9D1C6}" srcOrd="0" destOrd="0" presId="urn:microsoft.com/office/officeart/2005/8/layout/hierarchy1"/>
    <dgm:cxn modelId="{2751600B-7B3E-4D67-BBC3-C84F88A5AF3C}" type="presParOf" srcId="{5A7113AD-4B4C-464A-AB3E-CFAD1009E235}" destId="{4788BE46-513E-4FE1-BDC6-EAD551E4131A}" srcOrd="1" destOrd="0" presId="urn:microsoft.com/office/officeart/2005/8/layout/hierarchy1"/>
    <dgm:cxn modelId="{44BFDC65-2612-49E4-8A1D-650433F60514}" type="presParOf" srcId="{4788BE46-513E-4FE1-BDC6-EAD551E4131A}" destId="{2E17FF7A-768B-449C-BE96-CBD5865155FB}" srcOrd="0" destOrd="0" presId="urn:microsoft.com/office/officeart/2005/8/layout/hierarchy1"/>
    <dgm:cxn modelId="{6550FF93-2DC3-45A7-82A1-E820E67EE5CD}" type="presParOf" srcId="{2E17FF7A-768B-449C-BE96-CBD5865155FB}" destId="{02A901CA-7F7E-4811-8C61-927F44DD724D}" srcOrd="0" destOrd="0" presId="urn:microsoft.com/office/officeart/2005/8/layout/hierarchy1"/>
    <dgm:cxn modelId="{A084CDBB-95F6-475E-B725-F23BB405EB15}" type="presParOf" srcId="{2E17FF7A-768B-449C-BE96-CBD5865155FB}" destId="{B0F67F6F-70ED-4F41-A2C0-85FC1A3E3BB8}" srcOrd="1" destOrd="0" presId="urn:microsoft.com/office/officeart/2005/8/layout/hierarchy1"/>
    <dgm:cxn modelId="{E49F5297-2C4A-4B5A-AA92-1AC8E1EE1A73}" type="presParOf" srcId="{4788BE46-513E-4FE1-BDC6-EAD551E4131A}" destId="{086CA987-315E-446D-8C20-7AD5C501118C}" srcOrd="1" destOrd="0" presId="urn:microsoft.com/office/officeart/2005/8/layout/hierarchy1"/>
    <dgm:cxn modelId="{554FE3AF-457C-483F-886D-56025E33D147}" type="presParOf" srcId="{086CA987-315E-446D-8C20-7AD5C501118C}" destId="{088F7DA4-99AD-498C-9527-35276D29B61E}" srcOrd="0" destOrd="0" presId="urn:microsoft.com/office/officeart/2005/8/layout/hierarchy1"/>
    <dgm:cxn modelId="{F13981C0-77BB-47CA-B490-8F16CBC9B86F}" type="presParOf" srcId="{086CA987-315E-446D-8C20-7AD5C501118C}" destId="{3BBB0999-6298-48A7-BFEC-D6C709C62545}" srcOrd="1" destOrd="0" presId="urn:microsoft.com/office/officeart/2005/8/layout/hierarchy1"/>
    <dgm:cxn modelId="{3E4EA715-D9FD-46AF-B59B-4671B76CCFDB}" type="presParOf" srcId="{3BBB0999-6298-48A7-BFEC-D6C709C62545}" destId="{D240CF2D-5C90-407A-9396-B6B1D2C0A90F}" srcOrd="0" destOrd="0" presId="urn:microsoft.com/office/officeart/2005/8/layout/hierarchy1"/>
    <dgm:cxn modelId="{12DDBFCA-4A30-4594-8F1C-1C86EDDD149A}" type="presParOf" srcId="{D240CF2D-5C90-407A-9396-B6B1D2C0A90F}" destId="{12E2E329-5931-4016-AB82-5BC0F0289907}" srcOrd="0" destOrd="0" presId="urn:microsoft.com/office/officeart/2005/8/layout/hierarchy1"/>
    <dgm:cxn modelId="{C26893D9-F40A-43A9-B5AC-888E0B188A82}" type="presParOf" srcId="{D240CF2D-5C90-407A-9396-B6B1D2C0A90F}" destId="{69F9F928-190E-455F-A2F4-8A40C2110B76}" srcOrd="1" destOrd="0" presId="urn:microsoft.com/office/officeart/2005/8/layout/hierarchy1"/>
    <dgm:cxn modelId="{FBD06BA7-75AE-4B04-B82A-BA44AA180DC8}" type="presParOf" srcId="{3BBB0999-6298-48A7-BFEC-D6C709C62545}" destId="{D516B8B1-7203-4C6B-A1B6-3F5BA70E4AA4}" srcOrd="1" destOrd="0" presId="urn:microsoft.com/office/officeart/2005/8/layout/hierarchy1"/>
    <dgm:cxn modelId="{35D9E5FD-0594-4168-9A0F-3166BB5B0860}" type="presParOf" srcId="{D516B8B1-7203-4C6B-A1B6-3F5BA70E4AA4}" destId="{598D55FA-0887-41E1-B23D-260BD1E0CC41}" srcOrd="0" destOrd="0" presId="urn:microsoft.com/office/officeart/2005/8/layout/hierarchy1"/>
    <dgm:cxn modelId="{0CB693AE-C236-480E-8083-122B367DBCBA}" type="presParOf" srcId="{D516B8B1-7203-4C6B-A1B6-3F5BA70E4AA4}" destId="{A087C6B3-9A2B-45A4-A696-77B85AFB6BF8}" srcOrd="1" destOrd="0" presId="urn:microsoft.com/office/officeart/2005/8/layout/hierarchy1"/>
    <dgm:cxn modelId="{CCE2AAD7-B4B2-4CB4-B4F3-462BF1C59553}" type="presParOf" srcId="{A087C6B3-9A2B-45A4-A696-77B85AFB6BF8}" destId="{4BA0AD57-8AE3-4B1D-B8D1-A57DC11D4385}" srcOrd="0" destOrd="0" presId="urn:microsoft.com/office/officeart/2005/8/layout/hierarchy1"/>
    <dgm:cxn modelId="{134ABB42-8851-4B10-8FA0-20F08EB0BF6A}" type="presParOf" srcId="{4BA0AD57-8AE3-4B1D-B8D1-A57DC11D4385}" destId="{6076AC6B-C913-4AB6-BC25-9590AD7BC79B}" srcOrd="0" destOrd="0" presId="urn:microsoft.com/office/officeart/2005/8/layout/hierarchy1"/>
    <dgm:cxn modelId="{F62BCAE0-21E8-4DC8-9F48-0AE25D0ABC0C}" type="presParOf" srcId="{4BA0AD57-8AE3-4B1D-B8D1-A57DC11D4385}" destId="{CEA9FEC6-2912-4BFD-B6FD-7D73AB126048}" srcOrd="1" destOrd="0" presId="urn:microsoft.com/office/officeart/2005/8/layout/hierarchy1"/>
    <dgm:cxn modelId="{EB32D372-CAFA-461A-B386-F42816DCE717}" type="presParOf" srcId="{A087C6B3-9A2B-45A4-A696-77B85AFB6BF8}" destId="{C14E100C-A61F-4188-8CA5-F12DDCC192CA}" srcOrd="1" destOrd="0" presId="urn:microsoft.com/office/officeart/2005/8/layout/hierarchy1"/>
    <dgm:cxn modelId="{C211892D-5AFA-42A1-BB40-BCE9109720DD}" type="presParOf" srcId="{3000B3E3-77D8-4406-934F-7FEFFE664D2D}" destId="{D486F580-351C-4235-A0E1-7406C5AA5BF5}" srcOrd="4" destOrd="0" presId="urn:microsoft.com/office/officeart/2005/8/layout/hierarchy1"/>
    <dgm:cxn modelId="{E45E41D2-64AE-42F0-A71E-F58F44627540}" type="presParOf" srcId="{3000B3E3-77D8-4406-934F-7FEFFE664D2D}" destId="{A802F08F-25FD-41A9-A548-2457CA197E8C}" srcOrd="5" destOrd="0" presId="urn:microsoft.com/office/officeart/2005/8/layout/hierarchy1"/>
    <dgm:cxn modelId="{02336FBA-B0BA-4B5C-85E5-41937F9734E3}" type="presParOf" srcId="{A802F08F-25FD-41A9-A548-2457CA197E8C}" destId="{E7B37CA7-B5B3-4659-8C59-D74C0EAD1FA4}" srcOrd="0" destOrd="0" presId="urn:microsoft.com/office/officeart/2005/8/layout/hierarchy1"/>
    <dgm:cxn modelId="{C89F001B-7FA9-42A1-9473-F4DFBD8BA36D}" type="presParOf" srcId="{E7B37CA7-B5B3-4659-8C59-D74C0EAD1FA4}" destId="{BB7B1E7A-9415-4FD0-B24E-65E6D8F8896F}" srcOrd="0" destOrd="0" presId="urn:microsoft.com/office/officeart/2005/8/layout/hierarchy1"/>
    <dgm:cxn modelId="{295EE1DB-7153-4419-93B5-657FD8EAC661}" type="presParOf" srcId="{E7B37CA7-B5B3-4659-8C59-D74C0EAD1FA4}" destId="{C56E3EAA-C591-4A32-9BB1-9B0CA31BAF79}" srcOrd="1" destOrd="0" presId="urn:microsoft.com/office/officeart/2005/8/layout/hierarchy1"/>
    <dgm:cxn modelId="{4CE4553F-5108-40E1-AE0A-6C87A3E14C9C}" type="presParOf" srcId="{A802F08F-25FD-41A9-A548-2457CA197E8C}" destId="{6C7F5643-4111-46CF-A8B8-FEF4B788548B}" srcOrd="1" destOrd="0" presId="urn:microsoft.com/office/officeart/2005/8/layout/hierarchy1"/>
    <dgm:cxn modelId="{45ED395F-C317-4D00-A1E0-339D5F21A941}" type="presParOf" srcId="{E122E3E0-2096-4224-82D9-7A1EAB3A601F}" destId="{36B52939-6A47-4A48-87F2-C05F792AB46C}" srcOrd="14" destOrd="0" presId="urn:microsoft.com/office/officeart/2005/8/layout/hierarchy1"/>
    <dgm:cxn modelId="{45664E70-2800-4FF6-A721-130AB734B61A}" type="presParOf" srcId="{E122E3E0-2096-4224-82D9-7A1EAB3A601F}" destId="{04FBAE48-AC33-4003-986B-1EC93F1B0F30}" srcOrd="15" destOrd="0" presId="urn:microsoft.com/office/officeart/2005/8/layout/hierarchy1"/>
    <dgm:cxn modelId="{E154CD59-177C-44A7-A117-F191A3791FA1}" type="presParOf" srcId="{04FBAE48-AC33-4003-986B-1EC93F1B0F30}" destId="{E48C4F47-9E2E-469C-9FD2-88A4E886202D}" srcOrd="0" destOrd="0" presId="urn:microsoft.com/office/officeart/2005/8/layout/hierarchy1"/>
    <dgm:cxn modelId="{9637548E-0804-452B-A5EA-0F41B742957F}" type="presParOf" srcId="{E48C4F47-9E2E-469C-9FD2-88A4E886202D}" destId="{872A815A-FE59-4F5F-86E8-3C37A8BABE37}" srcOrd="0" destOrd="0" presId="urn:microsoft.com/office/officeart/2005/8/layout/hierarchy1"/>
    <dgm:cxn modelId="{93F7FB52-84E8-4A64-A369-6B81814D50B1}" type="presParOf" srcId="{E48C4F47-9E2E-469C-9FD2-88A4E886202D}" destId="{1905A200-1F77-4795-8BA4-8CF094580327}" srcOrd="1" destOrd="0" presId="urn:microsoft.com/office/officeart/2005/8/layout/hierarchy1"/>
    <dgm:cxn modelId="{1DADB496-8B19-4672-A70B-0ED0A72E8903}" type="presParOf" srcId="{04FBAE48-AC33-4003-986B-1EC93F1B0F30}" destId="{84498B60-BC22-4A45-B020-D3B3B40670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0D5684-9384-44A5-B7BF-7DD5D45E90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36786-F7FF-45FE-95F2-A990DF02C3F6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B910B9C7-726D-495D-9320-ED1652E077C6}" type="parTrans" cxnId="{B659450A-C79D-4190-A699-BC574EC46644}">
      <dgm:prSet/>
      <dgm:spPr/>
      <dgm:t>
        <a:bodyPr/>
        <a:lstStyle/>
        <a:p>
          <a:endParaRPr lang="en-US"/>
        </a:p>
      </dgm:t>
    </dgm:pt>
    <dgm:pt modelId="{ACEC8218-FF79-4870-9A3F-49198F645D80}" type="sibTrans" cxnId="{B659450A-C79D-4190-A699-BC574EC46644}">
      <dgm:prSet/>
      <dgm:spPr/>
      <dgm:t>
        <a:bodyPr/>
        <a:lstStyle/>
        <a:p>
          <a:endParaRPr lang="en-US"/>
        </a:p>
      </dgm:t>
    </dgm:pt>
    <dgm:pt modelId="{4E655408-6772-4E43-9F19-A51C6FA44FB1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8F83A8F9-BE00-4A43-B090-0A9F1F7D8FE3}" type="parTrans" cxnId="{71F2D609-39B3-433B-A911-ADD90937761A}">
      <dgm:prSet/>
      <dgm:spPr/>
      <dgm:t>
        <a:bodyPr/>
        <a:lstStyle/>
        <a:p>
          <a:endParaRPr lang="en-US"/>
        </a:p>
      </dgm:t>
    </dgm:pt>
    <dgm:pt modelId="{E2A7BA51-9CAD-4D3F-A24D-921C02DADF86}" type="sibTrans" cxnId="{71F2D609-39B3-433B-A911-ADD90937761A}">
      <dgm:prSet/>
      <dgm:spPr/>
      <dgm:t>
        <a:bodyPr/>
        <a:lstStyle/>
        <a:p>
          <a:endParaRPr lang="en-US"/>
        </a:p>
      </dgm:t>
    </dgm:pt>
    <dgm:pt modelId="{9A702E3E-0D4F-4E3D-8BBD-30DA6F187337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065413D8-652B-4017-B8F4-852AB0491DE3}" type="parTrans" cxnId="{AF792ED2-27B6-4247-8020-BADD4824E750}">
      <dgm:prSet/>
      <dgm:spPr/>
      <dgm:t>
        <a:bodyPr/>
        <a:lstStyle/>
        <a:p>
          <a:endParaRPr lang="en-US"/>
        </a:p>
      </dgm:t>
    </dgm:pt>
    <dgm:pt modelId="{71415E2F-1CEF-4627-B4AF-9E1D534D4A3B}" type="sibTrans" cxnId="{AF792ED2-27B6-4247-8020-BADD4824E750}">
      <dgm:prSet/>
      <dgm:spPr/>
      <dgm:t>
        <a:bodyPr/>
        <a:lstStyle/>
        <a:p>
          <a:endParaRPr lang="en-US"/>
        </a:p>
      </dgm:t>
    </dgm:pt>
    <dgm:pt modelId="{A8BF957B-E9DC-4030-98FA-684CE7DD6DCF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232B7420-656D-4A58-A6C0-A9BE875CAB5D}" type="parTrans" cxnId="{7CB52E4C-1F38-469A-BAFE-E7E7739C616A}">
      <dgm:prSet/>
      <dgm:spPr/>
      <dgm:t>
        <a:bodyPr/>
        <a:lstStyle/>
        <a:p>
          <a:endParaRPr lang="en-US"/>
        </a:p>
      </dgm:t>
    </dgm:pt>
    <dgm:pt modelId="{F3471CBE-8776-4A00-9A8B-412492509705}" type="sibTrans" cxnId="{7CB52E4C-1F38-469A-BAFE-E7E7739C616A}">
      <dgm:prSet/>
      <dgm:spPr/>
      <dgm:t>
        <a:bodyPr/>
        <a:lstStyle/>
        <a:p>
          <a:endParaRPr lang="en-US"/>
        </a:p>
      </dgm:t>
    </dgm:pt>
    <dgm:pt modelId="{C5945A14-84FC-4956-A4E6-8036FCB88458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15E7A2F7-1BB7-41EB-A3EB-CB5D7FA7FDE6}" type="parTrans" cxnId="{FAE3A559-419B-40FF-9028-A710E30306A1}">
      <dgm:prSet/>
      <dgm:spPr/>
      <dgm:t>
        <a:bodyPr/>
        <a:lstStyle/>
        <a:p>
          <a:endParaRPr lang="en-US"/>
        </a:p>
      </dgm:t>
    </dgm:pt>
    <dgm:pt modelId="{9CB92644-6264-49E7-BDD0-0CF9C4B628DA}" type="sibTrans" cxnId="{FAE3A559-419B-40FF-9028-A710E30306A1}">
      <dgm:prSet/>
      <dgm:spPr/>
      <dgm:t>
        <a:bodyPr/>
        <a:lstStyle/>
        <a:p>
          <a:endParaRPr lang="en-US"/>
        </a:p>
      </dgm:t>
    </dgm:pt>
    <dgm:pt modelId="{6F244300-A8A6-4376-BCA1-5B562E17BCE8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31D6F3B8-1F5A-4E46-BBDA-7182902EC7C1}" type="parTrans" cxnId="{DB78BC73-B70F-48FF-9975-13939F27C14D}">
      <dgm:prSet/>
      <dgm:spPr/>
      <dgm:t>
        <a:bodyPr/>
        <a:lstStyle/>
        <a:p>
          <a:endParaRPr lang="en-US"/>
        </a:p>
      </dgm:t>
    </dgm:pt>
    <dgm:pt modelId="{135F3E48-3AA6-41F7-AD17-B20CED36CD8A}" type="sibTrans" cxnId="{DB78BC73-B70F-48FF-9975-13939F27C14D}">
      <dgm:prSet/>
      <dgm:spPr/>
      <dgm:t>
        <a:bodyPr/>
        <a:lstStyle/>
        <a:p>
          <a:endParaRPr lang="en-US"/>
        </a:p>
      </dgm:t>
    </dgm:pt>
    <dgm:pt modelId="{25CEA2A5-3E5C-49CC-8401-33D386BAEB4B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24CF7B4-A223-4D53-9A72-297615D0DFE6}" type="parTrans" cxnId="{DAB8199B-38CC-4BFE-B598-4F518BC71485}">
      <dgm:prSet/>
      <dgm:spPr/>
      <dgm:t>
        <a:bodyPr/>
        <a:lstStyle/>
        <a:p>
          <a:endParaRPr lang="en-US"/>
        </a:p>
      </dgm:t>
    </dgm:pt>
    <dgm:pt modelId="{0D3E7E53-C809-4B60-8CA4-174EDCB33839}" type="sibTrans" cxnId="{DAB8199B-38CC-4BFE-B598-4F518BC71485}">
      <dgm:prSet/>
      <dgm:spPr/>
      <dgm:t>
        <a:bodyPr/>
        <a:lstStyle/>
        <a:p>
          <a:endParaRPr lang="en-US"/>
        </a:p>
      </dgm:t>
    </dgm:pt>
    <dgm:pt modelId="{F59D43CB-D3C3-4D78-A6D5-939D4F443014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6F5ED85-C9ED-45A0-9ECB-AA0C86E7D32A}" type="parTrans" cxnId="{F99EEF90-AB57-45F4-9B3D-D5A118B428B1}">
      <dgm:prSet/>
      <dgm:spPr/>
      <dgm:t>
        <a:bodyPr/>
        <a:lstStyle/>
        <a:p>
          <a:endParaRPr lang="en-US"/>
        </a:p>
      </dgm:t>
    </dgm:pt>
    <dgm:pt modelId="{9B04C10B-3288-4C80-96FD-9198325F393B}" type="sibTrans" cxnId="{F99EEF90-AB57-45F4-9B3D-D5A118B428B1}">
      <dgm:prSet/>
      <dgm:spPr/>
      <dgm:t>
        <a:bodyPr/>
        <a:lstStyle/>
        <a:p>
          <a:endParaRPr lang="en-US"/>
        </a:p>
      </dgm:t>
    </dgm:pt>
    <dgm:pt modelId="{C7FA5F73-0C88-47FC-A4F5-C21500A151D8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B0A7F12-F811-41DA-A75F-F66A602DF629}" type="parTrans" cxnId="{12BC74E9-867A-499F-BEB5-BD1261AA29F1}">
      <dgm:prSet/>
      <dgm:spPr/>
      <dgm:t>
        <a:bodyPr/>
        <a:lstStyle/>
        <a:p>
          <a:endParaRPr lang="en-US"/>
        </a:p>
      </dgm:t>
    </dgm:pt>
    <dgm:pt modelId="{9984FA5F-E934-4F49-8C25-8F8FBA8EDED0}" type="sibTrans" cxnId="{12BC74E9-867A-499F-BEB5-BD1261AA29F1}">
      <dgm:prSet/>
      <dgm:spPr/>
      <dgm:t>
        <a:bodyPr/>
        <a:lstStyle/>
        <a:p>
          <a:endParaRPr lang="en-US"/>
        </a:p>
      </dgm:t>
    </dgm:pt>
    <dgm:pt modelId="{3CADAD94-775D-4514-8DF0-4CE5F6CB6AA4}">
      <dgm:prSet phldrT="[Text]"/>
      <dgm:spPr/>
      <dgm:t>
        <a:bodyPr/>
        <a:lstStyle/>
        <a:p>
          <a:r>
            <a:rPr lang="en-US" dirty="0" err="1" smtClean="0"/>
            <a:t>ro</a:t>
          </a:r>
          <a:endParaRPr lang="en-US" dirty="0"/>
        </a:p>
      </dgm:t>
    </dgm:pt>
    <dgm:pt modelId="{873988DC-EDF0-461A-941D-A9F5BC984360}" type="parTrans" cxnId="{77E73005-8187-40EA-B771-9B82E6579E8D}">
      <dgm:prSet/>
      <dgm:spPr/>
      <dgm:t>
        <a:bodyPr/>
        <a:lstStyle/>
        <a:p>
          <a:endParaRPr lang="en-US"/>
        </a:p>
      </dgm:t>
    </dgm:pt>
    <dgm:pt modelId="{34FE29E6-A4A5-4804-8F41-30570FFAE7C0}" type="sibTrans" cxnId="{77E73005-8187-40EA-B771-9B82E6579E8D}">
      <dgm:prSet/>
      <dgm:spPr/>
      <dgm:t>
        <a:bodyPr/>
        <a:lstStyle/>
        <a:p>
          <a:endParaRPr lang="en-US"/>
        </a:p>
      </dgm:t>
    </dgm:pt>
    <dgm:pt modelId="{D70BA74F-5C95-47E1-BE6A-A10A72142E9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BDFA43F-BB71-4404-8E51-B3C7149BA451}" type="parTrans" cxnId="{025CCBD7-9965-46B3-B99F-371518439106}">
      <dgm:prSet/>
      <dgm:spPr/>
      <dgm:t>
        <a:bodyPr/>
        <a:lstStyle/>
        <a:p>
          <a:endParaRPr lang="en-US"/>
        </a:p>
      </dgm:t>
    </dgm:pt>
    <dgm:pt modelId="{69761070-91D0-4A93-B2B8-709B1CC78B28}" type="sibTrans" cxnId="{025CCBD7-9965-46B3-B99F-371518439106}">
      <dgm:prSet/>
      <dgm:spPr/>
      <dgm:t>
        <a:bodyPr/>
        <a:lstStyle/>
        <a:p>
          <a:endParaRPr lang="en-US"/>
        </a:p>
      </dgm:t>
    </dgm:pt>
    <dgm:pt modelId="{00ADC56A-E3C1-4F7F-845A-4D76AFBE0BCD}">
      <dgm:prSet phldrT="[Text]"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C2899D9-968C-4F1F-9A4A-F91F24B22D66}" type="parTrans" cxnId="{7A706A71-0044-43DE-9224-E82C99FB946D}">
      <dgm:prSet/>
      <dgm:spPr/>
      <dgm:t>
        <a:bodyPr/>
        <a:lstStyle/>
        <a:p>
          <a:endParaRPr lang="en-US"/>
        </a:p>
      </dgm:t>
    </dgm:pt>
    <dgm:pt modelId="{EA7B4026-97A5-41E0-A63E-2188D854B2C0}" type="sibTrans" cxnId="{7A706A71-0044-43DE-9224-E82C99FB946D}">
      <dgm:prSet/>
      <dgm:spPr/>
      <dgm:t>
        <a:bodyPr/>
        <a:lstStyle/>
        <a:p>
          <a:endParaRPr lang="en-US"/>
        </a:p>
      </dgm:t>
    </dgm:pt>
    <dgm:pt modelId="{439AFB0D-2424-439F-82F8-17ABF2782A4D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2A44376-6783-475A-8ECD-1EC7912FB6FF}" type="parTrans" cxnId="{23159402-6348-4B90-9608-345F4F29A9A1}">
      <dgm:prSet/>
      <dgm:spPr/>
      <dgm:t>
        <a:bodyPr/>
        <a:lstStyle/>
        <a:p>
          <a:endParaRPr lang="en-US"/>
        </a:p>
      </dgm:t>
    </dgm:pt>
    <dgm:pt modelId="{533498FB-CF22-4A71-8387-97B463C35AC9}" type="sibTrans" cxnId="{23159402-6348-4B90-9608-345F4F29A9A1}">
      <dgm:prSet/>
      <dgm:spPr/>
      <dgm:t>
        <a:bodyPr/>
        <a:lstStyle/>
        <a:p>
          <a:endParaRPr lang="en-US"/>
        </a:p>
      </dgm:t>
    </dgm:pt>
    <dgm:pt modelId="{7D513132-5FAC-4260-B2D1-961C173F99D5}">
      <dgm:prSet phldrT="[Text]"/>
      <dgm:spPr/>
      <dgm:t>
        <a:bodyPr/>
        <a:lstStyle/>
        <a:p>
          <a:r>
            <a:rPr lang="en-US" dirty="0" smtClean="0"/>
            <a:t>&lt;=</a:t>
          </a:r>
          <a:endParaRPr lang="en-US" dirty="0"/>
        </a:p>
      </dgm:t>
    </dgm:pt>
    <dgm:pt modelId="{FECF8639-88BC-41E1-A30D-7C3D25ABCB6C}" type="parTrans" cxnId="{DFCBB65D-2F3C-40FA-8B9D-B55C692B9EEB}">
      <dgm:prSet/>
      <dgm:spPr/>
      <dgm:t>
        <a:bodyPr/>
        <a:lstStyle/>
        <a:p>
          <a:endParaRPr lang="en-US"/>
        </a:p>
      </dgm:t>
    </dgm:pt>
    <dgm:pt modelId="{7D6D7249-D1F2-4E93-86BE-C4A913E70BE2}" type="sibTrans" cxnId="{DFCBB65D-2F3C-40FA-8B9D-B55C692B9EEB}">
      <dgm:prSet/>
      <dgm:spPr/>
      <dgm:t>
        <a:bodyPr/>
        <a:lstStyle/>
        <a:p>
          <a:endParaRPr lang="en-US"/>
        </a:p>
      </dgm:t>
    </dgm:pt>
    <dgm:pt modelId="{9912E43F-4791-41FD-BBFC-F88243619721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8CC897F-7AD7-45DD-BFA7-E45339C8012F}" type="parTrans" cxnId="{FBCC4FC8-A804-48B8-B8F3-4C581B026AF0}">
      <dgm:prSet/>
      <dgm:spPr/>
      <dgm:t>
        <a:bodyPr/>
        <a:lstStyle/>
        <a:p>
          <a:endParaRPr lang="en-US"/>
        </a:p>
      </dgm:t>
    </dgm:pt>
    <dgm:pt modelId="{00E8BA23-4901-42AD-B8A6-54B5FE3EBFE6}" type="sibTrans" cxnId="{FBCC4FC8-A804-48B8-B8F3-4C581B026AF0}">
      <dgm:prSet/>
      <dgm:spPr/>
      <dgm:t>
        <a:bodyPr/>
        <a:lstStyle/>
        <a:p>
          <a:endParaRPr lang="en-US"/>
        </a:p>
      </dgm:t>
    </dgm:pt>
    <dgm:pt modelId="{94267814-9C28-4146-A3EE-64B854900E28}">
      <dgm:prSet phldrT="[Text]"/>
      <dgm:spPr/>
      <dgm:t>
        <a:bodyPr/>
        <a:lstStyle/>
        <a:p>
          <a:r>
            <a:rPr lang="en-US" dirty="0" smtClean="0"/>
            <a:t>{</a:t>
          </a:r>
          <a:endParaRPr lang="en-US" dirty="0"/>
        </a:p>
      </dgm:t>
    </dgm:pt>
    <dgm:pt modelId="{02E23306-B001-4D19-9F20-6BE06A8FA559}" type="parTrans" cxnId="{B5076D2B-7A59-4973-865B-905D24EAB12C}">
      <dgm:prSet/>
      <dgm:spPr/>
      <dgm:t>
        <a:bodyPr/>
        <a:lstStyle/>
        <a:p>
          <a:endParaRPr lang="en-US"/>
        </a:p>
      </dgm:t>
    </dgm:pt>
    <dgm:pt modelId="{925DE347-0085-4CBB-AABA-B73527DE69A9}" type="sibTrans" cxnId="{B5076D2B-7A59-4973-865B-905D24EAB12C}">
      <dgm:prSet/>
      <dgm:spPr/>
      <dgm:t>
        <a:bodyPr/>
        <a:lstStyle/>
        <a:p>
          <a:endParaRPr lang="en-US"/>
        </a:p>
      </dgm:t>
    </dgm:pt>
    <dgm:pt modelId="{CF8D59D0-9E2D-45CB-AFE7-46CEBD95DC76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09B28599-E8CE-425C-BB4F-7E4D5725C976}" type="parTrans" cxnId="{A7E5CF59-85A0-4230-8B13-76B3717B6564}">
      <dgm:prSet/>
      <dgm:spPr/>
      <dgm:t>
        <a:bodyPr/>
        <a:lstStyle/>
        <a:p>
          <a:endParaRPr lang="en-US"/>
        </a:p>
      </dgm:t>
    </dgm:pt>
    <dgm:pt modelId="{03BD2C76-D1FD-4734-BA38-6E5D9E30B1CB}" type="sibTrans" cxnId="{A7E5CF59-85A0-4230-8B13-76B3717B6564}">
      <dgm:prSet/>
      <dgm:spPr/>
      <dgm:t>
        <a:bodyPr/>
        <a:lstStyle/>
        <a:p>
          <a:endParaRPr lang="en-US"/>
        </a:p>
      </dgm:t>
    </dgm:pt>
    <dgm:pt modelId="{3242014D-FA1D-485F-9E59-8857465DB4BB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11C6218B-9C00-4848-BB3C-FD0CD3C0E1E2}" type="parTrans" cxnId="{970A0918-786A-4A40-9E30-A0BB49C6B85C}">
      <dgm:prSet/>
      <dgm:spPr/>
      <dgm:t>
        <a:bodyPr/>
        <a:lstStyle/>
        <a:p>
          <a:endParaRPr lang="en-US"/>
        </a:p>
      </dgm:t>
    </dgm:pt>
    <dgm:pt modelId="{0F238C13-3D08-4449-B880-5D258B22B4E4}" type="sibTrans" cxnId="{970A0918-786A-4A40-9E30-A0BB49C6B85C}">
      <dgm:prSet/>
      <dgm:spPr/>
      <dgm:t>
        <a:bodyPr/>
        <a:lstStyle/>
        <a:p>
          <a:endParaRPr lang="en-US"/>
        </a:p>
      </dgm:t>
    </dgm:pt>
    <dgm:pt modelId="{BD8CA7CE-0808-493E-A0A2-939C11CA1347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5D1CE831-3E65-48C5-B276-476807B3B437}" type="parTrans" cxnId="{CBAEF371-9DF6-4EC2-9D9C-9A9C8E9C4E61}">
      <dgm:prSet/>
      <dgm:spPr/>
      <dgm:t>
        <a:bodyPr/>
        <a:lstStyle/>
        <a:p>
          <a:endParaRPr lang="en-US"/>
        </a:p>
      </dgm:t>
    </dgm:pt>
    <dgm:pt modelId="{B839D51A-CF49-4CEF-B8D4-D8A76E9622F3}" type="sibTrans" cxnId="{CBAEF371-9DF6-4EC2-9D9C-9A9C8E9C4E61}">
      <dgm:prSet/>
      <dgm:spPr/>
      <dgm:t>
        <a:bodyPr/>
        <a:lstStyle/>
        <a:p>
          <a:endParaRPr lang="en-US"/>
        </a:p>
      </dgm:t>
    </dgm:pt>
    <dgm:pt modelId="{58CF1EA9-3040-4FE1-B23C-1D644F9FE249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7F61DA88-D810-43BF-A709-748BC0948EAA}" type="parTrans" cxnId="{54C037E7-2298-468B-912D-217C4D1F0797}">
      <dgm:prSet/>
      <dgm:spPr/>
      <dgm:t>
        <a:bodyPr/>
        <a:lstStyle/>
        <a:p>
          <a:endParaRPr lang="en-US"/>
        </a:p>
      </dgm:t>
    </dgm:pt>
    <dgm:pt modelId="{B63F4FB8-D98B-42A2-A0DF-D686D46E03A5}" type="sibTrans" cxnId="{54C037E7-2298-468B-912D-217C4D1F0797}">
      <dgm:prSet/>
      <dgm:spPr/>
      <dgm:t>
        <a:bodyPr/>
        <a:lstStyle/>
        <a:p>
          <a:endParaRPr lang="en-US"/>
        </a:p>
      </dgm:t>
    </dgm:pt>
    <dgm:pt modelId="{A8B6EDC7-AD75-4C74-B92F-64A3E405E4D7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70311944-DAEB-4F7E-963F-7F0B97662423}" type="parTrans" cxnId="{D26FE68C-E78D-419A-8DB3-F6BE3F73BA22}">
      <dgm:prSet/>
      <dgm:spPr/>
      <dgm:t>
        <a:bodyPr/>
        <a:lstStyle/>
        <a:p>
          <a:endParaRPr lang="en-US"/>
        </a:p>
      </dgm:t>
    </dgm:pt>
    <dgm:pt modelId="{CC2D487A-54D4-4402-8CC6-3172836BE5C8}" type="sibTrans" cxnId="{D26FE68C-E78D-419A-8DB3-F6BE3F73BA22}">
      <dgm:prSet/>
      <dgm:spPr/>
      <dgm:t>
        <a:bodyPr/>
        <a:lstStyle/>
        <a:p>
          <a:endParaRPr lang="en-US"/>
        </a:p>
      </dgm:t>
    </dgm:pt>
    <dgm:pt modelId="{F734B3CE-E7D5-4821-A357-340E93E8A31B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A310DA8-BDE3-403B-A2DA-9DCD76A05FD8}" type="parTrans" cxnId="{FEB21F2A-BB32-4B66-B3DD-6ECB8DC83A09}">
      <dgm:prSet/>
      <dgm:spPr/>
      <dgm:t>
        <a:bodyPr/>
        <a:lstStyle/>
        <a:p>
          <a:endParaRPr lang="en-US"/>
        </a:p>
      </dgm:t>
    </dgm:pt>
    <dgm:pt modelId="{0DFE48B0-36B6-4652-BACA-9FE7AB60E896}" type="sibTrans" cxnId="{FEB21F2A-BB32-4B66-B3DD-6ECB8DC83A09}">
      <dgm:prSet/>
      <dgm:spPr/>
      <dgm:t>
        <a:bodyPr/>
        <a:lstStyle/>
        <a:p>
          <a:endParaRPr lang="en-US"/>
        </a:p>
      </dgm:t>
    </dgm:pt>
    <dgm:pt modelId="{E3645873-B80D-472E-8573-A88AB637A87C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388B7E2B-FF2B-43EF-B49C-714EB07AF2FC}" type="parTrans" cxnId="{21D40A54-1D51-4660-B187-6AF4A3422A43}">
      <dgm:prSet/>
      <dgm:spPr/>
      <dgm:t>
        <a:bodyPr/>
        <a:lstStyle/>
        <a:p>
          <a:endParaRPr lang="en-US"/>
        </a:p>
      </dgm:t>
    </dgm:pt>
    <dgm:pt modelId="{5CCBCA19-41A4-4704-814A-B8D63A653046}" type="sibTrans" cxnId="{21D40A54-1D51-4660-B187-6AF4A3422A43}">
      <dgm:prSet/>
      <dgm:spPr/>
      <dgm:t>
        <a:bodyPr/>
        <a:lstStyle/>
        <a:p>
          <a:endParaRPr lang="en-US"/>
        </a:p>
      </dgm:t>
    </dgm:pt>
    <dgm:pt modelId="{84AA312C-4A3B-47F8-BE25-B8EF9AB2C416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FF2D4C8-C0C2-44CD-9D7A-A08E8242F878}" type="parTrans" cxnId="{33C80FD5-8F58-4760-8A33-0E6B47BF9904}">
      <dgm:prSet/>
      <dgm:spPr/>
      <dgm:t>
        <a:bodyPr/>
        <a:lstStyle/>
        <a:p>
          <a:endParaRPr lang="en-US"/>
        </a:p>
      </dgm:t>
    </dgm:pt>
    <dgm:pt modelId="{F9FB2B88-9098-4232-9022-18FDBE526AA3}" type="sibTrans" cxnId="{33C80FD5-8F58-4760-8A33-0E6B47BF9904}">
      <dgm:prSet/>
      <dgm:spPr/>
      <dgm:t>
        <a:bodyPr/>
        <a:lstStyle/>
        <a:p>
          <a:endParaRPr lang="en-US"/>
        </a:p>
      </dgm:t>
    </dgm:pt>
    <dgm:pt modelId="{F82A63B1-517A-4456-B6BA-9D21653331E1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07E13DBC-F972-4A4D-BA0F-6F11AF343170}" type="parTrans" cxnId="{4D3AA91B-0F71-44FA-8289-F274280F4D3F}">
      <dgm:prSet/>
      <dgm:spPr/>
      <dgm:t>
        <a:bodyPr/>
        <a:lstStyle/>
        <a:p>
          <a:endParaRPr lang="en-US"/>
        </a:p>
      </dgm:t>
    </dgm:pt>
    <dgm:pt modelId="{8D8C4E58-CC12-4EC6-A857-4F1E482B2F29}" type="sibTrans" cxnId="{4D3AA91B-0F71-44FA-8289-F274280F4D3F}">
      <dgm:prSet/>
      <dgm:spPr/>
      <dgm:t>
        <a:bodyPr/>
        <a:lstStyle/>
        <a:p>
          <a:endParaRPr lang="en-US"/>
        </a:p>
      </dgm:t>
    </dgm:pt>
    <dgm:pt modelId="{1E8408AE-BA15-416B-B82F-762185074AB2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57CACDE-6783-4D1E-B157-6B384E817FA0}" type="sibTrans" cxnId="{DDA48E8F-3B0A-429A-A9AE-5BAF3E187471}">
      <dgm:prSet/>
      <dgm:spPr/>
      <dgm:t>
        <a:bodyPr/>
        <a:lstStyle/>
        <a:p>
          <a:endParaRPr lang="en-US"/>
        </a:p>
      </dgm:t>
    </dgm:pt>
    <dgm:pt modelId="{AA0D1275-7A15-4BA4-8448-8B22A6E33DB8}" type="parTrans" cxnId="{DDA48E8F-3B0A-429A-A9AE-5BAF3E187471}">
      <dgm:prSet/>
      <dgm:spPr/>
      <dgm:t>
        <a:bodyPr/>
        <a:lstStyle/>
        <a:p>
          <a:endParaRPr lang="en-US"/>
        </a:p>
      </dgm:t>
    </dgm:pt>
    <dgm:pt modelId="{B5726753-64C6-46B3-AC3E-AD817083672E}">
      <dgm:prSet phldrT="[Text]"/>
      <dgm:spPr/>
      <dgm:t>
        <a:bodyPr/>
        <a:lstStyle/>
        <a:p>
          <a:r>
            <a:rPr lang="en-US" dirty="0" smtClean="0"/>
            <a:t>}</a:t>
          </a:r>
          <a:endParaRPr lang="en-US" dirty="0"/>
        </a:p>
      </dgm:t>
    </dgm:pt>
    <dgm:pt modelId="{40FAD051-7B9B-498F-86E1-DDAB2489A610}" type="sibTrans" cxnId="{2BE31B96-748D-4933-ACC7-51AA8660C631}">
      <dgm:prSet/>
      <dgm:spPr/>
      <dgm:t>
        <a:bodyPr/>
        <a:lstStyle/>
        <a:p>
          <a:endParaRPr lang="en-US"/>
        </a:p>
      </dgm:t>
    </dgm:pt>
    <dgm:pt modelId="{1F115556-4FDC-4ACA-8336-8FA1CB15E72C}" type="parTrans" cxnId="{2BE31B96-748D-4933-ACC7-51AA8660C631}">
      <dgm:prSet/>
      <dgm:spPr/>
      <dgm:t>
        <a:bodyPr/>
        <a:lstStyle/>
        <a:p>
          <a:endParaRPr lang="en-US"/>
        </a:p>
      </dgm:t>
    </dgm:pt>
    <dgm:pt modelId="{B8C2F10D-7B9E-4821-9401-6E0BD18C2D42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89220F3-2394-4387-AEF2-61F44645493F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F29BCC2C-6550-4AC6-8814-66B89BF14EF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5039FD69-8DA8-4EE8-854B-491B3559AF3F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B7BFB63-1C14-4B10-88F8-175635329DA9}" type="sibTrans" cxnId="{09C60EFB-9F22-413E-978A-2D84F9444DB3}">
      <dgm:prSet/>
      <dgm:spPr/>
      <dgm:t>
        <a:bodyPr/>
        <a:lstStyle/>
        <a:p>
          <a:endParaRPr lang="en-US"/>
        </a:p>
      </dgm:t>
    </dgm:pt>
    <dgm:pt modelId="{58FEDD88-15F8-4F2F-B081-3E0140DC2669}" type="parTrans" cxnId="{09C60EFB-9F22-413E-978A-2D84F9444DB3}">
      <dgm:prSet/>
      <dgm:spPr/>
      <dgm:t>
        <a:bodyPr/>
        <a:lstStyle/>
        <a:p>
          <a:endParaRPr lang="en-US"/>
        </a:p>
      </dgm:t>
    </dgm:pt>
    <dgm:pt modelId="{A19A05F6-D4D1-4A3C-8070-6305CB0C231F}" type="sibTrans" cxnId="{8D2C0935-7E7A-482F-9D08-3AF873256979}">
      <dgm:prSet/>
      <dgm:spPr/>
      <dgm:t>
        <a:bodyPr/>
        <a:lstStyle/>
        <a:p>
          <a:endParaRPr lang="en-US"/>
        </a:p>
      </dgm:t>
    </dgm:pt>
    <dgm:pt modelId="{E61F5339-162C-4416-9FA8-E040A5BA3825}" type="parTrans" cxnId="{8D2C0935-7E7A-482F-9D08-3AF873256979}">
      <dgm:prSet/>
      <dgm:spPr/>
      <dgm:t>
        <a:bodyPr/>
        <a:lstStyle/>
        <a:p>
          <a:endParaRPr lang="en-US"/>
        </a:p>
      </dgm:t>
    </dgm:pt>
    <dgm:pt modelId="{9B077475-00FF-4118-A69D-830B8BD0B3EE}" type="sibTrans" cxnId="{88BA7E1A-D54F-4B53-BADB-DCC7611503A8}">
      <dgm:prSet/>
      <dgm:spPr/>
      <dgm:t>
        <a:bodyPr/>
        <a:lstStyle/>
        <a:p>
          <a:endParaRPr lang="en-US"/>
        </a:p>
      </dgm:t>
    </dgm:pt>
    <dgm:pt modelId="{5D12D465-F298-4E1D-BBDD-196723E22E98}" type="parTrans" cxnId="{88BA7E1A-D54F-4B53-BADB-DCC7611503A8}">
      <dgm:prSet/>
      <dgm:spPr/>
      <dgm:t>
        <a:bodyPr/>
        <a:lstStyle/>
        <a:p>
          <a:endParaRPr lang="en-US"/>
        </a:p>
      </dgm:t>
    </dgm:pt>
    <dgm:pt modelId="{66A8CFA6-E325-4CA4-BB66-CD321B9BDA84}" type="sibTrans" cxnId="{9C906ABF-E799-4F87-8EAE-1D487D1177AC}">
      <dgm:prSet/>
      <dgm:spPr/>
      <dgm:t>
        <a:bodyPr/>
        <a:lstStyle/>
        <a:p>
          <a:endParaRPr lang="en-US"/>
        </a:p>
      </dgm:t>
    </dgm:pt>
    <dgm:pt modelId="{CC5D458E-D6A5-4E85-ACC1-672E16352610}" type="parTrans" cxnId="{9C906ABF-E799-4F87-8EAE-1D487D1177AC}">
      <dgm:prSet/>
      <dgm:spPr/>
      <dgm:t>
        <a:bodyPr/>
        <a:lstStyle/>
        <a:p>
          <a:endParaRPr lang="en-US"/>
        </a:p>
      </dgm:t>
    </dgm:pt>
    <dgm:pt modelId="{D0450EFA-9B9C-4336-BC64-F1C603A0A3E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2627303-5827-4066-B80D-77CF5C9E2633}" type="parTrans" cxnId="{962EAA49-F5AE-4F4F-897B-7CA07300FAA2}">
      <dgm:prSet/>
      <dgm:spPr/>
      <dgm:t>
        <a:bodyPr/>
        <a:lstStyle/>
        <a:p>
          <a:endParaRPr lang="en-US"/>
        </a:p>
      </dgm:t>
    </dgm:pt>
    <dgm:pt modelId="{0DFCB65C-0B80-4023-96BA-FC560F03E4C4}" type="sibTrans" cxnId="{962EAA49-F5AE-4F4F-897B-7CA07300FAA2}">
      <dgm:prSet/>
      <dgm:spPr/>
      <dgm:t>
        <a:bodyPr/>
        <a:lstStyle/>
        <a:p>
          <a:endParaRPr lang="en-US"/>
        </a:p>
      </dgm:t>
    </dgm:pt>
    <dgm:pt modelId="{B0D86E0B-1359-4471-A3C9-A3276D181A3C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D4760A60-1A12-4DEB-B930-0D5E88098148}" type="parTrans" cxnId="{B2FE2C7E-54A7-4934-A3C8-6EF882648960}">
      <dgm:prSet/>
      <dgm:spPr/>
      <dgm:t>
        <a:bodyPr/>
        <a:lstStyle/>
        <a:p>
          <a:endParaRPr lang="en-US"/>
        </a:p>
      </dgm:t>
    </dgm:pt>
    <dgm:pt modelId="{A305E055-47D8-43B2-B4CB-F6BA1B2A28E1}" type="sibTrans" cxnId="{B2FE2C7E-54A7-4934-A3C8-6EF882648960}">
      <dgm:prSet/>
      <dgm:spPr/>
      <dgm:t>
        <a:bodyPr/>
        <a:lstStyle/>
        <a:p>
          <a:endParaRPr lang="en-US"/>
        </a:p>
      </dgm:t>
    </dgm:pt>
    <dgm:pt modelId="{FB132406-35DF-4CD9-BC4B-1F91F3563D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951D6CF-BCE5-458A-B4DA-48B43DAF78D7}" type="parTrans" cxnId="{22D9D408-41D9-4269-9751-8685EBCF626E}">
      <dgm:prSet/>
      <dgm:spPr/>
      <dgm:t>
        <a:bodyPr/>
        <a:lstStyle/>
        <a:p>
          <a:endParaRPr lang="en-US"/>
        </a:p>
      </dgm:t>
    </dgm:pt>
    <dgm:pt modelId="{3E9AFBD5-33B1-414D-8D01-7AE4C10EA021}" type="sibTrans" cxnId="{22D9D408-41D9-4269-9751-8685EBCF626E}">
      <dgm:prSet/>
      <dgm:spPr/>
      <dgm:t>
        <a:bodyPr/>
        <a:lstStyle/>
        <a:p>
          <a:endParaRPr lang="en-US"/>
        </a:p>
      </dgm:t>
    </dgm:pt>
    <dgm:pt modelId="{28B690C5-E831-40F2-9F20-E9C06F12228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6E38ED2E-AA33-455D-9FCB-13028D5CEB4A}" type="parTrans" cxnId="{74A78397-F8E7-4262-9672-100183C2B61F}">
      <dgm:prSet/>
      <dgm:spPr/>
      <dgm:t>
        <a:bodyPr/>
        <a:lstStyle/>
        <a:p>
          <a:endParaRPr lang="en-US"/>
        </a:p>
      </dgm:t>
    </dgm:pt>
    <dgm:pt modelId="{191CFDCE-B796-4323-98B7-E34198CD7FB4}" type="sibTrans" cxnId="{74A78397-F8E7-4262-9672-100183C2B61F}">
      <dgm:prSet/>
      <dgm:spPr/>
      <dgm:t>
        <a:bodyPr/>
        <a:lstStyle/>
        <a:p>
          <a:endParaRPr lang="en-US"/>
        </a:p>
      </dgm:t>
    </dgm:pt>
    <dgm:pt modelId="{1291F739-A403-4562-ACB9-157E728D2910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B4E0C9BF-4308-421D-9CFF-C4EF2996E433}" type="parTrans" cxnId="{4CEF5402-9D02-468F-B082-BF69A31B0126}">
      <dgm:prSet/>
      <dgm:spPr/>
      <dgm:t>
        <a:bodyPr/>
        <a:lstStyle/>
        <a:p>
          <a:endParaRPr lang="en-US"/>
        </a:p>
      </dgm:t>
    </dgm:pt>
    <dgm:pt modelId="{B8944E52-8411-4FB2-8512-C70F048C27A1}" type="sibTrans" cxnId="{4CEF5402-9D02-468F-B082-BF69A31B0126}">
      <dgm:prSet/>
      <dgm:spPr/>
      <dgm:t>
        <a:bodyPr/>
        <a:lstStyle/>
        <a:p>
          <a:endParaRPr lang="en-US"/>
        </a:p>
      </dgm:t>
    </dgm:pt>
    <dgm:pt modelId="{B9E0A71E-EB68-497D-979E-5FC52AAD7CFC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CBCC7A29-AD99-4886-89E9-FC0BF4750BFD}" type="parTrans" cxnId="{DCDC7557-821B-4023-9209-D652711DB756}">
      <dgm:prSet/>
      <dgm:spPr/>
      <dgm:t>
        <a:bodyPr/>
        <a:lstStyle/>
        <a:p>
          <a:endParaRPr lang="en-US"/>
        </a:p>
      </dgm:t>
    </dgm:pt>
    <dgm:pt modelId="{C14CB031-F0AF-495D-B0EC-6942DB8EE3C3}" type="sibTrans" cxnId="{DCDC7557-821B-4023-9209-D652711DB756}">
      <dgm:prSet/>
      <dgm:spPr/>
      <dgm:t>
        <a:bodyPr/>
        <a:lstStyle/>
        <a:p>
          <a:endParaRPr lang="en-US"/>
        </a:p>
      </dgm:t>
    </dgm:pt>
    <dgm:pt modelId="{93D9F9E4-64A4-4154-A1AD-19A1152513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416876E-F261-4EB7-BD65-A8B7A524BAEA}" type="parTrans" cxnId="{CDC65390-F7CC-472B-868C-590D45A59575}">
      <dgm:prSet/>
      <dgm:spPr/>
      <dgm:t>
        <a:bodyPr/>
        <a:lstStyle/>
        <a:p>
          <a:endParaRPr lang="en-US"/>
        </a:p>
      </dgm:t>
    </dgm:pt>
    <dgm:pt modelId="{FBE05AFE-699B-46C2-B91B-71DA0F01A75D}" type="sibTrans" cxnId="{CDC65390-F7CC-472B-868C-590D45A59575}">
      <dgm:prSet/>
      <dgm:spPr/>
      <dgm:t>
        <a:bodyPr/>
        <a:lstStyle/>
        <a:p>
          <a:endParaRPr lang="en-US"/>
        </a:p>
      </dgm:t>
    </dgm:pt>
    <dgm:pt modelId="{8912EBA9-D67C-401B-A057-52829442170A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79DC0AC-9A19-46D7-8906-985C43837D13}" type="parTrans" cxnId="{933D7E48-2DA2-4304-833C-7FE7FDF52FDE}">
      <dgm:prSet/>
      <dgm:spPr/>
      <dgm:t>
        <a:bodyPr/>
        <a:lstStyle/>
        <a:p>
          <a:endParaRPr lang="en-US"/>
        </a:p>
      </dgm:t>
    </dgm:pt>
    <dgm:pt modelId="{81A887E8-B4DE-4C92-B7D3-6C4AE3089311}" type="sibTrans" cxnId="{933D7E48-2DA2-4304-833C-7FE7FDF52FDE}">
      <dgm:prSet/>
      <dgm:spPr/>
      <dgm:t>
        <a:bodyPr/>
        <a:lstStyle/>
        <a:p>
          <a:endParaRPr lang="en-US"/>
        </a:p>
      </dgm:t>
    </dgm:pt>
    <dgm:pt modelId="{4FBE50E7-9FD1-4372-8113-52019A1EF64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9791242-8CD5-4CB2-B820-47A23F483A72}" type="parTrans" cxnId="{D7582FEC-064A-424E-98E7-DF96C961152E}">
      <dgm:prSet/>
      <dgm:spPr/>
      <dgm:t>
        <a:bodyPr/>
        <a:lstStyle/>
        <a:p>
          <a:endParaRPr lang="en-US"/>
        </a:p>
      </dgm:t>
    </dgm:pt>
    <dgm:pt modelId="{6949B054-5792-4AF7-A52C-BF7E7F9026B6}" type="sibTrans" cxnId="{D7582FEC-064A-424E-98E7-DF96C961152E}">
      <dgm:prSet/>
      <dgm:spPr/>
      <dgm:t>
        <a:bodyPr/>
        <a:lstStyle/>
        <a:p>
          <a:endParaRPr lang="en-US"/>
        </a:p>
      </dgm:t>
    </dgm:pt>
    <dgm:pt modelId="{29F42304-875A-4D6F-976A-27934C68636C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5F3F5358-6FA7-4DE9-8142-0E02601D4002}" type="parTrans" cxnId="{673A47E0-DBAA-4DDE-B265-B27CFF7E7DBE}">
      <dgm:prSet/>
      <dgm:spPr/>
      <dgm:t>
        <a:bodyPr/>
        <a:lstStyle/>
        <a:p>
          <a:endParaRPr lang="en-US"/>
        </a:p>
      </dgm:t>
    </dgm:pt>
    <dgm:pt modelId="{9AE1FDEA-84A8-4305-9BB1-A9585181F36A}" type="sibTrans" cxnId="{673A47E0-DBAA-4DDE-B265-B27CFF7E7DBE}">
      <dgm:prSet/>
      <dgm:spPr/>
      <dgm:t>
        <a:bodyPr/>
        <a:lstStyle/>
        <a:p>
          <a:endParaRPr lang="en-US"/>
        </a:p>
      </dgm:t>
    </dgm:pt>
    <dgm:pt modelId="{73511EB6-CD29-47B1-8078-840D1AE245D9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43BB0635-CCEC-42B7-AA20-C33C6339A485}" type="parTrans" cxnId="{10DEA9AE-BB6B-45CF-8D4E-A9C30576F8D7}">
      <dgm:prSet/>
      <dgm:spPr/>
      <dgm:t>
        <a:bodyPr/>
        <a:lstStyle/>
        <a:p>
          <a:endParaRPr lang="en-US"/>
        </a:p>
      </dgm:t>
    </dgm:pt>
    <dgm:pt modelId="{403E98D0-047C-4925-BDEB-188E3571EA1A}" type="sibTrans" cxnId="{10DEA9AE-BB6B-45CF-8D4E-A9C30576F8D7}">
      <dgm:prSet/>
      <dgm:spPr/>
      <dgm:t>
        <a:bodyPr/>
        <a:lstStyle/>
        <a:p>
          <a:endParaRPr lang="en-US"/>
        </a:p>
      </dgm:t>
    </dgm:pt>
    <dgm:pt modelId="{298AB2BD-C544-41B7-B839-0A99F39773E7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1136456D-5169-41BD-AB06-F16F8AB13C34}" type="parTrans" cxnId="{4B6E6CE0-F726-4531-B8A0-D9D3FDB48E99}">
      <dgm:prSet/>
      <dgm:spPr/>
      <dgm:t>
        <a:bodyPr/>
        <a:lstStyle/>
        <a:p>
          <a:endParaRPr lang="en-US"/>
        </a:p>
      </dgm:t>
    </dgm:pt>
    <dgm:pt modelId="{3B2122A6-DE1E-414B-BFAC-D05A3B908505}" type="sibTrans" cxnId="{4B6E6CE0-F726-4531-B8A0-D9D3FDB48E99}">
      <dgm:prSet/>
      <dgm:spPr/>
      <dgm:t>
        <a:bodyPr/>
        <a:lstStyle/>
        <a:p>
          <a:endParaRPr lang="en-US"/>
        </a:p>
      </dgm:t>
    </dgm:pt>
    <dgm:pt modelId="{F5BF31E8-B10F-4B0E-BF7F-3FA31A62C7A3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29CB8E71-F5E2-4D48-9BED-B4C933AAEB53}" type="parTrans" cxnId="{F5F50D9B-8B93-4405-9F71-53E041A8A233}">
      <dgm:prSet/>
      <dgm:spPr/>
      <dgm:t>
        <a:bodyPr/>
        <a:lstStyle/>
        <a:p>
          <a:endParaRPr lang="en-US"/>
        </a:p>
      </dgm:t>
    </dgm:pt>
    <dgm:pt modelId="{D99690BE-64BD-4C48-A2CB-5B57629C8953}" type="sibTrans" cxnId="{F5F50D9B-8B93-4405-9F71-53E041A8A233}">
      <dgm:prSet/>
      <dgm:spPr/>
      <dgm:t>
        <a:bodyPr/>
        <a:lstStyle/>
        <a:p>
          <a:endParaRPr lang="en-US"/>
        </a:p>
      </dgm:t>
    </dgm:pt>
    <dgm:pt modelId="{8292F13E-C285-40C9-9958-161ADA07BE06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8D0AC6E-E3AA-4D08-B662-2A244EE25C48}" type="parTrans" cxnId="{D5D46D4D-B023-4B11-B433-2D32EE27E7A5}">
      <dgm:prSet/>
      <dgm:spPr/>
      <dgm:t>
        <a:bodyPr/>
        <a:lstStyle/>
        <a:p>
          <a:endParaRPr lang="en-US"/>
        </a:p>
      </dgm:t>
    </dgm:pt>
    <dgm:pt modelId="{ECEB99BE-E0FD-40AE-9559-05728952A9E7}" type="sibTrans" cxnId="{D5D46D4D-B023-4B11-B433-2D32EE27E7A5}">
      <dgm:prSet/>
      <dgm:spPr/>
      <dgm:t>
        <a:bodyPr/>
        <a:lstStyle/>
        <a:p>
          <a:endParaRPr lang="en-US"/>
        </a:p>
      </dgm:t>
    </dgm:pt>
    <dgm:pt modelId="{5258F372-97D6-4D5C-887C-80793CBBB18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5161B61A-EC8F-4D9E-9D72-3C4A6C08803A}" type="parTrans" cxnId="{93252F94-F586-4691-A226-4E3347B02B16}">
      <dgm:prSet/>
      <dgm:spPr/>
      <dgm:t>
        <a:bodyPr/>
        <a:lstStyle/>
        <a:p>
          <a:endParaRPr lang="en-US"/>
        </a:p>
      </dgm:t>
    </dgm:pt>
    <dgm:pt modelId="{A5723946-4F21-4C20-8E77-9751814782E4}" type="sibTrans" cxnId="{93252F94-F586-4691-A226-4E3347B02B16}">
      <dgm:prSet/>
      <dgm:spPr/>
      <dgm:t>
        <a:bodyPr/>
        <a:lstStyle/>
        <a:p>
          <a:endParaRPr lang="en-US"/>
        </a:p>
      </dgm:t>
    </dgm:pt>
    <dgm:pt modelId="{29D0A8B4-A617-4410-8CD9-434B07A5D37D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83333FD-DE48-4E59-B15D-9F587045F6D9}" type="parTrans" cxnId="{53610ACE-E0F0-4BAE-807A-041C58FF27C4}">
      <dgm:prSet/>
      <dgm:spPr/>
      <dgm:t>
        <a:bodyPr/>
        <a:lstStyle/>
        <a:p>
          <a:endParaRPr lang="en-US"/>
        </a:p>
      </dgm:t>
    </dgm:pt>
    <dgm:pt modelId="{E05B8812-F701-4060-9657-49E29F895D78}" type="sibTrans" cxnId="{53610ACE-E0F0-4BAE-807A-041C58FF27C4}">
      <dgm:prSet/>
      <dgm:spPr/>
      <dgm:t>
        <a:bodyPr/>
        <a:lstStyle/>
        <a:p>
          <a:endParaRPr lang="en-US"/>
        </a:p>
      </dgm:t>
    </dgm:pt>
    <dgm:pt modelId="{C2C79370-733A-49C9-86CC-A27A1F13EB4F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7676D7B-5785-446B-91FA-0BDED2B21A69}" type="parTrans" cxnId="{11704330-CA21-4BCF-BE6F-FA1B22E7AEC2}">
      <dgm:prSet/>
      <dgm:spPr/>
      <dgm:t>
        <a:bodyPr/>
        <a:lstStyle/>
        <a:p>
          <a:endParaRPr lang="en-US"/>
        </a:p>
      </dgm:t>
    </dgm:pt>
    <dgm:pt modelId="{C81D3D0C-E15B-45DF-BB17-297A1DD27BE2}" type="sibTrans" cxnId="{11704330-CA21-4BCF-BE6F-FA1B22E7AEC2}">
      <dgm:prSet/>
      <dgm:spPr/>
      <dgm:t>
        <a:bodyPr/>
        <a:lstStyle/>
        <a:p>
          <a:endParaRPr lang="en-US"/>
        </a:p>
      </dgm:t>
    </dgm:pt>
    <dgm:pt modelId="{132E7BA2-3350-4199-9B9D-0CC65900607C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C1ADEF-C61C-41CD-B2D3-F3C471B47A25}" type="parTrans" cxnId="{78AD8F34-0ECB-4003-831D-DF1C3E0B5E32}">
      <dgm:prSet/>
      <dgm:spPr/>
      <dgm:t>
        <a:bodyPr/>
        <a:lstStyle/>
        <a:p>
          <a:endParaRPr lang="en-US"/>
        </a:p>
      </dgm:t>
    </dgm:pt>
    <dgm:pt modelId="{F21ED34F-CB12-4699-B698-704CC25C8288}" type="sibTrans" cxnId="{78AD8F34-0ECB-4003-831D-DF1C3E0B5E32}">
      <dgm:prSet/>
      <dgm:spPr/>
      <dgm:t>
        <a:bodyPr/>
        <a:lstStyle/>
        <a:p>
          <a:endParaRPr lang="en-US"/>
        </a:p>
      </dgm:t>
    </dgm:pt>
    <dgm:pt modelId="{B1EFF8C8-AE56-404C-A2A0-C434F9E73508}">
      <dgm:prSet phldrT="[Text]"/>
      <dgm:spPr/>
      <dgm:t>
        <a:bodyPr/>
        <a:lstStyle/>
        <a:p>
          <a:r>
            <a:rPr lang="en-US" dirty="0" smtClean="0"/>
            <a:t>num</a:t>
          </a:r>
          <a:endParaRPr lang="en-US" dirty="0"/>
        </a:p>
      </dgm:t>
    </dgm:pt>
    <dgm:pt modelId="{93D1D1DD-2398-4F3F-9D5D-CA6741834984}" type="parTrans" cxnId="{BF62240D-A79F-4F04-B7E9-74BFA50E4E63}">
      <dgm:prSet/>
      <dgm:spPr/>
      <dgm:t>
        <a:bodyPr/>
        <a:lstStyle/>
        <a:p>
          <a:endParaRPr lang="en-US"/>
        </a:p>
      </dgm:t>
    </dgm:pt>
    <dgm:pt modelId="{C0545401-7478-437F-B12E-29AD6592F685}" type="sibTrans" cxnId="{BF62240D-A79F-4F04-B7E9-74BFA50E4E63}">
      <dgm:prSet/>
      <dgm:spPr/>
      <dgm:t>
        <a:bodyPr/>
        <a:lstStyle/>
        <a:p>
          <a:endParaRPr lang="en-US"/>
        </a:p>
      </dgm:t>
    </dgm:pt>
    <dgm:pt modelId="{DD197E61-2BC9-4AEA-8693-57A15A22524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95021F0-86FC-4E8B-884C-EFFDFB2E2842}" type="parTrans" cxnId="{FB3EA785-DEF7-4999-9410-25D630A5FD7C}">
      <dgm:prSet/>
      <dgm:spPr/>
      <dgm:t>
        <a:bodyPr/>
        <a:lstStyle/>
        <a:p>
          <a:endParaRPr lang="en-US"/>
        </a:p>
      </dgm:t>
    </dgm:pt>
    <dgm:pt modelId="{25C6B8E0-81EB-4749-AE73-04E0CE548BC0}" type="sibTrans" cxnId="{FB3EA785-DEF7-4999-9410-25D630A5FD7C}">
      <dgm:prSet/>
      <dgm:spPr/>
      <dgm:t>
        <a:bodyPr/>
        <a:lstStyle/>
        <a:p>
          <a:endParaRPr lang="en-US"/>
        </a:p>
      </dgm:t>
    </dgm:pt>
    <dgm:pt modelId="{B4A52FCC-59B5-43E1-B88C-914BA49747DE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71346AD5-211E-42A8-A1F0-14E72482BFA6}" type="parTrans" cxnId="{EC7BDBEB-A640-4525-B75E-54C720AB216E}">
      <dgm:prSet/>
      <dgm:spPr/>
      <dgm:t>
        <a:bodyPr/>
        <a:lstStyle/>
        <a:p>
          <a:endParaRPr lang="en-US"/>
        </a:p>
      </dgm:t>
    </dgm:pt>
    <dgm:pt modelId="{8E74B5F7-BD8B-4700-8FE0-1B69E6D83EB1}" type="sibTrans" cxnId="{EC7BDBEB-A640-4525-B75E-54C720AB216E}">
      <dgm:prSet/>
      <dgm:spPr/>
      <dgm:t>
        <a:bodyPr/>
        <a:lstStyle/>
        <a:p>
          <a:endParaRPr lang="en-US"/>
        </a:p>
      </dgm:t>
    </dgm:pt>
    <dgm:pt modelId="{7032B618-E697-43CD-ACEE-B78276D8F051}" type="pres">
      <dgm:prSet presAssocID="{2E0D5684-9384-44A5-B7BF-7DD5D45E90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6FEC55-7C35-477B-BE0D-CC6423D1B62B}" type="pres">
      <dgm:prSet presAssocID="{06536786-F7FF-45FE-95F2-A990DF02C3F6}" presName="hierRoot1" presStyleCnt="0"/>
      <dgm:spPr/>
    </dgm:pt>
    <dgm:pt modelId="{D1E54927-266F-4C25-BF22-D8909BE6D1F9}" type="pres">
      <dgm:prSet presAssocID="{06536786-F7FF-45FE-95F2-A990DF02C3F6}" presName="composite" presStyleCnt="0"/>
      <dgm:spPr/>
    </dgm:pt>
    <dgm:pt modelId="{71B6CADA-C013-4177-898E-BB3951475067}" type="pres">
      <dgm:prSet presAssocID="{06536786-F7FF-45FE-95F2-A990DF02C3F6}" presName="background" presStyleLbl="node0" presStyleIdx="0" presStyleCnt="1"/>
      <dgm:spPr/>
    </dgm:pt>
    <dgm:pt modelId="{15185A5B-688C-4504-B0F1-79E1D4E116DE}" type="pres">
      <dgm:prSet presAssocID="{06536786-F7FF-45FE-95F2-A990DF02C3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22E3E0-2096-4224-82D9-7A1EAB3A601F}" type="pres">
      <dgm:prSet presAssocID="{06536786-F7FF-45FE-95F2-A990DF02C3F6}" presName="hierChild2" presStyleCnt="0"/>
      <dgm:spPr/>
    </dgm:pt>
    <dgm:pt modelId="{A94B8041-3B88-4077-976F-622E14286A28}" type="pres">
      <dgm:prSet presAssocID="{8F83A8F9-BE00-4A43-B090-0A9F1F7D8FE3}" presName="Name10" presStyleLbl="parChTrans1D2" presStyleIdx="0" presStyleCnt="8"/>
      <dgm:spPr/>
      <dgm:t>
        <a:bodyPr/>
        <a:lstStyle/>
        <a:p>
          <a:endParaRPr lang="en-US"/>
        </a:p>
      </dgm:t>
    </dgm:pt>
    <dgm:pt modelId="{DBC8020F-135E-444B-897D-E1F6F602FA46}" type="pres">
      <dgm:prSet presAssocID="{4E655408-6772-4E43-9F19-A51C6FA44FB1}" presName="hierRoot2" presStyleCnt="0"/>
      <dgm:spPr/>
    </dgm:pt>
    <dgm:pt modelId="{10C38569-1ED9-467A-A5B4-6F8C82810863}" type="pres">
      <dgm:prSet presAssocID="{4E655408-6772-4E43-9F19-A51C6FA44FB1}" presName="composite2" presStyleCnt="0"/>
      <dgm:spPr/>
    </dgm:pt>
    <dgm:pt modelId="{68B44404-675B-4969-B19E-994CABF5BF1E}" type="pres">
      <dgm:prSet presAssocID="{4E655408-6772-4E43-9F19-A51C6FA44FB1}" presName="background2" presStyleLbl="node2" presStyleIdx="0" presStyleCnt="8"/>
      <dgm:spPr/>
    </dgm:pt>
    <dgm:pt modelId="{9762E683-BA8D-4B5E-9F8F-307772777F7C}" type="pres">
      <dgm:prSet presAssocID="{4E655408-6772-4E43-9F19-A51C6FA44FB1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49257-15C5-46B5-95F1-EA75FE2CF166}" type="pres">
      <dgm:prSet presAssocID="{4E655408-6772-4E43-9F19-A51C6FA44FB1}" presName="hierChild3" presStyleCnt="0"/>
      <dgm:spPr/>
    </dgm:pt>
    <dgm:pt modelId="{6292979D-7F8C-414F-A906-3B129E80DBF3}" type="pres">
      <dgm:prSet presAssocID="{F24CF7B4-A223-4D53-9A72-297615D0DFE6}" presName="Name10" presStyleLbl="parChTrans1D2" presStyleIdx="1" presStyleCnt="8"/>
      <dgm:spPr/>
      <dgm:t>
        <a:bodyPr/>
        <a:lstStyle/>
        <a:p>
          <a:endParaRPr lang="en-US"/>
        </a:p>
      </dgm:t>
    </dgm:pt>
    <dgm:pt modelId="{BE4FA096-0B41-4B8A-92E5-3606B1AF71DB}" type="pres">
      <dgm:prSet presAssocID="{25CEA2A5-3E5C-49CC-8401-33D386BAEB4B}" presName="hierRoot2" presStyleCnt="0"/>
      <dgm:spPr/>
    </dgm:pt>
    <dgm:pt modelId="{E4EE959A-9272-48A1-BFF2-30A219E01692}" type="pres">
      <dgm:prSet presAssocID="{25CEA2A5-3E5C-49CC-8401-33D386BAEB4B}" presName="composite2" presStyleCnt="0"/>
      <dgm:spPr/>
    </dgm:pt>
    <dgm:pt modelId="{1CE40CDB-1631-4BBA-B573-032030B6BDC0}" type="pres">
      <dgm:prSet presAssocID="{25CEA2A5-3E5C-49CC-8401-33D386BAEB4B}" presName="background2" presStyleLbl="node2" presStyleIdx="1" presStyleCnt="8"/>
      <dgm:spPr/>
    </dgm:pt>
    <dgm:pt modelId="{4FC1FC3A-964A-4DA9-A5AD-B26E0B83BEFF}" type="pres">
      <dgm:prSet presAssocID="{25CEA2A5-3E5C-49CC-8401-33D386BAEB4B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7ABE6-1D5F-40FA-901F-E5FE457EB854}" type="pres">
      <dgm:prSet presAssocID="{25CEA2A5-3E5C-49CC-8401-33D386BAEB4B}" presName="hierChild3" presStyleCnt="0"/>
      <dgm:spPr/>
    </dgm:pt>
    <dgm:pt modelId="{A3048F14-D474-48E8-B12C-240ACCC97B3C}" type="pres">
      <dgm:prSet presAssocID="{065413D8-652B-4017-B8F4-852AB0491DE3}" presName="Name10" presStyleLbl="parChTrans1D2" presStyleIdx="2" presStyleCnt="8"/>
      <dgm:spPr/>
      <dgm:t>
        <a:bodyPr/>
        <a:lstStyle/>
        <a:p>
          <a:endParaRPr lang="en-US"/>
        </a:p>
      </dgm:t>
    </dgm:pt>
    <dgm:pt modelId="{1AC5C035-82AF-460A-BC20-D878A472B903}" type="pres">
      <dgm:prSet presAssocID="{9A702E3E-0D4F-4E3D-8BBD-30DA6F187337}" presName="hierRoot2" presStyleCnt="0"/>
      <dgm:spPr/>
    </dgm:pt>
    <dgm:pt modelId="{C6C198BB-C07B-472A-9AEF-D0892BD7F08C}" type="pres">
      <dgm:prSet presAssocID="{9A702E3E-0D4F-4E3D-8BBD-30DA6F187337}" presName="composite2" presStyleCnt="0"/>
      <dgm:spPr/>
    </dgm:pt>
    <dgm:pt modelId="{9E1B2AB0-A850-43DC-9DA4-9FD04E0DC2FF}" type="pres">
      <dgm:prSet presAssocID="{9A702E3E-0D4F-4E3D-8BBD-30DA6F187337}" presName="background2" presStyleLbl="node2" presStyleIdx="2" presStyleCnt="8"/>
      <dgm:spPr/>
    </dgm:pt>
    <dgm:pt modelId="{B4C5541A-E6C0-400F-A540-1EEC7B0DC030}" type="pres">
      <dgm:prSet presAssocID="{9A702E3E-0D4F-4E3D-8BBD-30DA6F187337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102B8-A30F-4602-9A8C-E611FC5ACA0A}" type="pres">
      <dgm:prSet presAssocID="{9A702E3E-0D4F-4E3D-8BBD-30DA6F187337}" presName="hierChild3" presStyleCnt="0"/>
      <dgm:spPr/>
    </dgm:pt>
    <dgm:pt modelId="{7F59A590-83E6-49EB-8294-168C6F34200E}" type="pres">
      <dgm:prSet presAssocID="{232B7420-656D-4A58-A6C0-A9BE875CAB5D}" presName="Name10" presStyleLbl="parChTrans1D2" presStyleIdx="3" presStyleCnt="8"/>
      <dgm:spPr/>
      <dgm:t>
        <a:bodyPr/>
        <a:lstStyle/>
        <a:p>
          <a:endParaRPr lang="en-US"/>
        </a:p>
      </dgm:t>
    </dgm:pt>
    <dgm:pt modelId="{4EAC859F-8934-4811-8EF9-BDE6621C1FDE}" type="pres">
      <dgm:prSet presAssocID="{A8BF957B-E9DC-4030-98FA-684CE7DD6DCF}" presName="hierRoot2" presStyleCnt="0"/>
      <dgm:spPr/>
    </dgm:pt>
    <dgm:pt modelId="{D6FD14E4-F929-4548-903E-C9873C90A356}" type="pres">
      <dgm:prSet presAssocID="{A8BF957B-E9DC-4030-98FA-684CE7DD6DCF}" presName="composite2" presStyleCnt="0"/>
      <dgm:spPr/>
    </dgm:pt>
    <dgm:pt modelId="{8BF60AB8-402B-4586-AB6C-421890D8EA3B}" type="pres">
      <dgm:prSet presAssocID="{A8BF957B-E9DC-4030-98FA-684CE7DD6DCF}" presName="background2" presStyleLbl="node2" presStyleIdx="3" presStyleCnt="8"/>
      <dgm:spPr/>
    </dgm:pt>
    <dgm:pt modelId="{581BEE5C-38A3-4617-85EA-1ECBF8698A0A}" type="pres">
      <dgm:prSet presAssocID="{A8BF957B-E9DC-4030-98FA-684CE7DD6DCF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219C56-8C5F-405B-9BC5-A852BFC31DFA}" type="pres">
      <dgm:prSet presAssocID="{A8BF957B-E9DC-4030-98FA-684CE7DD6DCF}" presName="hierChild3" presStyleCnt="0"/>
      <dgm:spPr/>
    </dgm:pt>
    <dgm:pt modelId="{C01162B8-4599-4113-8F30-AC01553D1161}" type="pres">
      <dgm:prSet presAssocID="{1B0A7F12-F811-41DA-A75F-F66A602DF629}" presName="Name17" presStyleLbl="parChTrans1D3" presStyleIdx="0" presStyleCnt="7"/>
      <dgm:spPr/>
      <dgm:t>
        <a:bodyPr/>
        <a:lstStyle/>
        <a:p>
          <a:endParaRPr lang="en-US"/>
        </a:p>
      </dgm:t>
    </dgm:pt>
    <dgm:pt modelId="{22EF3D61-22AE-4455-8B7B-FC203AA4F460}" type="pres">
      <dgm:prSet presAssocID="{C7FA5F73-0C88-47FC-A4F5-C21500A151D8}" presName="hierRoot3" presStyleCnt="0"/>
      <dgm:spPr/>
    </dgm:pt>
    <dgm:pt modelId="{947AC256-6164-469E-8119-D288F074FC1B}" type="pres">
      <dgm:prSet presAssocID="{C7FA5F73-0C88-47FC-A4F5-C21500A151D8}" presName="composite3" presStyleCnt="0"/>
      <dgm:spPr/>
    </dgm:pt>
    <dgm:pt modelId="{9F8DD874-9A2F-4164-B1FF-2199F610B008}" type="pres">
      <dgm:prSet presAssocID="{C7FA5F73-0C88-47FC-A4F5-C21500A151D8}" presName="background3" presStyleLbl="node3" presStyleIdx="0" presStyleCnt="7"/>
      <dgm:spPr/>
    </dgm:pt>
    <dgm:pt modelId="{73BA4797-27B0-4DED-A44F-745C5DDDFC39}" type="pres">
      <dgm:prSet presAssocID="{C7FA5F73-0C88-47FC-A4F5-C21500A151D8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F971BA-6976-4297-9FA7-309187DEBEC2}" type="pres">
      <dgm:prSet presAssocID="{C7FA5F73-0C88-47FC-A4F5-C21500A151D8}" presName="hierChild4" presStyleCnt="0"/>
      <dgm:spPr/>
    </dgm:pt>
    <dgm:pt modelId="{C5E31A59-A9EE-4C49-B73D-2F776A5A336E}" type="pres">
      <dgm:prSet presAssocID="{32A44376-6783-475A-8ECD-1EC7912FB6FF}" presName="Name23" presStyleLbl="parChTrans1D4" presStyleIdx="0" presStyleCnt="36"/>
      <dgm:spPr/>
      <dgm:t>
        <a:bodyPr/>
        <a:lstStyle/>
        <a:p>
          <a:endParaRPr lang="en-US"/>
        </a:p>
      </dgm:t>
    </dgm:pt>
    <dgm:pt modelId="{873E105F-9631-495F-BFBF-F9CFD0EABD40}" type="pres">
      <dgm:prSet presAssocID="{439AFB0D-2424-439F-82F8-17ABF2782A4D}" presName="hierRoot4" presStyleCnt="0"/>
      <dgm:spPr/>
    </dgm:pt>
    <dgm:pt modelId="{33F39E36-5F4B-422D-B7FD-F3DA8D7B6A68}" type="pres">
      <dgm:prSet presAssocID="{439AFB0D-2424-439F-82F8-17ABF2782A4D}" presName="composite4" presStyleCnt="0"/>
      <dgm:spPr/>
    </dgm:pt>
    <dgm:pt modelId="{7BD8B75B-ABD3-4CB1-BD2C-CF07F17A5100}" type="pres">
      <dgm:prSet presAssocID="{439AFB0D-2424-439F-82F8-17ABF2782A4D}" presName="background4" presStyleLbl="node4" presStyleIdx="0" presStyleCnt="36"/>
      <dgm:spPr/>
    </dgm:pt>
    <dgm:pt modelId="{340E1027-E8DA-440C-8188-E6C8B96F1629}" type="pres">
      <dgm:prSet presAssocID="{439AFB0D-2424-439F-82F8-17ABF2782A4D}" presName="text4" presStyleLbl="fgAcc4" presStyleIdx="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4AB93-4B7F-49A6-A030-A8CAE3016AE2}" type="pres">
      <dgm:prSet presAssocID="{439AFB0D-2424-439F-82F8-17ABF2782A4D}" presName="hierChild5" presStyleCnt="0"/>
      <dgm:spPr/>
    </dgm:pt>
    <dgm:pt modelId="{6485F1DC-37A9-409B-BC5B-1FA622BF13CE}" type="pres">
      <dgm:prSet presAssocID="{873988DC-EDF0-461A-941D-A9F5BC984360}" presName="Name17" presStyleLbl="parChTrans1D3" presStyleIdx="1" presStyleCnt="7"/>
      <dgm:spPr/>
      <dgm:t>
        <a:bodyPr/>
        <a:lstStyle/>
        <a:p>
          <a:endParaRPr lang="en-US"/>
        </a:p>
      </dgm:t>
    </dgm:pt>
    <dgm:pt modelId="{F8A29FD1-360F-44E8-90CA-41BF9B2A3EC2}" type="pres">
      <dgm:prSet presAssocID="{3CADAD94-775D-4514-8DF0-4CE5F6CB6AA4}" presName="hierRoot3" presStyleCnt="0"/>
      <dgm:spPr/>
    </dgm:pt>
    <dgm:pt modelId="{BC98C4A9-2297-4EE2-BF81-8F97EC47CA61}" type="pres">
      <dgm:prSet presAssocID="{3CADAD94-775D-4514-8DF0-4CE5F6CB6AA4}" presName="composite3" presStyleCnt="0"/>
      <dgm:spPr/>
    </dgm:pt>
    <dgm:pt modelId="{DCC5CA60-82BB-4481-AA5E-9D6F3C582118}" type="pres">
      <dgm:prSet presAssocID="{3CADAD94-775D-4514-8DF0-4CE5F6CB6AA4}" presName="background3" presStyleLbl="node3" presStyleIdx="1" presStyleCnt="7"/>
      <dgm:spPr/>
    </dgm:pt>
    <dgm:pt modelId="{A003B66F-C851-470E-BB3B-41D511FA3B3D}" type="pres">
      <dgm:prSet presAssocID="{3CADAD94-775D-4514-8DF0-4CE5F6CB6AA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D6DB6B-B01D-4EFD-9913-29A00F9534CD}" type="pres">
      <dgm:prSet presAssocID="{3CADAD94-775D-4514-8DF0-4CE5F6CB6AA4}" presName="hierChild4" presStyleCnt="0"/>
      <dgm:spPr/>
    </dgm:pt>
    <dgm:pt modelId="{AE6107DE-8ACE-4B44-930D-97DBF851B683}" type="pres">
      <dgm:prSet presAssocID="{FECF8639-88BC-41E1-A30D-7C3D25ABCB6C}" presName="Name23" presStyleLbl="parChTrans1D4" presStyleIdx="1" presStyleCnt="36"/>
      <dgm:spPr/>
      <dgm:t>
        <a:bodyPr/>
        <a:lstStyle/>
        <a:p>
          <a:endParaRPr lang="en-US"/>
        </a:p>
      </dgm:t>
    </dgm:pt>
    <dgm:pt modelId="{B984F28F-BBB8-4B38-9690-D180D7852B6A}" type="pres">
      <dgm:prSet presAssocID="{7D513132-5FAC-4260-B2D1-961C173F99D5}" presName="hierRoot4" presStyleCnt="0"/>
      <dgm:spPr/>
    </dgm:pt>
    <dgm:pt modelId="{7C802AE8-9A82-4D4C-8831-C42A1045BAE6}" type="pres">
      <dgm:prSet presAssocID="{7D513132-5FAC-4260-B2D1-961C173F99D5}" presName="composite4" presStyleCnt="0"/>
      <dgm:spPr/>
    </dgm:pt>
    <dgm:pt modelId="{C49AD3E6-69C3-42C8-A844-E5096BD7A9A2}" type="pres">
      <dgm:prSet presAssocID="{7D513132-5FAC-4260-B2D1-961C173F99D5}" presName="background4" presStyleLbl="node4" presStyleIdx="1" presStyleCnt="36"/>
      <dgm:spPr/>
    </dgm:pt>
    <dgm:pt modelId="{61B2C402-17EA-471F-8EBA-7184866F12A6}" type="pres">
      <dgm:prSet presAssocID="{7D513132-5FAC-4260-B2D1-961C173F99D5}" presName="text4" presStyleLbl="fgAcc4" presStyleIdx="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2CFBD-6581-4C52-828E-C631F03B3AE6}" type="pres">
      <dgm:prSet presAssocID="{7D513132-5FAC-4260-B2D1-961C173F99D5}" presName="hierChild5" presStyleCnt="0"/>
      <dgm:spPr/>
    </dgm:pt>
    <dgm:pt modelId="{005B7CC8-9CCF-477E-BB6E-69F181E04F0D}" type="pres">
      <dgm:prSet presAssocID="{2BDFA43F-BB71-4404-8E51-B3C7149BA451}" presName="Name17" presStyleLbl="parChTrans1D3" presStyleIdx="2" presStyleCnt="7"/>
      <dgm:spPr/>
      <dgm:t>
        <a:bodyPr/>
        <a:lstStyle/>
        <a:p>
          <a:endParaRPr lang="en-US"/>
        </a:p>
      </dgm:t>
    </dgm:pt>
    <dgm:pt modelId="{5056D61C-9739-4F01-8884-FA7089A7B61E}" type="pres">
      <dgm:prSet presAssocID="{D70BA74F-5C95-47E1-BE6A-A10A72142E99}" presName="hierRoot3" presStyleCnt="0"/>
      <dgm:spPr/>
    </dgm:pt>
    <dgm:pt modelId="{B8C62425-8876-472B-A57F-BE6938642B13}" type="pres">
      <dgm:prSet presAssocID="{D70BA74F-5C95-47E1-BE6A-A10A72142E99}" presName="composite3" presStyleCnt="0"/>
      <dgm:spPr/>
    </dgm:pt>
    <dgm:pt modelId="{EBEBBA12-F768-4B3D-8E36-E523F9C32EAD}" type="pres">
      <dgm:prSet presAssocID="{D70BA74F-5C95-47E1-BE6A-A10A72142E99}" presName="background3" presStyleLbl="node3" presStyleIdx="2" presStyleCnt="7"/>
      <dgm:spPr/>
    </dgm:pt>
    <dgm:pt modelId="{7D06070B-7B9F-4E2E-B4F7-7C79F80A4F03}" type="pres">
      <dgm:prSet presAssocID="{D70BA74F-5C95-47E1-BE6A-A10A72142E9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BA294-3940-4D55-A251-3034C426AB2F}" type="pres">
      <dgm:prSet presAssocID="{D70BA74F-5C95-47E1-BE6A-A10A72142E99}" presName="hierChild4" presStyleCnt="0"/>
      <dgm:spPr/>
    </dgm:pt>
    <dgm:pt modelId="{5A3B4B85-3ED7-42E9-804F-8AD344DAC54B}" type="pres">
      <dgm:prSet presAssocID="{48CC897F-7AD7-45DD-BFA7-E45339C8012F}" presName="Name23" presStyleLbl="parChTrans1D4" presStyleIdx="2" presStyleCnt="36"/>
      <dgm:spPr/>
      <dgm:t>
        <a:bodyPr/>
        <a:lstStyle/>
        <a:p>
          <a:endParaRPr lang="en-US"/>
        </a:p>
      </dgm:t>
    </dgm:pt>
    <dgm:pt modelId="{CCD7B825-E755-478B-8D6A-2FCDC3E4EC2C}" type="pres">
      <dgm:prSet presAssocID="{9912E43F-4791-41FD-BBFC-F88243619721}" presName="hierRoot4" presStyleCnt="0"/>
      <dgm:spPr/>
    </dgm:pt>
    <dgm:pt modelId="{E4D21F58-C36D-43BF-9E04-637B4ACE4A1F}" type="pres">
      <dgm:prSet presAssocID="{9912E43F-4791-41FD-BBFC-F88243619721}" presName="composite4" presStyleCnt="0"/>
      <dgm:spPr/>
    </dgm:pt>
    <dgm:pt modelId="{70EFC692-CCD4-405D-AD0C-5080F79F4276}" type="pres">
      <dgm:prSet presAssocID="{9912E43F-4791-41FD-BBFC-F88243619721}" presName="background4" presStyleLbl="node4" presStyleIdx="2" presStyleCnt="36"/>
      <dgm:spPr/>
    </dgm:pt>
    <dgm:pt modelId="{91A86A27-5439-428D-8F3A-9BD604102092}" type="pres">
      <dgm:prSet presAssocID="{9912E43F-4791-41FD-BBFC-F88243619721}" presName="text4" presStyleLbl="fgAcc4" presStyleIdx="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5D1B2-43DC-44CD-B90E-DEC26B1550A3}" type="pres">
      <dgm:prSet presAssocID="{9912E43F-4791-41FD-BBFC-F88243619721}" presName="hierChild5" presStyleCnt="0"/>
      <dgm:spPr/>
    </dgm:pt>
    <dgm:pt modelId="{7DD882BA-A9F8-4EAE-B087-49D7BBD9485E}" type="pres">
      <dgm:prSet presAssocID="{AC2899D9-968C-4F1F-9A4A-F91F24B22D66}" presName="Name17" presStyleLbl="parChTrans1D3" presStyleIdx="3" presStyleCnt="7"/>
      <dgm:spPr/>
      <dgm:t>
        <a:bodyPr/>
        <a:lstStyle/>
        <a:p>
          <a:endParaRPr lang="en-US"/>
        </a:p>
      </dgm:t>
    </dgm:pt>
    <dgm:pt modelId="{211C5778-41D5-40B7-9607-66F9316C45A8}" type="pres">
      <dgm:prSet presAssocID="{00ADC56A-E3C1-4F7F-845A-4D76AFBE0BCD}" presName="hierRoot3" presStyleCnt="0"/>
      <dgm:spPr/>
    </dgm:pt>
    <dgm:pt modelId="{C0038D21-B193-4908-A43E-836ECB60011B}" type="pres">
      <dgm:prSet presAssocID="{00ADC56A-E3C1-4F7F-845A-4D76AFBE0BCD}" presName="composite3" presStyleCnt="0"/>
      <dgm:spPr/>
    </dgm:pt>
    <dgm:pt modelId="{C24D9A78-1326-4B95-820F-AAE402B72455}" type="pres">
      <dgm:prSet presAssocID="{00ADC56A-E3C1-4F7F-845A-4D76AFBE0BCD}" presName="background3" presStyleLbl="node3" presStyleIdx="3" presStyleCnt="7"/>
      <dgm:spPr/>
    </dgm:pt>
    <dgm:pt modelId="{D61A9FF0-EE0C-4A59-AB15-075F9337EFC6}" type="pres">
      <dgm:prSet presAssocID="{00ADC56A-E3C1-4F7F-845A-4D76AFBE0BCD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CECFB-AB23-477A-86F7-C9A1D08B8AE1}" type="pres">
      <dgm:prSet presAssocID="{00ADC56A-E3C1-4F7F-845A-4D76AFBE0BCD}" presName="hierChild4" presStyleCnt="0"/>
      <dgm:spPr/>
    </dgm:pt>
    <dgm:pt modelId="{6254354C-4176-41C2-B2E7-06D162E2AC5E}" type="pres">
      <dgm:prSet presAssocID="{15E7A2F7-1BB7-41EB-A3EB-CB5D7FA7FDE6}" presName="Name10" presStyleLbl="parChTrans1D2" presStyleIdx="4" presStyleCnt="8"/>
      <dgm:spPr/>
      <dgm:t>
        <a:bodyPr/>
        <a:lstStyle/>
        <a:p>
          <a:endParaRPr lang="en-US"/>
        </a:p>
      </dgm:t>
    </dgm:pt>
    <dgm:pt modelId="{C9A1B2DD-20F0-43FD-92F4-9400D28F967E}" type="pres">
      <dgm:prSet presAssocID="{C5945A14-84FC-4956-A4E6-8036FCB88458}" presName="hierRoot2" presStyleCnt="0"/>
      <dgm:spPr/>
    </dgm:pt>
    <dgm:pt modelId="{1D0E6DEF-B26E-401B-ABC2-0E6CCB657813}" type="pres">
      <dgm:prSet presAssocID="{C5945A14-84FC-4956-A4E6-8036FCB88458}" presName="composite2" presStyleCnt="0"/>
      <dgm:spPr/>
    </dgm:pt>
    <dgm:pt modelId="{302D01DB-FAF8-4C94-88AE-853A34A931C8}" type="pres">
      <dgm:prSet presAssocID="{C5945A14-84FC-4956-A4E6-8036FCB88458}" presName="background2" presStyleLbl="node2" presStyleIdx="4" presStyleCnt="8"/>
      <dgm:spPr/>
    </dgm:pt>
    <dgm:pt modelId="{653B4A5D-2ADE-4E26-9788-72669908F8DD}" type="pres">
      <dgm:prSet presAssocID="{C5945A14-84FC-4956-A4E6-8036FCB88458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D8C10-0926-4546-B884-6E6A494AE2C0}" type="pres">
      <dgm:prSet presAssocID="{C5945A14-84FC-4956-A4E6-8036FCB88458}" presName="hierChild3" presStyleCnt="0"/>
      <dgm:spPr/>
    </dgm:pt>
    <dgm:pt modelId="{045D58B2-7DB0-411B-863A-09B1938F2683}" type="pres">
      <dgm:prSet presAssocID="{C6F5ED85-C9ED-45A0-9ECB-AA0C86E7D32A}" presName="Name10" presStyleLbl="parChTrans1D2" presStyleIdx="5" presStyleCnt="8"/>
      <dgm:spPr/>
      <dgm:t>
        <a:bodyPr/>
        <a:lstStyle/>
        <a:p>
          <a:endParaRPr lang="en-US"/>
        </a:p>
      </dgm:t>
    </dgm:pt>
    <dgm:pt modelId="{B74BF8A5-47AF-4BEC-9B0E-D2B003A99798}" type="pres">
      <dgm:prSet presAssocID="{F59D43CB-D3C3-4D78-A6D5-939D4F443014}" presName="hierRoot2" presStyleCnt="0"/>
      <dgm:spPr/>
    </dgm:pt>
    <dgm:pt modelId="{DA93B2DC-EB72-49AC-BB77-4A0002D37537}" type="pres">
      <dgm:prSet presAssocID="{F59D43CB-D3C3-4D78-A6D5-939D4F443014}" presName="composite2" presStyleCnt="0"/>
      <dgm:spPr/>
    </dgm:pt>
    <dgm:pt modelId="{FD1E69CA-5BFD-4C05-84CD-6C2B8AF25E67}" type="pres">
      <dgm:prSet presAssocID="{F59D43CB-D3C3-4D78-A6D5-939D4F443014}" presName="background2" presStyleLbl="node2" presStyleIdx="5" presStyleCnt="8"/>
      <dgm:spPr/>
    </dgm:pt>
    <dgm:pt modelId="{47B49950-83D4-4E49-9355-2A5B911B546B}" type="pres">
      <dgm:prSet presAssocID="{F59D43CB-D3C3-4D78-A6D5-939D4F443014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5BD43-B18F-43A0-A204-B36E565D3A21}" type="pres">
      <dgm:prSet presAssocID="{F59D43CB-D3C3-4D78-A6D5-939D4F443014}" presName="hierChild3" presStyleCnt="0"/>
      <dgm:spPr/>
    </dgm:pt>
    <dgm:pt modelId="{37980185-4C93-43C1-A51D-15BE97F5FBDF}" type="pres">
      <dgm:prSet presAssocID="{31D6F3B8-1F5A-4E46-BBDA-7182902EC7C1}" presName="Name10" presStyleLbl="parChTrans1D2" presStyleIdx="6" presStyleCnt="8"/>
      <dgm:spPr/>
      <dgm:t>
        <a:bodyPr/>
        <a:lstStyle/>
        <a:p>
          <a:endParaRPr lang="en-US"/>
        </a:p>
      </dgm:t>
    </dgm:pt>
    <dgm:pt modelId="{C536570A-D9E4-4479-8D55-30BA9D6C4F70}" type="pres">
      <dgm:prSet presAssocID="{6F244300-A8A6-4376-BCA1-5B562E17BCE8}" presName="hierRoot2" presStyleCnt="0"/>
      <dgm:spPr/>
    </dgm:pt>
    <dgm:pt modelId="{A19BE965-82C1-463D-8741-7321E6DD6741}" type="pres">
      <dgm:prSet presAssocID="{6F244300-A8A6-4376-BCA1-5B562E17BCE8}" presName="composite2" presStyleCnt="0"/>
      <dgm:spPr/>
    </dgm:pt>
    <dgm:pt modelId="{C09220B7-3F73-4EC0-84B9-7064B95BD2BF}" type="pres">
      <dgm:prSet presAssocID="{6F244300-A8A6-4376-BCA1-5B562E17BCE8}" presName="background2" presStyleLbl="node2" presStyleIdx="6" presStyleCnt="8"/>
      <dgm:spPr/>
    </dgm:pt>
    <dgm:pt modelId="{7F65C886-B6A3-47E2-BA6E-032505B28436}" type="pres">
      <dgm:prSet presAssocID="{6F244300-A8A6-4376-BCA1-5B562E17BCE8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0B3E3-77D8-4406-934F-7FEFFE664D2D}" type="pres">
      <dgm:prSet presAssocID="{6F244300-A8A6-4376-BCA1-5B562E17BCE8}" presName="hierChild3" presStyleCnt="0"/>
      <dgm:spPr/>
    </dgm:pt>
    <dgm:pt modelId="{A44C3489-632F-450E-8419-94D9ECE3D43E}" type="pres">
      <dgm:prSet presAssocID="{02E23306-B001-4D19-9F20-6BE06A8FA55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9BA190DA-9E11-417D-ABB4-ADAC23512226}" type="pres">
      <dgm:prSet presAssocID="{94267814-9C28-4146-A3EE-64B854900E28}" presName="hierRoot3" presStyleCnt="0"/>
      <dgm:spPr/>
    </dgm:pt>
    <dgm:pt modelId="{A320C2B7-9330-4264-896A-8B094FC84468}" type="pres">
      <dgm:prSet presAssocID="{94267814-9C28-4146-A3EE-64B854900E28}" presName="composite3" presStyleCnt="0"/>
      <dgm:spPr/>
    </dgm:pt>
    <dgm:pt modelId="{7464812E-6137-43E7-94F3-DB88353D123F}" type="pres">
      <dgm:prSet presAssocID="{94267814-9C28-4146-A3EE-64B854900E28}" presName="background3" presStyleLbl="node3" presStyleIdx="4" presStyleCnt="7"/>
      <dgm:spPr/>
    </dgm:pt>
    <dgm:pt modelId="{6D0B7A92-8E4F-4165-90FD-2D573C4D4630}" type="pres">
      <dgm:prSet presAssocID="{94267814-9C28-4146-A3EE-64B854900E28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666A89-1EA9-4AC1-84C2-1E31A4C0B623}" type="pres">
      <dgm:prSet presAssocID="{94267814-9C28-4146-A3EE-64B854900E28}" presName="hierChild4" presStyleCnt="0"/>
      <dgm:spPr/>
    </dgm:pt>
    <dgm:pt modelId="{40D5027C-1C03-4664-8C83-8EDD8FB48F28}" type="pres">
      <dgm:prSet presAssocID="{09B28599-E8CE-425C-BB4F-7E4D5725C976}" presName="Name17" presStyleLbl="parChTrans1D3" presStyleIdx="5" presStyleCnt="7"/>
      <dgm:spPr/>
      <dgm:t>
        <a:bodyPr/>
        <a:lstStyle/>
        <a:p>
          <a:endParaRPr lang="en-US"/>
        </a:p>
      </dgm:t>
    </dgm:pt>
    <dgm:pt modelId="{B1D08581-B448-4E72-802E-1D5131FF28DA}" type="pres">
      <dgm:prSet presAssocID="{CF8D59D0-9E2D-45CB-AFE7-46CEBD95DC76}" presName="hierRoot3" presStyleCnt="0"/>
      <dgm:spPr/>
    </dgm:pt>
    <dgm:pt modelId="{7EECFA2D-CC6E-4A42-B5B3-431B7AD6DF84}" type="pres">
      <dgm:prSet presAssocID="{CF8D59D0-9E2D-45CB-AFE7-46CEBD95DC76}" presName="composite3" presStyleCnt="0"/>
      <dgm:spPr/>
    </dgm:pt>
    <dgm:pt modelId="{58B37F9B-E952-4435-9119-AF9B7EE66F8D}" type="pres">
      <dgm:prSet presAssocID="{CF8D59D0-9E2D-45CB-AFE7-46CEBD95DC76}" presName="background3" presStyleLbl="node3" presStyleIdx="5" presStyleCnt="7"/>
      <dgm:spPr/>
    </dgm:pt>
    <dgm:pt modelId="{41CD88AF-E090-47E3-960C-DF7201099FD8}" type="pres">
      <dgm:prSet presAssocID="{CF8D59D0-9E2D-45CB-AFE7-46CEBD95DC76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8F8ED-0E12-4A97-A415-DD6B885A1F6D}" type="pres">
      <dgm:prSet presAssocID="{CF8D59D0-9E2D-45CB-AFE7-46CEBD95DC76}" presName="hierChild4" presStyleCnt="0"/>
      <dgm:spPr/>
    </dgm:pt>
    <dgm:pt modelId="{4FED91BF-7F57-417A-95BA-03A6052EC754}" type="pres">
      <dgm:prSet presAssocID="{11C6218B-9C00-4848-BB3C-FD0CD3C0E1E2}" presName="Name23" presStyleLbl="parChTrans1D4" presStyleIdx="3" presStyleCnt="36"/>
      <dgm:spPr/>
      <dgm:t>
        <a:bodyPr/>
        <a:lstStyle/>
        <a:p>
          <a:endParaRPr lang="en-US"/>
        </a:p>
      </dgm:t>
    </dgm:pt>
    <dgm:pt modelId="{DF4E1E5B-789F-4D64-BB6E-20CBA9454839}" type="pres">
      <dgm:prSet presAssocID="{3242014D-FA1D-485F-9E59-8857465DB4BB}" presName="hierRoot4" presStyleCnt="0"/>
      <dgm:spPr/>
    </dgm:pt>
    <dgm:pt modelId="{56C293DA-84C9-43FA-ABBB-3D837E10A4F5}" type="pres">
      <dgm:prSet presAssocID="{3242014D-FA1D-485F-9E59-8857465DB4BB}" presName="composite4" presStyleCnt="0"/>
      <dgm:spPr/>
    </dgm:pt>
    <dgm:pt modelId="{A1482D33-ADA3-46FB-9F8C-869152189C2C}" type="pres">
      <dgm:prSet presAssocID="{3242014D-FA1D-485F-9E59-8857465DB4BB}" presName="background4" presStyleLbl="node4" presStyleIdx="3" presStyleCnt="36"/>
      <dgm:spPr/>
    </dgm:pt>
    <dgm:pt modelId="{BE591564-3211-4A04-A649-D397424BB649}" type="pres">
      <dgm:prSet presAssocID="{3242014D-FA1D-485F-9E59-8857465DB4BB}" presName="text4" presStyleLbl="fgAcc4" presStyleIdx="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AE714-A33E-452F-B528-158B5225E89D}" type="pres">
      <dgm:prSet presAssocID="{3242014D-FA1D-485F-9E59-8857465DB4BB}" presName="hierChild5" presStyleCnt="0"/>
      <dgm:spPr/>
    </dgm:pt>
    <dgm:pt modelId="{108E57E0-D691-4ABE-BED0-25EFC935EE5A}" type="pres">
      <dgm:prSet presAssocID="{5D1CE831-3E65-48C5-B276-476807B3B437}" presName="Name23" presStyleLbl="parChTrans1D4" presStyleIdx="4" presStyleCnt="36"/>
      <dgm:spPr/>
      <dgm:t>
        <a:bodyPr/>
        <a:lstStyle/>
        <a:p>
          <a:endParaRPr lang="en-US"/>
        </a:p>
      </dgm:t>
    </dgm:pt>
    <dgm:pt modelId="{E2AF1E0C-368F-4F72-A09B-FF41BE47724F}" type="pres">
      <dgm:prSet presAssocID="{BD8CA7CE-0808-493E-A0A2-939C11CA1347}" presName="hierRoot4" presStyleCnt="0"/>
      <dgm:spPr/>
    </dgm:pt>
    <dgm:pt modelId="{A2C5DAC5-4F31-4D8C-9697-3794C203CFB3}" type="pres">
      <dgm:prSet presAssocID="{BD8CA7CE-0808-493E-A0A2-939C11CA1347}" presName="composite4" presStyleCnt="0"/>
      <dgm:spPr/>
    </dgm:pt>
    <dgm:pt modelId="{4803D0F9-7962-4E46-B18A-4E65E46B14B1}" type="pres">
      <dgm:prSet presAssocID="{BD8CA7CE-0808-493E-A0A2-939C11CA1347}" presName="background4" presStyleLbl="node4" presStyleIdx="4" presStyleCnt="36"/>
      <dgm:spPr/>
    </dgm:pt>
    <dgm:pt modelId="{2B3E721E-3281-48DA-B90D-01CB6048A6D1}" type="pres">
      <dgm:prSet presAssocID="{BD8CA7CE-0808-493E-A0A2-939C11CA1347}" presName="text4" presStyleLbl="fgAcc4" presStyleIdx="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1B9AFE-FB60-41A7-AC64-29AD5B888566}" type="pres">
      <dgm:prSet presAssocID="{BD8CA7CE-0808-493E-A0A2-939C11CA1347}" presName="hierChild5" presStyleCnt="0"/>
      <dgm:spPr/>
    </dgm:pt>
    <dgm:pt modelId="{1874A796-42D3-4A7F-877D-2D40071C8D87}" type="pres">
      <dgm:prSet presAssocID="{70311944-DAEB-4F7E-963F-7F0B97662423}" presName="Name23" presStyleLbl="parChTrans1D4" presStyleIdx="5" presStyleCnt="36"/>
      <dgm:spPr/>
      <dgm:t>
        <a:bodyPr/>
        <a:lstStyle/>
        <a:p>
          <a:endParaRPr lang="en-US"/>
        </a:p>
      </dgm:t>
    </dgm:pt>
    <dgm:pt modelId="{B55AA15A-E67A-484C-98FA-144989C3C96C}" type="pres">
      <dgm:prSet presAssocID="{A8B6EDC7-AD75-4C74-B92F-64A3E405E4D7}" presName="hierRoot4" presStyleCnt="0"/>
      <dgm:spPr/>
    </dgm:pt>
    <dgm:pt modelId="{7DCFB410-877D-4A19-B2B7-8E2EC12BC17C}" type="pres">
      <dgm:prSet presAssocID="{A8B6EDC7-AD75-4C74-B92F-64A3E405E4D7}" presName="composite4" presStyleCnt="0"/>
      <dgm:spPr/>
    </dgm:pt>
    <dgm:pt modelId="{790F543D-1A37-4D5F-A7F7-B78215F2E5C3}" type="pres">
      <dgm:prSet presAssocID="{A8B6EDC7-AD75-4C74-B92F-64A3E405E4D7}" presName="background4" presStyleLbl="node4" presStyleIdx="5" presStyleCnt="36"/>
      <dgm:spPr/>
    </dgm:pt>
    <dgm:pt modelId="{CEEC8A2E-A038-4C89-AB94-B30988B2AD08}" type="pres">
      <dgm:prSet presAssocID="{A8B6EDC7-AD75-4C74-B92F-64A3E405E4D7}" presName="text4" presStyleLbl="fgAcc4" presStyleIdx="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7F8B0-8788-4454-A09A-7846B7840B63}" type="pres">
      <dgm:prSet presAssocID="{A8B6EDC7-AD75-4C74-B92F-64A3E405E4D7}" presName="hierChild5" presStyleCnt="0"/>
      <dgm:spPr/>
    </dgm:pt>
    <dgm:pt modelId="{619A86F0-176F-4D3A-932A-B482914BE0E5}" type="pres">
      <dgm:prSet presAssocID="{7F61DA88-D810-43BF-A709-748BC0948EAA}" presName="Name23" presStyleLbl="parChTrans1D4" presStyleIdx="6" presStyleCnt="36"/>
      <dgm:spPr/>
      <dgm:t>
        <a:bodyPr/>
        <a:lstStyle/>
        <a:p>
          <a:endParaRPr lang="en-US"/>
        </a:p>
      </dgm:t>
    </dgm:pt>
    <dgm:pt modelId="{30D51CFF-1CFF-446B-BC55-FC573DBFE53F}" type="pres">
      <dgm:prSet presAssocID="{58CF1EA9-3040-4FE1-B23C-1D644F9FE249}" presName="hierRoot4" presStyleCnt="0"/>
      <dgm:spPr/>
    </dgm:pt>
    <dgm:pt modelId="{515F6A45-87F6-4537-AF7D-857E28208DED}" type="pres">
      <dgm:prSet presAssocID="{58CF1EA9-3040-4FE1-B23C-1D644F9FE249}" presName="composite4" presStyleCnt="0"/>
      <dgm:spPr/>
    </dgm:pt>
    <dgm:pt modelId="{2F51B4AF-25F9-4250-95C3-69243842DC16}" type="pres">
      <dgm:prSet presAssocID="{58CF1EA9-3040-4FE1-B23C-1D644F9FE249}" presName="background4" presStyleLbl="node4" presStyleIdx="6" presStyleCnt="36"/>
      <dgm:spPr/>
    </dgm:pt>
    <dgm:pt modelId="{C5C7E28F-670D-431A-B987-388D878A4B36}" type="pres">
      <dgm:prSet presAssocID="{58CF1EA9-3040-4FE1-B23C-1D644F9FE249}" presName="text4" presStyleLbl="fgAcc4" presStyleIdx="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29A83-D410-4BFA-83A9-838926154AAB}" type="pres">
      <dgm:prSet presAssocID="{58CF1EA9-3040-4FE1-B23C-1D644F9FE249}" presName="hierChild5" presStyleCnt="0"/>
      <dgm:spPr/>
    </dgm:pt>
    <dgm:pt modelId="{4BACEFB4-8072-4047-AA8E-004D3B50F9D3}" type="pres">
      <dgm:prSet presAssocID="{1A310DA8-BDE3-403B-A2DA-9DCD76A05FD8}" presName="Name23" presStyleLbl="parChTrans1D4" presStyleIdx="7" presStyleCnt="36"/>
      <dgm:spPr/>
      <dgm:t>
        <a:bodyPr/>
        <a:lstStyle/>
        <a:p>
          <a:endParaRPr lang="en-US"/>
        </a:p>
      </dgm:t>
    </dgm:pt>
    <dgm:pt modelId="{05442371-02CB-4BDC-B32C-8E536CF1035D}" type="pres">
      <dgm:prSet presAssocID="{F734B3CE-E7D5-4821-A357-340E93E8A31B}" presName="hierRoot4" presStyleCnt="0"/>
      <dgm:spPr/>
    </dgm:pt>
    <dgm:pt modelId="{E06E862E-6EAC-46B3-BB1F-47A9E45376B5}" type="pres">
      <dgm:prSet presAssocID="{F734B3CE-E7D5-4821-A357-340E93E8A31B}" presName="composite4" presStyleCnt="0"/>
      <dgm:spPr/>
    </dgm:pt>
    <dgm:pt modelId="{B766D5FD-C068-4A91-A5B6-741DEB420ADB}" type="pres">
      <dgm:prSet presAssocID="{F734B3CE-E7D5-4821-A357-340E93E8A31B}" presName="background4" presStyleLbl="node4" presStyleIdx="7" presStyleCnt="36"/>
      <dgm:spPr/>
    </dgm:pt>
    <dgm:pt modelId="{E969D132-0865-424D-BB2B-A6EFA012F825}" type="pres">
      <dgm:prSet presAssocID="{F734B3CE-E7D5-4821-A357-340E93E8A31B}" presName="text4" presStyleLbl="fgAcc4" presStyleIdx="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EF3E7-A3EC-40D0-8C09-7A5661C4119F}" type="pres">
      <dgm:prSet presAssocID="{F734B3CE-E7D5-4821-A357-340E93E8A31B}" presName="hierChild5" presStyleCnt="0"/>
      <dgm:spPr/>
    </dgm:pt>
    <dgm:pt modelId="{988AA487-5747-4B68-9F86-E09513F4E8DE}" type="pres">
      <dgm:prSet presAssocID="{07E13DBC-F972-4A4D-BA0F-6F11AF343170}" presName="Name23" presStyleLbl="parChTrans1D4" presStyleIdx="8" presStyleCnt="36"/>
      <dgm:spPr/>
      <dgm:t>
        <a:bodyPr/>
        <a:lstStyle/>
        <a:p>
          <a:endParaRPr lang="en-US"/>
        </a:p>
      </dgm:t>
    </dgm:pt>
    <dgm:pt modelId="{4E78176B-C8E1-4D9E-84E0-AE52D03930FF}" type="pres">
      <dgm:prSet presAssocID="{F82A63B1-517A-4456-B6BA-9D21653331E1}" presName="hierRoot4" presStyleCnt="0"/>
      <dgm:spPr/>
    </dgm:pt>
    <dgm:pt modelId="{9E9050D6-2587-43C0-BE93-98C11578F5A9}" type="pres">
      <dgm:prSet presAssocID="{F82A63B1-517A-4456-B6BA-9D21653331E1}" presName="composite4" presStyleCnt="0"/>
      <dgm:spPr/>
    </dgm:pt>
    <dgm:pt modelId="{193941F3-4244-4A3C-9E58-C37943DA6810}" type="pres">
      <dgm:prSet presAssocID="{F82A63B1-517A-4456-B6BA-9D21653331E1}" presName="background4" presStyleLbl="node4" presStyleIdx="8" presStyleCnt="36"/>
      <dgm:spPr/>
    </dgm:pt>
    <dgm:pt modelId="{1E7168F6-4A64-48FD-909F-83070BF80091}" type="pres">
      <dgm:prSet presAssocID="{F82A63B1-517A-4456-B6BA-9D21653331E1}" presName="text4" presStyleLbl="fgAcc4" presStyleIdx="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6281D-4662-4B4B-B207-2AB965F6251C}" type="pres">
      <dgm:prSet presAssocID="{F82A63B1-517A-4456-B6BA-9D21653331E1}" presName="hierChild5" presStyleCnt="0"/>
      <dgm:spPr/>
    </dgm:pt>
    <dgm:pt modelId="{DD355C56-331F-4E50-A390-6E75B9FFF46C}" type="pres">
      <dgm:prSet presAssocID="{388B7E2B-FF2B-43EF-B49C-714EB07AF2FC}" presName="Name23" presStyleLbl="parChTrans1D4" presStyleIdx="9" presStyleCnt="36"/>
      <dgm:spPr/>
      <dgm:t>
        <a:bodyPr/>
        <a:lstStyle/>
        <a:p>
          <a:endParaRPr lang="en-US"/>
        </a:p>
      </dgm:t>
    </dgm:pt>
    <dgm:pt modelId="{8C96D0D2-17D5-4801-9E3A-095A68E502FA}" type="pres">
      <dgm:prSet presAssocID="{E3645873-B80D-472E-8573-A88AB637A87C}" presName="hierRoot4" presStyleCnt="0"/>
      <dgm:spPr/>
    </dgm:pt>
    <dgm:pt modelId="{B0E8BE16-E2F5-4DCF-9534-C86139CEAA3E}" type="pres">
      <dgm:prSet presAssocID="{E3645873-B80D-472E-8573-A88AB637A87C}" presName="composite4" presStyleCnt="0"/>
      <dgm:spPr/>
    </dgm:pt>
    <dgm:pt modelId="{84D703AA-F3FD-4466-923D-CB9EAA1AB6D4}" type="pres">
      <dgm:prSet presAssocID="{E3645873-B80D-472E-8573-A88AB637A87C}" presName="background4" presStyleLbl="node4" presStyleIdx="9" presStyleCnt="36"/>
      <dgm:spPr/>
    </dgm:pt>
    <dgm:pt modelId="{C6C59479-43AB-427C-A44E-E3CC6AD32D64}" type="pres">
      <dgm:prSet presAssocID="{E3645873-B80D-472E-8573-A88AB637A87C}" presName="text4" presStyleLbl="fgAcc4" presStyleIdx="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2B145-55F4-480C-B77E-EF4F10BBE3A0}" type="pres">
      <dgm:prSet presAssocID="{E3645873-B80D-472E-8573-A88AB637A87C}" presName="hierChild5" presStyleCnt="0"/>
      <dgm:spPr/>
    </dgm:pt>
    <dgm:pt modelId="{00B85270-80B3-40BC-8A48-9A3C3C2308BE}" type="pres">
      <dgm:prSet presAssocID="{0FF2D4C8-C0C2-44CD-9D7A-A08E8242F878}" presName="Name23" presStyleLbl="parChTrans1D4" presStyleIdx="10" presStyleCnt="36"/>
      <dgm:spPr/>
      <dgm:t>
        <a:bodyPr/>
        <a:lstStyle/>
        <a:p>
          <a:endParaRPr lang="en-US"/>
        </a:p>
      </dgm:t>
    </dgm:pt>
    <dgm:pt modelId="{86F065D6-4A68-44F7-9265-4FA4AE5E98F1}" type="pres">
      <dgm:prSet presAssocID="{84AA312C-4A3B-47F8-BE25-B8EF9AB2C416}" presName="hierRoot4" presStyleCnt="0"/>
      <dgm:spPr/>
    </dgm:pt>
    <dgm:pt modelId="{570CDEDC-4690-4A4D-8494-05A4995EB84B}" type="pres">
      <dgm:prSet presAssocID="{84AA312C-4A3B-47F8-BE25-B8EF9AB2C416}" presName="composite4" presStyleCnt="0"/>
      <dgm:spPr/>
    </dgm:pt>
    <dgm:pt modelId="{AE4C4BF2-BF32-46FE-B28A-7BA56E7B8FC8}" type="pres">
      <dgm:prSet presAssocID="{84AA312C-4A3B-47F8-BE25-B8EF9AB2C416}" presName="background4" presStyleLbl="node4" presStyleIdx="10" presStyleCnt="36"/>
      <dgm:spPr/>
    </dgm:pt>
    <dgm:pt modelId="{784D56A7-ABD9-4D84-88DC-2118C0C2B0D1}" type="pres">
      <dgm:prSet presAssocID="{84AA312C-4A3B-47F8-BE25-B8EF9AB2C416}" presName="text4" presStyleLbl="fgAcc4" presStyleIdx="1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DED5E-C2F9-4A2A-9FFA-762C18C6779A}" type="pres">
      <dgm:prSet presAssocID="{84AA312C-4A3B-47F8-BE25-B8EF9AB2C416}" presName="hierChild5" presStyleCnt="0"/>
      <dgm:spPr/>
    </dgm:pt>
    <dgm:pt modelId="{A0344152-E760-43FD-BB5D-39C5FA87CDEE}" type="pres">
      <dgm:prSet presAssocID="{F2627303-5827-4066-B80D-77CF5C9E2633}" presName="Name23" presStyleLbl="parChTrans1D4" presStyleIdx="11" presStyleCnt="36"/>
      <dgm:spPr/>
      <dgm:t>
        <a:bodyPr/>
        <a:lstStyle/>
        <a:p>
          <a:endParaRPr lang="en-US"/>
        </a:p>
      </dgm:t>
    </dgm:pt>
    <dgm:pt modelId="{44C1790D-E327-4E12-9443-D1C1EECB8DDD}" type="pres">
      <dgm:prSet presAssocID="{D0450EFA-9B9C-4336-BC64-F1C603A0A3E4}" presName="hierRoot4" presStyleCnt="0"/>
      <dgm:spPr/>
    </dgm:pt>
    <dgm:pt modelId="{A2FCC580-5FBB-4044-8D5D-5FCD1F5BD5FC}" type="pres">
      <dgm:prSet presAssocID="{D0450EFA-9B9C-4336-BC64-F1C603A0A3E4}" presName="composite4" presStyleCnt="0"/>
      <dgm:spPr/>
    </dgm:pt>
    <dgm:pt modelId="{308DC787-5B32-44DA-8C0F-1A105832CDC9}" type="pres">
      <dgm:prSet presAssocID="{D0450EFA-9B9C-4336-BC64-F1C603A0A3E4}" presName="background4" presStyleLbl="node4" presStyleIdx="11" presStyleCnt="36"/>
      <dgm:spPr/>
    </dgm:pt>
    <dgm:pt modelId="{4549FB4E-D6C4-4C64-81CF-EE1EEBFB7D8D}" type="pres">
      <dgm:prSet presAssocID="{D0450EFA-9B9C-4336-BC64-F1C603A0A3E4}" presName="text4" presStyleLbl="fgAcc4" presStyleIdx="1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0A08B-0D95-4BE7-B9FD-8750F62C052A}" type="pres">
      <dgm:prSet presAssocID="{D0450EFA-9B9C-4336-BC64-F1C603A0A3E4}" presName="hierChild5" presStyleCnt="0"/>
      <dgm:spPr/>
    </dgm:pt>
    <dgm:pt modelId="{DFD29D4A-D6B9-4E03-8713-E60A91F2A190}" type="pres">
      <dgm:prSet presAssocID="{7416876E-F261-4EB7-BD65-A8B7A524BAEA}" presName="Name23" presStyleLbl="parChTrans1D4" presStyleIdx="12" presStyleCnt="36"/>
      <dgm:spPr/>
      <dgm:t>
        <a:bodyPr/>
        <a:lstStyle/>
        <a:p>
          <a:endParaRPr lang="en-US"/>
        </a:p>
      </dgm:t>
    </dgm:pt>
    <dgm:pt modelId="{26A93D43-5C97-4D42-9755-4706A3320CCA}" type="pres">
      <dgm:prSet presAssocID="{93D9F9E4-64A4-4154-A1AD-19A11525135D}" presName="hierRoot4" presStyleCnt="0"/>
      <dgm:spPr/>
    </dgm:pt>
    <dgm:pt modelId="{3971146F-85FF-491F-8411-C9C91E4362FA}" type="pres">
      <dgm:prSet presAssocID="{93D9F9E4-64A4-4154-A1AD-19A11525135D}" presName="composite4" presStyleCnt="0"/>
      <dgm:spPr/>
    </dgm:pt>
    <dgm:pt modelId="{FD30014F-2B36-4DC0-81C5-EC97581239AE}" type="pres">
      <dgm:prSet presAssocID="{93D9F9E4-64A4-4154-A1AD-19A11525135D}" presName="background4" presStyleLbl="node4" presStyleIdx="12" presStyleCnt="36"/>
      <dgm:spPr/>
    </dgm:pt>
    <dgm:pt modelId="{A8A3E30F-32FF-4A3C-9C38-150287953C65}" type="pres">
      <dgm:prSet presAssocID="{93D9F9E4-64A4-4154-A1AD-19A11525135D}" presName="text4" presStyleLbl="fgAcc4" presStyleIdx="1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A80CC-A20A-46FA-9F9A-3DDCAFCFA44F}" type="pres">
      <dgm:prSet presAssocID="{93D9F9E4-64A4-4154-A1AD-19A11525135D}" presName="hierChild5" presStyleCnt="0"/>
      <dgm:spPr/>
    </dgm:pt>
    <dgm:pt modelId="{35701AA6-D055-450D-95A8-98A4565CBE93}" type="pres">
      <dgm:prSet presAssocID="{C79DC0AC-9A19-46D7-8906-985C43837D13}" presName="Name23" presStyleLbl="parChTrans1D4" presStyleIdx="13" presStyleCnt="36"/>
      <dgm:spPr/>
      <dgm:t>
        <a:bodyPr/>
        <a:lstStyle/>
        <a:p>
          <a:endParaRPr lang="en-US"/>
        </a:p>
      </dgm:t>
    </dgm:pt>
    <dgm:pt modelId="{D4F64369-C8EB-4531-BB4E-CEDF1CE31E59}" type="pres">
      <dgm:prSet presAssocID="{8912EBA9-D67C-401B-A057-52829442170A}" presName="hierRoot4" presStyleCnt="0"/>
      <dgm:spPr/>
    </dgm:pt>
    <dgm:pt modelId="{2CCD4B02-5680-4391-A5B0-AB4D7009988C}" type="pres">
      <dgm:prSet presAssocID="{8912EBA9-D67C-401B-A057-52829442170A}" presName="composite4" presStyleCnt="0"/>
      <dgm:spPr/>
    </dgm:pt>
    <dgm:pt modelId="{085D2DC0-2BF1-4A63-B0CA-511D0481E521}" type="pres">
      <dgm:prSet presAssocID="{8912EBA9-D67C-401B-A057-52829442170A}" presName="background4" presStyleLbl="node4" presStyleIdx="13" presStyleCnt="36"/>
      <dgm:spPr/>
    </dgm:pt>
    <dgm:pt modelId="{EB13F16E-CD1D-406F-AE1B-A345BF86F851}" type="pres">
      <dgm:prSet presAssocID="{8912EBA9-D67C-401B-A057-52829442170A}" presName="text4" presStyleLbl="fgAcc4" presStyleIdx="1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7478A-16EF-4A04-80DB-B33FB5F7473C}" type="pres">
      <dgm:prSet presAssocID="{8912EBA9-D67C-401B-A057-52829442170A}" presName="hierChild5" presStyleCnt="0"/>
      <dgm:spPr/>
    </dgm:pt>
    <dgm:pt modelId="{EC70468B-B379-4F52-AC7A-39FBA51A2872}" type="pres">
      <dgm:prSet presAssocID="{89791242-8CD5-4CB2-B820-47A23F483A72}" presName="Name23" presStyleLbl="parChTrans1D4" presStyleIdx="14" presStyleCnt="36"/>
      <dgm:spPr/>
      <dgm:t>
        <a:bodyPr/>
        <a:lstStyle/>
        <a:p>
          <a:endParaRPr lang="en-US"/>
        </a:p>
      </dgm:t>
    </dgm:pt>
    <dgm:pt modelId="{37519A04-092E-45BD-AB02-A0F50344FDB3}" type="pres">
      <dgm:prSet presAssocID="{4FBE50E7-9FD1-4372-8113-52019A1EF649}" presName="hierRoot4" presStyleCnt="0"/>
      <dgm:spPr/>
    </dgm:pt>
    <dgm:pt modelId="{9860C15F-BBFD-4C64-8AD6-456BC9BA15BB}" type="pres">
      <dgm:prSet presAssocID="{4FBE50E7-9FD1-4372-8113-52019A1EF649}" presName="composite4" presStyleCnt="0"/>
      <dgm:spPr/>
    </dgm:pt>
    <dgm:pt modelId="{CB7F2D8F-D215-4E37-82C4-CA87A4727124}" type="pres">
      <dgm:prSet presAssocID="{4FBE50E7-9FD1-4372-8113-52019A1EF649}" presName="background4" presStyleLbl="node4" presStyleIdx="14" presStyleCnt="36"/>
      <dgm:spPr/>
    </dgm:pt>
    <dgm:pt modelId="{F74D4146-C993-40CA-91D6-3BC1422E7522}" type="pres">
      <dgm:prSet presAssocID="{4FBE50E7-9FD1-4372-8113-52019A1EF649}" presName="text4" presStyleLbl="fgAcc4" presStyleIdx="1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C2356F-7C9A-4364-9866-AACE913B3367}" type="pres">
      <dgm:prSet presAssocID="{4FBE50E7-9FD1-4372-8113-52019A1EF649}" presName="hierChild5" presStyleCnt="0"/>
      <dgm:spPr/>
    </dgm:pt>
    <dgm:pt modelId="{55E3AD7A-197B-4D03-B31B-C288BC9A8A64}" type="pres">
      <dgm:prSet presAssocID="{5F3F5358-6FA7-4DE9-8142-0E02601D4002}" presName="Name23" presStyleLbl="parChTrans1D4" presStyleIdx="15" presStyleCnt="36"/>
      <dgm:spPr/>
      <dgm:t>
        <a:bodyPr/>
        <a:lstStyle/>
        <a:p>
          <a:endParaRPr lang="en-US"/>
        </a:p>
      </dgm:t>
    </dgm:pt>
    <dgm:pt modelId="{8F017587-960B-4907-AF63-EFB7ED522734}" type="pres">
      <dgm:prSet presAssocID="{29F42304-875A-4D6F-976A-27934C68636C}" presName="hierRoot4" presStyleCnt="0"/>
      <dgm:spPr/>
    </dgm:pt>
    <dgm:pt modelId="{2E7EA89D-815D-4DD3-BE67-BD3F880676C9}" type="pres">
      <dgm:prSet presAssocID="{29F42304-875A-4D6F-976A-27934C68636C}" presName="composite4" presStyleCnt="0"/>
      <dgm:spPr/>
    </dgm:pt>
    <dgm:pt modelId="{DBA7C69D-4EA6-4CD3-9D50-1F81163335BD}" type="pres">
      <dgm:prSet presAssocID="{29F42304-875A-4D6F-976A-27934C68636C}" presName="background4" presStyleLbl="node4" presStyleIdx="15" presStyleCnt="36"/>
      <dgm:spPr/>
    </dgm:pt>
    <dgm:pt modelId="{0B7E0889-CA2C-49AA-B351-6F139F82CA84}" type="pres">
      <dgm:prSet presAssocID="{29F42304-875A-4D6F-976A-27934C68636C}" presName="text4" presStyleLbl="fgAcc4" presStyleIdx="1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51B1-69E2-4B2B-A7D6-1877D63D4921}" type="pres">
      <dgm:prSet presAssocID="{29F42304-875A-4D6F-976A-27934C68636C}" presName="hierChild5" presStyleCnt="0"/>
      <dgm:spPr/>
    </dgm:pt>
    <dgm:pt modelId="{733A2CD6-D412-433B-BFD9-402C00831D66}" type="pres">
      <dgm:prSet presAssocID="{D4760A60-1A12-4DEB-B930-0D5E88098148}" presName="Name23" presStyleLbl="parChTrans1D4" presStyleIdx="16" presStyleCnt="36"/>
      <dgm:spPr/>
      <dgm:t>
        <a:bodyPr/>
        <a:lstStyle/>
        <a:p>
          <a:endParaRPr lang="en-US"/>
        </a:p>
      </dgm:t>
    </dgm:pt>
    <dgm:pt modelId="{26AB5333-6218-46ED-B678-CAC5C393E0C3}" type="pres">
      <dgm:prSet presAssocID="{B0D86E0B-1359-4471-A3C9-A3276D181A3C}" presName="hierRoot4" presStyleCnt="0"/>
      <dgm:spPr/>
    </dgm:pt>
    <dgm:pt modelId="{100C1191-A8AE-4B71-8E88-71DDE6F178D7}" type="pres">
      <dgm:prSet presAssocID="{B0D86E0B-1359-4471-A3C9-A3276D181A3C}" presName="composite4" presStyleCnt="0"/>
      <dgm:spPr/>
    </dgm:pt>
    <dgm:pt modelId="{3C17CC4E-3F6D-455E-9367-A290AEDBCE28}" type="pres">
      <dgm:prSet presAssocID="{B0D86E0B-1359-4471-A3C9-A3276D181A3C}" presName="background4" presStyleLbl="node4" presStyleIdx="16" presStyleCnt="36"/>
      <dgm:spPr/>
    </dgm:pt>
    <dgm:pt modelId="{D4DBAAB1-FB0E-42C0-A2C8-A0B430431735}" type="pres">
      <dgm:prSet presAssocID="{B0D86E0B-1359-4471-A3C9-A3276D181A3C}" presName="text4" presStyleLbl="fgAcc4" presStyleIdx="1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777A06-22E2-42C3-8B11-F148BE1F59F8}" type="pres">
      <dgm:prSet presAssocID="{B0D86E0B-1359-4471-A3C9-A3276D181A3C}" presName="hierChild5" presStyleCnt="0"/>
      <dgm:spPr/>
    </dgm:pt>
    <dgm:pt modelId="{1D3FECD8-5D55-4958-B498-DD57F2565C2F}" type="pres">
      <dgm:prSet presAssocID="{7951D6CF-BCE5-458A-B4DA-48B43DAF78D7}" presName="Name23" presStyleLbl="parChTrans1D4" presStyleIdx="17" presStyleCnt="36"/>
      <dgm:spPr/>
      <dgm:t>
        <a:bodyPr/>
        <a:lstStyle/>
        <a:p>
          <a:endParaRPr lang="en-US"/>
        </a:p>
      </dgm:t>
    </dgm:pt>
    <dgm:pt modelId="{333AEB61-B921-4196-9C7F-CF701778C876}" type="pres">
      <dgm:prSet presAssocID="{FB132406-35DF-4CD9-BC4B-1F91F3563D5D}" presName="hierRoot4" presStyleCnt="0"/>
      <dgm:spPr/>
    </dgm:pt>
    <dgm:pt modelId="{344C09D1-10C6-49D9-B070-75F8D72811E1}" type="pres">
      <dgm:prSet presAssocID="{FB132406-35DF-4CD9-BC4B-1F91F3563D5D}" presName="composite4" presStyleCnt="0"/>
      <dgm:spPr/>
    </dgm:pt>
    <dgm:pt modelId="{F0BBD362-F21E-4C1F-AACC-A4A26E60B513}" type="pres">
      <dgm:prSet presAssocID="{FB132406-35DF-4CD9-BC4B-1F91F3563D5D}" presName="background4" presStyleLbl="node4" presStyleIdx="17" presStyleCnt="36"/>
      <dgm:spPr/>
    </dgm:pt>
    <dgm:pt modelId="{E4A5767D-E519-45DF-B8D7-ED6B48AA52B8}" type="pres">
      <dgm:prSet presAssocID="{FB132406-35DF-4CD9-BC4B-1F91F3563D5D}" presName="text4" presStyleLbl="fgAcc4" presStyleIdx="1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F6D2A-29C1-41D9-B176-744408892575}" type="pres">
      <dgm:prSet presAssocID="{FB132406-35DF-4CD9-BC4B-1F91F3563D5D}" presName="hierChild5" presStyleCnt="0"/>
      <dgm:spPr/>
    </dgm:pt>
    <dgm:pt modelId="{FB702085-1673-4BCF-AD42-DD3838F2FA9F}" type="pres">
      <dgm:prSet presAssocID="{6E38ED2E-AA33-455D-9FCB-13028D5CEB4A}" presName="Name23" presStyleLbl="parChTrans1D4" presStyleIdx="18" presStyleCnt="36"/>
      <dgm:spPr/>
      <dgm:t>
        <a:bodyPr/>
        <a:lstStyle/>
        <a:p>
          <a:endParaRPr lang="en-US"/>
        </a:p>
      </dgm:t>
    </dgm:pt>
    <dgm:pt modelId="{7FA27A65-3D7A-4579-9B07-335A3C624128}" type="pres">
      <dgm:prSet presAssocID="{28B690C5-E831-40F2-9F20-E9C06F122285}" presName="hierRoot4" presStyleCnt="0"/>
      <dgm:spPr/>
    </dgm:pt>
    <dgm:pt modelId="{F3FE05E7-8AC1-4999-B862-CBFAF4A2B7CF}" type="pres">
      <dgm:prSet presAssocID="{28B690C5-E831-40F2-9F20-E9C06F122285}" presName="composite4" presStyleCnt="0"/>
      <dgm:spPr/>
    </dgm:pt>
    <dgm:pt modelId="{81D3A939-4C1F-46DD-8EDE-D64528281C7B}" type="pres">
      <dgm:prSet presAssocID="{28B690C5-E831-40F2-9F20-E9C06F122285}" presName="background4" presStyleLbl="node4" presStyleIdx="18" presStyleCnt="36"/>
      <dgm:spPr/>
    </dgm:pt>
    <dgm:pt modelId="{1BDC6F80-B99D-4889-8F1E-ED21DFBA6CF5}" type="pres">
      <dgm:prSet presAssocID="{28B690C5-E831-40F2-9F20-E9C06F122285}" presName="text4" presStyleLbl="fgAcc4" presStyleIdx="1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4791A-9716-4F23-A47E-8E6483302203}" type="pres">
      <dgm:prSet presAssocID="{28B690C5-E831-40F2-9F20-E9C06F122285}" presName="hierChild5" presStyleCnt="0"/>
      <dgm:spPr/>
    </dgm:pt>
    <dgm:pt modelId="{5A771252-BEA2-48F3-9C27-3E44A2994A02}" type="pres">
      <dgm:prSet presAssocID="{B4E0C9BF-4308-421D-9CFF-C4EF2996E433}" presName="Name23" presStyleLbl="parChTrans1D4" presStyleIdx="19" presStyleCnt="36"/>
      <dgm:spPr/>
      <dgm:t>
        <a:bodyPr/>
        <a:lstStyle/>
        <a:p>
          <a:endParaRPr lang="en-US"/>
        </a:p>
      </dgm:t>
    </dgm:pt>
    <dgm:pt modelId="{FA1745CF-DAA0-4864-986D-ED66FDE06450}" type="pres">
      <dgm:prSet presAssocID="{1291F739-A403-4562-ACB9-157E728D2910}" presName="hierRoot4" presStyleCnt="0"/>
      <dgm:spPr/>
    </dgm:pt>
    <dgm:pt modelId="{8FBE3278-C92F-4A9B-8E68-901137689553}" type="pres">
      <dgm:prSet presAssocID="{1291F739-A403-4562-ACB9-157E728D2910}" presName="composite4" presStyleCnt="0"/>
      <dgm:spPr/>
    </dgm:pt>
    <dgm:pt modelId="{A9AF11E7-3331-4AC1-A04F-0297090AE14D}" type="pres">
      <dgm:prSet presAssocID="{1291F739-A403-4562-ACB9-157E728D2910}" presName="background4" presStyleLbl="node4" presStyleIdx="19" presStyleCnt="36"/>
      <dgm:spPr/>
    </dgm:pt>
    <dgm:pt modelId="{DF7450A5-E268-49D8-B172-3F7E1EF54483}" type="pres">
      <dgm:prSet presAssocID="{1291F739-A403-4562-ACB9-157E728D2910}" presName="text4" presStyleLbl="fgAcc4" presStyleIdx="1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19B52D-4AC4-4E2E-A0A6-867291FF31CD}" type="pres">
      <dgm:prSet presAssocID="{1291F739-A403-4562-ACB9-157E728D2910}" presName="hierChild5" presStyleCnt="0"/>
      <dgm:spPr/>
    </dgm:pt>
    <dgm:pt modelId="{71BAF74E-5F77-475D-83B0-5C3FD45A9CAB}" type="pres">
      <dgm:prSet presAssocID="{CBCC7A29-AD99-4886-89E9-FC0BF4750BFD}" presName="Name23" presStyleLbl="parChTrans1D4" presStyleIdx="20" presStyleCnt="36"/>
      <dgm:spPr/>
      <dgm:t>
        <a:bodyPr/>
        <a:lstStyle/>
        <a:p>
          <a:endParaRPr lang="en-US"/>
        </a:p>
      </dgm:t>
    </dgm:pt>
    <dgm:pt modelId="{BBB4A226-2A7A-42CC-B6F7-696F2C4ADE70}" type="pres">
      <dgm:prSet presAssocID="{B9E0A71E-EB68-497D-979E-5FC52AAD7CFC}" presName="hierRoot4" presStyleCnt="0"/>
      <dgm:spPr/>
    </dgm:pt>
    <dgm:pt modelId="{CBA86DE5-8C74-4A2F-99C8-D505CE940E0A}" type="pres">
      <dgm:prSet presAssocID="{B9E0A71E-EB68-497D-979E-5FC52AAD7CFC}" presName="composite4" presStyleCnt="0"/>
      <dgm:spPr/>
    </dgm:pt>
    <dgm:pt modelId="{AA688CD5-08AC-4647-9203-3C98F559320C}" type="pres">
      <dgm:prSet presAssocID="{B9E0A71E-EB68-497D-979E-5FC52AAD7CFC}" presName="background4" presStyleLbl="node4" presStyleIdx="20" presStyleCnt="36"/>
      <dgm:spPr/>
    </dgm:pt>
    <dgm:pt modelId="{6A380737-6572-4DE6-86F2-2F98EF9E0099}" type="pres">
      <dgm:prSet presAssocID="{B9E0A71E-EB68-497D-979E-5FC52AAD7CFC}" presName="text4" presStyleLbl="fgAcc4" presStyleIdx="2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5E463-9238-4295-9CFB-E273B361F170}" type="pres">
      <dgm:prSet presAssocID="{B9E0A71E-EB68-497D-979E-5FC52AAD7CFC}" presName="hierChild5" presStyleCnt="0"/>
      <dgm:spPr/>
    </dgm:pt>
    <dgm:pt modelId="{F0E0AC6B-DCB3-498C-9CAF-2FB4F46B9E55}" type="pres">
      <dgm:prSet presAssocID="{58FEDD88-15F8-4F2F-B081-3E0140DC2669}" presName="Name23" presStyleLbl="parChTrans1D4" presStyleIdx="21" presStyleCnt="36"/>
      <dgm:spPr/>
      <dgm:t>
        <a:bodyPr/>
        <a:lstStyle/>
        <a:p>
          <a:endParaRPr lang="en-US"/>
        </a:p>
      </dgm:t>
    </dgm:pt>
    <dgm:pt modelId="{5E71D94B-657A-4BEA-81E7-06710AD986CC}" type="pres">
      <dgm:prSet presAssocID="{5039FD69-8DA8-4EE8-854B-491B3559AF3F}" presName="hierRoot4" presStyleCnt="0"/>
      <dgm:spPr/>
    </dgm:pt>
    <dgm:pt modelId="{F4A56397-10BB-41CB-9BAE-6245BB1C7962}" type="pres">
      <dgm:prSet presAssocID="{5039FD69-8DA8-4EE8-854B-491B3559AF3F}" presName="composite4" presStyleCnt="0"/>
      <dgm:spPr/>
    </dgm:pt>
    <dgm:pt modelId="{1105DA58-2AEB-43B2-B09F-00DB028B73E1}" type="pres">
      <dgm:prSet presAssocID="{5039FD69-8DA8-4EE8-854B-491B3559AF3F}" presName="background4" presStyleLbl="node4" presStyleIdx="21" presStyleCnt="36"/>
      <dgm:spPr/>
    </dgm:pt>
    <dgm:pt modelId="{E19A54CF-C809-468C-A1B1-82822F99BE8D}" type="pres">
      <dgm:prSet presAssocID="{5039FD69-8DA8-4EE8-854B-491B3559AF3F}" presName="text4" presStyleLbl="fgAcc4" presStyleIdx="2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7A943-211E-4B81-825B-9B0B98D92013}" type="pres">
      <dgm:prSet presAssocID="{5039FD69-8DA8-4EE8-854B-491B3559AF3F}" presName="hierChild5" presStyleCnt="0"/>
      <dgm:spPr/>
    </dgm:pt>
    <dgm:pt modelId="{976E18FD-31DC-4B5E-90B2-D655D274F655}" type="pres">
      <dgm:prSet presAssocID="{CC5D458E-D6A5-4E85-ACC1-672E16352610}" presName="Name23" presStyleLbl="parChTrans1D4" presStyleIdx="22" presStyleCnt="36"/>
      <dgm:spPr/>
      <dgm:t>
        <a:bodyPr/>
        <a:lstStyle/>
        <a:p>
          <a:endParaRPr lang="en-US"/>
        </a:p>
      </dgm:t>
    </dgm:pt>
    <dgm:pt modelId="{D3CB6AD7-BDCC-4A42-85FC-5BB21C55361C}" type="pres">
      <dgm:prSet presAssocID="{F29BCC2C-6550-4AC6-8814-66B89BF14EF9}" presName="hierRoot4" presStyleCnt="0"/>
      <dgm:spPr/>
    </dgm:pt>
    <dgm:pt modelId="{CE4CE691-08AC-4C8E-A93C-DEC43E1D299A}" type="pres">
      <dgm:prSet presAssocID="{F29BCC2C-6550-4AC6-8814-66B89BF14EF9}" presName="composite4" presStyleCnt="0"/>
      <dgm:spPr/>
    </dgm:pt>
    <dgm:pt modelId="{A3F468FE-170A-470D-B2FA-563CFEA9E4A8}" type="pres">
      <dgm:prSet presAssocID="{F29BCC2C-6550-4AC6-8814-66B89BF14EF9}" presName="background4" presStyleLbl="node4" presStyleIdx="22" presStyleCnt="36"/>
      <dgm:spPr/>
    </dgm:pt>
    <dgm:pt modelId="{81D4E53E-0227-486A-9CF1-754DC99D39CD}" type="pres">
      <dgm:prSet presAssocID="{F29BCC2C-6550-4AC6-8814-66B89BF14EF9}" presName="text4" presStyleLbl="fgAcc4" presStyleIdx="2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BC965-A95A-42AA-93C8-5C6ED7EE49F3}" type="pres">
      <dgm:prSet presAssocID="{F29BCC2C-6550-4AC6-8814-66B89BF14EF9}" presName="hierChild5" presStyleCnt="0"/>
      <dgm:spPr/>
    </dgm:pt>
    <dgm:pt modelId="{C8B4C666-EB90-4014-89F6-E9FC8657B89A}" type="pres">
      <dgm:prSet presAssocID="{71346AD5-211E-42A8-A1F0-14E72482BFA6}" presName="Name23" presStyleLbl="parChTrans1D4" presStyleIdx="23" presStyleCnt="36"/>
      <dgm:spPr/>
      <dgm:t>
        <a:bodyPr/>
        <a:lstStyle/>
        <a:p>
          <a:endParaRPr lang="en-US"/>
        </a:p>
      </dgm:t>
    </dgm:pt>
    <dgm:pt modelId="{4754EBB1-CCEB-4431-853A-3D9316BF93EA}" type="pres">
      <dgm:prSet presAssocID="{B4A52FCC-59B5-43E1-B88C-914BA49747DE}" presName="hierRoot4" presStyleCnt="0"/>
      <dgm:spPr/>
    </dgm:pt>
    <dgm:pt modelId="{CD603A2C-4EB8-492F-A706-835A2B54C3A8}" type="pres">
      <dgm:prSet presAssocID="{B4A52FCC-59B5-43E1-B88C-914BA49747DE}" presName="composite4" presStyleCnt="0"/>
      <dgm:spPr/>
    </dgm:pt>
    <dgm:pt modelId="{56424D86-F452-4610-BBFC-4D21E38CBE61}" type="pres">
      <dgm:prSet presAssocID="{B4A52FCC-59B5-43E1-B88C-914BA49747DE}" presName="background4" presStyleLbl="node4" presStyleIdx="23" presStyleCnt="36"/>
      <dgm:spPr/>
    </dgm:pt>
    <dgm:pt modelId="{4DE7C719-EC15-476C-A609-C4349636068C}" type="pres">
      <dgm:prSet presAssocID="{B4A52FCC-59B5-43E1-B88C-914BA49747DE}" presName="text4" presStyleLbl="fgAcc4" presStyleIdx="2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7D6BB-E3C3-4F4A-9BC0-D0E219DEC4A2}" type="pres">
      <dgm:prSet presAssocID="{B4A52FCC-59B5-43E1-B88C-914BA49747DE}" presName="hierChild5" presStyleCnt="0"/>
      <dgm:spPr/>
    </dgm:pt>
    <dgm:pt modelId="{908F5EF5-EDF6-4FDC-BECB-EC4F9FB78051}" type="pres">
      <dgm:prSet presAssocID="{5D12D465-F298-4E1D-BBDD-196723E22E98}" presName="Name23" presStyleLbl="parChTrans1D4" presStyleIdx="24" presStyleCnt="36"/>
      <dgm:spPr/>
      <dgm:t>
        <a:bodyPr/>
        <a:lstStyle/>
        <a:p>
          <a:endParaRPr lang="en-US"/>
        </a:p>
      </dgm:t>
    </dgm:pt>
    <dgm:pt modelId="{C82E87C2-1159-423B-B84F-10574CF73C1A}" type="pres">
      <dgm:prSet presAssocID="{F89220F3-2394-4387-AEF2-61F44645493F}" presName="hierRoot4" presStyleCnt="0"/>
      <dgm:spPr/>
    </dgm:pt>
    <dgm:pt modelId="{64BBCA25-003B-4DFF-84A4-BC7F5175370D}" type="pres">
      <dgm:prSet presAssocID="{F89220F3-2394-4387-AEF2-61F44645493F}" presName="composite4" presStyleCnt="0"/>
      <dgm:spPr/>
    </dgm:pt>
    <dgm:pt modelId="{FA237C84-8602-487C-8086-512E39C042A2}" type="pres">
      <dgm:prSet presAssocID="{F89220F3-2394-4387-AEF2-61F44645493F}" presName="background4" presStyleLbl="node4" presStyleIdx="24" presStyleCnt="36"/>
      <dgm:spPr/>
    </dgm:pt>
    <dgm:pt modelId="{032DF1F7-2485-405D-8C99-327DD0AEC49A}" type="pres">
      <dgm:prSet presAssocID="{F89220F3-2394-4387-AEF2-61F44645493F}" presName="text4" presStyleLbl="fgAcc4" presStyleIdx="2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A31547-01D7-484D-A017-8F2373CD0419}" type="pres">
      <dgm:prSet presAssocID="{F89220F3-2394-4387-AEF2-61F44645493F}" presName="hierChild5" presStyleCnt="0"/>
      <dgm:spPr/>
    </dgm:pt>
    <dgm:pt modelId="{F4028B1C-3BA9-4657-A2B6-34636AD92DD3}" type="pres">
      <dgm:prSet presAssocID="{E61F5339-162C-4416-9FA8-E040A5BA3825}" presName="Name23" presStyleLbl="parChTrans1D4" presStyleIdx="25" presStyleCnt="36"/>
      <dgm:spPr/>
      <dgm:t>
        <a:bodyPr/>
        <a:lstStyle/>
        <a:p>
          <a:endParaRPr lang="en-US"/>
        </a:p>
      </dgm:t>
    </dgm:pt>
    <dgm:pt modelId="{A72798B3-3B59-46DF-94FB-1D3D3A9D6805}" type="pres">
      <dgm:prSet presAssocID="{B8C2F10D-7B9E-4821-9401-6E0BD18C2D42}" presName="hierRoot4" presStyleCnt="0"/>
      <dgm:spPr/>
    </dgm:pt>
    <dgm:pt modelId="{2C2FF1CE-8DEC-44AD-BD63-19614001E0D7}" type="pres">
      <dgm:prSet presAssocID="{B8C2F10D-7B9E-4821-9401-6E0BD18C2D42}" presName="composite4" presStyleCnt="0"/>
      <dgm:spPr/>
    </dgm:pt>
    <dgm:pt modelId="{72E29A29-58F0-486E-A5B2-D3C13DE389B8}" type="pres">
      <dgm:prSet presAssocID="{B8C2F10D-7B9E-4821-9401-6E0BD18C2D42}" presName="background4" presStyleLbl="node4" presStyleIdx="25" presStyleCnt="36"/>
      <dgm:spPr/>
    </dgm:pt>
    <dgm:pt modelId="{EECD5D4B-DC7D-4BBC-B619-54222B69E395}" type="pres">
      <dgm:prSet presAssocID="{B8C2F10D-7B9E-4821-9401-6E0BD18C2D42}" presName="text4" presStyleLbl="fgAcc4" presStyleIdx="2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D9FEDE-836F-486F-92B5-DDCB6CA488DA}" type="pres">
      <dgm:prSet presAssocID="{B8C2F10D-7B9E-4821-9401-6E0BD18C2D42}" presName="hierChild5" presStyleCnt="0"/>
      <dgm:spPr/>
    </dgm:pt>
    <dgm:pt modelId="{BB72DB59-4145-47F6-AA5E-D131B056C2A2}" type="pres">
      <dgm:prSet presAssocID="{43BB0635-CCEC-42B7-AA20-C33C6339A485}" presName="Name23" presStyleLbl="parChTrans1D4" presStyleIdx="26" presStyleCnt="36"/>
      <dgm:spPr/>
      <dgm:t>
        <a:bodyPr/>
        <a:lstStyle/>
        <a:p>
          <a:endParaRPr lang="en-US"/>
        </a:p>
      </dgm:t>
    </dgm:pt>
    <dgm:pt modelId="{76894189-6DC6-4889-9626-638B24049AF7}" type="pres">
      <dgm:prSet presAssocID="{73511EB6-CD29-47B1-8078-840D1AE245D9}" presName="hierRoot4" presStyleCnt="0"/>
      <dgm:spPr/>
    </dgm:pt>
    <dgm:pt modelId="{BEEFA34D-92EB-42B2-A8C5-73238CE473AA}" type="pres">
      <dgm:prSet presAssocID="{73511EB6-CD29-47B1-8078-840D1AE245D9}" presName="composite4" presStyleCnt="0"/>
      <dgm:spPr/>
    </dgm:pt>
    <dgm:pt modelId="{ECC79E67-9045-43E2-9B4E-B7A3808B8C3F}" type="pres">
      <dgm:prSet presAssocID="{73511EB6-CD29-47B1-8078-840D1AE245D9}" presName="background4" presStyleLbl="node4" presStyleIdx="26" presStyleCnt="36"/>
      <dgm:spPr/>
    </dgm:pt>
    <dgm:pt modelId="{9ADBA7DA-AD78-4473-B1CE-AA5531176838}" type="pres">
      <dgm:prSet presAssocID="{73511EB6-CD29-47B1-8078-840D1AE245D9}" presName="text4" presStyleLbl="fgAcc4" presStyleIdx="2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123EE-1EEB-4A4F-B81E-4BF3406AB374}" type="pres">
      <dgm:prSet presAssocID="{73511EB6-CD29-47B1-8078-840D1AE245D9}" presName="hierChild5" presStyleCnt="0"/>
      <dgm:spPr/>
    </dgm:pt>
    <dgm:pt modelId="{21C83CAF-32FD-4041-8FBC-23CD2AB843CC}" type="pres">
      <dgm:prSet presAssocID="{38D0AC6E-E3AA-4D08-B662-2A244EE25C48}" presName="Name23" presStyleLbl="parChTrans1D4" presStyleIdx="27" presStyleCnt="36"/>
      <dgm:spPr/>
      <dgm:t>
        <a:bodyPr/>
        <a:lstStyle/>
        <a:p>
          <a:endParaRPr lang="en-US"/>
        </a:p>
      </dgm:t>
    </dgm:pt>
    <dgm:pt modelId="{AABA36CC-3796-411E-8649-92B9C23CB7C7}" type="pres">
      <dgm:prSet presAssocID="{8292F13E-C285-40C9-9958-161ADA07BE06}" presName="hierRoot4" presStyleCnt="0"/>
      <dgm:spPr/>
    </dgm:pt>
    <dgm:pt modelId="{D275DF48-E93F-4FA0-9BDA-DA92A7DC9D26}" type="pres">
      <dgm:prSet presAssocID="{8292F13E-C285-40C9-9958-161ADA07BE06}" presName="composite4" presStyleCnt="0"/>
      <dgm:spPr/>
    </dgm:pt>
    <dgm:pt modelId="{4495E45E-7393-42C6-A54F-1EF612E63759}" type="pres">
      <dgm:prSet presAssocID="{8292F13E-C285-40C9-9958-161ADA07BE06}" presName="background4" presStyleLbl="node4" presStyleIdx="27" presStyleCnt="36"/>
      <dgm:spPr/>
    </dgm:pt>
    <dgm:pt modelId="{D28125D2-DD67-4429-855D-66E558EAE520}" type="pres">
      <dgm:prSet presAssocID="{8292F13E-C285-40C9-9958-161ADA07BE06}" presName="text4" presStyleLbl="fgAcc4" presStyleIdx="2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8F7E1-6834-4185-9113-6D7043A53811}" type="pres">
      <dgm:prSet presAssocID="{8292F13E-C285-40C9-9958-161ADA07BE06}" presName="hierChild5" presStyleCnt="0"/>
      <dgm:spPr/>
    </dgm:pt>
    <dgm:pt modelId="{D4BD34CB-C335-4089-AA43-244E17585EE7}" type="pres">
      <dgm:prSet presAssocID="{5161B61A-EC8F-4D9E-9D72-3C4A6C08803A}" presName="Name23" presStyleLbl="parChTrans1D4" presStyleIdx="28" presStyleCnt="36"/>
      <dgm:spPr/>
      <dgm:t>
        <a:bodyPr/>
        <a:lstStyle/>
        <a:p>
          <a:endParaRPr lang="en-US"/>
        </a:p>
      </dgm:t>
    </dgm:pt>
    <dgm:pt modelId="{3AE1BDCC-EC64-470E-B3EF-7C2AE08A4AB0}" type="pres">
      <dgm:prSet presAssocID="{5258F372-97D6-4D5C-887C-80793CBBB18B}" presName="hierRoot4" presStyleCnt="0"/>
      <dgm:spPr/>
    </dgm:pt>
    <dgm:pt modelId="{D806A158-5DA0-4DE7-943F-E7441FE77E0B}" type="pres">
      <dgm:prSet presAssocID="{5258F372-97D6-4D5C-887C-80793CBBB18B}" presName="composite4" presStyleCnt="0"/>
      <dgm:spPr/>
    </dgm:pt>
    <dgm:pt modelId="{B41133E0-AAA5-4B82-8628-8E1DE9F3DEAA}" type="pres">
      <dgm:prSet presAssocID="{5258F372-97D6-4D5C-887C-80793CBBB18B}" presName="background4" presStyleLbl="node4" presStyleIdx="28" presStyleCnt="36"/>
      <dgm:spPr/>
    </dgm:pt>
    <dgm:pt modelId="{DED6889B-0097-4354-8E81-DB0210595E49}" type="pres">
      <dgm:prSet presAssocID="{5258F372-97D6-4D5C-887C-80793CBBB18B}" presName="text4" presStyleLbl="fgAcc4" presStyleIdx="2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328CF-B235-4A0D-88D9-4612FDA4C084}" type="pres">
      <dgm:prSet presAssocID="{5258F372-97D6-4D5C-887C-80793CBBB18B}" presName="hierChild5" presStyleCnt="0"/>
      <dgm:spPr/>
    </dgm:pt>
    <dgm:pt modelId="{CEEB9044-4D4C-49AA-881F-D9C9B1105B16}" type="pres">
      <dgm:prSet presAssocID="{883333FD-DE48-4E59-B15D-9F587045F6D9}" presName="Name23" presStyleLbl="parChTrans1D4" presStyleIdx="29" presStyleCnt="36"/>
      <dgm:spPr/>
      <dgm:t>
        <a:bodyPr/>
        <a:lstStyle/>
        <a:p>
          <a:endParaRPr lang="en-US"/>
        </a:p>
      </dgm:t>
    </dgm:pt>
    <dgm:pt modelId="{0D335CD3-E2A8-4FE4-A433-D86B9D38030B}" type="pres">
      <dgm:prSet presAssocID="{29D0A8B4-A617-4410-8CD9-434B07A5D37D}" presName="hierRoot4" presStyleCnt="0"/>
      <dgm:spPr/>
    </dgm:pt>
    <dgm:pt modelId="{0B332290-F5AC-4CC4-A3EE-4147AFC453CC}" type="pres">
      <dgm:prSet presAssocID="{29D0A8B4-A617-4410-8CD9-434B07A5D37D}" presName="composite4" presStyleCnt="0"/>
      <dgm:spPr/>
    </dgm:pt>
    <dgm:pt modelId="{79A8E25E-6AC7-498F-A58F-6D5BE246E35F}" type="pres">
      <dgm:prSet presAssocID="{29D0A8B4-A617-4410-8CD9-434B07A5D37D}" presName="background4" presStyleLbl="node4" presStyleIdx="29" presStyleCnt="36"/>
      <dgm:spPr/>
    </dgm:pt>
    <dgm:pt modelId="{C032D67D-90DB-40F0-8D8C-BCE976294C17}" type="pres">
      <dgm:prSet presAssocID="{29D0A8B4-A617-4410-8CD9-434B07A5D37D}" presName="text4" presStyleLbl="fgAcc4" presStyleIdx="2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CC4AF-6CDF-4AAF-80E7-C31B3D35FE48}" type="pres">
      <dgm:prSet presAssocID="{29D0A8B4-A617-4410-8CD9-434B07A5D37D}" presName="hierChild5" presStyleCnt="0"/>
      <dgm:spPr/>
    </dgm:pt>
    <dgm:pt modelId="{F04343A9-9F09-4C16-A353-7D14602BC7ED}" type="pres">
      <dgm:prSet presAssocID="{37676D7B-5785-446B-91FA-0BDED2B21A69}" presName="Name23" presStyleLbl="parChTrans1D4" presStyleIdx="30" presStyleCnt="36"/>
      <dgm:spPr/>
      <dgm:t>
        <a:bodyPr/>
        <a:lstStyle/>
        <a:p>
          <a:endParaRPr lang="en-US"/>
        </a:p>
      </dgm:t>
    </dgm:pt>
    <dgm:pt modelId="{A3DE6EE5-8770-4509-8188-7087AB15ACAF}" type="pres">
      <dgm:prSet presAssocID="{C2C79370-733A-49C9-86CC-A27A1F13EB4F}" presName="hierRoot4" presStyleCnt="0"/>
      <dgm:spPr/>
    </dgm:pt>
    <dgm:pt modelId="{AE807506-3835-4FEF-BBF4-0D33F154CF35}" type="pres">
      <dgm:prSet presAssocID="{C2C79370-733A-49C9-86CC-A27A1F13EB4F}" presName="composite4" presStyleCnt="0"/>
      <dgm:spPr/>
    </dgm:pt>
    <dgm:pt modelId="{47C2BB12-E6DB-4E90-89CD-5DFE46453748}" type="pres">
      <dgm:prSet presAssocID="{C2C79370-733A-49C9-86CC-A27A1F13EB4F}" presName="background4" presStyleLbl="node4" presStyleIdx="30" presStyleCnt="36"/>
      <dgm:spPr/>
    </dgm:pt>
    <dgm:pt modelId="{9855562A-D4BB-4CC8-8B02-20330BA71B55}" type="pres">
      <dgm:prSet presAssocID="{C2C79370-733A-49C9-86CC-A27A1F13EB4F}" presName="text4" presStyleLbl="fgAcc4" presStyleIdx="3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DF0DB-49CA-4ADF-BD83-D9B72DE6CE95}" type="pres">
      <dgm:prSet presAssocID="{C2C79370-733A-49C9-86CC-A27A1F13EB4F}" presName="hierChild5" presStyleCnt="0"/>
      <dgm:spPr/>
    </dgm:pt>
    <dgm:pt modelId="{DEE4C359-3448-4023-A97C-DAF316ED8968}" type="pres">
      <dgm:prSet presAssocID="{1136456D-5169-41BD-AB06-F16F8AB13C34}" presName="Name23" presStyleLbl="parChTrans1D4" presStyleIdx="31" presStyleCnt="36"/>
      <dgm:spPr/>
      <dgm:t>
        <a:bodyPr/>
        <a:lstStyle/>
        <a:p>
          <a:endParaRPr lang="en-US"/>
        </a:p>
      </dgm:t>
    </dgm:pt>
    <dgm:pt modelId="{E24657AB-FC5B-4E92-94B5-4E5C856ACB81}" type="pres">
      <dgm:prSet presAssocID="{298AB2BD-C544-41B7-B839-0A99F39773E7}" presName="hierRoot4" presStyleCnt="0"/>
      <dgm:spPr/>
    </dgm:pt>
    <dgm:pt modelId="{EA78119B-F4D9-449F-B513-D6BBF760C8B9}" type="pres">
      <dgm:prSet presAssocID="{298AB2BD-C544-41B7-B839-0A99F39773E7}" presName="composite4" presStyleCnt="0"/>
      <dgm:spPr/>
    </dgm:pt>
    <dgm:pt modelId="{6A6B0706-F3A3-475B-8CA0-71AC12E22794}" type="pres">
      <dgm:prSet presAssocID="{298AB2BD-C544-41B7-B839-0A99F39773E7}" presName="background4" presStyleLbl="node4" presStyleIdx="31" presStyleCnt="36"/>
      <dgm:spPr/>
    </dgm:pt>
    <dgm:pt modelId="{6FAD26D0-DB3B-48DD-B7E8-35D41CA3DB3D}" type="pres">
      <dgm:prSet presAssocID="{298AB2BD-C544-41B7-B839-0A99F39773E7}" presName="text4" presStyleLbl="fgAcc4" presStyleIdx="3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E9F1B-582E-4388-8FB1-77A9772F8EF9}" type="pres">
      <dgm:prSet presAssocID="{298AB2BD-C544-41B7-B839-0A99F39773E7}" presName="hierChild5" presStyleCnt="0"/>
      <dgm:spPr/>
    </dgm:pt>
    <dgm:pt modelId="{FB49C436-C1E5-49C7-938F-C40412275F2E}" type="pres">
      <dgm:prSet presAssocID="{29CB8E71-F5E2-4D48-9BED-B4C933AAEB53}" presName="Name23" presStyleLbl="parChTrans1D4" presStyleIdx="32" presStyleCnt="36"/>
      <dgm:spPr/>
      <dgm:t>
        <a:bodyPr/>
        <a:lstStyle/>
        <a:p>
          <a:endParaRPr lang="en-US"/>
        </a:p>
      </dgm:t>
    </dgm:pt>
    <dgm:pt modelId="{90BC6231-198F-46A0-8A93-70C8AA5AE26D}" type="pres">
      <dgm:prSet presAssocID="{F5BF31E8-B10F-4B0E-BF7F-3FA31A62C7A3}" presName="hierRoot4" presStyleCnt="0"/>
      <dgm:spPr/>
    </dgm:pt>
    <dgm:pt modelId="{7EB7A7A0-491F-427A-BDDF-8C84DBD1A7DF}" type="pres">
      <dgm:prSet presAssocID="{F5BF31E8-B10F-4B0E-BF7F-3FA31A62C7A3}" presName="composite4" presStyleCnt="0"/>
      <dgm:spPr/>
    </dgm:pt>
    <dgm:pt modelId="{6BC950DD-86E7-4D58-8781-C7A01170081D}" type="pres">
      <dgm:prSet presAssocID="{F5BF31E8-B10F-4B0E-BF7F-3FA31A62C7A3}" presName="background4" presStyleLbl="node4" presStyleIdx="32" presStyleCnt="36"/>
      <dgm:spPr/>
    </dgm:pt>
    <dgm:pt modelId="{65437652-D43E-4985-88CA-F3A5F65384E9}" type="pres">
      <dgm:prSet presAssocID="{F5BF31E8-B10F-4B0E-BF7F-3FA31A62C7A3}" presName="text4" presStyleLbl="fgAcc4" presStyleIdx="3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113AD-4B4C-464A-AB3E-CFAD1009E235}" type="pres">
      <dgm:prSet presAssocID="{F5BF31E8-B10F-4B0E-BF7F-3FA31A62C7A3}" presName="hierChild5" presStyleCnt="0"/>
      <dgm:spPr/>
    </dgm:pt>
    <dgm:pt modelId="{B6399D3F-A90E-4DF8-8EB6-00FBF3E9D1C6}" type="pres">
      <dgm:prSet presAssocID="{34C1ADEF-C61C-41CD-B2D3-F3C471B47A25}" presName="Name23" presStyleLbl="parChTrans1D4" presStyleIdx="33" presStyleCnt="36"/>
      <dgm:spPr/>
      <dgm:t>
        <a:bodyPr/>
        <a:lstStyle/>
        <a:p>
          <a:endParaRPr lang="en-US"/>
        </a:p>
      </dgm:t>
    </dgm:pt>
    <dgm:pt modelId="{4788BE46-513E-4FE1-BDC6-EAD551E4131A}" type="pres">
      <dgm:prSet presAssocID="{132E7BA2-3350-4199-9B9D-0CC65900607C}" presName="hierRoot4" presStyleCnt="0"/>
      <dgm:spPr/>
    </dgm:pt>
    <dgm:pt modelId="{2E17FF7A-768B-449C-BE96-CBD5865155FB}" type="pres">
      <dgm:prSet presAssocID="{132E7BA2-3350-4199-9B9D-0CC65900607C}" presName="composite4" presStyleCnt="0"/>
      <dgm:spPr/>
    </dgm:pt>
    <dgm:pt modelId="{02A901CA-7F7E-4811-8C61-927F44DD724D}" type="pres">
      <dgm:prSet presAssocID="{132E7BA2-3350-4199-9B9D-0CC65900607C}" presName="background4" presStyleLbl="node4" presStyleIdx="33" presStyleCnt="36"/>
      <dgm:spPr/>
    </dgm:pt>
    <dgm:pt modelId="{B0F67F6F-70ED-4F41-A2C0-85FC1A3E3BB8}" type="pres">
      <dgm:prSet presAssocID="{132E7BA2-3350-4199-9B9D-0CC65900607C}" presName="text4" presStyleLbl="fgAcc4" presStyleIdx="3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6CA987-315E-446D-8C20-7AD5C501118C}" type="pres">
      <dgm:prSet presAssocID="{132E7BA2-3350-4199-9B9D-0CC65900607C}" presName="hierChild5" presStyleCnt="0"/>
      <dgm:spPr/>
    </dgm:pt>
    <dgm:pt modelId="{088F7DA4-99AD-498C-9527-35276D29B61E}" type="pres">
      <dgm:prSet presAssocID="{93D1D1DD-2398-4F3F-9D5D-CA6741834984}" presName="Name23" presStyleLbl="parChTrans1D4" presStyleIdx="34" presStyleCnt="36"/>
      <dgm:spPr/>
      <dgm:t>
        <a:bodyPr/>
        <a:lstStyle/>
        <a:p>
          <a:endParaRPr lang="en-US"/>
        </a:p>
      </dgm:t>
    </dgm:pt>
    <dgm:pt modelId="{3BBB0999-6298-48A7-BFEC-D6C709C62545}" type="pres">
      <dgm:prSet presAssocID="{B1EFF8C8-AE56-404C-A2A0-C434F9E73508}" presName="hierRoot4" presStyleCnt="0"/>
      <dgm:spPr/>
    </dgm:pt>
    <dgm:pt modelId="{D240CF2D-5C90-407A-9396-B6B1D2C0A90F}" type="pres">
      <dgm:prSet presAssocID="{B1EFF8C8-AE56-404C-A2A0-C434F9E73508}" presName="composite4" presStyleCnt="0"/>
      <dgm:spPr/>
    </dgm:pt>
    <dgm:pt modelId="{12E2E329-5931-4016-AB82-5BC0F0289907}" type="pres">
      <dgm:prSet presAssocID="{B1EFF8C8-AE56-404C-A2A0-C434F9E73508}" presName="background4" presStyleLbl="node4" presStyleIdx="34" presStyleCnt="36"/>
      <dgm:spPr/>
    </dgm:pt>
    <dgm:pt modelId="{69F9F928-190E-455F-A2F4-8A40C2110B76}" type="pres">
      <dgm:prSet presAssocID="{B1EFF8C8-AE56-404C-A2A0-C434F9E73508}" presName="text4" presStyleLbl="fgAcc4" presStyleIdx="3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16B8B1-7203-4C6B-A1B6-3F5BA70E4AA4}" type="pres">
      <dgm:prSet presAssocID="{B1EFF8C8-AE56-404C-A2A0-C434F9E73508}" presName="hierChild5" presStyleCnt="0"/>
      <dgm:spPr/>
    </dgm:pt>
    <dgm:pt modelId="{598D55FA-0887-41E1-B23D-260BD1E0CC41}" type="pres">
      <dgm:prSet presAssocID="{C95021F0-86FC-4E8B-884C-EFFDFB2E2842}" presName="Name23" presStyleLbl="parChTrans1D4" presStyleIdx="35" presStyleCnt="36"/>
      <dgm:spPr/>
      <dgm:t>
        <a:bodyPr/>
        <a:lstStyle/>
        <a:p>
          <a:endParaRPr lang="en-US"/>
        </a:p>
      </dgm:t>
    </dgm:pt>
    <dgm:pt modelId="{A087C6B3-9A2B-45A4-A696-77B85AFB6BF8}" type="pres">
      <dgm:prSet presAssocID="{DD197E61-2BC9-4AEA-8693-57A15A225244}" presName="hierRoot4" presStyleCnt="0"/>
      <dgm:spPr/>
    </dgm:pt>
    <dgm:pt modelId="{4BA0AD57-8AE3-4B1D-B8D1-A57DC11D4385}" type="pres">
      <dgm:prSet presAssocID="{DD197E61-2BC9-4AEA-8693-57A15A225244}" presName="composite4" presStyleCnt="0"/>
      <dgm:spPr/>
    </dgm:pt>
    <dgm:pt modelId="{6076AC6B-C913-4AB6-BC25-9590AD7BC79B}" type="pres">
      <dgm:prSet presAssocID="{DD197E61-2BC9-4AEA-8693-57A15A225244}" presName="background4" presStyleLbl="node4" presStyleIdx="35" presStyleCnt="36"/>
      <dgm:spPr/>
    </dgm:pt>
    <dgm:pt modelId="{CEA9FEC6-2912-4BFD-B6FD-7D73AB126048}" type="pres">
      <dgm:prSet presAssocID="{DD197E61-2BC9-4AEA-8693-57A15A225244}" presName="text4" presStyleLbl="fgAcc4" presStyleIdx="3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E100C-A61F-4188-8CA5-F12DDCC192CA}" type="pres">
      <dgm:prSet presAssocID="{DD197E61-2BC9-4AEA-8693-57A15A225244}" presName="hierChild5" presStyleCnt="0"/>
      <dgm:spPr/>
    </dgm:pt>
    <dgm:pt modelId="{D486F580-351C-4235-A0E1-7406C5AA5BF5}" type="pres">
      <dgm:prSet presAssocID="{1F115556-4FDC-4ACA-8336-8FA1CB15E72C}" presName="Name17" presStyleLbl="parChTrans1D3" presStyleIdx="6" presStyleCnt="7"/>
      <dgm:spPr/>
      <dgm:t>
        <a:bodyPr/>
        <a:lstStyle/>
        <a:p>
          <a:endParaRPr lang="en-US"/>
        </a:p>
      </dgm:t>
    </dgm:pt>
    <dgm:pt modelId="{A802F08F-25FD-41A9-A548-2457CA197E8C}" type="pres">
      <dgm:prSet presAssocID="{B5726753-64C6-46B3-AC3E-AD817083672E}" presName="hierRoot3" presStyleCnt="0"/>
      <dgm:spPr/>
    </dgm:pt>
    <dgm:pt modelId="{E7B37CA7-B5B3-4659-8C59-D74C0EAD1FA4}" type="pres">
      <dgm:prSet presAssocID="{B5726753-64C6-46B3-AC3E-AD817083672E}" presName="composite3" presStyleCnt="0"/>
      <dgm:spPr/>
    </dgm:pt>
    <dgm:pt modelId="{BB7B1E7A-9415-4FD0-B24E-65E6D8F8896F}" type="pres">
      <dgm:prSet presAssocID="{B5726753-64C6-46B3-AC3E-AD817083672E}" presName="background3" presStyleLbl="node3" presStyleIdx="6" presStyleCnt="7"/>
      <dgm:spPr/>
    </dgm:pt>
    <dgm:pt modelId="{C56E3EAA-C591-4A32-9BB1-9B0CA31BAF79}" type="pres">
      <dgm:prSet presAssocID="{B5726753-64C6-46B3-AC3E-AD817083672E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F5643-4111-46CF-A8B8-FEF4B788548B}" type="pres">
      <dgm:prSet presAssocID="{B5726753-64C6-46B3-AC3E-AD817083672E}" presName="hierChild4" presStyleCnt="0"/>
      <dgm:spPr/>
    </dgm:pt>
    <dgm:pt modelId="{36B52939-6A47-4A48-87F2-C05F792AB46C}" type="pres">
      <dgm:prSet presAssocID="{AA0D1275-7A15-4BA4-8448-8B22A6E33DB8}" presName="Name10" presStyleLbl="parChTrans1D2" presStyleIdx="7" presStyleCnt="8"/>
      <dgm:spPr/>
      <dgm:t>
        <a:bodyPr/>
        <a:lstStyle/>
        <a:p>
          <a:endParaRPr lang="en-US"/>
        </a:p>
      </dgm:t>
    </dgm:pt>
    <dgm:pt modelId="{04FBAE48-AC33-4003-986B-1EC93F1B0F30}" type="pres">
      <dgm:prSet presAssocID="{1E8408AE-BA15-416B-B82F-762185074AB2}" presName="hierRoot2" presStyleCnt="0"/>
      <dgm:spPr/>
    </dgm:pt>
    <dgm:pt modelId="{E48C4F47-9E2E-469C-9FD2-88A4E886202D}" type="pres">
      <dgm:prSet presAssocID="{1E8408AE-BA15-416B-B82F-762185074AB2}" presName="composite2" presStyleCnt="0"/>
      <dgm:spPr/>
    </dgm:pt>
    <dgm:pt modelId="{872A815A-FE59-4F5F-86E8-3C37A8BABE37}" type="pres">
      <dgm:prSet presAssocID="{1E8408AE-BA15-416B-B82F-762185074AB2}" presName="background2" presStyleLbl="node2" presStyleIdx="7" presStyleCnt="8"/>
      <dgm:spPr/>
    </dgm:pt>
    <dgm:pt modelId="{1905A200-1F77-4795-8BA4-8CF094580327}" type="pres">
      <dgm:prSet presAssocID="{1E8408AE-BA15-416B-B82F-762185074AB2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98B60-BC22-4A45-B020-D3B3B40670D2}" type="pres">
      <dgm:prSet presAssocID="{1E8408AE-BA15-416B-B82F-762185074AB2}" presName="hierChild3" presStyleCnt="0"/>
      <dgm:spPr/>
    </dgm:pt>
  </dgm:ptLst>
  <dgm:cxnLst>
    <dgm:cxn modelId="{8E4DB76D-FAD2-4BBD-A467-88EB3B4951AC}" type="presOf" srcId="{5258F372-97D6-4D5C-887C-80793CBBB18B}" destId="{DED6889B-0097-4354-8E81-DB0210595E49}" srcOrd="0" destOrd="0" presId="urn:microsoft.com/office/officeart/2005/8/layout/hierarchy1"/>
    <dgm:cxn modelId="{5150F044-88A6-40B4-82D3-420D594ACF18}" type="presOf" srcId="{9A702E3E-0D4F-4E3D-8BBD-30DA6F187337}" destId="{B4C5541A-E6C0-400F-A540-1EEC7B0DC030}" srcOrd="0" destOrd="0" presId="urn:microsoft.com/office/officeart/2005/8/layout/hierarchy1"/>
    <dgm:cxn modelId="{E84F26A9-34CC-4B53-927E-FB8C9E7DB0B4}" type="presOf" srcId="{F24CF7B4-A223-4D53-9A72-297615D0DFE6}" destId="{6292979D-7F8C-414F-A906-3B129E80DBF3}" srcOrd="0" destOrd="0" presId="urn:microsoft.com/office/officeart/2005/8/layout/hierarchy1"/>
    <dgm:cxn modelId="{56AF148B-A5D1-4433-8BDA-0F8128649138}" type="presOf" srcId="{D70BA74F-5C95-47E1-BE6A-A10A72142E99}" destId="{7D06070B-7B9F-4E2E-B4F7-7C79F80A4F03}" srcOrd="0" destOrd="0" presId="urn:microsoft.com/office/officeart/2005/8/layout/hierarchy1"/>
    <dgm:cxn modelId="{839A18FC-690F-4558-9C6C-6442A95EFD7B}" type="presOf" srcId="{C2C79370-733A-49C9-86CC-A27A1F13EB4F}" destId="{9855562A-D4BB-4CC8-8B02-20330BA71B55}" srcOrd="0" destOrd="0" presId="urn:microsoft.com/office/officeart/2005/8/layout/hierarchy1"/>
    <dgm:cxn modelId="{C7A6A480-1995-4F8B-88C1-7AE4EBDE23E5}" type="presOf" srcId="{0FF2D4C8-C0C2-44CD-9D7A-A08E8242F878}" destId="{00B85270-80B3-40BC-8A48-9A3C3C2308BE}" srcOrd="0" destOrd="0" presId="urn:microsoft.com/office/officeart/2005/8/layout/hierarchy1"/>
    <dgm:cxn modelId="{22D9D408-41D9-4269-9751-8685EBCF626E}" srcId="{84AA312C-4A3B-47F8-BE25-B8EF9AB2C416}" destId="{FB132406-35DF-4CD9-BC4B-1F91F3563D5D}" srcOrd="2" destOrd="0" parTransId="{7951D6CF-BCE5-458A-B4DA-48B43DAF78D7}" sibTransId="{3E9AFBD5-33B1-414D-8D01-7AE4C10EA021}"/>
    <dgm:cxn modelId="{933D7E48-2DA2-4304-833C-7FE7FDF52FDE}" srcId="{93D9F9E4-64A4-4154-A1AD-19A11525135D}" destId="{8912EBA9-D67C-401B-A057-52829442170A}" srcOrd="0" destOrd="0" parTransId="{C79DC0AC-9A19-46D7-8906-985C43837D13}" sibTransId="{81A887E8-B4DE-4C92-B7D3-6C4AE3089311}"/>
    <dgm:cxn modelId="{6E866375-B0B2-48CC-A9F4-7DB8027CE4E3}" type="presOf" srcId="{29F42304-875A-4D6F-976A-27934C68636C}" destId="{0B7E0889-CA2C-49AA-B351-6F139F82CA84}" srcOrd="0" destOrd="0" presId="urn:microsoft.com/office/officeart/2005/8/layout/hierarchy1"/>
    <dgm:cxn modelId="{11704330-CA21-4BCF-BE6F-FA1B22E7AEC2}" srcId="{29D0A8B4-A617-4410-8CD9-434B07A5D37D}" destId="{C2C79370-733A-49C9-86CC-A27A1F13EB4F}" srcOrd="0" destOrd="0" parTransId="{37676D7B-5785-446B-91FA-0BDED2B21A69}" sibTransId="{C81D3D0C-E15B-45DF-BB17-297A1DD27BE2}"/>
    <dgm:cxn modelId="{9A1AF77C-DBBA-4737-9265-48F190AADE4A}" type="presOf" srcId="{B5726753-64C6-46B3-AC3E-AD817083672E}" destId="{C56E3EAA-C591-4A32-9BB1-9B0CA31BAF79}" srcOrd="0" destOrd="0" presId="urn:microsoft.com/office/officeart/2005/8/layout/hierarchy1"/>
    <dgm:cxn modelId="{AAC738B7-EAF1-4490-B0AA-1A577DD4F427}" type="presOf" srcId="{9912E43F-4791-41FD-BBFC-F88243619721}" destId="{91A86A27-5439-428D-8F3A-9BD604102092}" srcOrd="0" destOrd="0" presId="urn:microsoft.com/office/officeart/2005/8/layout/hierarchy1"/>
    <dgm:cxn modelId="{9ACD876B-D2F4-40A0-82F2-7F8C6680F439}" type="presOf" srcId="{38D0AC6E-E3AA-4D08-B662-2A244EE25C48}" destId="{21C83CAF-32FD-4041-8FBC-23CD2AB843CC}" srcOrd="0" destOrd="0" presId="urn:microsoft.com/office/officeart/2005/8/layout/hierarchy1"/>
    <dgm:cxn modelId="{7A706A71-0044-43DE-9224-E82C99FB946D}" srcId="{A8BF957B-E9DC-4030-98FA-684CE7DD6DCF}" destId="{00ADC56A-E3C1-4F7F-845A-4D76AFBE0BCD}" srcOrd="3" destOrd="0" parTransId="{AC2899D9-968C-4F1F-9A4A-F91F24B22D66}" sibTransId="{EA7B4026-97A5-41E0-A63E-2188D854B2C0}"/>
    <dgm:cxn modelId="{D6F3EBD2-CBF2-4916-8A34-ABDB0922F65D}" type="presOf" srcId="{232B7420-656D-4A58-A6C0-A9BE875CAB5D}" destId="{7F59A590-83E6-49EB-8294-168C6F34200E}" srcOrd="0" destOrd="0" presId="urn:microsoft.com/office/officeart/2005/8/layout/hierarchy1"/>
    <dgm:cxn modelId="{B4155B7C-1498-4F37-B4F6-D2173D582FF9}" type="presOf" srcId="{AA0D1275-7A15-4BA4-8448-8B22A6E33DB8}" destId="{36B52939-6A47-4A48-87F2-C05F792AB46C}" srcOrd="0" destOrd="0" presId="urn:microsoft.com/office/officeart/2005/8/layout/hierarchy1"/>
    <dgm:cxn modelId="{7E456BB5-CD2D-448D-9F72-AE5FD49FAB2E}" type="presOf" srcId="{873988DC-EDF0-461A-941D-A9F5BC984360}" destId="{6485F1DC-37A9-409B-BC5B-1FA622BF13CE}" srcOrd="0" destOrd="0" presId="urn:microsoft.com/office/officeart/2005/8/layout/hierarchy1"/>
    <dgm:cxn modelId="{D7FD645E-6253-464B-8F21-54E35FCD4B89}" type="presOf" srcId="{48CC897F-7AD7-45DD-BFA7-E45339C8012F}" destId="{5A3B4B85-3ED7-42E9-804F-8AD344DAC54B}" srcOrd="0" destOrd="0" presId="urn:microsoft.com/office/officeart/2005/8/layout/hierarchy1"/>
    <dgm:cxn modelId="{D1C10DE8-FA9F-4B72-8A8E-ABC90A83BCAE}" type="presOf" srcId="{8292F13E-C285-40C9-9958-161ADA07BE06}" destId="{D28125D2-DD67-4429-855D-66E558EAE520}" srcOrd="0" destOrd="0" presId="urn:microsoft.com/office/officeart/2005/8/layout/hierarchy1"/>
    <dgm:cxn modelId="{8F26DF4C-BAD8-4421-863D-2F0C3FD68BA9}" type="presOf" srcId="{25CEA2A5-3E5C-49CC-8401-33D386BAEB4B}" destId="{4FC1FC3A-964A-4DA9-A5AD-B26E0B83BEFF}" srcOrd="0" destOrd="0" presId="urn:microsoft.com/office/officeart/2005/8/layout/hierarchy1"/>
    <dgm:cxn modelId="{673A47E0-DBAA-4DDE-B265-B27CFF7E7DBE}" srcId="{4FBE50E7-9FD1-4372-8113-52019A1EF649}" destId="{29F42304-875A-4D6F-976A-27934C68636C}" srcOrd="0" destOrd="0" parTransId="{5F3F5358-6FA7-4DE9-8142-0E02601D4002}" sibTransId="{9AE1FDEA-84A8-4305-9BB1-A9585181F36A}"/>
    <dgm:cxn modelId="{35F5BF9D-2045-4905-BAFA-0AC284A2616D}" type="presOf" srcId="{F89220F3-2394-4387-AEF2-61F44645493F}" destId="{032DF1F7-2485-405D-8C99-327DD0AEC49A}" srcOrd="0" destOrd="0" presId="urn:microsoft.com/office/officeart/2005/8/layout/hierarchy1"/>
    <dgm:cxn modelId="{6E389383-D216-4FF6-99B9-F39A1BE339D3}" type="presOf" srcId="{E61F5339-162C-4416-9FA8-E040A5BA3825}" destId="{F4028B1C-3BA9-4657-A2B6-34636AD92DD3}" srcOrd="0" destOrd="0" presId="urn:microsoft.com/office/officeart/2005/8/layout/hierarchy1"/>
    <dgm:cxn modelId="{DF57FF5F-43DA-4CEF-8493-991C49D91454}" type="presOf" srcId="{3242014D-FA1D-485F-9E59-8857465DB4BB}" destId="{BE591564-3211-4A04-A649-D397424BB649}" srcOrd="0" destOrd="0" presId="urn:microsoft.com/office/officeart/2005/8/layout/hierarchy1"/>
    <dgm:cxn modelId="{BF62240D-A79F-4F04-B7E9-74BFA50E4E63}" srcId="{132E7BA2-3350-4199-9B9D-0CC65900607C}" destId="{B1EFF8C8-AE56-404C-A2A0-C434F9E73508}" srcOrd="0" destOrd="0" parTransId="{93D1D1DD-2398-4F3F-9D5D-CA6741834984}" sibTransId="{C0545401-7478-437F-B12E-29AD6592F685}"/>
    <dgm:cxn modelId="{02C63DFA-D147-4E4C-BD49-8305BDF16B34}" type="presOf" srcId="{29D0A8B4-A617-4410-8CD9-434B07A5D37D}" destId="{C032D67D-90DB-40F0-8D8C-BCE976294C17}" srcOrd="0" destOrd="0" presId="urn:microsoft.com/office/officeart/2005/8/layout/hierarchy1"/>
    <dgm:cxn modelId="{AF792ED2-27B6-4247-8020-BADD4824E750}" srcId="{06536786-F7FF-45FE-95F2-A990DF02C3F6}" destId="{9A702E3E-0D4F-4E3D-8BBD-30DA6F187337}" srcOrd="2" destOrd="0" parTransId="{065413D8-652B-4017-B8F4-852AB0491DE3}" sibTransId="{71415E2F-1CEF-4627-B4AF-9E1D534D4A3B}"/>
    <dgm:cxn modelId="{12BC74E9-867A-499F-BEB5-BD1261AA29F1}" srcId="{A8BF957B-E9DC-4030-98FA-684CE7DD6DCF}" destId="{C7FA5F73-0C88-47FC-A4F5-C21500A151D8}" srcOrd="0" destOrd="0" parTransId="{1B0A7F12-F811-41DA-A75F-F66A602DF629}" sibTransId="{9984FA5F-E934-4F49-8C25-8F8FBA8EDED0}"/>
    <dgm:cxn modelId="{DDA48E8F-3B0A-429A-A9AE-5BAF3E187471}" srcId="{06536786-F7FF-45FE-95F2-A990DF02C3F6}" destId="{1E8408AE-BA15-416B-B82F-762185074AB2}" srcOrd="7" destOrd="0" parTransId="{AA0D1275-7A15-4BA4-8448-8B22A6E33DB8}" sibTransId="{657CACDE-6783-4D1E-B157-6B384E817FA0}"/>
    <dgm:cxn modelId="{D12499FF-CE38-4443-8146-91D3C4D8D94F}" type="presOf" srcId="{FB132406-35DF-4CD9-BC4B-1F91F3563D5D}" destId="{E4A5767D-E519-45DF-B8D7-ED6B48AA52B8}" srcOrd="0" destOrd="0" presId="urn:microsoft.com/office/officeart/2005/8/layout/hierarchy1"/>
    <dgm:cxn modelId="{95F99B1F-DCC5-45B9-8A8D-6BDAE929A9A4}" type="presOf" srcId="{B8C2F10D-7B9E-4821-9401-6E0BD18C2D42}" destId="{EECD5D4B-DC7D-4BBC-B619-54222B69E395}" srcOrd="0" destOrd="0" presId="urn:microsoft.com/office/officeart/2005/8/layout/hierarchy1"/>
    <dgm:cxn modelId="{6F59EF86-4A45-4569-B049-67B0F2716705}" type="presOf" srcId="{A8B6EDC7-AD75-4C74-B92F-64A3E405E4D7}" destId="{CEEC8A2E-A038-4C89-AB94-B30988B2AD08}" srcOrd="0" destOrd="0" presId="urn:microsoft.com/office/officeart/2005/8/layout/hierarchy1"/>
    <dgm:cxn modelId="{E0673D02-8EEE-4FC0-9051-79B9945CFB04}" type="presOf" srcId="{439AFB0D-2424-439F-82F8-17ABF2782A4D}" destId="{340E1027-E8DA-440C-8188-E6C8B96F1629}" srcOrd="0" destOrd="0" presId="urn:microsoft.com/office/officeart/2005/8/layout/hierarchy1"/>
    <dgm:cxn modelId="{322438F5-DFBA-409C-9A76-7578816ACDC2}" type="presOf" srcId="{B1EFF8C8-AE56-404C-A2A0-C434F9E73508}" destId="{69F9F928-190E-455F-A2F4-8A40C2110B76}" srcOrd="0" destOrd="0" presId="urn:microsoft.com/office/officeart/2005/8/layout/hierarchy1"/>
    <dgm:cxn modelId="{8D2C0935-7E7A-482F-9D08-3AF873256979}" srcId="{5039FD69-8DA8-4EE8-854B-491B3559AF3F}" destId="{B8C2F10D-7B9E-4821-9401-6E0BD18C2D42}" srcOrd="2" destOrd="0" parTransId="{E61F5339-162C-4416-9FA8-E040A5BA3825}" sibTransId="{A19A05F6-D4D1-4A3C-8070-6305CB0C231F}"/>
    <dgm:cxn modelId="{408C9E1A-EAE1-47E1-958B-1C19418A9D27}" type="presOf" srcId="{B4E0C9BF-4308-421D-9CFF-C4EF2996E433}" destId="{5A771252-BEA2-48F3-9C27-3E44A2994A02}" srcOrd="0" destOrd="0" presId="urn:microsoft.com/office/officeart/2005/8/layout/hierarchy1"/>
    <dgm:cxn modelId="{23159402-6348-4B90-9608-345F4F29A9A1}" srcId="{C7FA5F73-0C88-47FC-A4F5-C21500A151D8}" destId="{439AFB0D-2424-439F-82F8-17ABF2782A4D}" srcOrd="0" destOrd="0" parTransId="{32A44376-6783-475A-8ECD-1EC7912FB6FF}" sibTransId="{533498FB-CF22-4A71-8387-97B463C35AC9}"/>
    <dgm:cxn modelId="{19AAFAC9-984D-4CC5-87E1-5E2424310E5E}" type="presOf" srcId="{B0D86E0B-1359-4471-A3C9-A3276D181A3C}" destId="{D4DBAAB1-FB0E-42C0-A2C8-A0B430431735}" srcOrd="0" destOrd="0" presId="urn:microsoft.com/office/officeart/2005/8/layout/hierarchy1"/>
    <dgm:cxn modelId="{E7BBC26F-57EC-4A87-99E5-84E39DDBD481}" type="presOf" srcId="{298AB2BD-C544-41B7-B839-0A99F39773E7}" destId="{6FAD26D0-DB3B-48DD-B7E8-35D41CA3DB3D}" srcOrd="0" destOrd="0" presId="urn:microsoft.com/office/officeart/2005/8/layout/hierarchy1"/>
    <dgm:cxn modelId="{4D3AA91B-0F71-44FA-8289-F274280F4D3F}" srcId="{F734B3CE-E7D5-4821-A357-340E93E8A31B}" destId="{F82A63B1-517A-4456-B6BA-9D21653331E1}" srcOrd="0" destOrd="0" parTransId="{07E13DBC-F972-4A4D-BA0F-6F11AF343170}" sibTransId="{8D8C4E58-CC12-4EC6-A857-4F1E482B2F29}"/>
    <dgm:cxn modelId="{77C36789-AC01-4E3D-945A-84EFC9A8D569}" type="presOf" srcId="{6E38ED2E-AA33-455D-9FCB-13028D5CEB4A}" destId="{FB702085-1673-4BCF-AD42-DD3838F2FA9F}" srcOrd="0" destOrd="0" presId="urn:microsoft.com/office/officeart/2005/8/layout/hierarchy1"/>
    <dgm:cxn modelId="{3C032E7D-212C-4C6A-B33E-42590B3A2068}" type="presOf" srcId="{02E23306-B001-4D19-9F20-6BE06A8FA559}" destId="{A44C3489-632F-450E-8419-94D9ECE3D43E}" srcOrd="0" destOrd="0" presId="urn:microsoft.com/office/officeart/2005/8/layout/hierarchy1"/>
    <dgm:cxn modelId="{74A78397-F8E7-4262-9672-100183C2B61F}" srcId="{FB132406-35DF-4CD9-BC4B-1F91F3563D5D}" destId="{28B690C5-E831-40F2-9F20-E9C06F122285}" srcOrd="0" destOrd="0" parTransId="{6E38ED2E-AA33-455D-9FCB-13028D5CEB4A}" sibTransId="{191CFDCE-B796-4323-98B7-E34198CD7FB4}"/>
    <dgm:cxn modelId="{53610ACE-E0F0-4BAE-807A-041C58FF27C4}" srcId="{5258F372-97D6-4D5C-887C-80793CBBB18B}" destId="{29D0A8B4-A617-4410-8CD9-434B07A5D37D}" srcOrd="0" destOrd="0" parTransId="{883333FD-DE48-4E59-B15D-9F587045F6D9}" sibTransId="{E05B8812-F701-4060-9657-49E29F895D78}"/>
    <dgm:cxn modelId="{4CEF5402-9D02-468F-B082-BF69A31B0126}" srcId="{28B690C5-E831-40F2-9F20-E9C06F122285}" destId="{1291F739-A403-4562-ACB9-157E728D2910}" srcOrd="0" destOrd="0" parTransId="{B4E0C9BF-4308-421D-9CFF-C4EF2996E433}" sibTransId="{B8944E52-8411-4FB2-8512-C70F048C27A1}"/>
    <dgm:cxn modelId="{6B04A778-785B-4669-BDF0-5C09C45D1F80}" type="presOf" srcId="{73511EB6-CD29-47B1-8078-840D1AE245D9}" destId="{9ADBA7DA-AD78-4473-B1CE-AA5531176838}" srcOrd="0" destOrd="0" presId="urn:microsoft.com/office/officeart/2005/8/layout/hierarchy1"/>
    <dgm:cxn modelId="{5C729A3C-C99B-4EAD-BA36-198D46A9DC99}" type="presOf" srcId="{5D12D465-F298-4E1D-BBDD-196723E22E98}" destId="{908F5EF5-EDF6-4FDC-BECB-EC4F9FB78051}" srcOrd="0" destOrd="0" presId="urn:microsoft.com/office/officeart/2005/8/layout/hierarchy1"/>
    <dgm:cxn modelId="{6DA6D3FD-2C99-4E60-8D97-824FBAE8C8F4}" type="presOf" srcId="{34C1ADEF-C61C-41CD-B2D3-F3C471B47A25}" destId="{B6399D3F-A90E-4DF8-8EB6-00FBF3E9D1C6}" srcOrd="0" destOrd="0" presId="urn:microsoft.com/office/officeart/2005/8/layout/hierarchy1"/>
    <dgm:cxn modelId="{D49C2594-88B9-4189-82C1-7A3305B6236C}" type="presOf" srcId="{E3645873-B80D-472E-8573-A88AB637A87C}" destId="{C6C59479-43AB-427C-A44E-E3CC6AD32D64}" srcOrd="0" destOrd="0" presId="urn:microsoft.com/office/officeart/2005/8/layout/hierarchy1"/>
    <dgm:cxn modelId="{7184A643-DD4A-474A-9752-DCC294CB4946}" type="presOf" srcId="{94267814-9C28-4146-A3EE-64B854900E28}" destId="{6D0B7A92-8E4F-4165-90FD-2D573C4D4630}" srcOrd="0" destOrd="0" presId="urn:microsoft.com/office/officeart/2005/8/layout/hierarchy1"/>
    <dgm:cxn modelId="{33C80FD5-8F58-4760-8A33-0E6B47BF9904}" srcId="{58CF1EA9-3040-4FE1-B23C-1D644F9FE249}" destId="{84AA312C-4A3B-47F8-BE25-B8EF9AB2C416}" srcOrd="2" destOrd="0" parTransId="{0FF2D4C8-C0C2-44CD-9D7A-A08E8242F878}" sibTransId="{F9FB2B88-9098-4232-9022-18FDBE526AA3}"/>
    <dgm:cxn modelId="{227C85E3-BA72-40FA-94A2-CABF0BA82378}" type="presOf" srcId="{C79DC0AC-9A19-46D7-8906-985C43837D13}" destId="{35701AA6-D055-450D-95A8-98A4565CBE93}" srcOrd="0" destOrd="0" presId="urn:microsoft.com/office/officeart/2005/8/layout/hierarchy1"/>
    <dgm:cxn modelId="{DCE59340-75F6-472A-B247-B589D8B82785}" type="presOf" srcId="{84AA312C-4A3B-47F8-BE25-B8EF9AB2C416}" destId="{784D56A7-ABD9-4D84-88DC-2118C0C2B0D1}" srcOrd="0" destOrd="0" presId="urn:microsoft.com/office/officeart/2005/8/layout/hierarchy1"/>
    <dgm:cxn modelId="{B5076D2B-7A59-4973-865B-905D24EAB12C}" srcId="{6F244300-A8A6-4376-BCA1-5B562E17BCE8}" destId="{94267814-9C28-4146-A3EE-64B854900E28}" srcOrd="0" destOrd="0" parTransId="{02E23306-B001-4D19-9F20-6BE06A8FA559}" sibTransId="{925DE347-0085-4CBB-AABA-B73527DE69A9}"/>
    <dgm:cxn modelId="{BED96606-D86A-4EA3-99CF-B12C47FE804E}" type="presOf" srcId="{F82A63B1-517A-4456-B6BA-9D21653331E1}" destId="{1E7168F6-4A64-48FD-909F-83070BF80091}" srcOrd="0" destOrd="0" presId="urn:microsoft.com/office/officeart/2005/8/layout/hierarchy1"/>
    <dgm:cxn modelId="{2A429507-0FA8-4D26-B92D-831D4773961E}" type="presOf" srcId="{89791242-8CD5-4CB2-B820-47A23F483A72}" destId="{EC70468B-B379-4F52-AC7A-39FBA51A2872}" srcOrd="0" destOrd="0" presId="urn:microsoft.com/office/officeart/2005/8/layout/hierarchy1"/>
    <dgm:cxn modelId="{B2FE2C7E-54A7-4934-A3C8-6EF882648960}" srcId="{84AA312C-4A3B-47F8-BE25-B8EF9AB2C416}" destId="{B0D86E0B-1359-4471-A3C9-A3276D181A3C}" srcOrd="1" destOrd="0" parTransId="{D4760A60-1A12-4DEB-B930-0D5E88098148}" sibTransId="{A305E055-47D8-43B2-B4CB-F6BA1B2A28E1}"/>
    <dgm:cxn modelId="{FEB21F2A-BB32-4B66-B3DD-6ECB8DC83A09}" srcId="{58CF1EA9-3040-4FE1-B23C-1D644F9FE249}" destId="{F734B3CE-E7D5-4821-A357-340E93E8A31B}" srcOrd="0" destOrd="0" parTransId="{1A310DA8-BDE3-403B-A2DA-9DCD76A05FD8}" sibTransId="{0DFE48B0-36B6-4652-BACA-9FE7AB60E896}"/>
    <dgm:cxn modelId="{DFF7D72C-CC4E-4565-A3DA-5388B286D34A}" type="presOf" srcId="{58CF1EA9-3040-4FE1-B23C-1D644F9FE249}" destId="{C5C7E28F-670D-431A-B987-388D878A4B36}" srcOrd="0" destOrd="0" presId="urn:microsoft.com/office/officeart/2005/8/layout/hierarchy1"/>
    <dgm:cxn modelId="{E20B18A9-3077-4748-B69B-D10A5C684EAC}" type="presOf" srcId="{29CB8E71-F5E2-4D48-9BED-B4C933AAEB53}" destId="{FB49C436-C1E5-49C7-938F-C40412275F2E}" srcOrd="0" destOrd="0" presId="urn:microsoft.com/office/officeart/2005/8/layout/hierarchy1"/>
    <dgm:cxn modelId="{4EA03555-7683-4F2E-A3AC-A448DE3B13C8}" type="presOf" srcId="{5161B61A-EC8F-4D9E-9D72-3C4A6C08803A}" destId="{D4BD34CB-C335-4089-AA43-244E17585EE7}" srcOrd="0" destOrd="0" presId="urn:microsoft.com/office/officeart/2005/8/layout/hierarchy1"/>
    <dgm:cxn modelId="{A5B2972C-C210-4505-87F5-91253A548CB0}" type="presOf" srcId="{C7FA5F73-0C88-47FC-A4F5-C21500A151D8}" destId="{73BA4797-27B0-4DED-A44F-745C5DDDFC39}" srcOrd="0" destOrd="0" presId="urn:microsoft.com/office/officeart/2005/8/layout/hierarchy1"/>
    <dgm:cxn modelId="{DFCBB65D-2F3C-40FA-8B9D-B55C692B9EEB}" srcId="{3CADAD94-775D-4514-8DF0-4CE5F6CB6AA4}" destId="{7D513132-5FAC-4260-B2D1-961C173F99D5}" srcOrd="0" destOrd="0" parTransId="{FECF8639-88BC-41E1-A30D-7C3D25ABCB6C}" sibTransId="{7D6D7249-D1F2-4E93-86BE-C4A913E70BE2}"/>
    <dgm:cxn modelId="{F64DCB5B-F14A-4E92-BDC2-FDE9AF1F4267}" type="presOf" srcId="{5039FD69-8DA8-4EE8-854B-491B3559AF3F}" destId="{E19A54CF-C809-468C-A1B1-82822F99BE8D}" srcOrd="0" destOrd="0" presId="urn:microsoft.com/office/officeart/2005/8/layout/hierarchy1"/>
    <dgm:cxn modelId="{ADB177D5-CA01-4428-ACEE-F31F1BE92E62}" type="presOf" srcId="{883333FD-DE48-4E59-B15D-9F587045F6D9}" destId="{CEEB9044-4D4C-49AA-881F-D9C9B1105B16}" srcOrd="0" destOrd="0" presId="urn:microsoft.com/office/officeart/2005/8/layout/hierarchy1"/>
    <dgm:cxn modelId="{D7582FEC-064A-424E-98E7-DF96C961152E}" srcId="{8912EBA9-D67C-401B-A057-52829442170A}" destId="{4FBE50E7-9FD1-4372-8113-52019A1EF649}" srcOrd="0" destOrd="0" parTransId="{89791242-8CD5-4CB2-B820-47A23F483A72}" sibTransId="{6949B054-5792-4AF7-A52C-BF7E7F9026B6}"/>
    <dgm:cxn modelId="{8E497CA8-1DA4-43B1-8DB4-5612876ADB91}" type="presOf" srcId="{5D1CE831-3E65-48C5-B276-476807B3B437}" destId="{108E57E0-D691-4ABE-BED0-25EFC935EE5A}" srcOrd="0" destOrd="0" presId="urn:microsoft.com/office/officeart/2005/8/layout/hierarchy1"/>
    <dgm:cxn modelId="{71F2D609-39B3-433B-A911-ADD90937761A}" srcId="{06536786-F7FF-45FE-95F2-A990DF02C3F6}" destId="{4E655408-6772-4E43-9F19-A51C6FA44FB1}" srcOrd="0" destOrd="0" parTransId="{8F83A8F9-BE00-4A43-B090-0A9F1F7D8FE3}" sibTransId="{E2A7BA51-9CAD-4D3F-A24D-921C02DADF86}"/>
    <dgm:cxn modelId="{41C98AE9-82B6-4A84-AE63-7013E28C576C}" type="presOf" srcId="{2E0D5684-9384-44A5-B7BF-7DD5D45E9062}" destId="{7032B618-E697-43CD-ACEE-B78276D8F051}" srcOrd="0" destOrd="0" presId="urn:microsoft.com/office/officeart/2005/8/layout/hierarchy1"/>
    <dgm:cxn modelId="{2E6B4982-523B-486B-88F4-0009480BB471}" type="presOf" srcId="{1291F739-A403-4562-ACB9-157E728D2910}" destId="{DF7450A5-E268-49D8-B172-3F7E1EF54483}" srcOrd="0" destOrd="0" presId="urn:microsoft.com/office/officeart/2005/8/layout/hierarchy1"/>
    <dgm:cxn modelId="{F99EEF90-AB57-45F4-9B3D-D5A118B428B1}" srcId="{06536786-F7FF-45FE-95F2-A990DF02C3F6}" destId="{F59D43CB-D3C3-4D78-A6D5-939D4F443014}" srcOrd="5" destOrd="0" parTransId="{C6F5ED85-C9ED-45A0-9ECB-AA0C86E7D32A}" sibTransId="{9B04C10B-3288-4C80-96FD-9198325F393B}"/>
    <dgm:cxn modelId="{09C60EFB-9F22-413E-978A-2D84F9444DB3}" srcId="{CF8D59D0-9E2D-45CB-AFE7-46CEBD95DC76}" destId="{5039FD69-8DA8-4EE8-854B-491B3559AF3F}" srcOrd="1" destOrd="0" parTransId="{58FEDD88-15F8-4F2F-B081-3E0140DC2669}" sibTransId="{5B7BFB63-1C14-4B10-88F8-175635329DA9}"/>
    <dgm:cxn modelId="{C79E70CA-2EB7-4262-B699-041B31A512C8}" type="presOf" srcId="{B9E0A71E-EB68-497D-979E-5FC52AAD7CFC}" destId="{6A380737-6572-4DE6-86F2-2F98EF9E0099}" srcOrd="0" destOrd="0" presId="urn:microsoft.com/office/officeart/2005/8/layout/hierarchy1"/>
    <dgm:cxn modelId="{CBAEF371-9DF6-4EC2-9D9C-9A9C8E9C4E61}" srcId="{3242014D-FA1D-485F-9E59-8857465DB4BB}" destId="{BD8CA7CE-0808-493E-A0A2-939C11CA1347}" srcOrd="0" destOrd="0" parTransId="{5D1CE831-3E65-48C5-B276-476807B3B437}" sibTransId="{B839D51A-CF49-4CEF-B8D4-D8A76E9622F3}"/>
    <dgm:cxn modelId="{54C037E7-2298-468B-912D-217C4D1F0797}" srcId="{3242014D-FA1D-485F-9E59-8857465DB4BB}" destId="{58CF1EA9-3040-4FE1-B23C-1D644F9FE249}" srcOrd="1" destOrd="0" parTransId="{7F61DA88-D810-43BF-A709-748BC0948EAA}" sibTransId="{B63F4FB8-D98B-42A2-A0DF-D686D46E03A5}"/>
    <dgm:cxn modelId="{CF1521B4-5F32-48C1-BB7C-A77AD25FB93A}" type="presOf" srcId="{AC2899D9-968C-4F1F-9A4A-F91F24B22D66}" destId="{7DD882BA-A9F8-4EAE-B087-49D7BBD9485E}" srcOrd="0" destOrd="0" presId="urn:microsoft.com/office/officeart/2005/8/layout/hierarchy1"/>
    <dgm:cxn modelId="{D3D6EB44-5977-40E1-AF47-FB99D8671341}" type="presOf" srcId="{CC5D458E-D6A5-4E85-ACC1-672E16352610}" destId="{976E18FD-31DC-4B5E-90B2-D655D274F655}" srcOrd="0" destOrd="0" presId="urn:microsoft.com/office/officeart/2005/8/layout/hierarchy1"/>
    <dgm:cxn modelId="{F5F50D9B-8B93-4405-9F71-53E041A8A233}" srcId="{B8C2F10D-7B9E-4821-9401-6E0BD18C2D42}" destId="{F5BF31E8-B10F-4B0E-BF7F-3FA31A62C7A3}" srcOrd="2" destOrd="0" parTransId="{29CB8E71-F5E2-4D48-9BED-B4C933AAEB53}" sibTransId="{D99690BE-64BD-4C48-A2CB-5B57629C8953}"/>
    <dgm:cxn modelId="{EC7BDBEB-A640-4525-B75E-54C720AB216E}" srcId="{F29BCC2C-6550-4AC6-8814-66B89BF14EF9}" destId="{B4A52FCC-59B5-43E1-B88C-914BA49747DE}" srcOrd="0" destOrd="0" parTransId="{71346AD5-211E-42A8-A1F0-14E72482BFA6}" sibTransId="{8E74B5F7-BD8B-4700-8FE0-1B69E6D83EB1}"/>
    <dgm:cxn modelId="{4B6E6CE0-F726-4531-B8A0-D9D3FDB48E99}" srcId="{B8C2F10D-7B9E-4821-9401-6E0BD18C2D42}" destId="{298AB2BD-C544-41B7-B839-0A99F39773E7}" srcOrd="1" destOrd="0" parTransId="{1136456D-5169-41BD-AB06-F16F8AB13C34}" sibTransId="{3B2122A6-DE1E-414B-BFAC-D05A3B908505}"/>
    <dgm:cxn modelId="{93252F94-F586-4691-A226-4E3347B02B16}" srcId="{8292F13E-C285-40C9-9958-161ADA07BE06}" destId="{5258F372-97D6-4D5C-887C-80793CBBB18B}" srcOrd="0" destOrd="0" parTransId="{5161B61A-EC8F-4D9E-9D72-3C4A6C08803A}" sibTransId="{A5723946-4F21-4C20-8E77-9751814782E4}"/>
    <dgm:cxn modelId="{10964D87-4161-451E-854E-ED747B045CA5}" type="presOf" srcId="{D4760A60-1A12-4DEB-B930-0D5E88098148}" destId="{733A2CD6-D412-433B-BFD9-402C00831D66}" srcOrd="0" destOrd="0" presId="urn:microsoft.com/office/officeart/2005/8/layout/hierarchy1"/>
    <dgm:cxn modelId="{78C474B5-EE0B-4E4F-9401-6D1413CE2541}" type="presOf" srcId="{B4A52FCC-59B5-43E1-B88C-914BA49747DE}" destId="{4DE7C719-EC15-476C-A609-C4349636068C}" srcOrd="0" destOrd="0" presId="urn:microsoft.com/office/officeart/2005/8/layout/hierarchy1"/>
    <dgm:cxn modelId="{9C554B60-C78C-4ED1-AABE-9FFE3DF16214}" type="presOf" srcId="{4E655408-6772-4E43-9F19-A51C6FA44FB1}" destId="{9762E683-BA8D-4B5E-9F8F-307772777F7C}" srcOrd="0" destOrd="0" presId="urn:microsoft.com/office/officeart/2005/8/layout/hierarchy1"/>
    <dgm:cxn modelId="{E32CFCA8-5E22-42DF-824A-2CB15A5C271E}" type="presOf" srcId="{37676D7B-5785-446B-91FA-0BDED2B21A69}" destId="{F04343A9-9F09-4C16-A353-7D14602BC7ED}" srcOrd="0" destOrd="0" presId="urn:microsoft.com/office/officeart/2005/8/layout/hierarchy1"/>
    <dgm:cxn modelId="{36764337-14D3-46AC-9A3F-62997B307837}" type="presOf" srcId="{C6F5ED85-C9ED-45A0-9ECB-AA0C86E7D32A}" destId="{045D58B2-7DB0-411B-863A-09B1938F2683}" srcOrd="0" destOrd="0" presId="urn:microsoft.com/office/officeart/2005/8/layout/hierarchy1"/>
    <dgm:cxn modelId="{970A0918-786A-4A40-9E30-A0BB49C6B85C}" srcId="{CF8D59D0-9E2D-45CB-AFE7-46CEBD95DC76}" destId="{3242014D-FA1D-485F-9E59-8857465DB4BB}" srcOrd="0" destOrd="0" parTransId="{11C6218B-9C00-4848-BB3C-FD0CD3C0E1E2}" sibTransId="{0F238C13-3D08-4449-B880-5D258B22B4E4}"/>
    <dgm:cxn modelId="{3E3AF49F-0425-4D98-98E3-C3F5DD0A2BF7}" type="presOf" srcId="{BD8CA7CE-0808-493E-A0A2-939C11CA1347}" destId="{2B3E721E-3281-48DA-B90D-01CB6048A6D1}" srcOrd="0" destOrd="0" presId="urn:microsoft.com/office/officeart/2005/8/layout/hierarchy1"/>
    <dgm:cxn modelId="{A65438C6-7F46-4DF4-8488-E603336FE681}" type="presOf" srcId="{1A310DA8-BDE3-403B-A2DA-9DCD76A05FD8}" destId="{4BACEFB4-8072-4047-AA8E-004D3B50F9D3}" srcOrd="0" destOrd="0" presId="urn:microsoft.com/office/officeart/2005/8/layout/hierarchy1"/>
    <dgm:cxn modelId="{C0CB1439-8AB6-4D8D-8EF6-0AEBB48D6D57}" type="presOf" srcId="{CF8D59D0-9E2D-45CB-AFE7-46CEBD95DC76}" destId="{41CD88AF-E090-47E3-960C-DF7201099FD8}" srcOrd="0" destOrd="0" presId="urn:microsoft.com/office/officeart/2005/8/layout/hierarchy1"/>
    <dgm:cxn modelId="{91AB1A73-5288-49A1-8C35-B64CBC1B75C2}" type="presOf" srcId="{93D1D1DD-2398-4F3F-9D5D-CA6741834984}" destId="{088F7DA4-99AD-498C-9527-35276D29B61E}" srcOrd="0" destOrd="0" presId="urn:microsoft.com/office/officeart/2005/8/layout/hierarchy1"/>
    <dgm:cxn modelId="{F4CBA45E-F38A-4615-A2B4-AD96879C495F}" type="presOf" srcId="{7416876E-F261-4EB7-BD65-A8B7A524BAEA}" destId="{DFD29D4A-D6B9-4E03-8713-E60A91F2A190}" srcOrd="0" destOrd="0" presId="urn:microsoft.com/office/officeart/2005/8/layout/hierarchy1"/>
    <dgm:cxn modelId="{B7E34AE2-0EF6-4C6C-9049-13603B76D7FF}" type="presOf" srcId="{00ADC56A-E3C1-4F7F-845A-4D76AFBE0BCD}" destId="{D61A9FF0-EE0C-4A59-AB15-075F9337EFC6}" srcOrd="0" destOrd="0" presId="urn:microsoft.com/office/officeart/2005/8/layout/hierarchy1"/>
    <dgm:cxn modelId="{D2E45BBF-D28B-4A0E-8B58-3A6CCF4AEA51}" type="presOf" srcId="{F2627303-5827-4066-B80D-77CF5C9E2633}" destId="{A0344152-E760-43FD-BB5D-39C5FA87CDEE}" srcOrd="0" destOrd="0" presId="urn:microsoft.com/office/officeart/2005/8/layout/hierarchy1"/>
    <dgm:cxn modelId="{828853C9-0C32-4F50-852D-617F7FEB2F3C}" type="presOf" srcId="{11C6218B-9C00-4848-BB3C-FD0CD3C0E1E2}" destId="{4FED91BF-7F57-417A-95BA-03A6052EC754}" srcOrd="0" destOrd="0" presId="urn:microsoft.com/office/officeart/2005/8/layout/hierarchy1"/>
    <dgm:cxn modelId="{2EA0779F-951D-4BEC-B9F2-F5ACF925C151}" type="presOf" srcId="{8912EBA9-D67C-401B-A057-52829442170A}" destId="{EB13F16E-CD1D-406F-AE1B-A345BF86F851}" srcOrd="0" destOrd="0" presId="urn:microsoft.com/office/officeart/2005/8/layout/hierarchy1"/>
    <dgm:cxn modelId="{A9BE8732-A8F9-4949-ADBE-988C2BB99A5E}" type="presOf" srcId="{2BDFA43F-BB71-4404-8E51-B3C7149BA451}" destId="{005B7CC8-9CCF-477E-BB6E-69F181E04F0D}" srcOrd="0" destOrd="0" presId="urn:microsoft.com/office/officeart/2005/8/layout/hierarchy1"/>
    <dgm:cxn modelId="{FF5259FA-EE6A-453D-81E5-8F4E4747B404}" type="presOf" srcId="{F734B3CE-E7D5-4821-A357-340E93E8A31B}" destId="{E969D132-0865-424D-BB2B-A6EFA012F825}" srcOrd="0" destOrd="0" presId="urn:microsoft.com/office/officeart/2005/8/layout/hierarchy1"/>
    <dgm:cxn modelId="{025CCBD7-9965-46B3-B99F-371518439106}" srcId="{A8BF957B-E9DC-4030-98FA-684CE7DD6DCF}" destId="{D70BA74F-5C95-47E1-BE6A-A10A72142E99}" srcOrd="2" destOrd="0" parTransId="{2BDFA43F-BB71-4404-8E51-B3C7149BA451}" sibTransId="{69761070-91D0-4A93-B2B8-709B1CC78B28}"/>
    <dgm:cxn modelId="{687AD487-9E58-48A9-816C-25DF0C680AA6}" type="presOf" srcId="{7951D6CF-BCE5-458A-B4DA-48B43DAF78D7}" destId="{1D3FECD8-5D55-4958-B498-DD57F2565C2F}" srcOrd="0" destOrd="0" presId="urn:microsoft.com/office/officeart/2005/8/layout/hierarchy1"/>
    <dgm:cxn modelId="{91F783DA-DC67-4E1B-ACD3-862119459E69}" type="presOf" srcId="{32A44376-6783-475A-8ECD-1EC7912FB6FF}" destId="{C5E31A59-A9EE-4C49-B73D-2F776A5A336E}" srcOrd="0" destOrd="0" presId="urn:microsoft.com/office/officeart/2005/8/layout/hierarchy1"/>
    <dgm:cxn modelId="{1FF44EB6-5892-4CDA-B2A6-B8DD483D64D1}" type="presOf" srcId="{06536786-F7FF-45FE-95F2-A990DF02C3F6}" destId="{15185A5B-688C-4504-B0F1-79E1D4E116DE}" srcOrd="0" destOrd="0" presId="urn:microsoft.com/office/officeart/2005/8/layout/hierarchy1"/>
    <dgm:cxn modelId="{7246A9F4-E869-4D85-9C41-587E27B31199}" type="presOf" srcId="{93D9F9E4-64A4-4154-A1AD-19A11525135D}" destId="{A8A3E30F-32FF-4A3C-9C38-150287953C65}" srcOrd="0" destOrd="0" presId="urn:microsoft.com/office/officeart/2005/8/layout/hierarchy1"/>
    <dgm:cxn modelId="{D6F4871B-E884-45F7-9719-D95388CD34D2}" type="presOf" srcId="{F29BCC2C-6550-4AC6-8814-66B89BF14EF9}" destId="{81D4E53E-0227-486A-9CF1-754DC99D39CD}" srcOrd="0" destOrd="0" presId="urn:microsoft.com/office/officeart/2005/8/layout/hierarchy1"/>
    <dgm:cxn modelId="{D5D46D4D-B023-4B11-B433-2D32EE27E7A5}" srcId="{73511EB6-CD29-47B1-8078-840D1AE245D9}" destId="{8292F13E-C285-40C9-9958-161ADA07BE06}" srcOrd="0" destOrd="0" parTransId="{38D0AC6E-E3AA-4D08-B662-2A244EE25C48}" sibTransId="{ECEB99BE-E0FD-40AE-9559-05728952A9E7}"/>
    <dgm:cxn modelId="{E4CD36C7-4CC4-448F-A89F-8A5775116687}" type="presOf" srcId="{F5BF31E8-B10F-4B0E-BF7F-3FA31A62C7A3}" destId="{65437652-D43E-4985-88CA-F3A5F65384E9}" srcOrd="0" destOrd="0" presId="urn:microsoft.com/office/officeart/2005/8/layout/hierarchy1"/>
    <dgm:cxn modelId="{3FD030DB-9A6D-498B-B0E0-B19AF6E065D0}" type="presOf" srcId="{C95021F0-86FC-4E8B-884C-EFFDFB2E2842}" destId="{598D55FA-0887-41E1-B23D-260BD1E0CC41}" srcOrd="0" destOrd="0" presId="urn:microsoft.com/office/officeart/2005/8/layout/hierarchy1"/>
    <dgm:cxn modelId="{D93FE46C-34C7-4D94-9B8B-DCDE99A781BD}" type="presOf" srcId="{7F61DA88-D810-43BF-A709-748BC0948EAA}" destId="{619A86F0-176F-4D3A-932A-B482914BE0E5}" srcOrd="0" destOrd="0" presId="urn:microsoft.com/office/officeart/2005/8/layout/hierarchy1"/>
    <dgm:cxn modelId="{B7E65E02-8642-46F7-A4D1-1E775AC290A9}" type="presOf" srcId="{70311944-DAEB-4F7E-963F-7F0B97662423}" destId="{1874A796-42D3-4A7F-877D-2D40071C8D87}" srcOrd="0" destOrd="0" presId="urn:microsoft.com/office/officeart/2005/8/layout/hierarchy1"/>
    <dgm:cxn modelId="{5E13D444-5EA0-4BCE-89E5-6D0405F5D0D6}" type="presOf" srcId="{28B690C5-E831-40F2-9F20-E9C06F122285}" destId="{1BDC6F80-B99D-4889-8F1E-ED21DFBA6CF5}" srcOrd="0" destOrd="0" presId="urn:microsoft.com/office/officeart/2005/8/layout/hierarchy1"/>
    <dgm:cxn modelId="{8B540E5A-ECF9-4EEA-9C5C-E2E0544E0CC9}" type="presOf" srcId="{065413D8-652B-4017-B8F4-852AB0491DE3}" destId="{A3048F14-D474-48E8-B12C-240ACCC97B3C}" srcOrd="0" destOrd="0" presId="urn:microsoft.com/office/officeart/2005/8/layout/hierarchy1"/>
    <dgm:cxn modelId="{C151680C-9C58-4494-95D8-F00247639C6E}" type="presOf" srcId="{A8BF957B-E9DC-4030-98FA-684CE7DD6DCF}" destId="{581BEE5C-38A3-4617-85EA-1ECBF8698A0A}" srcOrd="0" destOrd="0" presId="urn:microsoft.com/office/officeart/2005/8/layout/hierarchy1"/>
    <dgm:cxn modelId="{D26FE68C-E78D-419A-8DB3-F6BE3F73BA22}" srcId="{BD8CA7CE-0808-493E-A0A2-939C11CA1347}" destId="{A8B6EDC7-AD75-4C74-B92F-64A3E405E4D7}" srcOrd="0" destOrd="0" parTransId="{70311944-DAEB-4F7E-963F-7F0B97662423}" sibTransId="{CC2D487A-54D4-4402-8CC6-3172836BE5C8}"/>
    <dgm:cxn modelId="{F4BD1A12-3E12-4053-843D-D6CC32D6BC2F}" type="presOf" srcId="{C5945A14-84FC-4956-A4E6-8036FCB88458}" destId="{653B4A5D-2ADE-4E26-9788-72669908F8DD}" srcOrd="0" destOrd="0" presId="urn:microsoft.com/office/officeart/2005/8/layout/hierarchy1"/>
    <dgm:cxn modelId="{250312AE-0155-489A-B7AE-B15604445ED7}" type="presOf" srcId="{1B0A7F12-F811-41DA-A75F-F66A602DF629}" destId="{C01162B8-4599-4113-8F30-AC01553D1161}" srcOrd="0" destOrd="0" presId="urn:microsoft.com/office/officeart/2005/8/layout/hierarchy1"/>
    <dgm:cxn modelId="{1AF155CE-6A91-4391-A040-51285EFE8282}" type="presOf" srcId="{58FEDD88-15F8-4F2F-B081-3E0140DC2669}" destId="{F0E0AC6B-DCB3-498C-9CAF-2FB4F46B9E55}" srcOrd="0" destOrd="0" presId="urn:microsoft.com/office/officeart/2005/8/layout/hierarchy1"/>
    <dgm:cxn modelId="{88BA7E1A-D54F-4B53-BADB-DCC7611503A8}" srcId="{5039FD69-8DA8-4EE8-854B-491B3559AF3F}" destId="{F89220F3-2394-4387-AEF2-61F44645493F}" srcOrd="1" destOrd="0" parTransId="{5D12D465-F298-4E1D-BBDD-196723E22E98}" sibTransId="{9B077475-00FF-4118-A69D-830B8BD0B3EE}"/>
    <dgm:cxn modelId="{FBCC4FC8-A804-48B8-B8F3-4C581B026AF0}" srcId="{D70BA74F-5C95-47E1-BE6A-A10A72142E99}" destId="{9912E43F-4791-41FD-BBFC-F88243619721}" srcOrd="0" destOrd="0" parTransId="{48CC897F-7AD7-45DD-BFA7-E45339C8012F}" sibTransId="{00E8BA23-4901-42AD-B8A6-54B5FE3EBFE6}"/>
    <dgm:cxn modelId="{2BE31B96-748D-4933-ACC7-51AA8660C631}" srcId="{6F244300-A8A6-4376-BCA1-5B562E17BCE8}" destId="{B5726753-64C6-46B3-AC3E-AD817083672E}" srcOrd="2" destOrd="0" parTransId="{1F115556-4FDC-4ACA-8336-8FA1CB15E72C}" sibTransId="{40FAD051-7B9B-498F-86E1-DDAB2489A610}"/>
    <dgm:cxn modelId="{F6E0318F-6EED-465D-BE03-4FB5AB2804FC}" type="presOf" srcId="{DD197E61-2BC9-4AEA-8693-57A15A225244}" destId="{CEA9FEC6-2912-4BFD-B6FD-7D73AB126048}" srcOrd="0" destOrd="0" presId="urn:microsoft.com/office/officeart/2005/8/layout/hierarchy1"/>
    <dgm:cxn modelId="{630F278D-0FDC-496E-ADEA-97B4AF95D6ED}" type="presOf" srcId="{09B28599-E8CE-425C-BB4F-7E4D5725C976}" destId="{40D5027C-1C03-4664-8C83-8EDD8FB48F28}" srcOrd="0" destOrd="0" presId="urn:microsoft.com/office/officeart/2005/8/layout/hierarchy1"/>
    <dgm:cxn modelId="{10DEA9AE-BB6B-45CF-8D4E-A9C30576F8D7}" srcId="{B8C2F10D-7B9E-4821-9401-6E0BD18C2D42}" destId="{73511EB6-CD29-47B1-8078-840D1AE245D9}" srcOrd="0" destOrd="0" parTransId="{43BB0635-CCEC-42B7-AA20-C33C6339A485}" sibTransId="{403E98D0-047C-4925-BDEB-188E3571EA1A}"/>
    <dgm:cxn modelId="{77E73005-8187-40EA-B771-9B82E6579E8D}" srcId="{A8BF957B-E9DC-4030-98FA-684CE7DD6DCF}" destId="{3CADAD94-775D-4514-8DF0-4CE5F6CB6AA4}" srcOrd="1" destOrd="0" parTransId="{873988DC-EDF0-461A-941D-A9F5BC984360}" sibTransId="{34FE29E6-A4A5-4804-8F41-30570FFAE7C0}"/>
    <dgm:cxn modelId="{0305F0DE-2FA3-45F3-8065-09A670986C6D}" type="presOf" srcId="{07E13DBC-F972-4A4D-BA0F-6F11AF343170}" destId="{988AA487-5747-4B68-9F86-E09513F4E8DE}" srcOrd="0" destOrd="0" presId="urn:microsoft.com/office/officeart/2005/8/layout/hierarchy1"/>
    <dgm:cxn modelId="{126148BA-1CB3-42FA-8494-4FC7FF864AF3}" type="presOf" srcId="{1136456D-5169-41BD-AB06-F16F8AB13C34}" destId="{DEE4C359-3448-4023-A97C-DAF316ED8968}" srcOrd="0" destOrd="0" presId="urn:microsoft.com/office/officeart/2005/8/layout/hierarchy1"/>
    <dgm:cxn modelId="{0965D9E2-DED0-46FD-9C47-385240C27E7D}" type="presOf" srcId="{43BB0635-CCEC-42B7-AA20-C33C6339A485}" destId="{BB72DB59-4145-47F6-AA5E-D131B056C2A2}" srcOrd="0" destOrd="0" presId="urn:microsoft.com/office/officeart/2005/8/layout/hierarchy1"/>
    <dgm:cxn modelId="{A891B63D-2B33-468F-8636-9E00FA6F3B87}" type="presOf" srcId="{CBCC7A29-AD99-4886-89E9-FC0BF4750BFD}" destId="{71BAF74E-5F77-475D-83B0-5C3FD45A9CAB}" srcOrd="0" destOrd="0" presId="urn:microsoft.com/office/officeart/2005/8/layout/hierarchy1"/>
    <dgm:cxn modelId="{FAE3A559-419B-40FF-9028-A710E30306A1}" srcId="{06536786-F7FF-45FE-95F2-A990DF02C3F6}" destId="{C5945A14-84FC-4956-A4E6-8036FCB88458}" srcOrd="4" destOrd="0" parTransId="{15E7A2F7-1BB7-41EB-A3EB-CB5D7FA7FDE6}" sibTransId="{9CB92644-6264-49E7-BDD0-0CF9C4B628DA}"/>
    <dgm:cxn modelId="{B6BD95ED-E890-4E00-B61B-106AF8B8C836}" type="presOf" srcId="{388B7E2B-FF2B-43EF-B49C-714EB07AF2FC}" destId="{DD355C56-331F-4E50-A390-6E75B9FFF46C}" srcOrd="0" destOrd="0" presId="urn:microsoft.com/office/officeart/2005/8/layout/hierarchy1"/>
    <dgm:cxn modelId="{CDC65390-F7CC-472B-868C-590D45A59575}" srcId="{D0450EFA-9B9C-4336-BC64-F1C603A0A3E4}" destId="{93D9F9E4-64A4-4154-A1AD-19A11525135D}" srcOrd="0" destOrd="0" parTransId="{7416876E-F261-4EB7-BD65-A8B7A524BAEA}" sibTransId="{FBE05AFE-699B-46C2-B91B-71DA0F01A75D}"/>
    <dgm:cxn modelId="{7CB52E4C-1F38-469A-BAFE-E7E7739C616A}" srcId="{06536786-F7FF-45FE-95F2-A990DF02C3F6}" destId="{A8BF957B-E9DC-4030-98FA-684CE7DD6DCF}" srcOrd="3" destOrd="0" parTransId="{232B7420-656D-4A58-A6C0-A9BE875CAB5D}" sibTransId="{F3471CBE-8776-4A00-9A8B-412492509705}"/>
    <dgm:cxn modelId="{21D40A54-1D51-4660-B187-6AF4A3422A43}" srcId="{58CF1EA9-3040-4FE1-B23C-1D644F9FE249}" destId="{E3645873-B80D-472E-8573-A88AB637A87C}" srcOrd="1" destOrd="0" parTransId="{388B7E2B-FF2B-43EF-B49C-714EB07AF2FC}" sibTransId="{5CCBCA19-41A4-4704-814A-B8D63A653046}"/>
    <dgm:cxn modelId="{1EAEE926-8F3B-4714-9875-D5221A37622F}" type="presOf" srcId="{7D513132-5FAC-4260-B2D1-961C173F99D5}" destId="{61B2C402-17EA-471F-8EBA-7184866F12A6}" srcOrd="0" destOrd="0" presId="urn:microsoft.com/office/officeart/2005/8/layout/hierarchy1"/>
    <dgm:cxn modelId="{A06EE4EA-5634-44F4-974D-7045BAD427DD}" type="presOf" srcId="{D0450EFA-9B9C-4336-BC64-F1C603A0A3E4}" destId="{4549FB4E-D6C4-4C64-81CF-EE1EEBFB7D8D}" srcOrd="0" destOrd="0" presId="urn:microsoft.com/office/officeart/2005/8/layout/hierarchy1"/>
    <dgm:cxn modelId="{CDED4736-BBBD-4B98-BA75-F594B914EC13}" type="presOf" srcId="{15E7A2F7-1BB7-41EB-A3EB-CB5D7FA7FDE6}" destId="{6254354C-4176-41C2-B2E7-06D162E2AC5E}" srcOrd="0" destOrd="0" presId="urn:microsoft.com/office/officeart/2005/8/layout/hierarchy1"/>
    <dgm:cxn modelId="{E493F748-DFF4-418D-A21A-4DB0C69E45B7}" type="presOf" srcId="{31D6F3B8-1F5A-4E46-BBDA-7182902EC7C1}" destId="{37980185-4C93-43C1-A51D-15BE97F5FBDF}" srcOrd="0" destOrd="0" presId="urn:microsoft.com/office/officeart/2005/8/layout/hierarchy1"/>
    <dgm:cxn modelId="{0C2539D7-730B-4597-B641-E07B11A34DFA}" type="presOf" srcId="{1F115556-4FDC-4ACA-8336-8FA1CB15E72C}" destId="{D486F580-351C-4235-A0E1-7406C5AA5BF5}" srcOrd="0" destOrd="0" presId="urn:microsoft.com/office/officeart/2005/8/layout/hierarchy1"/>
    <dgm:cxn modelId="{A7E5CF59-85A0-4230-8B13-76B3717B6564}" srcId="{6F244300-A8A6-4376-BCA1-5B562E17BCE8}" destId="{CF8D59D0-9E2D-45CB-AFE7-46CEBD95DC76}" srcOrd="1" destOrd="0" parTransId="{09B28599-E8CE-425C-BB4F-7E4D5725C976}" sibTransId="{03BD2C76-D1FD-4734-BA38-6E5D9E30B1CB}"/>
    <dgm:cxn modelId="{CBDFFB2A-8522-40C7-B495-1C82DA8B15EE}" type="presOf" srcId="{FECF8639-88BC-41E1-A30D-7C3D25ABCB6C}" destId="{AE6107DE-8ACE-4B44-930D-97DBF851B683}" srcOrd="0" destOrd="0" presId="urn:microsoft.com/office/officeart/2005/8/layout/hierarchy1"/>
    <dgm:cxn modelId="{9C906ABF-E799-4F87-8EAE-1D487D1177AC}" srcId="{5039FD69-8DA8-4EE8-854B-491B3559AF3F}" destId="{F29BCC2C-6550-4AC6-8814-66B89BF14EF9}" srcOrd="0" destOrd="0" parTransId="{CC5D458E-D6A5-4E85-ACC1-672E16352610}" sibTransId="{66A8CFA6-E325-4CA4-BB66-CD321B9BDA84}"/>
    <dgm:cxn modelId="{78AD8F34-0ECB-4003-831D-DF1C3E0B5E32}" srcId="{F5BF31E8-B10F-4B0E-BF7F-3FA31A62C7A3}" destId="{132E7BA2-3350-4199-9B9D-0CC65900607C}" srcOrd="0" destOrd="0" parTransId="{34C1ADEF-C61C-41CD-B2D3-F3C471B47A25}" sibTransId="{F21ED34F-CB12-4699-B698-704CC25C8288}"/>
    <dgm:cxn modelId="{87A81708-D874-4403-9DC1-AE97056C5231}" type="presOf" srcId="{3CADAD94-775D-4514-8DF0-4CE5F6CB6AA4}" destId="{A003B66F-C851-470E-BB3B-41D511FA3B3D}" srcOrd="0" destOrd="0" presId="urn:microsoft.com/office/officeart/2005/8/layout/hierarchy1"/>
    <dgm:cxn modelId="{9900A927-4CD1-4420-A0D9-F522043911B0}" type="presOf" srcId="{6F244300-A8A6-4376-BCA1-5B562E17BCE8}" destId="{7F65C886-B6A3-47E2-BA6E-032505B28436}" srcOrd="0" destOrd="0" presId="urn:microsoft.com/office/officeart/2005/8/layout/hierarchy1"/>
    <dgm:cxn modelId="{229B8FC7-EEAE-4068-B99E-A386706B373F}" type="presOf" srcId="{F59D43CB-D3C3-4D78-A6D5-939D4F443014}" destId="{47B49950-83D4-4E49-9355-2A5B911B546B}" srcOrd="0" destOrd="0" presId="urn:microsoft.com/office/officeart/2005/8/layout/hierarchy1"/>
    <dgm:cxn modelId="{49F6FD02-1EF5-4093-ACE4-906CCBE2911A}" type="presOf" srcId="{4FBE50E7-9FD1-4372-8113-52019A1EF649}" destId="{F74D4146-C993-40CA-91D6-3BC1422E7522}" srcOrd="0" destOrd="0" presId="urn:microsoft.com/office/officeart/2005/8/layout/hierarchy1"/>
    <dgm:cxn modelId="{210E311D-DECB-437D-92DF-594C394586EF}" type="presOf" srcId="{1E8408AE-BA15-416B-B82F-762185074AB2}" destId="{1905A200-1F77-4795-8BA4-8CF094580327}" srcOrd="0" destOrd="0" presId="urn:microsoft.com/office/officeart/2005/8/layout/hierarchy1"/>
    <dgm:cxn modelId="{962EAA49-F5AE-4F4F-897B-7CA07300FAA2}" srcId="{84AA312C-4A3B-47F8-BE25-B8EF9AB2C416}" destId="{D0450EFA-9B9C-4336-BC64-F1C603A0A3E4}" srcOrd="0" destOrd="0" parTransId="{F2627303-5827-4066-B80D-77CF5C9E2633}" sibTransId="{0DFCB65C-0B80-4023-96BA-FC560F03E4C4}"/>
    <dgm:cxn modelId="{DCDC7557-821B-4023-9209-D652711DB756}" srcId="{1291F739-A403-4562-ACB9-157E728D2910}" destId="{B9E0A71E-EB68-497D-979E-5FC52AAD7CFC}" srcOrd="0" destOrd="0" parTransId="{CBCC7A29-AD99-4886-89E9-FC0BF4750BFD}" sibTransId="{C14CB031-F0AF-495D-B0EC-6942DB8EE3C3}"/>
    <dgm:cxn modelId="{C1017291-71B2-4087-8393-116DEAAAAD91}" type="presOf" srcId="{71346AD5-211E-42A8-A1F0-14E72482BFA6}" destId="{C8B4C666-EB90-4014-89F6-E9FC8657B89A}" srcOrd="0" destOrd="0" presId="urn:microsoft.com/office/officeart/2005/8/layout/hierarchy1"/>
    <dgm:cxn modelId="{E0587A81-1932-4599-99CB-D7D7C7E127B6}" type="presOf" srcId="{5F3F5358-6FA7-4DE9-8142-0E02601D4002}" destId="{55E3AD7A-197B-4D03-B31B-C288BC9A8A64}" srcOrd="0" destOrd="0" presId="urn:microsoft.com/office/officeart/2005/8/layout/hierarchy1"/>
    <dgm:cxn modelId="{DB78BC73-B70F-48FF-9975-13939F27C14D}" srcId="{06536786-F7FF-45FE-95F2-A990DF02C3F6}" destId="{6F244300-A8A6-4376-BCA1-5B562E17BCE8}" srcOrd="6" destOrd="0" parTransId="{31D6F3B8-1F5A-4E46-BBDA-7182902EC7C1}" sibTransId="{135F3E48-3AA6-41F7-AD17-B20CED36CD8A}"/>
    <dgm:cxn modelId="{C4B69C23-E6B9-4B5F-A3D4-96FDDC0D624A}" type="presOf" srcId="{8F83A8F9-BE00-4A43-B090-0A9F1F7D8FE3}" destId="{A94B8041-3B88-4077-976F-622E14286A28}" srcOrd="0" destOrd="0" presId="urn:microsoft.com/office/officeart/2005/8/layout/hierarchy1"/>
    <dgm:cxn modelId="{542AC7B8-21FE-4773-9779-6A2F0224A963}" type="presOf" srcId="{132E7BA2-3350-4199-9B9D-0CC65900607C}" destId="{B0F67F6F-70ED-4F41-A2C0-85FC1A3E3BB8}" srcOrd="0" destOrd="0" presId="urn:microsoft.com/office/officeart/2005/8/layout/hierarchy1"/>
    <dgm:cxn modelId="{B659450A-C79D-4190-A699-BC574EC46644}" srcId="{2E0D5684-9384-44A5-B7BF-7DD5D45E9062}" destId="{06536786-F7FF-45FE-95F2-A990DF02C3F6}" srcOrd="0" destOrd="0" parTransId="{B910B9C7-726D-495D-9320-ED1652E077C6}" sibTransId="{ACEC8218-FF79-4870-9A3F-49198F645D80}"/>
    <dgm:cxn modelId="{DAB8199B-38CC-4BFE-B598-4F518BC71485}" srcId="{06536786-F7FF-45FE-95F2-A990DF02C3F6}" destId="{25CEA2A5-3E5C-49CC-8401-33D386BAEB4B}" srcOrd="1" destOrd="0" parTransId="{F24CF7B4-A223-4D53-9A72-297615D0DFE6}" sibTransId="{0D3E7E53-C809-4B60-8CA4-174EDCB33839}"/>
    <dgm:cxn modelId="{FB3EA785-DEF7-4999-9410-25D630A5FD7C}" srcId="{B1EFF8C8-AE56-404C-A2A0-C434F9E73508}" destId="{DD197E61-2BC9-4AEA-8693-57A15A225244}" srcOrd="0" destOrd="0" parTransId="{C95021F0-86FC-4E8B-884C-EFFDFB2E2842}" sibTransId="{25C6B8E0-81EB-4749-AE73-04E0CE548BC0}"/>
    <dgm:cxn modelId="{DFE33B17-E1E0-40E8-83A3-BC7708FA1EB0}" type="presParOf" srcId="{7032B618-E697-43CD-ACEE-B78276D8F051}" destId="{206FEC55-7C35-477B-BE0D-CC6423D1B62B}" srcOrd="0" destOrd="0" presId="urn:microsoft.com/office/officeart/2005/8/layout/hierarchy1"/>
    <dgm:cxn modelId="{BA301B40-AAD3-4651-B093-B28FAB647483}" type="presParOf" srcId="{206FEC55-7C35-477B-BE0D-CC6423D1B62B}" destId="{D1E54927-266F-4C25-BF22-D8909BE6D1F9}" srcOrd="0" destOrd="0" presId="urn:microsoft.com/office/officeart/2005/8/layout/hierarchy1"/>
    <dgm:cxn modelId="{C7CB09C9-2968-467F-A700-0B8B004D9432}" type="presParOf" srcId="{D1E54927-266F-4C25-BF22-D8909BE6D1F9}" destId="{71B6CADA-C013-4177-898E-BB3951475067}" srcOrd="0" destOrd="0" presId="urn:microsoft.com/office/officeart/2005/8/layout/hierarchy1"/>
    <dgm:cxn modelId="{61E33B35-E2C6-42C0-8925-6CC2002432A1}" type="presParOf" srcId="{D1E54927-266F-4C25-BF22-D8909BE6D1F9}" destId="{15185A5B-688C-4504-B0F1-79E1D4E116DE}" srcOrd="1" destOrd="0" presId="urn:microsoft.com/office/officeart/2005/8/layout/hierarchy1"/>
    <dgm:cxn modelId="{19723CB4-997B-45A9-A4C6-3131B63A5E43}" type="presParOf" srcId="{206FEC55-7C35-477B-BE0D-CC6423D1B62B}" destId="{E122E3E0-2096-4224-82D9-7A1EAB3A601F}" srcOrd="1" destOrd="0" presId="urn:microsoft.com/office/officeart/2005/8/layout/hierarchy1"/>
    <dgm:cxn modelId="{0CE1FE07-5916-40F3-8B5F-6BAC43DFC6EB}" type="presParOf" srcId="{E122E3E0-2096-4224-82D9-7A1EAB3A601F}" destId="{A94B8041-3B88-4077-976F-622E14286A28}" srcOrd="0" destOrd="0" presId="urn:microsoft.com/office/officeart/2005/8/layout/hierarchy1"/>
    <dgm:cxn modelId="{404913A5-457A-40FD-9078-8317081359E0}" type="presParOf" srcId="{E122E3E0-2096-4224-82D9-7A1EAB3A601F}" destId="{DBC8020F-135E-444B-897D-E1F6F602FA46}" srcOrd="1" destOrd="0" presId="urn:microsoft.com/office/officeart/2005/8/layout/hierarchy1"/>
    <dgm:cxn modelId="{CE4CB50C-A1AD-448D-9A7F-870DEFC2695F}" type="presParOf" srcId="{DBC8020F-135E-444B-897D-E1F6F602FA46}" destId="{10C38569-1ED9-467A-A5B4-6F8C82810863}" srcOrd="0" destOrd="0" presId="urn:microsoft.com/office/officeart/2005/8/layout/hierarchy1"/>
    <dgm:cxn modelId="{548331AD-7DA2-42E1-A33D-CE631F4F7A5F}" type="presParOf" srcId="{10C38569-1ED9-467A-A5B4-6F8C82810863}" destId="{68B44404-675B-4969-B19E-994CABF5BF1E}" srcOrd="0" destOrd="0" presId="urn:microsoft.com/office/officeart/2005/8/layout/hierarchy1"/>
    <dgm:cxn modelId="{6F5D976B-C06B-43A4-98B5-B54705DE5F4A}" type="presParOf" srcId="{10C38569-1ED9-467A-A5B4-6F8C82810863}" destId="{9762E683-BA8D-4B5E-9F8F-307772777F7C}" srcOrd="1" destOrd="0" presId="urn:microsoft.com/office/officeart/2005/8/layout/hierarchy1"/>
    <dgm:cxn modelId="{425494EF-7A4B-4F0F-BB14-57A823DA7617}" type="presParOf" srcId="{DBC8020F-135E-444B-897D-E1F6F602FA46}" destId="{E5449257-15C5-46B5-95F1-EA75FE2CF166}" srcOrd="1" destOrd="0" presId="urn:microsoft.com/office/officeart/2005/8/layout/hierarchy1"/>
    <dgm:cxn modelId="{4B932BA0-D35C-4240-91DC-A91EBDF0CEF1}" type="presParOf" srcId="{E122E3E0-2096-4224-82D9-7A1EAB3A601F}" destId="{6292979D-7F8C-414F-A906-3B129E80DBF3}" srcOrd="2" destOrd="0" presId="urn:microsoft.com/office/officeart/2005/8/layout/hierarchy1"/>
    <dgm:cxn modelId="{2A44225C-4A31-410C-BD79-39CB32DFD617}" type="presParOf" srcId="{E122E3E0-2096-4224-82D9-7A1EAB3A601F}" destId="{BE4FA096-0B41-4B8A-92E5-3606B1AF71DB}" srcOrd="3" destOrd="0" presId="urn:microsoft.com/office/officeart/2005/8/layout/hierarchy1"/>
    <dgm:cxn modelId="{D1EAE7B1-0D1B-4AFE-BDDD-2B78388CC254}" type="presParOf" srcId="{BE4FA096-0B41-4B8A-92E5-3606B1AF71DB}" destId="{E4EE959A-9272-48A1-BFF2-30A219E01692}" srcOrd="0" destOrd="0" presId="urn:microsoft.com/office/officeart/2005/8/layout/hierarchy1"/>
    <dgm:cxn modelId="{8003B729-3436-450D-A7F3-545A3F862738}" type="presParOf" srcId="{E4EE959A-9272-48A1-BFF2-30A219E01692}" destId="{1CE40CDB-1631-4BBA-B573-032030B6BDC0}" srcOrd="0" destOrd="0" presId="urn:microsoft.com/office/officeart/2005/8/layout/hierarchy1"/>
    <dgm:cxn modelId="{A95C8523-CAF2-4143-AD22-6C2C4C16E252}" type="presParOf" srcId="{E4EE959A-9272-48A1-BFF2-30A219E01692}" destId="{4FC1FC3A-964A-4DA9-A5AD-B26E0B83BEFF}" srcOrd="1" destOrd="0" presId="urn:microsoft.com/office/officeart/2005/8/layout/hierarchy1"/>
    <dgm:cxn modelId="{D819291C-EAE2-436F-B0C4-8E12844BCDB0}" type="presParOf" srcId="{BE4FA096-0B41-4B8A-92E5-3606B1AF71DB}" destId="{DBC7ABE6-1D5F-40FA-901F-E5FE457EB854}" srcOrd="1" destOrd="0" presId="urn:microsoft.com/office/officeart/2005/8/layout/hierarchy1"/>
    <dgm:cxn modelId="{5F8F2F38-5CDB-4AD9-B939-DDA3802E400F}" type="presParOf" srcId="{E122E3E0-2096-4224-82D9-7A1EAB3A601F}" destId="{A3048F14-D474-48E8-B12C-240ACCC97B3C}" srcOrd="4" destOrd="0" presId="urn:microsoft.com/office/officeart/2005/8/layout/hierarchy1"/>
    <dgm:cxn modelId="{FACB2B8E-4631-4A20-B28E-8F962BC33D8F}" type="presParOf" srcId="{E122E3E0-2096-4224-82D9-7A1EAB3A601F}" destId="{1AC5C035-82AF-460A-BC20-D878A472B903}" srcOrd="5" destOrd="0" presId="urn:microsoft.com/office/officeart/2005/8/layout/hierarchy1"/>
    <dgm:cxn modelId="{8B15C03A-788D-4559-92B3-B0BE6A2599C6}" type="presParOf" srcId="{1AC5C035-82AF-460A-BC20-D878A472B903}" destId="{C6C198BB-C07B-472A-9AEF-D0892BD7F08C}" srcOrd="0" destOrd="0" presId="urn:microsoft.com/office/officeart/2005/8/layout/hierarchy1"/>
    <dgm:cxn modelId="{77E0136D-4182-4132-9DCB-67973B62F692}" type="presParOf" srcId="{C6C198BB-C07B-472A-9AEF-D0892BD7F08C}" destId="{9E1B2AB0-A850-43DC-9DA4-9FD04E0DC2FF}" srcOrd="0" destOrd="0" presId="urn:microsoft.com/office/officeart/2005/8/layout/hierarchy1"/>
    <dgm:cxn modelId="{20DE9596-6875-4848-B5A4-15649B5662B7}" type="presParOf" srcId="{C6C198BB-C07B-472A-9AEF-D0892BD7F08C}" destId="{B4C5541A-E6C0-400F-A540-1EEC7B0DC030}" srcOrd="1" destOrd="0" presId="urn:microsoft.com/office/officeart/2005/8/layout/hierarchy1"/>
    <dgm:cxn modelId="{67E37AB7-D262-442A-9F51-A5549AB4AEAD}" type="presParOf" srcId="{1AC5C035-82AF-460A-BC20-D878A472B903}" destId="{8E3102B8-A30F-4602-9A8C-E611FC5ACA0A}" srcOrd="1" destOrd="0" presId="urn:microsoft.com/office/officeart/2005/8/layout/hierarchy1"/>
    <dgm:cxn modelId="{6024DE03-5D19-4482-9660-7033685EAEB7}" type="presParOf" srcId="{E122E3E0-2096-4224-82D9-7A1EAB3A601F}" destId="{7F59A590-83E6-49EB-8294-168C6F34200E}" srcOrd="6" destOrd="0" presId="urn:microsoft.com/office/officeart/2005/8/layout/hierarchy1"/>
    <dgm:cxn modelId="{B553611A-E7F9-45E6-8B4B-C72D52FFAB19}" type="presParOf" srcId="{E122E3E0-2096-4224-82D9-7A1EAB3A601F}" destId="{4EAC859F-8934-4811-8EF9-BDE6621C1FDE}" srcOrd="7" destOrd="0" presId="urn:microsoft.com/office/officeart/2005/8/layout/hierarchy1"/>
    <dgm:cxn modelId="{961D4A98-22BF-4396-95E7-9036E299502C}" type="presParOf" srcId="{4EAC859F-8934-4811-8EF9-BDE6621C1FDE}" destId="{D6FD14E4-F929-4548-903E-C9873C90A356}" srcOrd="0" destOrd="0" presId="urn:microsoft.com/office/officeart/2005/8/layout/hierarchy1"/>
    <dgm:cxn modelId="{733F0C6E-94EA-4E2F-B2FA-6824DB344A1C}" type="presParOf" srcId="{D6FD14E4-F929-4548-903E-C9873C90A356}" destId="{8BF60AB8-402B-4586-AB6C-421890D8EA3B}" srcOrd="0" destOrd="0" presId="urn:microsoft.com/office/officeart/2005/8/layout/hierarchy1"/>
    <dgm:cxn modelId="{36167004-18D4-4DEF-B430-0F96A9FE863D}" type="presParOf" srcId="{D6FD14E4-F929-4548-903E-C9873C90A356}" destId="{581BEE5C-38A3-4617-85EA-1ECBF8698A0A}" srcOrd="1" destOrd="0" presId="urn:microsoft.com/office/officeart/2005/8/layout/hierarchy1"/>
    <dgm:cxn modelId="{E987B50C-D1B3-481A-966C-F71D445B7453}" type="presParOf" srcId="{4EAC859F-8934-4811-8EF9-BDE6621C1FDE}" destId="{8F219C56-8C5F-405B-9BC5-A852BFC31DFA}" srcOrd="1" destOrd="0" presId="urn:microsoft.com/office/officeart/2005/8/layout/hierarchy1"/>
    <dgm:cxn modelId="{7104EC88-9061-46E5-8DE6-AD34B4AC6C46}" type="presParOf" srcId="{8F219C56-8C5F-405B-9BC5-A852BFC31DFA}" destId="{C01162B8-4599-4113-8F30-AC01553D1161}" srcOrd="0" destOrd="0" presId="urn:microsoft.com/office/officeart/2005/8/layout/hierarchy1"/>
    <dgm:cxn modelId="{072D2038-B73D-49ED-917C-61EE88BBC9D5}" type="presParOf" srcId="{8F219C56-8C5F-405B-9BC5-A852BFC31DFA}" destId="{22EF3D61-22AE-4455-8B7B-FC203AA4F460}" srcOrd="1" destOrd="0" presId="urn:microsoft.com/office/officeart/2005/8/layout/hierarchy1"/>
    <dgm:cxn modelId="{1F21BB72-AD89-4160-BF99-26CD2673FD8A}" type="presParOf" srcId="{22EF3D61-22AE-4455-8B7B-FC203AA4F460}" destId="{947AC256-6164-469E-8119-D288F074FC1B}" srcOrd="0" destOrd="0" presId="urn:microsoft.com/office/officeart/2005/8/layout/hierarchy1"/>
    <dgm:cxn modelId="{21B9DA6B-773F-4350-9407-1433F0E71473}" type="presParOf" srcId="{947AC256-6164-469E-8119-D288F074FC1B}" destId="{9F8DD874-9A2F-4164-B1FF-2199F610B008}" srcOrd="0" destOrd="0" presId="urn:microsoft.com/office/officeart/2005/8/layout/hierarchy1"/>
    <dgm:cxn modelId="{07BD7643-58FF-4EA5-8A84-8DA6ED8F1818}" type="presParOf" srcId="{947AC256-6164-469E-8119-D288F074FC1B}" destId="{73BA4797-27B0-4DED-A44F-745C5DDDFC39}" srcOrd="1" destOrd="0" presId="urn:microsoft.com/office/officeart/2005/8/layout/hierarchy1"/>
    <dgm:cxn modelId="{5240989F-1D36-44ED-94BF-BD7CFD3D119C}" type="presParOf" srcId="{22EF3D61-22AE-4455-8B7B-FC203AA4F460}" destId="{A4F971BA-6976-4297-9FA7-309187DEBEC2}" srcOrd="1" destOrd="0" presId="urn:microsoft.com/office/officeart/2005/8/layout/hierarchy1"/>
    <dgm:cxn modelId="{4DE7FD09-4720-4194-832F-ECA9A4F8D084}" type="presParOf" srcId="{A4F971BA-6976-4297-9FA7-309187DEBEC2}" destId="{C5E31A59-A9EE-4C49-B73D-2F776A5A336E}" srcOrd="0" destOrd="0" presId="urn:microsoft.com/office/officeart/2005/8/layout/hierarchy1"/>
    <dgm:cxn modelId="{10CB00BB-4D8A-4A34-ACBB-F7BCAD99762E}" type="presParOf" srcId="{A4F971BA-6976-4297-9FA7-309187DEBEC2}" destId="{873E105F-9631-495F-BFBF-F9CFD0EABD40}" srcOrd="1" destOrd="0" presId="urn:microsoft.com/office/officeart/2005/8/layout/hierarchy1"/>
    <dgm:cxn modelId="{71BFB1CE-D8C9-4D16-8F02-2EB4926B0015}" type="presParOf" srcId="{873E105F-9631-495F-BFBF-F9CFD0EABD40}" destId="{33F39E36-5F4B-422D-B7FD-F3DA8D7B6A68}" srcOrd="0" destOrd="0" presId="urn:microsoft.com/office/officeart/2005/8/layout/hierarchy1"/>
    <dgm:cxn modelId="{574B3082-56CC-4B93-8468-AB446B1D992A}" type="presParOf" srcId="{33F39E36-5F4B-422D-B7FD-F3DA8D7B6A68}" destId="{7BD8B75B-ABD3-4CB1-BD2C-CF07F17A5100}" srcOrd="0" destOrd="0" presId="urn:microsoft.com/office/officeart/2005/8/layout/hierarchy1"/>
    <dgm:cxn modelId="{F23C1053-00DD-4A0C-8B63-497F15E1A5B8}" type="presParOf" srcId="{33F39E36-5F4B-422D-B7FD-F3DA8D7B6A68}" destId="{340E1027-E8DA-440C-8188-E6C8B96F1629}" srcOrd="1" destOrd="0" presId="urn:microsoft.com/office/officeart/2005/8/layout/hierarchy1"/>
    <dgm:cxn modelId="{C3BD757E-6970-4ACC-A229-4A212F51A648}" type="presParOf" srcId="{873E105F-9631-495F-BFBF-F9CFD0EABD40}" destId="{D784AB93-4B7F-49A6-A030-A8CAE3016AE2}" srcOrd="1" destOrd="0" presId="urn:microsoft.com/office/officeart/2005/8/layout/hierarchy1"/>
    <dgm:cxn modelId="{958522A6-DF89-47C6-8515-7D69112ADAD0}" type="presParOf" srcId="{8F219C56-8C5F-405B-9BC5-A852BFC31DFA}" destId="{6485F1DC-37A9-409B-BC5B-1FA622BF13CE}" srcOrd="2" destOrd="0" presId="urn:microsoft.com/office/officeart/2005/8/layout/hierarchy1"/>
    <dgm:cxn modelId="{408F1F8B-2DCD-4208-9A26-EF2A2E1DF320}" type="presParOf" srcId="{8F219C56-8C5F-405B-9BC5-A852BFC31DFA}" destId="{F8A29FD1-360F-44E8-90CA-41BF9B2A3EC2}" srcOrd="3" destOrd="0" presId="urn:microsoft.com/office/officeart/2005/8/layout/hierarchy1"/>
    <dgm:cxn modelId="{64A28C97-90E6-41BD-A8F9-E1B4E010716E}" type="presParOf" srcId="{F8A29FD1-360F-44E8-90CA-41BF9B2A3EC2}" destId="{BC98C4A9-2297-4EE2-BF81-8F97EC47CA61}" srcOrd="0" destOrd="0" presId="urn:microsoft.com/office/officeart/2005/8/layout/hierarchy1"/>
    <dgm:cxn modelId="{E688A1E7-EC4C-4062-A12D-7556C0D848FF}" type="presParOf" srcId="{BC98C4A9-2297-4EE2-BF81-8F97EC47CA61}" destId="{DCC5CA60-82BB-4481-AA5E-9D6F3C582118}" srcOrd="0" destOrd="0" presId="urn:microsoft.com/office/officeart/2005/8/layout/hierarchy1"/>
    <dgm:cxn modelId="{868C5521-B086-4E82-8AC2-5C0A359E2980}" type="presParOf" srcId="{BC98C4A9-2297-4EE2-BF81-8F97EC47CA61}" destId="{A003B66F-C851-470E-BB3B-41D511FA3B3D}" srcOrd="1" destOrd="0" presId="urn:microsoft.com/office/officeart/2005/8/layout/hierarchy1"/>
    <dgm:cxn modelId="{8BEEBCC5-F855-4507-BBD2-F8DC3E7CB50B}" type="presParOf" srcId="{F8A29FD1-360F-44E8-90CA-41BF9B2A3EC2}" destId="{1BD6DB6B-B01D-4EFD-9913-29A00F9534CD}" srcOrd="1" destOrd="0" presId="urn:microsoft.com/office/officeart/2005/8/layout/hierarchy1"/>
    <dgm:cxn modelId="{FB9C21F1-73B7-4808-B1DF-5BAD36EF4A1B}" type="presParOf" srcId="{1BD6DB6B-B01D-4EFD-9913-29A00F9534CD}" destId="{AE6107DE-8ACE-4B44-930D-97DBF851B683}" srcOrd="0" destOrd="0" presId="urn:microsoft.com/office/officeart/2005/8/layout/hierarchy1"/>
    <dgm:cxn modelId="{1D3DBF2B-B784-4320-95E5-42547AE6CB5E}" type="presParOf" srcId="{1BD6DB6B-B01D-4EFD-9913-29A00F9534CD}" destId="{B984F28F-BBB8-4B38-9690-D180D7852B6A}" srcOrd="1" destOrd="0" presId="urn:microsoft.com/office/officeart/2005/8/layout/hierarchy1"/>
    <dgm:cxn modelId="{C807553D-4EBB-4873-A6EB-001AE57EE540}" type="presParOf" srcId="{B984F28F-BBB8-4B38-9690-D180D7852B6A}" destId="{7C802AE8-9A82-4D4C-8831-C42A1045BAE6}" srcOrd="0" destOrd="0" presId="urn:microsoft.com/office/officeart/2005/8/layout/hierarchy1"/>
    <dgm:cxn modelId="{836DEFBC-04C4-4557-BD01-B2548AC1334D}" type="presParOf" srcId="{7C802AE8-9A82-4D4C-8831-C42A1045BAE6}" destId="{C49AD3E6-69C3-42C8-A844-E5096BD7A9A2}" srcOrd="0" destOrd="0" presId="urn:microsoft.com/office/officeart/2005/8/layout/hierarchy1"/>
    <dgm:cxn modelId="{84E3EFF2-05BC-4D6E-A9BD-38E1C1D53BE8}" type="presParOf" srcId="{7C802AE8-9A82-4D4C-8831-C42A1045BAE6}" destId="{61B2C402-17EA-471F-8EBA-7184866F12A6}" srcOrd="1" destOrd="0" presId="urn:microsoft.com/office/officeart/2005/8/layout/hierarchy1"/>
    <dgm:cxn modelId="{E0FD95C1-5D18-46C0-8939-F5C7E3EAFF01}" type="presParOf" srcId="{B984F28F-BBB8-4B38-9690-D180D7852B6A}" destId="{39A2CFBD-6581-4C52-828E-C631F03B3AE6}" srcOrd="1" destOrd="0" presId="urn:microsoft.com/office/officeart/2005/8/layout/hierarchy1"/>
    <dgm:cxn modelId="{8F5D3148-085E-422E-8622-0D3C6E5C6252}" type="presParOf" srcId="{8F219C56-8C5F-405B-9BC5-A852BFC31DFA}" destId="{005B7CC8-9CCF-477E-BB6E-69F181E04F0D}" srcOrd="4" destOrd="0" presId="urn:microsoft.com/office/officeart/2005/8/layout/hierarchy1"/>
    <dgm:cxn modelId="{87FA33DB-3821-4A47-911D-F8A390E066E6}" type="presParOf" srcId="{8F219C56-8C5F-405B-9BC5-A852BFC31DFA}" destId="{5056D61C-9739-4F01-8884-FA7089A7B61E}" srcOrd="5" destOrd="0" presId="urn:microsoft.com/office/officeart/2005/8/layout/hierarchy1"/>
    <dgm:cxn modelId="{6B8EAE52-489F-4ED1-9AA1-74892BB7A281}" type="presParOf" srcId="{5056D61C-9739-4F01-8884-FA7089A7B61E}" destId="{B8C62425-8876-472B-A57F-BE6938642B13}" srcOrd="0" destOrd="0" presId="urn:microsoft.com/office/officeart/2005/8/layout/hierarchy1"/>
    <dgm:cxn modelId="{8779BB3D-FBFC-4B68-9B48-A046A40B9F28}" type="presParOf" srcId="{B8C62425-8876-472B-A57F-BE6938642B13}" destId="{EBEBBA12-F768-4B3D-8E36-E523F9C32EAD}" srcOrd="0" destOrd="0" presId="urn:microsoft.com/office/officeart/2005/8/layout/hierarchy1"/>
    <dgm:cxn modelId="{7003F26B-E12B-455B-BB4D-CC2A3E0082D5}" type="presParOf" srcId="{B8C62425-8876-472B-A57F-BE6938642B13}" destId="{7D06070B-7B9F-4E2E-B4F7-7C79F80A4F03}" srcOrd="1" destOrd="0" presId="urn:microsoft.com/office/officeart/2005/8/layout/hierarchy1"/>
    <dgm:cxn modelId="{ED70590D-C584-4DF6-98A3-B4DB42A98C50}" type="presParOf" srcId="{5056D61C-9739-4F01-8884-FA7089A7B61E}" destId="{220BA294-3940-4D55-A251-3034C426AB2F}" srcOrd="1" destOrd="0" presId="urn:microsoft.com/office/officeart/2005/8/layout/hierarchy1"/>
    <dgm:cxn modelId="{29AF3B67-2655-4C4A-B4A0-9F7990056597}" type="presParOf" srcId="{220BA294-3940-4D55-A251-3034C426AB2F}" destId="{5A3B4B85-3ED7-42E9-804F-8AD344DAC54B}" srcOrd="0" destOrd="0" presId="urn:microsoft.com/office/officeart/2005/8/layout/hierarchy1"/>
    <dgm:cxn modelId="{7010C51B-2674-4155-A37D-4BB33BA91DA5}" type="presParOf" srcId="{220BA294-3940-4D55-A251-3034C426AB2F}" destId="{CCD7B825-E755-478B-8D6A-2FCDC3E4EC2C}" srcOrd="1" destOrd="0" presId="urn:microsoft.com/office/officeart/2005/8/layout/hierarchy1"/>
    <dgm:cxn modelId="{098C1E37-3361-4AAA-B003-E54C3F41703D}" type="presParOf" srcId="{CCD7B825-E755-478B-8D6A-2FCDC3E4EC2C}" destId="{E4D21F58-C36D-43BF-9E04-637B4ACE4A1F}" srcOrd="0" destOrd="0" presId="urn:microsoft.com/office/officeart/2005/8/layout/hierarchy1"/>
    <dgm:cxn modelId="{BAEEC346-BFA5-41E5-B191-AE6FFC13A9B6}" type="presParOf" srcId="{E4D21F58-C36D-43BF-9E04-637B4ACE4A1F}" destId="{70EFC692-CCD4-405D-AD0C-5080F79F4276}" srcOrd="0" destOrd="0" presId="urn:microsoft.com/office/officeart/2005/8/layout/hierarchy1"/>
    <dgm:cxn modelId="{DC175A46-62FF-41F8-B9C5-13CB798A9829}" type="presParOf" srcId="{E4D21F58-C36D-43BF-9E04-637B4ACE4A1F}" destId="{91A86A27-5439-428D-8F3A-9BD604102092}" srcOrd="1" destOrd="0" presId="urn:microsoft.com/office/officeart/2005/8/layout/hierarchy1"/>
    <dgm:cxn modelId="{149BB18F-F435-4DBC-AE47-03DABE7BEC1C}" type="presParOf" srcId="{CCD7B825-E755-478B-8D6A-2FCDC3E4EC2C}" destId="{5FD5D1B2-43DC-44CD-B90E-DEC26B1550A3}" srcOrd="1" destOrd="0" presId="urn:microsoft.com/office/officeart/2005/8/layout/hierarchy1"/>
    <dgm:cxn modelId="{AA4B911F-8464-49A2-A18D-79CD007F0197}" type="presParOf" srcId="{8F219C56-8C5F-405B-9BC5-A852BFC31DFA}" destId="{7DD882BA-A9F8-4EAE-B087-49D7BBD9485E}" srcOrd="6" destOrd="0" presId="urn:microsoft.com/office/officeart/2005/8/layout/hierarchy1"/>
    <dgm:cxn modelId="{9BE25D31-CE63-447F-BC0F-E2509407D38F}" type="presParOf" srcId="{8F219C56-8C5F-405B-9BC5-A852BFC31DFA}" destId="{211C5778-41D5-40B7-9607-66F9316C45A8}" srcOrd="7" destOrd="0" presId="urn:microsoft.com/office/officeart/2005/8/layout/hierarchy1"/>
    <dgm:cxn modelId="{1A28C858-13B2-4A4D-AE42-67738EF69CDB}" type="presParOf" srcId="{211C5778-41D5-40B7-9607-66F9316C45A8}" destId="{C0038D21-B193-4908-A43E-836ECB60011B}" srcOrd="0" destOrd="0" presId="urn:microsoft.com/office/officeart/2005/8/layout/hierarchy1"/>
    <dgm:cxn modelId="{F6AECFF9-8A5F-4562-AA62-7CA0ADA7B074}" type="presParOf" srcId="{C0038D21-B193-4908-A43E-836ECB60011B}" destId="{C24D9A78-1326-4B95-820F-AAE402B72455}" srcOrd="0" destOrd="0" presId="urn:microsoft.com/office/officeart/2005/8/layout/hierarchy1"/>
    <dgm:cxn modelId="{0347DF16-559D-45ED-935A-48C1F9E0B489}" type="presParOf" srcId="{C0038D21-B193-4908-A43E-836ECB60011B}" destId="{D61A9FF0-EE0C-4A59-AB15-075F9337EFC6}" srcOrd="1" destOrd="0" presId="urn:microsoft.com/office/officeart/2005/8/layout/hierarchy1"/>
    <dgm:cxn modelId="{56862D49-9852-45F6-82BD-7BA004F8596A}" type="presParOf" srcId="{211C5778-41D5-40B7-9607-66F9316C45A8}" destId="{8A6CECFB-AB23-477A-86F7-C9A1D08B8AE1}" srcOrd="1" destOrd="0" presId="urn:microsoft.com/office/officeart/2005/8/layout/hierarchy1"/>
    <dgm:cxn modelId="{DAA42E4A-079F-44A1-B076-FA2B774A07CF}" type="presParOf" srcId="{E122E3E0-2096-4224-82D9-7A1EAB3A601F}" destId="{6254354C-4176-41C2-B2E7-06D162E2AC5E}" srcOrd="8" destOrd="0" presId="urn:microsoft.com/office/officeart/2005/8/layout/hierarchy1"/>
    <dgm:cxn modelId="{3EAFADA1-36FD-4A0A-8175-5BD488E174C0}" type="presParOf" srcId="{E122E3E0-2096-4224-82D9-7A1EAB3A601F}" destId="{C9A1B2DD-20F0-43FD-92F4-9400D28F967E}" srcOrd="9" destOrd="0" presId="urn:microsoft.com/office/officeart/2005/8/layout/hierarchy1"/>
    <dgm:cxn modelId="{CAD72978-8D90-4E80-9AB6-182AA3424E43}" type="presParOf" srcId="{C9A1B2DD-20F0-43FD-92F4-9400D28F967E}" destId="{1D0E6DEF-B26E-401B-ABC2-0E6CCB657813}" srcOrd="0" destOrd="0" presId="urn:microsoft.com/office/officeart/2005/8/layout/hierarchy1"/>
    <dgm:cxn modelId="{BAF376FF-1BE7-4BC4-A67C-642527251ACA}" type="presParOf" srcId="{1D0E6DEF-B26E-401B-ABC2-0E6CCB657813}" destId="{302D01DB-FAF8-4C94-88AE-853A34A931C8}" srcOrd="0" destOrd="0" presId="urn:microsoft.com/office/officeart/2005/8/layout/hierarchy1"/>
    <dgm:cxn modelId="{EC0E7D30-E86A-4B88-A116-3BB5C14E1D40}" type="presParOf" srcId="{1D0E6DEF-B26E-401B-ABC2-0E6CCB657813}" destId="{653B4A5D-2ADE-4E26-9788-72669908F8DD}" srcOrd="1" destOrd="0" presId="urn:microsoft.com/office/officeart/2005/8/layout/hierarchy1"/>
    <dgm:cxn modelId="{74501A22-99FB-4CD1-A9B5-DB5537A603B0}" type="presParOf" srcId="{C9A1B2DD-20F0-43FD-92F4-9400D28F967E}" destId="{372D8C10-0926-4546-B884-6E6A494AE2C0}" srcOrd="1" destOrd="0" presId="urn:microsoft.com/office/officeart/2005/8/layout/hierarchy1"/>
    <dgm:cxn modelId="{B778E0D1-40E5-4E31-AE5E-E34F582D0D8E}" type="presParOf" srcId="{E122E3E0-2096-4224-82D9-7A1EAB3A601F}" destId="{045D58B2-7DB0-411B-863A-09B1938F2683}" srcOrd="10" destOrd="0" presId="urn:microsoft.com/office/officeart/2005/8/layout/hierarchy1"/>
    <dgm:cxn modelId="{9790CC83-D323-46F1-9841-EAEFF5C2C329}" type="presParOf" srcId="{E122E3E0-2096-4224-82D9-7A1EAB3A601F}" destId="{B74BF8A5-47AF-4BEC-9B0E-D2B003A99798}" srcOrd="11" destOrd="0" presId="urn:microsoft.com/office/officeart/2005/8/layout/hierarchy1"/>
    <dgm:cxn modelId="{25C4C2F7-3810-4F72-92F7-B5B15CBEC47E}" type="presParOf" srcId="{B74BF8A5-47AF-4BEC-9B0E-D2B003A99798}" destId="{DA93B2DC-EB72-49AC-BB77-4A0002D37537}" srcOrd="0" destOrd="0" presId="urn:microsoft.com/office/officeart/2005/8/layout/hierarchy1"/>
    <dgm:cxn modelId="{E9DBABFF-E516-4FA9-9FD0-DE5F1416701A}" type="presParOf" srcId="{DA93B2DC-EB72-49AC-BB77-4A0002D37537}" destId="{FD1E69CA-5BFD-4C05-84CD-6C2B8AF25E67}" srcOrd="0" destOrd="0" presId="urn:microsoft.com/office/officeart/2005/8/layout/hierarchy1"/>
    <dgm:cxn modelId="{3C5C6934-001C-4071-906E-7218FC5F9ED1}" type="presParOf" srcId="{DA93B2DC-EB72-49AC-BB77-4A0002D37537}" destId="{47B49950-83D4-4E49-9355-2A5B911B546B}" srcOrd="1" destOrd="0" presId="urn:microsoft.com/office/officeart/2005/8/layout/hierarchy1"/>
    <dgm:cxn modelId="{255D481C-F281-4090-9731-4B8A487D377B}" type="presParOf" srcId="{B74BF8A5-47AF-4BEC-9B0E-D2B003A99798}" destId="{3F15BD43-B18F-43A0-A204-B36E565D3A21}" srcOrd="1" destOrd="0" presId="urn:microsoft.com/office/officeart/2005/8/layout/hierarchy1"/>
    <dgm:cxn modelId="{02FFEFB9-AEFE-43E0-B45A-C383896F1A6C}" type="presParOf" srcId="{E122E3E0-2096-4224-82D9-7A1EAB3A601F}" destId="{37980185-4C93-43C1-A51D-15BE97F5FBDF}" srcOrd="12" destOrd="0" presId="urn:microsoft.com/office/officeart/2005/8/layout/hierarchy1"/>
    <dgm:cxn modelId="{A22D3403-F1AC-4606-8810-AC2B58EB0F11}" type="presParOf" srcId="{E122E3E0-2096-4224-82D9-7A1EAB3A601F}" destId="{C536570A-D9E4-4479-8D55-30BA9D6C4F70}" srcOrd="13" destOrd="0" presId="urn:microsoft.com/office/officeart/2005/8/layout/hierarchy1"/>
    <dgm:cxn modelId="{146849E8-E80F-47F9-86F9-C761ED50BC0F}" type="presParOf" srcId="{C536570A-D9E4-4479-8D55-30BA9D6C4F70}" destId="{A19BE965-82C1-463D-8741-7321E6DD6741}" srcOrd="0" destOrd="0" presId="urn:microsoft.com/office/officeart/2005/8/layout/hierarchy1"/>
    <dgm:cxn modelId="{8ACD210D-A454-4305-A193-8008DDB5FE42}" type="presParOf" srcId="{A19BE965-82C1-463D-8741-7321E6DD6741}" destId="{C09220B7-3F73-4EC0-84B9-7064B95BD2BF}" srcOrd="0" destOrd="0" presId="urn:microsoft.com/office/officeart/2005/8/layout/hierarchy1"/>
    <dgm:cxn modelId="{E71FE2F4-6522-4684-B57B-C90107FB08B0}" type="presParOf" srcId="{A19BE965-82C1-463D-8741-7321E6DD6741}" destId="{7F65C886-B6A3-47E2-BA6E-032505B28436}" srcOrd="1" destOrd="0" presId="urn:microsoft.com/office/officeart/2005/8/layout/hierarchy1"/>
    <dgm:cxn modelId="{C816C420-F5A1-4D25-819B-6C23789F6C2A}" type="presParOf" srcId="{C536570A-D9E4-4479-8D55-30BA9D6C4F70}" destId="{3000B3E3-77D8-4406-934F-7FEFFE664D2D}" srcOrd="1" destOrd="0" presId="urn:microsoft.com/office/officeart/2005/8/layout/hierarchy1"/>
    <dgm:cxn modelId="{A88449FC-8EF9-4D12-A289-A261A6770C4C}" type="presParOf" srcId="{3000B3E3-77D8-4406-934F-7FEFFE664D2D}" destId="{A44C3489-632F-450E-8419-94D9ECE3D43E}" srcOrd="0" destOrd="0" presId="urn:microsoft.com/office/officeart/2005/8/layout/hierarchy1"/>
    <dgm:cxn modelId="{683F2437-BE18-46F7-970D-CEBFB5C5D9A9}" type="presParOf" srcId="{3000B3E3-77D8-4406-934F-7FEFFE664D2D}" destId="{9BA190DA-9E11-417D-ABB4-ADAC23512226}" srcOrd="1" destOrd="0" presId="urn:microsoft.com/office/officeart/2005/8/layout/hierarchy1"/>
    <dgm:cxn modelId="{B3D0C2C9-B80F-4A44-A5F3-C3132B11E956}" type="presParOf" srcId="{9BA190DA-9E11-417D-ABB4-ADAC23512226}" destId="{A320C2B7-9330-4264-896A-8B094FC84468}" srcOrd="0" destOrd="0" presId="urn:microsoft.com/office/officeart/2005/8/layout/hierarchy1"/>
    <dgm:cxn modelId="{339111E0-7A37-407E-9CFC-A2BCDF99A75F}" type="presParOf" srcId="{A320C2B7-9330-4264-896A-8B094FC84468}" destId="{7464812E-6137-43E7-94F3-DB88353D123F}" srcOrd="0" destOrd="0" presId="urn:microsoft.com/office/officeart/2005/8/layout/hierarchy1"/>
    <dgm:cxn modelId="{44DFDFAF-431A-44C6-BC7F-9EE81F14FA7E}" type="presParOf" srcId="{A320C2B7-9330-4264-896A-8B094FC84468}" destId="{6D0B7A92-8E4F-4165-90FD-2D573C4D4630}" srcOrd="1" destOrd="0" presId="urn:microsoft.com/office/officeart/2005/8/layout/hierarchy1"/>
    <dgm:cxn modelId="{8C974893-8662-4140-8DC2-8F3DEC6AF330}" type="presParOf" srcId="{9BA190DA-9E11-417D-ABB4-ADAC23512226}" destId="{FF666A89-1EA9-4AC1-84C2-1E31A4C0B623}" srcOrd="1" destOrd="0" presId="urn:microsoft.com/office/officeart/2005/8/layout/hierarchy1"/>
    <dgm:cxn modelId="{35316F85-80B3-49B7-B7F9-0DE473C5553F}" type="presParOf" srcId="{3000B3E3-77D8-4406-934F-7FEFFE664D2D}" destId="{40D5027C-1C03-4664-8C83-8EDD8FB48F28}" srcOrd="2" destOrd="0" presId="urn:microsoft.com/office/officeart/2005/8/layout/hierarchy1"/>
    <dgm:cxn modelId="{ECDD9214-0AC6-4A0C-8938-67DF7473F2C8}" type="presParOf" srcId="{3000B3E3-77D8-4406-934F-7FEFFE664D2D}" destId="{B1D08581-B448-4E72-802E-1D5131FF28DA}" srcOrd="3" destOrd="0" presId="urn:microsoft.com/office/officeart/2005/8/layout/hierarchy1"/>
    <dgm:cxn modelId="{54C85189-FE86-4647-A3FE-AE275E37574B}" type="presParOf" srcId="{B1D08581-B448-4E72-802E-1D5131FF28DA}" destId="{7EECFA2D-CC6E-4A42-B5B3-431B7AD6DF84}" srcOrd="0" destOrd="0" presId="urn:microsoft.com/office/officeart/2005/8/layout/hierarchy1"/>
    <dgm:cxn modelId="{0B3E5A6B-EF77-4D26-BB24-82972D31A640}" type="presParOf" srcId="{7EECFA2D-CC6E-4A42-B5B3-431B7AD6DF84}" destId="{58B37F9B-E952-4435-9119-AF9B7EE66F8D}" srcOrd="0" destOrd="0" presId="urn:microsoft.com/office/officeart/2005/8/layout/hierarchy1"/>
    <dgm:cxn modelId="{07C10388-1D22-4D5B-857A-76D10C54F940}" type="presParOf" srcId="{7EECFA2D-CC6E-4A42-B5B3-431B7AD6DF84}" destId="{41CD88AF-E090-47E3-960C-DF7201099FD8}" srcOrd="1" destOrd="0" presId="urn:microsoft.com/office/officeart/2005/8/layout/hierarchy1"/>
    <dgm:cxn modelId="{6DB15EC6-8E2C-4DDA-B238-EE05AB567C66}" type="presParOf" srcId="{B1D08581-B448-4E72-802E-1D5131FF28DA}" destId="{FE58F8ED-0E12-4A97-A415-DD6B885A1F6D}" srcOrd="1" destOrd="0" presId="urn:microsoft.com/office/officeart/2005/8/layout/hierarchy1"/>
    <dgm:cxn modelId="{9CD2D1D9-8EF9-4E0E-BFE2-21369FE6D47E}" type="presParOf" srcId="{FE58F8ED-0E12-4A97-A415-DD6B885A1F6D}" destId="{4FED91BF-7F57-417A-95BA-03A6052EC754}" srcOrd="0" destOrd="0" presId="urn:microsoft.com/office/officeart/2005/8/layout/hierarchy1"/>
    <dgm:cxn modelId="{B9581F89-3435-4ED6-A594-0A3279DBAE48}" type="presParOf" srcId="{FE58F8ED-0E12-4A97-A415-DD6B885A1F6D}" destId="{DF4E1E5B-789F-4D64-BB6E-20CBA9454839}" srcOrd="1" destOrd="0" presId="urn:microsoft.com/office/officeart/2005/8/layout/hierarchy1"/>
    <dgm:cxn modelId="{DC743317-D95C-46C3-9E04-E80B301545DA}" type="presParOf" srcId="{DF4E1E5B-789F-4D64-BB6E-20CBA9454839}" destId="{56C293DA-84C9-43FA-ABBB-3D837E10A4F5}" srcOrd="0" destOrd="0" presId="urn:microsoft.com/office/officeart/2005/8/layout/hierarchy1"/>
    <dgm:cxn modelId="{AF7CD84A-6C62-4342-B49A-E4E6AA77453E}" type="presParOf" srcId="{56C293DA-84C9-43FA-ABBB-3D837E10A4F5}" destId="{A1482D33-ADA3-46FB-9F8C-869152189C2C}" srcOrd="0" destOrd="0" presId="urn:microsoft.com/office/officeart/2005/8/layout/hierarchy1"/>
    <dgm:cxn modelId="{E352DC5A-B651-489D-B223-66A92AB1B598}" type="presParOf" srcId="{56C293DA-84C9-43FA-ABBB-3D837E10A4F5}" destId="{BE591564-3211-4A04-A649-D397424BB649}" srcOrd="1" destOrd="0" presId="urn:microsoft.com/office/officeart/2005/8/layout/hierarchy1"/>
    <dgm:cxn modelId="{7B345950-6B11-4E2A-9C32-650465D7A287}" type="presParOf" srcId="{DF4E1E5B-789F-4D64-BB6E-20CBA9454839}" destId="{7F3AE714-A33E-452F-B528-158B5225E89D}" srcOrd="1" destOrd="0" presId="urn:microsoft.com/office/officeart/2005/8/layout/hierarchy1"/>
    <dgm:cxn modelId="{5C1BF600-4EAF-4E17-848B-AE6E5CBF54F4}" type="presParOf" srcId="{7F3AE714-A33E-452F-B528-158B5225E89D}" destId="{108E57E0-D691-4ABE-BED0-25EFC935EE5A}" srcOrd="0" destOrd="0" presId="urn:microsoft.com/office/officeart/2005/8/layout/hierarchy1"/>
    <dgm:cxn modelId="{98270BCA-D8A0-4013-836C-F9766ACDBB63}" type="presParOf" srcId="{7F3AE714-A33E-452F-B528-158B5225E89D}" destId="{E2AF1E0C-368F-4F72-A09B-FF41BE47724F}" srcOrd="1" destOrd="0" presId="urn:microsoft.com/office/officeart/2005/8/layout/hierarchy1"/>
    <dgm:cxn modelId="{DFC7F3D5-4D8B-4507-9C1B-91A506F880EE}" type="presParOf" srcId="{E2AF1E0C-368F-4F72-A09B-FF41BE47724F}" destId="{A2C5DAC5-4F31-4D8C-9697-3794C203CFB3}" srcOrd="0" destOrd="0" presId="urn:microsoft.com/office/officeart/2005/8/layout/hierarchy1"/>
    <dgm:cxn modelId="{C61896A9-DE29-485E-BA59-3A1516D25D4C}" type="presParOf" srcId="{A2C5DAC5-4F31-4D8C-9697-3794C203CFB3}" destId="{4803D0F9-7962-4E46-B18A-4E65E46B14B1}" srcOrd="0" destOrd="0" presId="urn:microsoft.com/office/officeart/2005/8/layout/hierarchy1"/>
    <dgm:cxn modelId="{881B7E09-2E77-4293-88A3-39997259F143}" type="presParOf" srcId="{A2C5DAC5-4F31-4D8C-9697-3794C203CFB3}" destId="{2B3E721E-3281-48DA-B90D-01CB6048A6D1}" srcOrd="1" destOrd="0" presId="urn:microsoft.com/office/officeart/2005/8/layout/hierarchy1"/>
    <dgm:cxn modelId="{263E9C7D-4B1F-4FD0-A562-A48BD56B8C03}" type="presParOf" srcId="{E2AF1E0C-368F-4F72-A09B-FF41BE47724F}" destId="{521B9AFE-FB60-41A7-AC64-29AD5B888566}" srcOrd="1" destOrd="0" presId="urn:microsoft.com/office/officeart/2005/8/layout/hierarchy1"/>
    <dgm:cxn modelId="{663A2293-7F4D-4D5A-8348-F9F08BB47051}" type="presParOf" srcId="{521B9AFE-FB60-41A7-AC64-29AD5B888566}" destId="{1874A796-42D3-4A7F-877D-2D40071C8D87}" srcOrd="0" destOrd="0" presId="urn:microsoft.com/office/officeart/2005/8/layout/hierarchy1"/>
    <dgm:cxn modelId="{7E131507-2A98-4501-802A-85DD9DE372B6}" type="presParOf" srcId="{521B9AFE-FB60-41A7-AC64-29AD5B888566}" destId="{B55AA15A-E67A-484C-98FA-144989C3C96C}" srcOrd="1" destOrd="0" presId="urn:microsoft.com/office/officeart/2005/8/layout/hierarchy1"/>
    <dgm:cxn modelId="{EFD710AF-BF03-4EE0-B80C-649B2D066E2F}" type="presParOf" srcId="{B55AA15A-E67A-484C-98FA-144989C3C96C}" destId="{7DCFB410-877D-4A19-B2B7-8E2EC12BC17C}" srcOrd="0" destOrd="0" presId="urn:microsoft.com/office/officeart/2005/8/layout/hierarchy1"/>
    <dgm:cxn modelId="{90756F21-2296-4971-B28A-84FDADCF839D}" type="presParOf" srcId="{7DCFB410-877D-4A19-B2B7-8E2EC12BC17C}" destId="{790F543D-1A37-4D5F-A7F7-B78215F2E5C3}" srcOrd="0" destOrd="0" presId="urn:microsoft.com/office/officeart/2005/8/layout/hierarchy1"/>
    <dgm:cxn modelId="{68E04B4C-3E14-4180-A47A-F1F4A6A4DB15}" type="presParOf" srcId="{7DCFB410-877D-4A19-B2B7-8E2EC12BC17C}" destId="{CEEC8A2E-A038-4C89-AB94-B30988B2AD08}" srcOrd="1" destOrd="0" presId="urn:microsoft.com/office/officeart/2005/8/layout/hierarchy1"/>
    <dgm:cxn modelId="{AED6E373-6BB3-42C5-A069-4E26D814F1C2}" type="presParOf" srcId="{B55AA15A-E67A-484C-98FA-144989C3C96C}" destId="{55E7F8B0-8788-4454-A09A-7846B7840B63}" srcOrd="1" destOrd="0" presId="urn:microsoft.com/office/officeart/2005/8/layout/hierarchy1"/>
    <dgm:cxn modelId="{CC56F5BD-FFD0-450D-861F-47632A06C1CF}" type="presParOf" srcId="{7F3AE714-A33E-452F-B528-158B5225E89D}" destId="{619A86F0-176F-4D3A-932A-B482914BE0E5}" srcOrd="2" destOrd="0" presId="urn:microsoft.com/office/officeart/2005/8/layout/hierarchy1"/>
    <dgm:cxn modelId="{5C818DDA-D46A-4F3D-9C5C-3270E8574AAE}" type="presParOf" srcId="{7F3AE714-A33E-452F-B528-158B5225E89D}" destId="{30D51CFF-1CFF-446B-BC55-FC573DBFE53F}" srcOrd="3" destOrd="0" presId="urn:microsoft.com/office/officeart/2005/8/layout/hierarchy1"/>
    <dgm:cxn modelId="{6C5D30AE-8DB2-4E51-98AA-7D492B9FA94E}" type="presParOf" srcId="{30D51CFF-1CFF-446B-BC55-FC573DBFE53F}" destId="{515F6A45-87F6-4537-AF7D-857E28208DED}" srcOrd="0" destOrd="0" presId="urn:microsoft.com/office/officeart/2005/8/layout/hierarchy1"/>
    <dgm:cxn modelId="{E527FE11-1621-4BE3-BCD3-38ED9A40D216}" type="presParOf" srcId="{515F6A45-87F6-4537-AF7D-857E28208DED}" destId="{2F51B4AF-25F9-4250-95C3-69243842DC16}" srcOrd="0" destOrd="0" presId="urn:microsoft.com/office/officeart/2005/8/layout/hierarchy1"/>
    <dgm:cxn modelId="{48F5FB1A-198C-4B3D-B076-43FC38AD1E5A}" type="presParOf" srcId="{515F6A45-87F6-4537-AF7D-857E28208DED}" destId="{C5C7E28F-670D-431A-B987-388D878A4B36}" srcOrd="1" destOrd="0" presId="urn:microsoft.com/office/officeart/2005/8/layout/hierarchy1"/>
    <dgm:cxn modelId="{8BACE8D0-0F2B-4142-9CDE-56EFD40D7856}" type="presParOf" srcId="{30D51CFF-1CFF-446B-BC55-FC573DBFE53F}" destId="{48B29A83-D410-4BFA-83A9-838926154AAB}" srcOrd="1" destOrd="0" presId="urn:microsoft.com/office/officeart/2005/8/layout/hierarchy1"/>
    <dgm:cxn modelId="{1C9E8FE9-FCE2-4830-9EEB-0FE34337AC97}" type="presParOf" srcId="{48B29A83-D410-4BFA-83A9-838926154AAB}" destId="{4BACEFB4-8072-4047-AA8E-004D3B50F9D3}" srcOrd="0" destOrd="0" presId="urn:microsoft.com/office/officeart/2005/8/layout/hierarchy1"/>
    <dgm:cxn modelId="{5AB24DA6-9CAD-43E5-8F56-42C120B09149}" type="presParOf" srcId="{48B29A83-D410-4BFA-83A9-838926154AAB}" destId="{05442371-02CB-4BDC-B32C-8E536CF1035D}" srcOrd="1" destOrd="0" presId="urn:microsoft.com/office/officeart/2005/8/layout/hierarchy1"/>
    <dgm:cxn modelId="{17DC45A5-6A55-4443-A4B6-3DFF34E21D03}" type="presParOf" srcId="{05442371-02CB-4BDC-B32C-8E536CF1035D}" destId="{E06E862E-6EAC-46B3-BB1F-47A9E45376B5}" srcOrd="0" destOrd="0" presId="urn:microsoft.com/office/officeart/2005/8/layout/hierarchy1"/>
    <dgm:cxn modelId="{0E613F35-A9E4-4F60-976B-7314D84D4746}" type="presParOf" srcId="{E06E862E-6EAC-46B3-BB1F-47A9E45376B5}" destId="{B766D5FD-C068-4A91-A5B6-741DEB420ADB}" srcOrd="0" destOrd="0" presId="urn:microsoft.com/office/officeart/2005/8/layout/hierarchy1"/>
    <dgm:cxn modelId="{14CC7CB0-BD46-4331-A722-D11732DACEAD}" type="presParOf" srcId="{E06E862E-6EAC-46B3-BB1F-47A9E45376B5}" destId="{E969D132-0865-424D-BB2B-A6EFA012F825}" srcOrd="1" destOrd="0" presId="urn:microsoft.com/office/officeart/2005/8/layout/hierarchy1"/>
    <dgm:cxn modelId="{10A69D72-5400-404C-9C00-0451D56162BE}" type="presParOf" srcId="{05442371-02CB-4BDC-B32C-8E536CF1035D}" destId="{7F3EF3E7-A3EC-40D0-8C09-7A5661C4119F}" srcOrd="1" destOrd="0" presId="urn:microsoft.com/office/officeart/2005/8/layout/hierarchy1"/>
    <dgm:cxn modelId="{C92CD10D-2A66-434C-A754-D90902EB51B7}" type="presParOf" srcId="{7F3EF3E7-A3EC-40D0-8C09-7A5661C4119F}" destId="{988AA487-5747-4B68-9F86-E09513F4E8DE}" srcOrd="0" destOrd="0" presId="urn:microsoft.com/office/officeart/2005/8/layout/hierarchy1"/>
    <dgm:cxn modelId="{B7B504DD-A5FF-4EB6-B7FC-BCCA478E468D}" type="presParOf" srcId="{7F3EF3E7-A3EC-40D0-8C09-7A5661C4119F}" destId="{4E78176B-C8E1-4D9E-84E0-AE52D03930FF}" srcOrd="1" destOrd="0" presId="urn:microsoft.com/office/officeart/2005/8/layout/hierarchy1"/>
    <dgm:cxn modelId="{7AB11F68-EC0F-4CDF-B073-9AB82677C107}" type="presParOf" srcId="{4E78176B-C8E1-4D9E-84E0-AE52D03930FF}" destId="{9E9050D6-2587-43C0-BE93-98C11578F5A9}" srcOrd="0" destOrd="0" presId="urn:microsoft.com/office/officeart/2005/8/layout/hierarchy1"/>
    <dgm:cxn modelId="{B4523AB5-FA39-4E49-B051-8D58EC7ACCE2}" type="presParOf" srcId="{9E9050D6-2587-43C0-BE93-98C11578F5A9}" destId="{193941F3-4244-4A3C-9E58-C37943DA6810}" srcOrd="0" destOrd="0" presId="urn:microsoft.com/office/officeart/2005/8/layout/hierarchy1"/>
    <dgm:cxn modelId="{3FB7113D-EFD7-4025-9204-B78767269FC8}" type="presParOf" srcId="{9E9050D6-2587-43C0-BE93-98C11578F5A9}" destId="{1E7168F6-4A64-48FD-909F-83070BF80091}" srcOrd="1" destOrd="0" presId="urn:microsoft.com/office/officeart/2005/8/layout/hierarchy1"/>
    <dgm:cxn modelId="{FF908E5A-CA86-4104-A01E-824CADE2F000}" type="presParOf" srcId="{4E78176B-C8E1-4D9E-84E0-AE52D03930FF}" destId="{7176281D-4662-4B4B-B207-2AB965F6251C}" srcOrd="1" destOrd="0" presId="urn:microsoft.com/office/officeart/2005/8/layout/hierarchy1"/>
    <dgm:cxn modelId="{9F3B5D4D-2691-441E-BE37-BFA41469ABDA}" type="presParOf" srcId="{48B29A83-D410-4BFA-83A9-838926154AAB}" destId="{DD355C56-331F-4E50-A390-6E75B9FFF46C}" srcOrd="2" destOrd="0" presId="urn:microsoft.com/office/officeart/2005/8/layout/hierarchy1"/>
    <dgm:cxn modelId="{545134C5-ECB8-4FA9-8441-EC0CCEA2D6C2}" type="presParOf" srcId="{48B29A83-D410-4BFA-83A9-838926154AAB}" destId="{8C96D0D2-17D5-4801-9E3A-095A68E502FA}" srcOrd="3" destOrd="0" presId="urn:microsoft.com/office/officeart/2005/8/layout/hierarchy1"/>
    <dgm:cxn modelId="{8F105C54-9CD2-4D00-945A-282EC393E464}" type="presParOf" srcId="{8C96D0D2-17D5-4801-9E3A-095A68E502FA}" destId="{B0E8BE16-E2F5-4DCF-9534-C86139CEAA3E}" srcOrd="0" destOrd="0" presId="urn:microsoft.com/office/officeart/2005/8/layout/hierarchy1"/>
    <dgm:cxn modelId="{5EDF6327-214D-4A7B-B8D3-1030F83E697A}" type="presParOf" srcId="{B0E8BE16-E2F5-4DCF-9534-C86139CEAA3E}" destId="{84D703AA-F3FD-4466-923D-CB9EAA1AB6D4}" srcOrd="0" destOrd="0" presId="urn:microsoft.com/office/officeart/2005/8/layout/hierarchy1"/>
    <dgm:cxn modelId="{6DDC6A90-A6AF-403E-9FC8-EAA59454774A}" type="presParOf" srcId="{B0E8BE16-E2F5-4DCF-9534-C86139CEAA3E}" destId="{C6C59479-43AB-427C-A44E-E3CC6AD32D64}" srcOrd="1" destOrd="0" presId="urn:microsoft.com/office/officeart/2005/8/layout/hierarchy1"/>
    <dgm:cxn modelId="{390C9C83-D117-4AF8-9346-72FAD203FD0F}" type="presParOf" srcId="{8C96D0D2-17D5-4801-9E3A-095A68E502FA}" destId="{1CB2B145-55F4-480C-B77E-EF4F10BBE3A0}" srcOrd="1" destOrd="0" presId="urn:microsoft.com/office/officeart/2005/8/layout/hierarchy1"/>
    <dgm:cxn modelId="{3565F944-8B47-4DFD-9B8D-EF55C2ADA0D1}" type="presParOf" srcId="{48B29A83-D410-4BFA-83A9-838926154AAB}" destId="{00B85270-80B3-40BC-8A48-9A3C3C2308BE}" srcOrd="4" destOrd="0" presId="urn:microsoft.com/office/officeart/2005/8/layout/hierarchy1"/>
    <dgm:cxn modelId="{1D003AED-A1B1-4881-AF28-AB8DDA68FE4B}" type="presParOf" srcId="{48B29A83-D410-4BFA-83A9-838926154AAB}" destId="{86F065D6-4A68-44F7-9265-4FA4AE5E98F1}" srcOrd="5" destOrd="0" presId="urn:microsoft.com/office/officeart/2005/8/layout/hierarchy1"/>
    <dgm:cxn modelId="{7084A4BF-02CB-4728-BAEB-BB3055BD970E}" type="presParOf" srcId="{86F065D6-4A68-44F7-9265-4FA4AE5E98F1}" destId="{570CDEDC-4690-4A4D-8494-05A4995EB84B}" srcOrd="0" destOrd="0" presId="urn:microsoft.com/office/officeart/2005/8/layout/hierarchy1"/>
    <dgm:cxn modelId="{63AAFD3E-08B3-4199-AC71-8A94F48A2653}" type="presParOf" srcId="{570CDEDC-4690-4A4D-8494-05A4995EB84B}" destId="{AE4C4BF2-BF32-46FE-B28A-7BA56E7B8FC8}" srcOrd="0" destOrd="0" presId="urn:microsoft.com/office/officeart/2005/8/layout/hierarchy1"/>
    <dgm:cxn modelId="{49677AAB-4B6F-4ECD-B7A5-257F8AD1496A}" type="presParOf" srcId="{570CDEDC-4690-4A4D-8494-05A4995EB84B}" destId="{784D56A7-ABD9-4D84-88DC-2118C0C2B0D1}" srcOrd="1" destOrd="0" presId="urn:microsoft.com/office/officeart/2005/8/layout/hierarchy1"/>
    <dgm:cxn modelId="{429B718A-9FAC-41CB-A169-BD0AF8AB4654}" type="presParOf" srcId="{86F065D6-4A68-44F7-9265-4FA4AE5E98F1}" destId="{66EDED5E-C2F9-4A2A-9FFA-762C18C6779A}" srcOrd="1" destOrd="0" presId="urn:microsoft.com/office/officeart/2005/8/layout/hierarchy1"/>
    <dgm:cxn modelId="{DF55B3CC-F0CD-457C-9EFD-311EF6C975AE}" type="presParOf" srcId="{66EDED5E-C2F9-4A2A-9FFA-762C18C6779A}" destId="{A0344152-E760-43FD-BB5D-39C5FA87CDEE}" srcOrd="0" destOrd="0" presId="urn:microsoft.com/office/officeart/2005/8/layout/hierarchy1"/>
    <dgm:cxn modelId="{AE4262C8-FC98-471E-A980-5960864AD433}" type="presParOf" srcId="{66EDED5E-C2F9-4A2A-9FFA-762C18C6779A}" destId="{44C1790D-E327-4E12-9443-D1C1EECB8DDD}" srcOrd="1" destOrd="0" presId="urn:microsoft.com/office/officeart/2005/8/layout/hierarchy1"/>
    <dgm:cxn modelId="{CEEF841E-2E33-40F3-BB0C-CFF36D08C39D}" type="presParOf" srcId="{44C1790D-E327-4E12-9443-D1C1EECB8DDD}" destId="{A2FCC580-5FBB-4044-8D5D-5FCD1F5BD5FC}" srcOrd="0" destOrd="0" presId="urn:microsoft.com/office/officeart/2005/8/layout/hierarchy1"/>
    <dgm:cxn modelId="{BBD91BA7-4FDA-4E93-9236-5AF1A576285E}" type="presParOf" srcId="{A2FCC580-5FBB-4044-8D5D-5FCD1F5BD5FC}" destId="{308DC787-5B32-44DA-8C0F-1A105832CDC9}" srcOrd="0" destOrd="0" presId="urn:microsoft.com/office/officeart/2005/8/layout/hierarchy1"/>
    <dgm:cxn modelId="{8BC20FDC-B441-4F8B-8E9A-92278B1E4735}" type="presParOf" srcId="{A2FCC580-5FBB-4044-8D5D-5FCD1F5BD5FC}" destId="{4549FB4E-D6C4-4C64-81CF-EE1EEBFB7D8D}" srcOrd="1" destOrd="0" presId="urn:microsoft.com/office/officeart/2005/8/layout/hierarchy1"/>
    <dgm:cxn modelId="{97F07C0B-7106-4DC3-B241-A75A7825B066}" type="presParOf" srcId="{44C1790D-E327-4E12-9443-D1C1EECB8DDD}" destId="{40D0A08B-0D95-4BE7-B9FD-8750F62C052A}" srcOrd="1" destOrd="0" presId="urn:microsoft.com/office/officeart/2005/8/layout/hierarchy1"/>
    <dgm:cxn modelId="{15CF9B33-C4DD-4D25-AB65-D46C004E8859}" type="presParOf" srcId="{40D0A08B-0D95-4BE7-B9FD-8750F62C052A}" destId="{DFD29D4A-D6B9-4E03-8713-E60A91F2A190}" srcOrd="0" destOrd="0" presId="urn:microsoft.com/office/officeart/2005/8/layout/hierarchy1"/>
    <dgm:cxn modelId="{F19CC426-4F61-4088-9723-64702018CB99}" type="presParOf" srcId="{40D0A08B-0D95-4BE7-B9FD-8750F62C052A}" destId="{26A93D43-5C97-4D42-9755-4706A3320CCA}" srcOrd="1" destOrd="0" presId="urn:microsoft.com/office/officeart/2005/8/layout/hierarchy1"/>
    <dgm:cxn modelId="{26A6FCD0-384A-418A-A58C-7E599A5B26E1}" type="presParOf" srcId="{26A93D43-5C97-4D42-9755-4706A3320CCA}" destId="{3971146F-85FF-491F-8411-C9C91E4362FA}" srcOrd="0" destOrd="0" presId="urn:microsoft.com/office/officeart/2005/8/layout/hierarchy1"/>
    <dgm:cxn modelId="{FB25357A-CCFA-43FC-802C-D5B1027E8E84}" type="presParOf" srcId="{3971146F-85FF-491F-8411-C9C91E4362FA}" destId="{FD30014F-2B36-4DC0-81C5-EC97581239AE}" srcOrd="0" destOrd="0" presId="urn:microsoft.com/office/officeart/2005/8/layout/hierarchy1"/>
    <dgm:cxn modelId="{A66602DC-E470-44B1-B91F-81F1473948A2}" type="presParOf" srcId="{3971146F-85FF-491F-8411-C9C91E4362FA}" destId="{A8A3E30F-32FF-4A3C-9C38-150287953C65}" srcOrd="1" destOrd="0" presId="urn:microsoft.com/office/officeart/2005/8/layout/hierarchy1"/>
    <dgm:cxn modelId="{9B149E3E-4928-4944-94C8-81B74FAF0F80}" type="presParOf" srcId="{26A93D43-5C97-4D42-9755-4706A3320CCA}" destId="{2D7A80CC-A20A-46FA-9F9A-3DDCAFCFA44F}" srcOrd="1" destOrd="0" presId="urn:microsoft.com/office/officeart/2005/8/layout/hierarchy1"/>
    <dgm:cxn modelId="{882C3E59-7D91-4C11-B3D9-8BE2D39AD78C}" type="presParOf" srcId="{2D7A80CC-A20A-46FA-9F9A-3DDCAFCFA44F}" destId="{35701AA6-D055-450D-95A8-98A4565CBE93}" srcOrd="0" destOrd="0" presId="urn:microsoft.com/office/officeart/2005/8/layout/hierarchy1"/>
    <dgm:cxn modelId="{ED4B377A-106D-407A-9DB7-D77FA5E571A6}" type="presParOf" srcId="{2D7A80CC-A20A-46FA-9F9A-3DDCAFCFA44F}" destId="{D4F64369-C8EB-4531-BB4E-CEDF1CE31E59}" srcOrd="1" destOrd="0" presId="urn:microsoft.com/office/officeart/2005/8/layout/hierarchy1"/>
    <dgm:cxn modelId="{91FE1BB9-906E-42D0-8698-7C31791D1ED7}" type="presParOf" srcId="{D4F64369-C8EB-4531-BB4E-CEDF1CE31E59}" destId="{2CCD4B02-5680-4391-A5B0-AB4D7009988C}" srcOrd="0" destOrd="0" presId="urn:microsoft.com/office/officeart/2005/8/layout/hierarchy1"/>
    <dgm:cxn modelId="{5D2532AF-5297-4149-A6B9-C91B816A3F04}" type="presParOf" srcId="{2CCD4B02-5680-4391-A5B0-AB4D7009988C}" destId="{085D2DC0-2BF1-4A63-B0CA-511D0481E521}" srcOrd="0" destOrd="0" presId="urn:microsoft.com/office/officeart/2005/8/layout/hierarchy1"/>
    <dgm:cxn modelId="{3549D216-AADF-41A5-B9C2-71D0C1EE7D7A}" type="presParOf" srcId="{2CCD4B02-5680-4391-A5B0-AB4D7009988C}" destId="{EB13F16E-CD1D-406F-AE1B-A345BF86F851}" srcOrd="1" destOrd="0" presId="urn:microsoft.com/office/officeart/2005/8/layout/hierarchy1"/>
    <dgm:cxn modelId="{673D2825-D722-4D81-8F21-42E002035358}" type="presParOf" srcId="{D4F64369-C8EB-4531-BB4E-CEDF1CE31E59}" destId="{EC67478A-16EF-4A04-80DB-B33FB5F7473C}" srcOrd="1" destOrd="0" presId="urn:microsoft.com/office/officeart/2005/8/layout/hierarchy1"/>
    <dgm:cxn modelId="{4EF95993-B71D-4BD9-87C0-7EF7AD832284}" type="presParOf" srcId="{EC67478A-16EF-4A04-80DB-B33FB5F7473C}" destId="{EC70468B-B379-4F52-AC7A-39FBA51A2872}" srcOrd="0" destOrd="0" presId="urn:microsoft.com/office/officeart/2005/8/layout/hierarchy1"/>
    <dgm:cxn modelId="{6CC2581C-11BA-4048-A42A-7F6D07FE3DC9}" type="presParOf" srcId="{EC67478A-16EF-4A04-80DB-B33FB5F7473C}" destId="{37519A04-092E-45BD-AB02-A0F50344FDB3}" srcOrd="1" destOrd="0" presId="urn:microsoft.com/office/officeart/2005/8/layout/hierarchy1"/>
    <dgm:cxn modelId="{CD2DD76B-AA6C-4D62-8488-EB98F654391B}" type="presParOf" srcId="{37519A04-092E-45BD-AB02-A0F50344FDB3}" destId="{9860C15F-BBFD-4C64-8AD6-456BC9BA15BB}" srcOrd="0" destOrd="0" presId="urn:microsoft.com/office/officeart/2005/8/layout/hierarchy1"/>
    <dgm:cxn modelId="{587FC863-A5CD-4180-8785-EAC680519D52}" type="presParOf" srcId="{9860C15F-BBFD-4C64-8AD6-456BC9BA15BB}" destId="{CB7F2D8F-D215-4E37-82C4-CA87A4727124}" srcOrd="0" destOrd="0" presId="urn:microsoft.com/office/officeart/2005/8/layout/hierarchy1"/>
    <dgm:cxn modelId="{0E0F097C-7266-438D-BA5F-72A17B953D1B}" type="presParOf" srcId="{9860C15F-BBFD-4C64-8AD6-456BC9BA15BB}" destId="{F74D4146-C993-40CA-91D6-3BC1422E7522}" srcOrd="1" destOrd="0" presId="urn:microsoft.com/office/officeart/2005/8/layout/hierarchy1"/>
    <dgm:cxn modelId="{EF20792C-2614-4EE5-B033-34F5353CF439}" type="presParOf" srcId="{37519A04-092E-45BD-AB02-A0F50344FDB3}" destId="{96C2356F-7C9A-4364-9866-AACE913B3367}" srcOrd="1" destOrd="0" presId="urn:microsoft.com/office/officeart/2005/8/layout/hierarchy1"/>
    <dgm:cxn modelId="{C7195D26-13FD-4B14-BCDF-CFE8F042D1F1}" type="presParOf" srcId="{96C2356F-7C9A-4364-9866-AACE913B3367}" destId="{55E3AD7A-197B-4D03-B31B-C288BC9A8A64}" srcOrd="0" destOrd="0" presId="urn:microsoft.com/office/officeart/2005/8/layout/hierarchy1"/>
    <dgm:cxn modelId="{8802478D-6AB9-476A-9866-D2F2A3E37607}" type="presParOf" srcId="{96C2356F-7C9A-4364-9866-AACE913B3367}" destId="{8F017587-960B-4907-AF63-EFB7ED522734}" srcOrd="1" destOrd="0" presId="urn:microsoft.com/office/officeart/2005/8/layout/hierarchy1"/>
    <dgm:cxn modelId="{B511B30E-FCA0-47DA-BD51-CA5115654745}" type="presParOf" srcId="{8F017587-960B-4907-AF63-EFB7ED522734}" destId="{2E7EA89D-815D-4DD3-BE67-BD3F880676C9}" srcOrd="0" destOrd="0" presId="urn:microsoft.com/office/officeart/2005/8/layout/hierarchy1"/>
    <dgm:cxn modelId="{F00105A1-DB76-4B60-864C-888390F58329}" type="presParOf" srcId="{2E7EA89D-815D-4DD3-BE67-BD3F880676C9}" destId="{DBA7C69D-4EA6-4CD3-9D50-1F81163335BD}" srcOrd="0" destOrd="0" presId="urn:microsoft.com/office/officeart/2005/8/layout/hierarchy1"/>
    <dgm:cxn modelId="{0604CDC9-B0DA-4546-96A5-41E3C7CEB550}" type="presParOf" srcId="{2E7EA89D-815D-4DD3-BE67-BD3F880676C9}" destId="{0B7E0889-CA2C-49AA-B351-6F139F82CA84}" srcOrd="1" destOrd="0" presId="urn:microsoft.com/office/officeart/2005/8/layout/hierarchy1"/>
    <dgm:cxn modelId="{C57221FC-6212-4232-964F-BB7D53AF407F}" type="presParOf" srcId="{8F017587-960B-4907-AF63-EFB7ED522734}" destId="{E54951B1-69E2-4B2B-A7D6-1877D63D4921}" srcOrd="1" destOrd="0" presId="urn:microsoft.com/office/officeart/2005/8/layout/hierarchy1"/>
    <dgm:cxn modelId="{F4DBF6B0-CC53-470F-9F98-A8E721A3AB5B}" type="presParOf" srcId="{66EDED5E-C2F9-4A2A-9FFA-762C18C6779A}" destId="{733A2CD6-D412-433B-BFD9-402C00831D66}" srcOrd="2" destOrd="0" presId="urn:microsoft.com/office/officeart/2005/8/layout/hierarchy1"/>
    <dgm:cxn modelId="{7E6271E8-8531-4505-8695-2EA0DBFF6A8F}" type="presParOf" srcId="{66EDED5E-C2F9-4A2A-9FFA-762C18C6779A}" destId="{26AB5333-6218-46ED-B678-CAC5C393E0C3}" srcOrd="3" destOrd="0" presId="urn:microsoft.com/office/officeart/2005/8/layout/hierarchy1"/>
    <dgm:cxn modelId="{13CDACEF-55E3-4997-8481-B8F30178358C}" type="presParOf" srcId="{26AB5333-6218-46ED-B678-CAC5C393E0C3}" destId="{100C1191-A8AE-4B71-8E88-71DDE6F178D7}" srcOrd="0" destOrd="0" presId="urn:microsoft.com/office/officeart/2005/8/layout/hierarchy1"/>
    <dgm:cxn modelId="{F74AFFF8-7A08-4421-A500-7254C72140EC}" type="presParOf" srcId="{100C1191-A8AE-4B71-8E88-71DDE6F178D7}" destId="{3C17CC4E-3F6D-455E-9367-A290AEDBCE28}" srcOrd="0" destOrd="0" presId="urn:microsoft.com/office/officeart/2005/8/layout/hierarchy1"/>
    <dgm:cxn modelId="{08439072-A065-4174-92D7-FCEB5D1D7546}" type="presParOf" srcId="{100C1191-A8AE-4B71-8E88-71DDE6F178D7}" destId="{D4DBAAB1-FB0E-42C0-A2C8-A0B430431735}" srcOrd="1" destOrd="0" presId="urn:microsoft.com/office/officeart/2005/8/layout/hierarchy1"/>
    <dgm:cxn modelId="{1A73DF90-0524-4F30-AB7B-5BC46ECDC506}" type="presParOf" srcId="{26AB5333-6218-46ED-B678-CAC5C393E0C3}" destId="{15777A06-22E2-42C3-8B11-F148BE1F59F8}" srcOrd="1" destOrd="0" presId="urn:microsoft.com/office/officeart/2005/8/layout/hierarchy1"/>
    <dgm:cxn modelId="{B262154F-3B44-4748-9328-22D8B2DFBCBC}" type="presParOf" srcId="{66EDED5E-C2F9-4A2A-9FFA-762C18C6779A}" destId="{1D3FECD8-5D55-4958-B498-DD57F2565C2F}" srcOrd="4" destOrd="0" presId="urn:microsoft.com/office/officeart/2005/8/layout/hierarchy1"/>
    <dgm:cxn modelId="{DEFD8480-DBB4-453A-803D-004FE3924B10}" type="presParOf" srcId="{66EDED5E-C2F9-4A2A-9FFA-762C18C6779A}" destId="{333AEB61-B921-4196-9C7F-CF701778C876}" srcOrd="5" destOrd="0" presId="urn:microsoft.com/office/officeart/2005/8/layout/hierarchy1"/>
    <dgm:cxn modelId="{B9952298-E30F-49B4-BF95-C2F4DA7AC2C0}" type="presParOf" srcId="{333AEB61-B921-4196-9C7F-CF701778C876}" destId="{344C09D1-10C6-49D9-B070-75F8D72811E1}" srcOrd="0" destOrd="0" presId="urn:microsoft.com/office/officeart/2005/8/layout/hierarchy1"/>
    <dgm:cxn modelId="{69F9EFA9-020E-4BFD-A3A2-4A6566ADD6DD}" type="presParOf" srcId="{344C09D1-10C6-49D9-B070-75F8D72811E1}" destId="{F0BBD362-F21E-4C1F-AACC-A4A26E60B513}" srcOrd="0" destOrd="0" presId="urn:microsoft.com/office/officeart/2005/8/layout/hierarchy1"/>
    <dgm:cxn modelId="{6F734901-1D11-4983-81E8-E0D06A83FBAB}" type="presParOf" srcId="{344C09D1-10C6-49D9-B070-75F8D72811E1}" destId="{E4A5767D-E519-45DF-B8D7-ED6B48AA52B8}" srcOrd="1" destOrd="0" presId="urn:microsoft.com/office/officeart/2005/8/layout/hierarchy1"/>
    <dgm:cxn modelId="{8A617EE6-F669-4A4D-9E17-6944F9DC1D6B}" type="presParOf" srcId="{333AEB61-B921-4196-9C7F-CF701778C876}" destId="{5DAF6D2A-29C1-41D9-B176-744408892575}" srcOrd="1" destOrd="0" presId="urn:microsoft.com/office/officeart/2005/8/layout/hierarchy1"/>
    <dgm:cxn modelId="{6D79AA0A-9534-41EA-B2C1-D460E0E6EA0C}" type="presParOf" srcId="{5DAF6D2A-29C1-41D9-B176-744408892575}" destId="{FB702085-1673-4BCF-AD42-DD3838F2FA9F}" srcOrd="0" destOrd="0" presId="urn:microsoft.com/office/officeart/2005/8/layout/hierarchy1"/>
    <dgm:cxn modelId="{A4929D1E-543F-45C9-93B6-9487D9DCE433}" type="presParOf" srcId="{5DAF6D2A-29C1-41D9-B176-744408892575}" destId="{7FA27A65-3D7A-4579-9B07-335A3C624128}" srcOrd="1" destOrd="0" presId="urn:microsoft.com/office/officeart/2005/8/layout/hierarchy1"/>
    <dgm:cxn modelId="{6420F340-E848-4969-87CE-FCAAC33C519C}" type="presParOf" srcId="{7FA27A65-3D7A-4579-9B07-335A3C624128}" destId="{F3FE05E7-8AC1-4999-B862-CBFAF4A2B7CF}" srcOrd="0" destOrd="0" presId="urn:microsoft.com/office/officeart/2005/8/layout/hierarchy1"/>
    <dgm:cxn modelId="{D051F77A-BE66-45AC-846B-2D80EFE7530C}" type="presParOf" srcId="{F3FE05E7-8AC1-4999-B862-CBFAF4A2B7CF}" destId="{81D3A939-4C1F-46DD-8EDE-D64528281C7B}" srcOrd="0" destOrd="0" presId="urn:microsoft.com/office/officeart/2005/8/layout/hierarchy1"/>
    <dgm:cxn modelId="{33F0E446-A27A-4559-AFF9-77096C15D3EB}" type="presParOf" srcId="{F3FE05E7-8AC1-4999-B862-CBFAF4A2B7CF}" destId="{1BDC6F80-B99D-4889-8F1E-ED21DFBA6CF5}" srcOrd="1" destOrd="0" presId="urn:microsoft.com/office/officeart/2005/8/layout/hierarchy1"/>
    <dgm:cxn modelId="{38C58E44-A695-4007-8E2F-6CEA98818FD2}" type="presParOf" srcId="{7FA27A65-3D7A-4579-9B07-335A3C624128}" destId="{BB24791A-9716-4F23-A47E-8E6483302203}" srcOrd="1" destOrd="0" presId="urn:microsoft.com/office/officeart/2005/8/layout/hierarchy1"/>
    <dgm:cxn modelId="{AB0C0AA4-6189-4EE3-9111-A15F21DE62DB}" type="presParOf" srcId="{BB24791A-9716-4F23-A47E-8E6483302203}" destId="{5A771252-BEA2-48F3-9C27-3E44A2994A02}" srcOrd="0" destOrd="0" presId="urn:microsoft.com/office/officeart/2005/8/layout/hierarchy1"/>
    <dgm:cxn modelId="{5F675C73-1A5D-417E-B03F-4B23FFCD6443}" type="presParOf" srcId="{BB24791A-9716-4F23-A47E-8E6483302203}" destId="{FA1745CF-DAA0-4864-986D-ED66FDE06450}" srcOrd="1" destOrd="0" presId="urn:microsoft.com/office/officeart/2005/8/layout/hierarchy1"/>
    <dgm:cxn modelId="{F63F8A95-1D26-4CBA-A338-02BBD7D9D8D0}" type="presParOf" srcId="{FA1745CF-DAA0-4864-986D-ED66FDE06450}" destId="{8FBE3278-C92F-4A9B-8E68-901137689553}" srcOrd="0" destOrd="0" presId="urn:microsoft.com/office/officeart/2005/8/layout/hierarchy1"/>
    <dgm:cxn modelId="{5D6C478B-3B2F-410E-A1F5-325062DECAD4}" type="presParOf" srcId="{8FBE3278-C92F-4A9B-8E68-901137689553}" destId="{A9AF11E7-3331-4AC1-A04F-0297090AE14D}" srcOrd="0" destOrd="0" presId="urn:microsoft.com/office/officeart/2005/8/layout/hierarchy1"/>
    <dgm:cxn modelId="{F696D955-1524-474C-9543-DCCB3560F451}" type="presParOf" srcId="{8FBE3278-C92F-4A9B-8E68-901137689553}" destId="{DF7450A5-E268-49D8-B172-3F7E1EF54483}" srcOrd="1" destOrd="0" presId="urn:microsoft.com/office/officeart/2005/8/layout/hierarchy1"/>
    <dgm:cxn modelId="{21B024AA-864E-4814-A139-24B7BCFCB5AF}" type="presParOf" srcId="{FA1745CF-DAA0-4864-986D-ED66FDE06450}" destId="{E119B52D-4AC4-4E2E-A0A6-867291FF31CD}" srcOrd="1" destOrd="0" presId="urn:microsoft.com/office/officeart/2005/8/layout/hierarchy1"/>
    <dgm:cxn modelId="{BE66DBC6-259B-4003-9185-53570F04BC22}" type="presParOf" srcId="{E119B52D-4AC4-4E2E-A0A6-867291FF31CD}" destId="{71BAF74E-5F77-475D-83B0-5C3FD45A9CAB}" srcOrd="0" destOrd="0" presId="urn:microsoft.com/office/officeart/2005/8/layout/hierarchy1"/>
    <dgm:cxn modelId="{C7638F46-976F-42BF-9CBF-4697354E01A3}" type="presParOf" srcId="{E119B52D-4AC4-4E2E-A0A6-867291FF31CD}" destId="{BBB4A226-2A7A-42CC-B6F7-696F2C4ADE70}" srcOrd="1" destOrd="0" presId="urn:microsoft.com/office/officeart/2005/8/layout/hierarchy1"/>
    <dgm:cxn modelId="{192E8C44-A878-495C-A4C8-4944967E2EAC}" type="presParOf" srcId="{BBB4A226-2A7A-42CC-B6F7-696F2C4ADE70}" destId="{CBA86DE5-8C74-4A2F-99C8-D505CE940E0A}" srcOrd="0" destOrd="0" presId="urn:microsoft.com/office/officeart/2005/8/layout/hierarchy1"/>
    <dgm:cxn modelId="{67D87D8D-47CA-47D5-B535-B1F18DD203AA}" type="presParOf" srcId="{CBA86DE5-8C74-4A2F-99C8-D505CE940E0A}" destId="{AA688CD5-08AC-4647-9203-3C98F559320C}" srcOrd="0" destOrd="0" presId="urn:microsoft.com/office/officeart/2005/8/layout/hierarchy1"/>
    <dgm:cxn modelId="{032F6031-F5A5-4887-93CF-735A1D2A4560}" type="presParOf" srcId="{CBA86DE5-8C74-4A2F-99C8-D505CE940E0A}" destId="{6A380737-6572-4DE6-86F2-2F98EF9E0099}" srcOrd="1" destOrd="0" presId="urn:microsoft.com/office/officeart/2005/8/layout/hierarchy1"/>
    <dgm:cxn modelId="{19E0E9DF-6C58-437D-A239-3A544321BCDD}" type="presParOf" srcId="{BBB4A226-2A7A-42CC-B6F7-696F2C4ADE70}" destId="{23F5E463-9238-4295-9CFB-E273B361F170}" srcOrd="1" destOrd="0" presId="urn:microsoft.com/office/officeart/2005/8/layout/hierarchy1"/>
    <dgm:cxn modelId="{6326BD24-FDFB-4828-81E6-CB970C1545B8}" type="presParOf" srcId="{FE58F8ED-0E12-4A97-A415-DD6B885A1F6D}" destId="{F0E0AC6B-DCB3-498C-9CAF-2FB4F46B9E55}" srcOrd="2" destOrd="0" presId="urn:microsoft.com/office/officeart/2005/8/layout/hierarchy1"/>
    <dgm:cxn modelId="{52FC9850-7EC6-4556-9B94-49D7EF2C1498}" type="presParOf" srcId="{FE58F8ED-0E12-4A97-A415-DD6B885A1F6D}" destId="{5E71D94B-657A-4BEA-81E7-06710AD986CC}" srcOrd="3" destOrd="0" presId="urn:microsoft.com/office/officeart/2005/8/layout/hierarchy1"/>
    <dgm:cxn modelId="{A3F471A1-5C3D-4216-A2E3-6A2F4301AC9C}" type="presParOf" srcId="{5E71D94B-657A-4BEA-81E7-06710AD986CC}" destId="{F4A56397-10BB-41CB-9BAE-6245BB1C7962}" srcOrd="0" destOrd="0" presId="urn:microsoft.com/office/officeart/2005/8/layout/hierarchy1"/>
    <dgm:cxn modelId="{262728C2-E70A-4E49-8063-C9867DB94907}" type="presParOf" srcId="{F4A56397-10BB-41CB-9BAE-6245BB1C7962}" destId="{1105DA58-2AEB-43B2-B09F-00DB028B73E1}" srcOrd="0" destOrd="0" presId="urn:microsoft.com/office/officeart/2005/8/layout/hierarchy1"/>
    <dgm:cxn modelId="{C41CB14E-1FFE-403C-B985-52C4A0B53514}" type="presParOf" srcId="{F4A56397-10BB-41CB-9BAE-6245BB1C7962}" destId="{E19A54CF-C809-468C-A1B1-82822F99BE8D}" srcOrd="1" destOrd="0" presId="urn:microsoft.com/office/officeart/2005/8/layout/hierarchy1"/>
    <dgm:cxn modelId="{60651D1F-CC35-4503-A4C5-D5B3FEB06358}" type="presParOf" srcId="{5E71D94B-657A-4BEA-81E7-06710AD986CC}" destId="{71F7A943-211E-4B81-825B-9B0B98D92013}" srcOrd="1" destOrd="0" presId="urn:microsoft.com/office/officeart/2005/8/layout/hierarchy1"/>
    <dgm:cxn modelId="{291D3CC4-8E54-4147-B03B-7FFAE94734D6}" type="presParOf" srcId="{71F7A943-211E-4B81-825B-9B0B98D92013}" destId="{976E18FD-31DC-4B5E-90B2-D655D274F655}" srcOrd="0" destOrd="0" presId="urn:microsoft.com/office/officeart/2005/8/layout/hierarchy1"/>
    <dgm:cxn modelId="{05904620-C1EF-44C5-BAD3-9E5597098232}" type="presParOf" srcId="{71F7A943-211E-4B81-825B-9B0B98D92013}" destId="{D3CB6AD7-BDCC-4A42-85FC-5BB21C55361C}" srcOrd="1" destOrd="0" presId="urn:microsoft.com/office/officeart/2005/8/layout/hierarchy1"/>
    <dgm:cxn modelId="{D53F3A03-5ADE-4C09-AD4C-D264246A2518}" type="presParOf" srcId="{D3CB6AD7-BDCC-4A42-85FC-5BB21C55361C}" destId="{CE4CE691-08AC-4C8E-A93C-DEC43E1D299A}" srcOrd="0" destOrd="0" presId="urn:microsoft.com/office/officeart/2005/8/layout/hierarchy1"/>
    <dgm:cxn modelId="{B24231D3-DEAF-4ADD-B882-1D71FA68EE20}" type="presParOf" srcId="{CE4CE691-08AC-4C8E-A93C-DEC43E1D299A}" destId="{A3F468FE-170A-470D-B2FA-563CFEA9E4A8}" srcOrd="0" destOrd="0" presId="urn:microsoft.com/office/officeart/2005/8/layout/hierarchy1"/>
    <dgm:cxn modelId="{99BC0278-F368-4177-9540-BE4070BDA327}" type="presParOf" srcId="{CE4CE691-08AC-4C8E-A93C-DEC43E1D299A}" destId="{81D4E53E-0227-486A-9CF1-754DC99D39CD}" srcOrd="1" destOrd="0" presId="urn:microsoft.com/office/officeart/2005/8/layout/hierarchy1"/>
    <dgm:cxn modelId="{5B3430E0-807F-4706-B7A9-8F1F708F2F44}" type="presParOf" srcId="{D3CB6AD7-BDCC-4A42-85FC-5BB21C55361C}" destId="{442BC965-A95A-42AA-93C8-5C6ED7EE49F3}" srcOrd="1" destOrd="0" presId="urn:microsoft.com/office/officeart/2005/8/layout/hierarchy1"/>
    <dgm:cxn modelId="{1F61E916-B51F-45E1-B9C5-D0739D00DF46}" type="presParOf" srcId="{442BC965-A95A-42AA-93C8-5C6ED7EE49F3}" destId="{C8B4C666-EB90-4014-89F6-E9FC8657B89A}" srcOrd="0" destOrd="0" presId="urn:microsoft.com/office/officeart/2005/8/layout/hierarchy1"/>
    <dgm:cxn modelId="{23ADDD44-4AB3-4C9F-A1D6-5E58BDEC8832}" type="presParOf" srcId="{442BC965-A95A-42AA-93C8-5C6ED7EE49F3}" destId="{4754EBB1-CCEB-4431-853A-3D9316BF93EA}" srcOrd="1" destOrd="0" presId="urn:microsoft.com/office/officeart/2005/8/layout/hierarchy1"/>
    <dgm:cxn modelId="{DB8DC79A-C53C-4730-A110-71EC4A2ABFDB}" type="presParOf" srcId="{4754EBB1-CCEB-4431-853A-3D9316BF93EA}" destId="{CD603A2C-4EB8-492F-A706-835A2B54C3A8}" srcOrd="0" destOrd="0" presId="urn:microsoft.com/office/officeart/2005/8/layout/hierarchy1"/>
    <dgm:cxn modelId="{10B50A7D-9452-4178-B6DF-256EDEC09014}" type="presParOf" srcId="{CD603A2C-4EB8-492F-A706-835A2B54C3A8}" destId="{56424D86-F452-4610-BBFC-4D21E38CBE61}" srcOrd="0" destOrd="0" presId="urn:microsoft.com/office/officeart/2005/8/layout/hierarchy1"/>
    <dgm:cxn modelId="{12A7201E-0F2E-4435-9B68-33CAB51EC3CA}" type="presParOf" srcId="{CD603A2C-4EB8-492F-A706-835A2B54C3A8}" destId="{4DE7C719-EC15-476C-A609-C4349636068C}" srcOrd="1" destOrd="0" presId="urn:microsoft.com/office/officeart/2005/8/layout/hierarchy1"/>
    <dgm:cxn modelId="{66C13372-CD51-45BD-AB4F-03EB85A03C96}" type="presParOf" srcId="{4754EBB1-CCEB-4431-853A-3D9316BF93EA}" destId="{4A57D6BB-E3C3-4F4A-9BC0-D0E219DEC4A2}" srcOrd="1" destOrd="0" presId="urn:microsoft.com/office/officeart/2005/8/layout/hierarchy1"/>
    <dgm:cxn modelId="{70DD2769-E8E9-4774-A191-C54BC247B860}" type="presParOf" srcId="{71F7A943-211E-4B81-825B-9B0B98D92013}" destId="{908F5EF5-EDF6-4FDC-BECB-EC4F9FB78051}" srcOrd="2" destOrd="0" presId="urn:microsoft.com/office/officeart/2005/8/layout/hierarchy1"/>
    <dgm:cxn modelId="{9834D504-CA7B-43B2-9289-ED45431DFB37}" type="presParOf" srcId="{71F7A943-211E-4B81-825B-9B0B98D92013}" destId="{C82E87C2-1159-423B-B84F-10574CF73C1A}" srcOrd="3" destOrd="0" presId="urn:microsoft.com/office/officeart/2005/8/layout/hierarchy1"/>
    <dgm:cxn modelId="{A0B4148B-AAA7-4DD8-8224-DDFB2EC6827F}" type="presParOf" srcId="{C82E87C2-1159-423B-B84F-10574CF73C1A}" destId="{64BBCA25-003B-4DFF-84A4-BC7F5175370D}" srcOrd="0" destOrd="0" presId="urn:microsoft.com/office/officeart/2005/8/layout/hierarchy1"/>
    <dgm:cxn modelId="{1E340A1A-CB71-4B82-B7CC-53A32CC64922}" type="presParOf" srcId="{64BBCA25-003B-4DFF-84A4-BC7F5175370D}" destId="{FA237C84-8602-487C-8086-512E39C042A2}" srcOrd="0" destOrd="0" presId="urn:microsoft.com/office/officeart/2005/8/layout/hierarchy1"/>
    <dgm:cxn modelId="{C29D02BB-3FF5-45DE-BBB1-16C1E8B3521F}" type="presParOf" srcId="{64BBCA25-003B-4DFF-84A4-BC7F5175370D}" destId="{032DF1F7-2485-405D-8C99-327DD0AEC49A}" srcOrd="1" destOrd="0" presId="urn:microsoft.com/office/officeart/2005/8/layout/hierarchy1"/>
    <dgm:cxn modelId="{569BA7D4-6750-4C7A-A041-DA8797C7160F}" type="presParOf" srcId="{C82E87C2-1159-423B-B84F-10574CF73C1A}" destId="{04A31547-01D7-484D-A017-8F2373CD0419}" srcOrd="1" destOrd="0" presId="urn:microsoft.com/office/officeart/2005/8/layout/hierarchy1"/>
    <dgm:cxn modelId="{5EE159DE-3E21-40B9-A872-7F46546B83F2}" type="presParOf" srcId="{71F7A943-211E-4B81-825B-9B0B98D92013}" destId="{F4028B1C-3BA9-4657-A2B6-34636AD92DD3}" srcOrd="4" destOrd="0" presId="urn:microsoft.com/office/officeart/2005/8/layout/hierarchy1"/>
    <dgm:cxn modelId="{83E905CA-07F8-49F6-BE8C-06DF91B6B9D6}" type="presParOf" srcId="{71F7A943-211E-4B81-825B-9B0B98D92013}" destId="{A72798B3-3B59-46DF-94FB-1D3D3A9D6805}" srcOrd="5" destOrd="0" presId="urn:microsoft.com/office/officeart/2005/8/layout/hierarchy1"/>
    <dgm:cxn modelId="{FAC2D7E9-30AC-4CD9-8A86-1B1A3DBC4C89}" type="presParOf" srcId="{A72798B3-3B59-46DF-94FB-1D3D3A9D6805}" destId="{2C2FF1CE-8DEC-44AD-BD63-19614001E0D7}" srcOrd="0" destOrd="0" presId="urn:microsoft.com/office/officeart/2005/8/layout/hierarchy1"/>
    <dgm:cxn modelId="{25E4A6A6-745D-462B-983A-1C2BB4225A2A}" type="presParOf" srcId="{2C2FF1CE-8DEC-44AD-BD63-19614001E0D7}" destId="{72E29A29-58F0-486E-A5B2-D3C13DE389B8}" srcOrd="0" destOrd="0" presId="urn:microsoft.com/office/officeart/2005/8/layout/hierarchy1"/>
    <dgm:cxn modelId="{67DA8F7D-EDAE-45EF-90AE-50E4BF03BCF1}" type="presParOf" srcId="{2C2FF1CE-8DEC-44AD-BD63-19614001E0D7}" destId="{EECD5D4B-DC7D-4BBC-B619-54222B69E395}" srcOrd="1" destOrd="0" presId="urn:microsoft.com/office/officeart/2005/8/layout/hierarchy1"/>
    <dgm:cxn modelId="{A34B5A15-82E4-4B40-92DC-5BFBE4022283}" type="presParOf" srcId="{A72798B3-3B59-46DF-94FB-1D3D3A9D6805}" destId="{BAD9FEDE-836F-486F-92B5-DDCB6CA488DA}" srcOrd="1" destOrd="0" presId="urn:microsoft.com/office/officeart/2005/8/layout/hierarchy1"/>
    <dgm:cxn modelId="{2AD5ECA8-8F58-4F7D-8A5C-B7690129832F}" type="presParOf" srcId="{BAD9FEDE-836F-486F-92B5-DDCB6CA488DA}" destId="{BB72DB59-4145-47F6-AA5E-D131B056C2A2}" srcOrd="0" destOrd="0" presId="urn:microsoft.com/office/officeart/2005/8/layout/hierarchy1"/>
    <dgm:cxn modelId="{3B953A0B-7EA0-47AE-BD27-2C264F677CF4}" type="presParOf" srcId="{BAD9FEDE-836F-486F-92B5-DDCB6CA488DA}" destId="{76894189-6DC6-4889-9626-638B24049AF7}" srcOrd="1" destOrd="0" presId="urn:microsoft.com/office/officeart/2005/8/layout/hierarchy1"/>
    <dgm:cxn modelId="{3A90FA38-BEAE-431D-AFEF-9A9DE0777119}" type="presParOf" srcId="{76894189-6DC6-4889-9626-638B24049AF7}" destId="{BEEFA34D-92EB-42B2-A8C5-73238CE473AA}" srcOrd="0" destOrd="0" presId="urn:microsoft.com/office/officeart/2005/8/layout/hierarchy1"/>
    <dgm:cxn modelId="{139941D5-785B-4E9C-AD53-AB385249FEE0}" type="presParOf" srcId="{BEEFA34D-92EB-42B2-A8C5-73238CE473AA}" destId="{ECC79E67-9045-43E2-9B4E-B7A3808B8C3F}" srcOrd="0" destOrd="0" presId="urn:microsoft.com/office/officeart/2005/8/layout/hierarchy1"/>
    <dgm:cxn modelId="{5F343079-A9FB-4F3F-BB0A-2C5D6CEBE45C}" type="presParOf" srcId="{BEEFA34D-92EB-42B2-A8C5-73238CE473AA}" destId="{9ADBA7DA-AD78-4473-B1CE-AA5531176838}" srcOrd="1" destOrd="0" presId="urn:microsoft.com/office/officeart/2005/8/layout/hierarchy1"/>
    <dgm:cxn modelId="{E0653184-9D09-4A67-A229-320F5B756DE9}" type="presParOf" srcId="{76894189-6DC6-4889-9626-638B24049AF7}" destId="{64F123EE-1EEB-4A4F-B81E-4BF3406AB374}" srcOrd="1" destOrd="0" presId="urn:microsoft.com/office/officeart/2005/8/layout/hierarchy1"/>
    <dgm:cxn modelId="{2B030785-9A64-4722-98AD-5DDF34C97B40}" type="presParOf" srcId="{64F123EE-1EEB-4A4F-B81E-4BF3406AB374}" destId="{21C83CAF-32FD-4041-8FBC-23CD2AB843CC}" srcOrd="0" destOrd="0" presId="urn:microsoft.com/office/officeart/2005/8/layout/hierarchy1"/>
    <dgm:cxn modelId="{3DB703C3-E8A7-499C-AAFC-AFF735FBBA91}" type="presParOf" srcId="{64F123EE-1EEB-4A4F-B81E-4BF3406AB374}" destId="{AABA36CC-3796-411E-8649-92B9C23CB7C7}" srcOrd="1" destOrd="0" presId="urn:microsoft.com/office/officeart/2005/8/layout/hierarchy1"/>
    <dgm:cxn modelId="{D30DB292-4C40-4990-BC4F-ACDB969C59B8}" type="presParOf" srcId="{AABA36CC-3796-411E-8649-92B9C23CB7C7}" destId="{D275DF48-E93F-4FA0-9BDA-DA92A7DC9D26}" srcOrd="0" destOrd="0" presId="urn:microsoft.com/office/officeart/2005/8/layout/hierarchy1"/>
    <dgm:cxn modelId="{CEDB722F-4E66-40CB-A036-15D5C23F10EB}" type="presParOf" srcId="{D275DF48-E93F-4FA0-9BDA-DA92A7DC9D26}" destId="{4495E45E-7393-42C6-A54F-1EF612E63759}" srcOrd="0" destOrd="0" presId="urn:microsoft.com/office/officeart/2005/8/layout/hierarchy1"/>
    <dgm:cxn modelId="{3CEA0CC4-E1FD-4426-BEA1-D5CAA66E1C4E}" type="presParOf" srcId="{D275DF48-E93F-4FA0-9BDA-DA92A7DC9D26}" destId="{D28125D2-DD67-4429-855D-66E558EAE520}" srcOrd="1" destOrd="0" presId="urn:microsoft.com/office/officeart/2005/8/layout/hierarchy1"/>
    <dgm:cxn modelId="{951DAAA6-2A68-4C8B-A098-9385EF28E2FB}" type="presParOf" srcId="{AABA36CC-3796-411E-8649-92B9C23CB7C7}" destId="{AF38F7E1-6834-4185-9113-6D7043A53811}" srcOrd="1" destOrd="0" presId="urn:microsoft.com/office/officeart/2005/8/layout/hierarchy1"/>
    <dgm:cxn modelId="{D65785C6-5479-4168-AEEA-8EB674FE026B}" type="presParOf" srcId="{AF38F7E1-6834-4185-9113-6D7043A53811}" destId="{D4BD34CB-C335-4089-AA43-244E17585EE7}" srcOrd="0" destOrd="0" presId="urn:microsoft.com/office/officeart/2005/8/layout/hierarchy1"/>
    <dgm:cxn modelId="{8FEB87E0-AE57-4485-BD85-E4F435020F69}" type="presParOf" srcId="{AF38F7E1-6834-4185-9113-6D7043A53811}" destId="{3AE1BDCC-EC64-470E-B3EF-7C2AE08A4AB0}" srcOrd="1" destOrd="0" presId="urn:microsoft.com/office/officeart/2005/8/layout/hierarchy1"/>
    <dgm:cxn modelId="{F42A2CA0-40B5-49BF-9CDF-05EF28FA77EE}" type="presParOf" srcId="{3AE1BDCC-EC64-470E-B3EF-7C2AE08A4AB0}" destId="{D806A158-5DA0-4DE7-943F-E7441FE77E0B}" srcOrd="0" destOrd="0" presId="urn:microsoft.com/office/officeart/2005/8/layout/hierarchy1"/>
    <dgm:cxn modelId="{43AB115E-E4E3-4084-A133-611E3C78B427}" type="presParOf" srcId="{D806A158-5DA0-4DE7-943F-E7441FE77E0B}" destId="{B41133E0-AAA5-4B82-8628-8E1DE9F3DEAA}" srcOrd="0" destOrd="0" presId="urn:microsoft.com/office/officeart/2005/8/layout/hierarchy1"/>
    <dgm:cxn modelId="{DB1461FA-045E-4D92-834D-F34C0A420BA8}" type="presParOf" srcId="{D806A158-5DA0-4DE7-943F-E7441FE77E0B}" destId="{DED6889B-0097-4354-8E81-DB0210595E49}" srcOrd="1" destOrd="0" presId="urn:microsoft.com/office/officeart/2005/8/layout/hierarchy1"/>
    <dgm:cxn modelId="{7925FFC7-A35C-4ADE-8B13-68B3E2A236CE}" type="presParOf" srcId="{3AE1BDCC-EC64-470E-B3EF-7C2AE08A4AB0}" destId="{DB9328CF-B235-4A0D-88D9-4612FDA4C084}" srcOrd="1" destOrd="0" presId="urn:microsoft.com/office/officeart/2005/8/layout/hierarchy1"/>
    <dgm:cxn modelId="{2376539A-2632-4BE4-9733-9D53CE0B435A}" type="presParOf" srcId="{DB9328CF-B235-4A0D-88D9-4612FDA4C084}" destId="{CEEB9044-4D4C-49AA-881F-D9C9B1105B16}" srcOrd="0" destOrd="0" presId="urn:microsoft.com/office/officeart/2005/8/layout/hierarchy1"/>
    <dgm:cxn modelId="{50879110-CAD4-4494-8F5D-1F9D7C0755DE}" type="presParOf" srcId="{DB9328CF-B235-4A0D-88D9-4612FDA4C084}" destId="{0D335CD3-E2A8-4FE4-A433-D86B9D38030B}" srcOrd="1" destOrd="0" presId="urn:microsoft.com/office/officeart/2005/8/layout/hierarchy1"/>
    <dgm:cxn modelId="{7FB90D9F-1083-480A-A7D2-CAB439D9C4BF}" type="presParOf" srcId="{0D335CD3-E2A8-4FE4-A433-D86B9D38030B}" destId="{0B332290-F5AC-4CC4-A3EE-4147AFC453CC}" srcOrd="0" destOrd="0" presId="urn:microsoft.com/office/officeart/2005/8/layout/hierarchy1"/>
    <dgm:cxn modelId="{EB4637EA-7490-41E9-8FCC-954362BDF1EC}" type="presParOf" srcId="{0B332290-F5AC-4CC4-A3EE-4147AFC453CC}" destId="{79A8E25E-6AC7-498F-A58F-6D5BE246E35F}" srcOrd="0" destOrd="0" presId="urn:microsoft.com/office/officeart/2005/8/layout/hierarchy1"/>
    <dgm:cxn modelId="{D97D572B-8EA3-4EC0-8AA5-5A368E5314F1}" type="presParOf" srcId="{0B332290-F5AC-4CC4-A3EE-4147AFC453CC}" destId="{C032D67D-90DB-40F0-8D8C-BCE976294C17}" srcOrd="1" destOrd="0" presId="urn:microsoft.com/office/officeart/2005/8/layout/hierarchy1"/>
    <dgm:cxn modelId="{87D23B13-4CAD-4CDD-8FCC-935B3E1C51FF}" type="presParOf" srcId="{0D335CD3-E2A8-4FE4-A433-D86B9D38030B}" destId="{948CC4AF-6CDF-4AAF-80E7-C31B3D35FE48}" srcOrd="1" destOrd="0" presId="urn:microsoft.com/office/officeart/2005/8/layout/hierarchy1"/>
    <dgm:cxn modelId="{25019EAF-B786-4063-B7A9-65F37BD1E67F}" type="presParOf" srcId="{948CC4AF-6CDF-4AAF-80E7-C31B3D35FE48}" destId="{F04343A9-9F09-4C16-A353-7D14602BC7ED}" srcOrd="0" destOrd="0" presId="urn:microsoft.com/office/officeart/2005/8/layout/hierarchy1"/>
    <dgm:cxn modelId="{1022AF17-58FA-4160-B752-9307A26ECF6D}" type="presParOf" srcId="{948CC4AF-6CDF-4AAF-80E7-C31B3D35FE48}" destId="{A3DE6EE5-8770-4509-8188-7087AB15ACAF}" srcOrd="1" destOrd="0" presId="urn:microsoft.com/office/officeart/2005/8/layout/hierarchy1"/>
    <dgm:cxn modelId="{20C4D769-8E01-454F-AACE-5441D2795A44}" type="presParOf" srcId="{A3DE6EE5-8770-4509-8188-7087AB15ACAF}" destId="{AE807506-3835-4FEF-BBF4-0D33F154CF35}" srcOrd="0" destOrd="0" presId="urn:microsoft.com/office/officeart/2005/8/layout/hierarchy1"/>
    <dgm:cxn modelId="{3082D49C-166A-410C-8026-C0D6FAFABB7F}" type="presParOf" srcId="{AE807506-3835-4FEF-BBF4-0D33F154CF35}" destId="{47C2BB12-E6DB-4E90-89CD-5DFE46453748}" srcOrd="0" destOrd="0" presId="urn:microsoft.com/office/officeart/2005/8/layout/hierarchy1"/>
    <dgm:cxn modelId="{CF6D818E-A154-4378-8DD2-BF235CF99344}" type="presParOf" srcId="{AE807506-3835-4FEF-BBF4-0D33F154CF35}" destId="{9855562A-D4BB-4CC8-8B02-20330BA71B55}" srcOrd="1" destOrd="0" presId="urn:microsoft.com/office/officeart/2005/8/layout/hierarchy1"/>
    <dgm:cxn modelId="{5ED100AD-F865-4316-ADC1-114A7D3769A7}" type="presParOf" srcId="{A3DE6EE5-8770-4509-8188-7087AB15ACAF}" destId="{247DF0DB-49CA-4ADF-BD83-D9B72DE6CE95}" srcOrd="1" destOrd="0" presId="urn:microsoft.com/office/officeart/2005/8/layout/hierarchy1"/>
    <dgm:cxn modelId="{9BE9828F-21A8-4726-B9E7-4C1759E12058}" type="presParOf" srcId="{BAD9FEDE-836F-486F-92B5-DDCB6CA488DA}" destId="{DEE4C359-3448-4023-A97C-DAF316ED8968}" srcOrd="2" destOrd="0" presId="urn:microsoft.com/office/officeart/2005/8/layout/hierarchy1"/>
    <dgm:cxn modelId="{8E8E77A4-9EBE-4361-B32D-92E418BC5A6A}" type="presParOf" srcId="{BAD9FEDE-836F-486F-92B5-DDCB6CA488DA}" destId="{E24657AB-FC5B-4E92-94B5-4E5C856ACB81}" srcOrd="3" destOrd="0" presId="urn:microsoft.com/office/officeart/2005/8/layout/hierarchy1"/>
    <dgm:cxn modelId="{18BA7961-2784-43B4-9E14-E67BAAED479D}" type="presParOf" srcId="{E24657AB-FC5B-4E92-94B5-4E5C856ACB81}" destId="{EA78119B-F4D9-449F-B513-D6BBF760C8B9}" srcOrd="0" destOrd="0" presId="urn:microsoft.com/office/officeart/2005/8/layout/hierarchy1"/>
    <dgm:cxn modelId="{1E885D72-CC36-41A9-AD20-1D789AD38824}" type="presParOf" srcId="{EA78119B-F4D9-449F-B513-D6BBF760C8B9}" destId="{6A6B0706-F3A3-475B-8CA0-71AC12E22794}" srcOrd="0" destOrd="0" presId="urn:microsoft.com/office/officeart/2005/8/layout/hierarchy1"/>
    <dgm:cxn modelId="{91E38143-CF04-4180-8B0F-7C2735C5BB39}" type="presParOf" srcId="{EA78119B-F4D9-449F-B513-D6BBF760C8B9}" destId="{6FAD26D0-DB3B-48DD-B7E8-35D41CA3DB3D}" srcOrd="1" destOrd="0" presId="urn:microsoft.com/office/officeart/2005/8/layout/hierarchy1"/>
    <dgm:cxn modelId="{A0AF8523-EC65-4574-BCA7-CFBFF25921B5}" type="presParOf" srcId="{E24657AB-FC5B-4E92-94B5-4E5C856ACB81}" destId="{9A6E9F1B-582E-4388-8FB1-77A9772F8EF9}" srcOrd="1" destOrd="0" presId="urn:microsoft.com/office/officeart/2005/8/layout/hierarchy1"/>
    <dgm:cxn modelId="{EB9E7EC4-545C-4589-BEFA-2A3C4BD24511}" type="presParOf" srcId="{BAD9FEDE-836F-486F-92B5-DDCB6CA488DA}" destId="{FB49C436-C1E5-49C7-938F-C40412275F2E}" srcOrd="4" destOrd="0" presId="urn:microsoft.com/office/officeart/2005/8/layout/hierarchy1"/>
    <dgm:cxn modelId="{74715EEB-5E9B-4A3F-9BBE-28052EC14E14}" type="presParOf" srcId="{BAD9FEDE-836F-486F-92B5-DDCB6CA488DA}" destId="{90BC6231-198F-46A0-8A93-70C8AA5AE26D}" srcOrd="5" destOrd="0" presId="urn:microsoft.com/office/officeart/2005/8/layout/hierarchy1"/>
    <dgm:cxn modelId="{075D7F88-C25F-4667-A5BF-C940CEC6087E}" type="presParOf" srcId="{90BC6231-198F-46A0-8A93-70C8AA5AE26D}" destId="{7EB7A7A0-491F-427A-BDDF-8C84DBD1A7DF}" srcOrd="0" destOrd="0" presId="urn:microsoft.com/office/officeart/2005/8/layout/hierarchy1"/>
    <dgm:cxn modelId="{F833A71B-3124-40A4-8C5A-035CFB784344}" type="presParOf" srcId="{7EB7A7A0-491F-427A-BDDF-8C84DBD1A7DF}" destId="{6BC950DD-86E7-4D58-8781-C7A01170081D}" srcOrd="0" destOrd="0" presId="urn:microsoft.com/office/officeart/2005/8/layout/hierarchy1"/>
    <dgm:cxn modelId="{C41B2803-E067-4EBD-B8B9-5C3EF8C77414}" type="presParOf" srcId="{7EB7A7A0-491F-427A-BDDF-8C84DBD1A7DF}" destId="{65437652-D43E-4985-88CA-F3A5F65384E9}" srcOrd="1" destOrd="0" presId="urn:microsoft.com/office/officeart/2005/8/layout/hierarchy1"/>
    <dgm:cxn modelId="{7F2D8833-2704-465A-8B3C-A6CEF2BC4396}" type="presParOf" srcId="{90BC6231-198F-46A0-8A93-70C8AA5AE26D}" destId="{5A7113AD-4B4C-464A-AB3E-CFAD1009E235}" srcOrd="1" destOrd="0" presId="urn:microsoft.com/office/officeart/2005/8/layout/hierarchy1"/>
    <dgm:cxn modelId="{06699D1C-CDAA-4B40-94DE-941F5A9ED69F}" type="presParOf" srcId="{5A7113AD-4B4C-464A-AB3E-CFAD1009E235}" destId="{B6399D3F-A90E-4DF8-8EB6-00FBF3E9D1C6}" srcOrd="0" destOrd="0" presId="urn:microsoft.com/office/officeart/2005/8/layout/hierarchy1"/>
    <dgm:cxn modelId="{40B77E36-DE8F-4B6E-9867-0F85F105A1A2}" type="presParOf" srcId="{5A7113AD-4B4C-464A-AB3E-CFAD1009E235}" destId="{4788BE46-513E-4FE1-BDC6-EAD551E4131A}" srcOrd="1" destOrd="0" presId="urn:microsoft.com/office/officeart/2005/8/layout/hierarchy1"/>
    <dgm:cxn modelId="{13589A33-7593-4E02-B9E9-8258C905738F}" type="presParOf" srcId="{4788BE46-513E-4FE1-BDC6-EAD551E4131A}" destId="{2E17FF7A-768B-449C-BE96-CBD5865155FB}" srcOrd="0" destOrd="0" presId="urn:microsoft.com/office/officeart/2005/8/layout/hierarchy1"/>
    <dgm:cxn modelId="{B66520AD-5C70-4455-AF6E-430616CD10A9}" type="presParOf" srcId="{2E17FF7A-768B-449C-BE96-CBD5865155FB}" destId="{02A901CA-7F7E-4811-8C61-927F44DD724D}" srcOrd="0" destOrd="0" presId="urn:microsoft.com/office/officeart/2005/8/layout/hierarchy1"/>
    <dgm:cxn modelId="{C84972BA-9043-4694-9DE7-45C1DB502D8D}" type="presParOf" srcId="{2E17FF7A-768B-449C-BE96-CBD5865155FB}" destId="{B0F67F6F-70ED-4F41-A2C0-85FC1A3E3BB8}" srcOrd="1" destOrd="0" presId="urn:microsoft.com/office/officeart/2005/8/layout/hierarchy1"/>
    <dgm:cxn modelId="{97491D1F-65AC-47C4-A682-2A3C345CCEBE}" type="presParOf" srcId="{4788BE46-513E-4FE1-BDC6-EAD551E4131A}" destId="{086CA987-315E-446D-8C20-7AD5C501118C}" srcOrd="1" destOrd="0" presId="urn:microsoft.com/office/officeart/2005/8/layout/hierarchy1"/>
    <dgm:cxn modelId="{2D6E8E35-85BA-4FCA-9882-646287813831}" type="presParOf" srcId="{086CA987-315E-446D-8C20-7AD5C501118C}" destId="{088F7DA4-99AD-498C-9527-35276D29B61E}" srcOrd="0" destOrd="0" presId="urn:microsoft.com/office/officeart/2005/8/layout/hierarchy1"/>
    <dgm:cxn modelId="{21FC9AB9-F483-469D-9A75-F060D0B3DEE3}" type="presParOf" srcId="{086CA987-315E-446D-8C20-7AD5C501118C}" destId="{3BBB0999-6298-48A7-BFEC-D6C709C62545}" srcOrd="1" destOrd="0" presId="urn:microsoft.com/office/officeart/2005/8/layout/hierarchy1"/>
    <dgm:cxn modelId="{5566F10E-A99D-4535-BEC2-D7DDE2552D2E}" type="presParOf" srcId="{3BBB0999-6298-48A7-BFEC-D6C709C62545}" destId="{D240CF2D-5C90-407A-9396-B6B1D2C0A90F}" srcOrd="0" destOrd="0" presId="urn:microsoft.com/office/officeart/2005/8/layout/hierarchy1"/>
    <dgm:cxn modelId="{EC3C4170-87F6-4160-938D-1ECE965B741F}" type="presParOf" srcId="{D240CF2D-5C90-407A-9396-B6B1D2C0A90F}" destId="{12E2E329-5931-4016-AB82-5BC0F0289907}" srcOrd="0" destOrd="0" presId="urn:microsoft.com/office/officeart/2005/8/layout/hierarchy1"/>
    <dgm:cxn modelId="{A0ECF0AD-A4DF-48BF-9CF9-B33CC6020C60}" type="presParOf" srcId="{D240CF2D-5C90-407A-9396-B6B1D2C0A90F}" destId="{69F9F928-190E-455F-A2F4-8A40C2110B76}" srcOrd="1" destOrd="0" presId="urn:microsoft.com/office/officeart/2005/8/layout/hierarchy1"/>
    <dgm:cxn modelId="{DBD1E857-B12E-4212-89B6-39E468CEABE0}" type="presParOf" srcId="{3BBB0999-6298-48A7-BFEC-D6C709C62545}" destId="{D516B8B1-7203-4C6B-A1B6-3F5BA70E4AA4}" srcOrd="1" destOrd="0" presId="urn:microsoft.com/office/officeart/2005/8/layout/hierarchy1"/>
    <dgm:cxn modelId="{3C705B03-C0D1-4EC1-8ACB-B62603AECFDB}" type="presParOf" srcId="{D516B8B1-7203-4C6B-A1B6-3F5BA70E4AA4}" destId="{598D55FA-0887-41E1-B23D-260BD1E0CC41}" srcOrd="0" destOrd="0" presId="urn:microsoft.com/office/officeart/2005/8/layout/hierarchy1"/>
    <dgm:cxn modelId="{D46365A9-CFD5-4EC8-AD00-948DDAD36DC5}" type="presParOf" srcId="{D516B8B1-7203-4C6B-A1B6-3F5BA70E4AA4}" destId="{A087C6B3-9A2B-45A4-A696-77B85AFB6BF8}" srcOrd="1" destOrd="0" presId="urn:microsoft.com/office/officeart/2005/8/layout/hierarchy1"/>
    <dgm:cxn modelId="{5E027FEC-A485-42A0-8BDA-CC59388C1E16}" type="presParOf" srcId="{A087C6B3-9A2B-45A4-A696-77B85AFB6BF8}" destId="{4BA0AD57-8AE3-4B1D-B8D1-A57DC11D4385}" srcOrd="0" destOrd="0" presId="urn:microsoft.com/office/officeart/2005/8/layout/hierarchy1"/>
    <dgm:cxn modelId="{58BBD7E0-C87B-4DD9-9C26-86AFF992528C}" type="presParOf" srcId="{4BA0AD57-8AE3-4B1D-B8D1-A57DC11D4385}" destId="{6076AC6B-C913-4AB6-BC25-9590AD7BC79B}" srcOrd="0" destOrd="0" presId="urn:microsoft.com/office/officeart/2005/8/layout/hierarchy1"/>
    <dgm:cxn modelId="{1A9521FE-07A4-45CE-9D69-55994E280AA7}" type="presParOf" srcId="{4BA0AD57-8AE3-4B1D-B8D1-A57DC11D4385}" destId="{CEA9FEC6-2912-4BFD-B6FD-7D73AB126048}" srcOrd="1" destOrd="0" presId="urn:microsoft.com/office/officeart/2005/8/layout/hierarchy1"/>
    <dgm:cxn modelId="{A0BE4EB1-CF56-4690-8874-59237F11A6D1}" type="presParOf" srcId="{A087C6B3-9A2B-45A4-A696-77B85AFB6BF8}" destId="{C14E100C-A61F-4188-8CA5-F12DDCC192CA}" srcOrd="1" destOrd="0" presId="urn:microsoft.com/office/officeart/2005/8/layout/hierarchy1"/>
    <dgm:cxn modelId="{3D5917EA-43DF-40A1-805A-3A9EDF576812}" type="presParOf" srcId="{3000B3E3-77D8-4406-934F-7FEFFE664D2D}" destId="{D486F580-351C-4235-A0E1-7406C5AA5BF5}" srcOrd="4" destOrd="0" presId="urn:microsoft.com/office/officeart/2005/8/layout/hierarchy1"/>
    <dgm:cxn modelId="{DF4B2FDA-7799-4ED9-BEEB-2F6FCD3D5BB2}" type="presParOf" srcId="{3000B3E3-77D8-4406-934F-7FEFFE664D2D}" destId="{A802F08F-25FD-41A9-A548-2457CA197E8C}" srcOrd="5" destOrd="0" presId="urn:microsoft.com/office/officeart/2005/8/layout/hierarchy1"/>
    <dgm:cxn modelId="{10BACD92-C60E-4086-880B-30BF80E6D5C3}" type="presParOf" srcId="{A802F08F-25FD-41A9-A548-2457CA197E8C}" destId="{E7B37CA7-B5B3-4659-8C59-D74C0EAD1FA4}" srcOrd="0" destOrd="0" presId="urn:microsoft.com/office/officeart/2005/8/layout/hierarchy1"/>
    <dgm:cxn modelId="{02318252-F762-459E-8EFE-97AEF1E3CDA5}" type="presParOf" srcId="{E7B37CA7-B5B3-4659-8C59-D74C0EAD1FA4}" destId="{BB7B1E7A-9415-4FD0-B24E-65E6D8F8896F}" srcOrd="0" destOrd="0" presId="urn:microsoft.com/office/officeart/2005/8/layout/hierarchy1"/>
    <dgm:cxn modelId="{D971F368-191D-4ED1-8ABC-6978049B1C47}" type="presParOf" srcId="{E7B37CA7-B5B3-4659-8C59-D74C0EAD1FA4}" destId="{C56E3EAA-C591-4A32-9BB1-9B0CA31BAF79}" srcOrd="1" destOrd="0" presId="urn:microsoft.com/office/officeart/2005/8/layout/hierarchy1"/>
    <dgm:cxn modelId="{4E30B99D-5ACC-411D-94F2-0516E29AF04D}" type="presParOf" srcId="{A802F08F-25FD-41A9-A548-2457CA197E8C}" destId="{6C7F5643-4111-46CF-A8B8-FEF4B788548B}" srcOrd="1" destOrd="0" presId="urn:microsoft.com/office/officeart/2005/8/layout/hierarchy1"/>
    <dgm:cxn modelId="{4E663DD0-D0E1-4CF1-BBF8-64DA947514F8}" type="presParOf" srcId="{E122E3E0-2096-4224-82D9-7A1EAB3A601F}" destId="{36B52939-6A47-4A48-87F2-C05F792AB46C}" srcOrd="14" destOrd="0" presId="urn:microsoft.com/office/officeart/2005/8/layout/hierarchy1"/>
    <dgm:cxn modelId="{777F1F27-8D21-49C3-B0E3-E2AC4F10526D}" type="presParOf" srcId="{E122E3E0-2096-4224-82D9-7A1EAB3A601F}" destId="{04FBAE48-AC33-4003-986B-1EC93F1B0F30}" srcOrd="15" destOrd="0" presId="urn:microsoft.com/office/officeart/2005/8/layout/hierarchy1"/>
    <dgm:cxn modelId="{290332B6-3F11-47D1-BCB8-3A7B972B293B}" type="presParOf" srcId="{04FBAE48-AC33-4003-986B-1EC93F1B0F30}" destId="{E48C4F47-9E2E-469C-9FD2-88A4E886202D}" srcOrd="0" destOrd="0" presId="urn:microsoft.com/office/officeart/2005/8/layout/hierarchy1"/>
    <dgm:cxn modelId="{6EB3DB62-8BCB-45E8-B6CA-718323A974B2}" type="presParOf" srcId="{E48C4F47-9E2E-469C-9FD2-88A4E886202D}" destId="{872A815A-FE59-4F5F-86E8-3C37A8BABE37}" srcOrd="0" destOrd="0" presId="urn:microsoft.com/office/officeart/2005/8/layout/hierarchy1"/>
    <dgm:cxn modelId="{E3F803E5-C5A0-41CA-8F31-5EEABB82C018}" type="presParOf" srcId="{E48C4F47-9E2E-469C-9FD2-88A4E886202D}" destId="{1905A200-1F77-4795-8BA4-8CF094580327}" srcOrd="1" destOrd="0" presId="urn:microsoft.com/office/officeart/2005/8/layout/hierarchy1"/>
    <dgm:cxn modelId="{79A52071-70E1-48B3-BAB1-D4F1B682603A}" type="presParOf" srcId="{04FBAE48-AC33-4003-986B-1EC93F1B0F30}" destId="{84498B60-BC22-4A45-B020-D3B3B40670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0D5684-9384-44A5-B7BF-7DD5D45E90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36786-F7FF-45FE-95F2-A990DF02C3F6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B910B9C7-726D-495D-9320-ED1652E077C6}" type="parTrans" cxnId="{B659450A-C79D-4190-A699-BC574EC46644}">
      <dgm:prSet/>
      <dgm:spPr/>
      <dgm:t>
        <a:bodyPr/>
        <a:lstStyle/>
        <a:p>
          <a:endParaRPr lang="en-US"/>
        </a:p>
      </dgm:t>
    </dgm:pt>
    <dgm:pt modelId="{ACEC8218-FF79-4870-9A3F-49198F645D80}" type="sibTrans" cxnId="{B659450A-C79D-4190-A699-BC574EC46644}">
      <dgm:prSet/>
      <dgm:spPr/>
      <dgm:t>
        <a:bodyPr/>
        <a:lstStyle/>
        <a:p>
          <a:endParaRPr lang="en-US"/>
        </a:p>
      </dgm:t>
    </dgm:pt>
    <dgm:pt modelId="{4E655408-6772-4E43-9F19-A51C6FA44FB1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8F83A8F9-BE00-4A43-B090-0A9F1F7D8FE3}" type="parTrans" cxnId="{71F2D609-39B3-433B-A911-ADD90937761A}">
      <dgm:prSet/>
      <dgm:spPr/>
      <dgm:t>
        <a:bodyPr/>
        <a:lstStyle/>
        <a:p>
          <a:endParaRPr lang="en-US"/>
        </a:p>
      </dgm:t>
    </dgm:pt>
    <dgm:pt modelId="{E2A7BA51-9CAD-4D3F-A24D-921C02DADF86}" type="sibTrans" cxnId="{71F2D609-39B3-433B-A911-ADD90937761A}">
      <dgm:prSet/>
      <dgm:spPr/>
      <dgm:t>
        <a:bodyPr/>
        <a:lstStyle/>
        <a:p>
          <a:endParaRPr lang="en-US"/>
        </a:p>
      </dgm:t>
    </dgm:pt>
    <dgm:pt modelId="{9A702E3E-0D4F-4E3D-8BBD-30DA6F187337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065413D8-652B-4017-B8F4-852AB0491DE3}" type="parTrans" cxnId="{AF792ED2-27B6-4247-8020-BADD4824E750}">
      <dgm:prSet/>
      <dgm:spPr/>
      <dgm:t>
        <a:bodyPr/>
        <a:lstStyle/>
        <a:p>
          <a:endParaRPr lang="en-US"/>
        </a:p>
      </dgm:t>
    </dgm:pt>
    <dgm:pt modelId="{71415E2F-1CEF-4627-B4AF-9E1D534D4A3B}" type="sibTrans" cxnId="{AF792ED2-27B6-4247-8020-BADD4824E750}">
      <dgm:prSet/>
      <dgm:spPr/>
      <dgm:t>
        <a:bodyPr/>
        <a:lstStyle/>
        <a:p>
          <a:endParaRPr lang="en-US"/>
        </a:p>
      </dgm:t>
    </dgm:pt>
    <dgm:pt modelId="{A8BF957B-E9DC-4030-98FA-684CE7DD6DCF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232B7420-656D-4A58-A6C0-A9BE875CAB5D}" type="parTrans" cxnId="{7CB52E4C-1F38-469A-BAFE-E7E7739C616A}">
      <dgm:prSet/>
      <dgm:spPr/>
      <dgm:t>
        <a:bodyPr/>
        <a:lstStyle/>
        <a:p>
          <a:endParaRPr lang="en-US"/>
        </a:p>
      </dgm:t>
    </dgm:pt>
    <dgm:pt modelId="{F3471CBE-8776-4A00-9A8B-412492509705}" type="sibTrans" cxnId="{7CB52E4C-1F38-469A-BAFE-E7E7739C616A}">
      <dgm:prSet/>
      <dgm:spPr/>
      <dgm:t>
        <a:bodyPr/>
        <a:lstStyle/>
        <a:p>
          <a:endParaRPr lang="en-US"/>
        </a:p>
      </dgm:t>
    </dgm:pt>
    <dgm:pt modelId="{C5945A14-84FC-4956-A4E6-8036FCB88458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15E7A2F7-1BB7-41EB-A3EB-CB5D7FA7FDE6}" type="parTrans" cxnId="{FAE3A559-419B-40FF-9028-A710E30306A1}">
      <dgm:prSet/>
      <dgm:spPr/>
      <dgm:t>
        <a:bodyPr/>
        <a:lstStyle/>
        <a:p>
          <a:endParaRPr lang="en-US"/>
        </a:p>
      </dgm:t>
    </dgm:pt>
    <dgm:pt modelId="{9CB92644-6264-49E7-BDD0-0CF9C4B628DA}" type="sibTrans" cxnId="{FAE3A559-419B-40FF-9028-A710E30306A1}">
      <dgm:prSet/>
      <dgm:spPr/>
      <dgm:t>
        <a:bodyPr/>
        <a:lstStyle/>
        <a:p>
          <a:endParaRPr lang="en-US"/>
        </a:p>
      </dgm:t>
    </dgm:pt>
    <dgm:pt modelId="{6F244300-A8A6-4376-BCA1-5B562E17BCE8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31D6F3B8-1F5A-4E46-BBDA-7182902EC7C1}" type="parTrans" cxnId="{DB78BC73-B70F-48FF-9975-13939F27C14D}">
      <dgm:prSet/>
      <dgm:spPr/>
      <dgm:t>
        <a:bodyPr/>
        <a:lstStyle/>
        <a:p>
          <a:endParaRPr lang="en-US"/>
        </a:p>
      </dgm:t>
    </dgm:pt>
    <dgm:pt modelId="{135F3E48-3AA6-41F7-AD17-B20CED36CD8A}" type="sibTrans" cxnId="{DB78BC73-B70F-48FF-9975-13939F27C14D}">
      <dgm:prSet/>
      <dgm:spPr/>
      <dgm:t>
        <a:bodyPr/>
        <a:lstStyle/>
        <a:p>
          <a:endParaRPr lang="en-US"/>
        </a:p>
      </dgm:t>
    </dgm:pt>
    <dgm:pt modelId="{25CEA2A5-3E5C-49CC-8401-33D386BAEB4B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24CF7B4-A223-4D53-9A72-297615D0DFE6}" type="parTrans" cxnId="{DAB8199B-38CC-4BFE-B598-4F518BC71485}">
      <dgm:prSet/>
      <dgm:spPr/>
      <dgm:t>
        <a:bodyPr/>
        <a:lstStyle/>
        <a:p>
          <a:endParaRPr lang="en-US"/>
        </a:p>
      </dgm:t>
    </dgm:pt>
    <dgm:pt modelId="{0D3E7E53-C809-4B60-8CA4-174EDCB33839}" type="sibTrans" cxnId="{DAB8199B-38CC-4BFE-B598-4F518BC71485}">
      <dgm:prSet/>
      <dgm:spPr/>
      <dgm:t>
        <a:bodyPr/>
        <a:lstStyle/>
        <a:p>
          <a:endParaRPr lang="en-US"/>
        </a:p>
      </dgm:t>
    </dgm:pt>
    <dgm:pt modelId="{F59D43CB-D3C3-4D78-A6D5-939D4F443014}">
      <dgm:prSet phldrT="[Text]"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6F5ED85-C9ED-45A0-9ECB-AA0C86E7D32A}" type="parTrans" cxnId="{F99EEF90-AB57-45F4-9B3D-D5A118B428B1}">
      <dgm:prSet/>
      <dgm:spPr/>
      <dgm:t>
        <a:bodyPr/>
        <a:lstStyle/>
        <a:p>
          <a:endParaRPr lang="en-US"/>
        </a:p>
      </dgm:t>
    </dgm:pt>
    <dgm:pt modelId="{9B04C10B-3288-4C80-96FD-9198325F393B}" type="sibTrans" cxnId="{F99EEF90-AB57-45F4-9B3D-D5A118B428B1}">
      <dgm:prSet/>
      <dgm:spPr/>
      <dgm:t>
        <a:bodyPr/>
        <a:lstStyle/>
        <a:p>
          <a:endParaRPr lang="en-US"/>
        </a:p>
      </dgm:t>
    </dgm:pt>
    <dgm:pt modelId="{C7FA5F73-0C88-47FC-A4F5-C21500A151D8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B0A7F12-F811-41DA-A75F-F66A602DF629}" type="parTrans" cxnId="{12BC74E9-867A-499F-BEB5-BD1261AA29F1}">
      <dgm:prSet/>
      <dgm:spPr/>
      <dgm:t>
        <a:bodyPr/>
        <a:lstStyle/>
        <a:p>
          <a:endParaRPr lang="en-US"/>
        </a:p>
      </dgm:t>
    </dgm:pt>
    <dgm:pt modelId="{9984FA5F-E934-4F49-8C25-8F8FBA8EDED0}" type="sibTrans" cxnId="{12BC74E9-867A-499F-BEB5-BD1261AA29F1}">
      <dgm:prSet/>
      <dgm:spPr/>
      <dgm:t>
        <a:bodyPr/>
        <a:lstStyle/>
        <a:p>
          <a:endParaRPr lang="en-US"/>
        </a:p>
      </dgm:t>
    </dgm:pt>
    <dgm:pt modelId="{3CADAD94-775D-4514-8DF0-4CE5F6CB6AA4}">
      <dgm:prSet phldrT="[Text]"/>
      <dgm:spPr/>
      <dgm:t>
        <a:bodyPr/>
        <a:lstStyle/>
        <a:p>
          <a:r>
            <a:rPr lang="en-US" dirty="0" err="1" smtClean="0"/>
            <a:t>ro</a:t>
          </a:r>
          <a:endParaRPr lang="en-US" dirty="0"/>
        </a:p>
      </dgm:t>
    </dgm:pt>
    <dgm:pt modelId="{873988DC-EDF0-461A-941D-A9F5BC984360}" type="parTrans" cxnId="{77E73005-8187-40EA-B771-9B82E6579E8D}">
      <dgm:prSet/>
      <dgm:spPr/>
      <dgm:t>
        <a:bodyPr/>
        <a:lstStyle/>
        <a:p>
          <a:endParaRPr lang="en-US"/>
        </a:p>
      </dgm:t>
    </dgm:pt>
    <dgm:pt modelId="{34FE29E6-A4A5-4804-8F41-30570FFAE7C0}" type="sibTrans" cxnId="{77E73005-8187-40EA-B771-9B82E6579E8D}">
      <dgm:prSet/>
      <dgm:spPr/>
      <dgm:t>
        <a:bodyPr/>
        <a:lstStyle/>
        <a:p>
          <a:endParaRPr lang="en-US"/>
        </a:p>
      </dgm:t>
    </dgm:pt>
    <dgm:pt modelId="{D70BA74F-5C95-47E1-BE6A-A10A72142E9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BDFA43F-BB71-4404-8E51-B3C7149BA451}" type="parTrans" cxnId="{025CCBD7-9965-46B3-B99F-371518439106}">
      <dgm:prSet/>
      <dgm:spPr/>
      <dgm:t>
        <a:bodyPr/>
        <a:lstStyle/>
        <a:p>
          <a:endParaRPr lang="en-US"/>
        </a:p>
      </dgm:t>
    </dgm:pt>
    <dgm:pt modelId="{69761070-91D0-4A93-B2B8-709B1CC78B28}" type="sibTrans" cxnId="{025CCBD7-9965-46B3-B99F-371518439106}">
      <dgm:prSet/>
      <dgm:spPr/>
      <dgm:t>
        <a:bodyPr/>
        <a:lstStyle/>
        <a:p>
          <a:endParaRPr lang="en-US"/>
        </a:p>
      </dgm:t>
    </dgm:pt>
    <dgm:pt modelId="{00ADC56A-E3C1-4F7F-845A-4D76AFBE0BCD}">
      <dgm:prSet phldrT="[Text]"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C2899D9-968C-4F1F-9A4A-F91F24B22D66}" type="parTrans" cxnId="{7A706A71-0044-43DE-9224-E82C99FB946D}">
      <dgm:prSet/>
      <dgm:spPr/>
      <dgm:t>
        <a:bodyPr/>
        <a:lstStyle/>
        <a:p>
          <a:endParaRPr lang="en-US"/>
        </a:p>
      </dgm:t>
    </dgm:pt>
    <dgm:pt modelId="{EA7B4026-97A5-41E0-A63E-2188D854B2C0}" type="sibTrans" cxnId="{7A706A71-0044-43DE-9224-E82C99FB946D}">
      <dgm:prSet/>
      <dgm:spPr/>
      <dgm:t>
        <a:bodyPr/>
        <a:lstStyle/>
        <a:p>
          <a:endParaRPr lang="en-US"/>
        </a:p>
      </dgm:t>
    </dgm:pt>
    <dgm:pt modelId="{439AFB0D-2424-439F-82F8-17ABF2782A4D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2A44376-6783-475A-8ECD-1EC7912FB6FF}" type="parTrans" cxnId="{23159402-6348-4B90-9608-345F4F29A9A1}">
      <dgm:prSet/>
      <dgm:spPr/>
      <dgm:t>
        <a:bodyPr/>
        <a:lstStyle/>
        <a:p>
          <a:endParaRPr lang="en-US"/>
        </a:p>
      </dgm:t>
    </dgm:pt>
    <dgm:pt modelId="{533498FB-CF22-4A71-8387-97B463C35AC9}" type="sibTrans" cxnId="{23159402-6348-4B90-9608-345F4F29A9A1}">
      <dgm:prSet/>
      <dgm:spPr/>
      <dgm:t>
        <a:bodyPr/>
        <a:lstStyle/>
        <a:p>
          <a:endParaRPr lang="en-US"/>
        </a:p>
      </dgm:t>
    </dgm:pt>
    <dgm:pt modelId="{7D513132-5FAC-4260-B2D1-961C173F99D5}">
      <dgm:prSet phldrT="[Text]"/>
      <dgm:spPr/>
      <dgm:t>
        <a:bodyPr/>
        <a:lstStyle/>
        <a:p>
          <a:r>
            <a:rPr lang="en-US" dirty="0" smtClean="0"/>
            <a:t>&lt;=</a:t>
          </a:r>
          <a:endParaRPr lang="en-US" dirty="0"/>
        </a:p>
      </dgm:t>
    </dgm:pt>
    <dgm:pt modelId="{FECF8639-88BC-41E1-A30D-7C3D25ABCB6C}" type="parTrans" cxnId="{DFCBB65D-2F3C-40FA-8B9D-B55C692B9EEB}">
      <dgm:prSet/>
      <dgm:spPr/>
      <dgm:t>
        <a:bodyPr/>
        <a:lstStyle/>
        <a:p>
          <a:endParaRPr lang="en-US"/>
        </a:p>
      </dgm:t>
    </dgm:pt>
    <dgm:pt modelId="{7D6D7249-D1F2-4E93-86BE-C4A913E70BE2}" type="sibTrans" cxnId="{DFCBB65D-2F3C-40FA-8B9D-B55C692B9EEB}">
      <dgm:prSet/>
      <dgm:spPr/>
      <dgm:t>
        <a:bodyPr/>
        <a:lstStyle/>
        <a:p>
          <a:endParaRPr lang="en-US"/>
        </a:p>
      </dgm:t>
    </dgm:pt>
    <dgm:pt modelId="{9912E43F-4791-41FD-BBFC-F88243619721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8CC897F-7AD7-45DD-BFA7-E45339C8012F}" type="parTrans" cxnId="{FBCC4FC8-A804-48B8-B8F3-4C581B026AF0}">
      <dgm:prSet/>
      <dgm:spPr/>
      <dgm:t>
        <a:bodyPr/>
        <a:lstStyle/>
        <a:p>
          <a:endParaRPr lang="en-US"/>
        </a:p>
      </dgm:t>
    </dgm:pt>
    <dgm:pt modelId="{00E8BA23-4901-42AD-B8A6-54B5FE3EBFE6}" type="sibTrans" cxnId="{FBCC4FC8-A804-48B8-B8F3-4C581B026AF0}">
      <dgm:prSet/>
      <dgm:spPr/>
      <dgm:t>
        <a:bodyPr/>
        <a:lstStyle/>
        <a:p>
          <a:endParaRPr lang="en-US"/>
        </a:p>
      </dgm:t>
    </dgm:pt>
    <dgm:pt modelId="{94267814-9C28-4146-A3EE-64B854900E28}">
      <dgm:prSet phldrT="[Text]"/>
      <dgm:spPr/>
      <dgm:t>
        <a:bodyPr/>
        <a:lstStyle/>
        <a:p>
          <a:r>
            <a:rPr lang="en-US" dirty="0" smtClean="0"/>
            <a:t>{</a:t>
          </a:r>
          <a:endParaRPr lang="en-US" dirty="0"/>
        </a:p>
      </dgm:t>
    </dgm:pt>
    <dgm:pt modelId="{02E23306-B001-4D19-9F20-6BE06A8FA559}" type="parTrans" cxnId="{B5076D2B-7A59-4973-865B-905D24EAB12C}">
      <dgm:prSet/>
      <dgm:spPr/>
      <dgm:t>
        <a:bodyPr/>
        <a:lstStyle/>
        <a:p>
          <a:endParaRPr lang="en-US"/>
        </a:p>
      </dgm:t>
    </dgm:pt>
    <dgm:pt modelId="{925DE347-0085-4CBB-AABA-B73527DE69A9}" type="sibTrans" cxnId="{B5076D2B-7A59-4973-865B-905D24EAB12C}">
      <dgm:prSet/>
      <dgm:spPr/>
      <dgm:t>
        <a:bodyPr/>
        <a:lstStyle/>
        <a:p>
          <a:endParaRPr lang="en-US"/>
        </a:p>
      </dgm:t>
    </dgm:pt>
    <dgm:pt modelId="{CF8D59D0-9E2D-45CB-AFE7-46CEBD95DC76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09B28599-E8CE-425C-BB4F-7E4D5725C976}" type="parTrans" cxnId="{A7E5CF59-85A0-4230-8B13-76B3717B6564}">
      <dgm:prSet/>
      <dgm:spPr/>
      <dgm:t>
        <a:bodyPr/>
        <a:lstStyle/>
        <a:p>
          <a:endParaRPr lang="en-US"/>
        </a:p>
      </dgm:t>
    </dgm:pt>
    <dgm:pt modelId="{03BD2C76-D1FD-4734-BA38-6E5D9E30B1CB}" type="sibTrans" cxnId="{A7E5CF59-85A0-4230-8B13-76B3717B6564}">
      <dgm:prSet/>
      <dgm:spPr/>
      <dgm:t>
        <a:bodyPr/>
        <a:lstStyle/>
        <a:p>
          <a:endParaRPr lang="en-US"/>
        </a:p>
      </dgm:t>
    </dgm:pt>
    <dgm:pt modelId="{3242014D-FA1D-485F-9E59-8857465DB4BB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11C6218B-9C00-4848-BB3C-FD0CD3C0E1E2}" type="parTrans" cxnId="{970A0918-786A-4A40-9E30-A0BB49C6B85C}">
      <dgm:prSet/>
      <dgm:spPr/>
      <dgm:t>
        <a:bodyPr/>
        <a:lstStyle/>
        <a:p>
          <a:endParaRPr lang="en-US"/>
        </a:p>
      </dgm:t>
    </dgm:pt>
    <dgm:pt modelId="{0F238C13-3D08-4449-B880-5D258B22B4E4}" type="sibTrans" cxnId="{970A0918-786A-4A40-9E30-A0BB49C6B85C}">
      <dgm:prSet/>
      <dgm:spPr/>
      <dgm:t>
        <a:bodyPr/>
        <a:lstStyle/>
        <a:p>
          <a:endParaRPr lang="en-US"/>
        </a:p>
      </dgm:t>
    </dgm:pt>
    <dgm:pt modelId="{BD8CA7CE-0808-493E-A0A2-939C11CA1347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5D1CE831-3E65-48C5-B276-476807B3B437}" type="parTrans" cxnId="{CBAEF371-9DF6-4EC2-9D9C-9A9C8E9C4E61}">
      <dgm:prSet/>
      <dgm:spPr/>
      <dgm:t>
        <a:bodyPr/>
        <a:lstStyle/>
        <a:p>
          <a:endParaRPr lang="en-US"/>
        </a:p>
      </dgm:t>
    </dgm:pt>
    <dgm:pt modelId="{B839D51A-CF49-4CEF-B8D4-D8A76E9622F3}" type="sibTrans" cxnId="{CBAEF371-9DF6-4EC2-9D9C-9A9C8E9C4E61}">
      <dgm:prSet/>
      <dgm:spPr/>
      <dgm:t>
        <a:bodyPr/>
        <a:lstStyle/>
        <a:p>
          <a:endParaRPr lang="en-US"/>
        </a:p>
      </dgm:t>
    </dgm:pt>
    <dgm:pt modelId="{58CF1EA9-3040-4FE1-B23C-1D644F9FE249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7F61DA88-D810-43BF-A709-748BC0948EAA}" type="parTrans" cxnId="{54C037E7-2298-468B-912D-217C4D1F0797}">
      <dgm:prSet/>
      <dgm:spPr/>
      <dgm:t>
        <a:bodyPr/>
        <a:lstStyle/>
        <a:p>
          <a:endParaRPr lang="en-US"/>
        </a:p>
      </dgm:t>
    </dgm:pt>
    <dgm:pt modelId="{B63F4FB8-D98B-42A2-A0DF-D686D46E03A5}" type="sibTrans" cxnId="{54C037E7-2298-468B-912D-217C4D1F0797}">
      <dgm:prSet/>
      <dgm:spPr/>
      <dgm:t>
        <a:bodyPr/>
        <a:lstStyle/>
        <a:p>
          <a:endParaRPr lang="en-US"/>
        </a:p>
      </dgm:t>
    </dgm:pt>
    <dgm:pt modelId="{A8B6EDC7-AD75-4C74-B92F-64A3E405E4D7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70311944-DAEB-4F7E-963F-7F0B97662423}" type="parTrans" cxnId="{D26FE68C-E78D-419A-8DB3-F6BE3F73BA22}">
      <dgm:prSet/>
      <dgm:spPr/>
      <dgm:t>
        <a:bodyPr/>
        <a:lstStyle/>
        <a:p>
          <a:endParaRPr lang="en-US"/>
        </a:p>
      </dgm:t>
    </dgm:pt>
    <dgm:pt modelId="{CC2D487A-54D4-4402-8CC6-3172836BE5C8}" type="sibTrans" cxnId="{D26FE68C-E78D-419A-8DB3-F6BE3F73BA22}">
      <dgm:prSet/>
      <dgm:spPr/>
      <dgm:t>
        <a:bodyPr/>
        <a:lstStyle/>
        <a:p>
          <a:endParaRPr lang="en-US"/>
        </a:p>
      </dgm:t>
    </dgm:pt>
    <dgm:pt modelId="{F734B3CE-E7D5-4821-A357-340E93E8A31B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A310DA8-BDE3-403B-A2DA-9DCD76A05FD8}" type="parTrans" cxnId="{FEB21F2A-BB32-4B66-B3DD-6ECB8DC83A09}">
      <dgm:prSet/>
      <dgm:spPr/>
      <dgm:t>
        <a:bodyPr/>
        <a:lstStyle/>
        <a:p>
          <a:endParaRPr lang="en-US"/>
        </a:p>
      </dgm:t>
    </dgm:pt>
    <dgm:pt modelId="{0DFE48B0-36B6-4652-BACA-9FE7AB60E896}" type="sibTrans" cxnId="{FEB21F2A-BB32-4B66-B3DD-6ECB8DC83A09}">
      <dgm:prSet/>
      <dgm:spPr/>
      <dgm:t>
        <a:bodyPr/>
        <a:lstStyle/>
        <a:p>
          <a:endParaRPr lang="en-US"/>
        </a:p>
      </dgm:t>
    </dgm:pt>
    <dgm:pt modelId="{E3645873-B80D-472E-8573-A88AB637A87C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388B7E2B-FF2B-43EF-B49C-714EB07AF2FC}" type="parTrans" cxnId="{21D40A54-1D51-4660-B187-6AF4A3422A43}">
      <dgm:prSet/>
      <dgm:spPr/>
      <dgm:t>
        <a:bodyPr/>
        <a:lstStyle/>
        <a:p>
          <a:endParaRPr lang="en-US"/>
        </a:p>
      </dgm:t>
    </dgm:pt>
    <dgm:pt modelId="{5CCBCA19-41A4-4704-814A-B8D63A653046}" type="sibTrans" cxnId="{21D40A54-1D51-4660-B187-6AF4A3422A43}">
      <dgm:prSet/>
      <dgm:spPr/>
      <dgm:t>
        <a:bodyPr/>
        <a:lstStyle/>
        <a:p>
          <a:endParaRPr lang="en-US"/>
        </a:p>
      </dgm:t>
    </dgm:pt>
    <dgm:pt modelId="{84AA312C-4A3B-47F8-BE25-B8EF9AB2C416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FF2D4C8-C0C2-44CD-9D7A-A08E8242F878}" type="parTrans" cxnId="{33C80FD5-8F58-4760-8A33-0E6B47BF9904}">
      <dgm:prSet/>
      <dgm:spPr/>
      <dgm:t>
        <a:bodyPr/>
        <a:lstStyle/>
        <a:p>
          <a:endParaRPr lang="en-US"/>
        </a:p>
      </dgm:t>
    </dgm:pt>
    <dgm:pt modelId="{F9FB2B88-9098-4232-9022-18FDBE526AA3}" type="sibTrans" cxnId="{33C80FD5-8F58-4760-8A33-0E6B47BF9904}">
      <dgm:prSet/>
      <dgm:spPr/>
      <dgm:t>
        <a:bodyPr/>
        <a:lstStyle/>
        <a:p>
          <a:endParaRPr lang="en-US"/>
        </a:p>
      </dgm:t>
    </dgm:pt>
    <dgm:pt modelId="{F82A63B1-517A-4456-B6BA-9D21653331E1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07E13DBC-F972-4A4D-BA0F-6F11AF343170}" type="parTrans" cxnId="{4D3AA91B-0F71-44FA-8289-F274280F4D3F}">
      <dgm:prSet/>
      <dgm:spPr/>
      <dgm:t>
        <a:bodyPr/>
        <a:lstStyle/>
        <a:p>
          <a:endParaRPr lang="en-US"/>
        </a:p>
      </dgm:t>
    </dgm:pt>
    <dgm:pt modelId="{8D8C4E58-CC12-4EC6-A857-4F1E482B2F29}" type="sibTrans" cxnId="{4D3AA91B-0F71-44FA-8289-F274280F4D3F}">
      <dgm:prSet/>
      <dgm:spPr/>
      <dgm:t>
        <a:bodyPr/>
        <a:lstStyle/>
        <a:p>
          <a:endParaRPr lang="en-US"/>
        </a:p>
      </dgm:t>
    </dgm:pt>
    <dgm:pt modelId="{1E8408AE-BA15-416B-B82F-762185074AB2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57CACDE-6783-4D1E-B157-6B384E817FA0}" type="sibTrans" cxnId="{DDA48E8F-3B0A-429A-A9AE-5BAF3E187471}">
      <dgm:prSet/>
      <dgm:spPr/>
      <dgm:t>
        <a:bodyPr/>
        <a:lstStyle/>
        <a:p>
          <a:endParaRPr lang="en-US"/>
        </a:p>
      </dgm:t>
    </dgm:pt>
    <dgm:pt modelId="{AA0D1275-7A15-4BA4-8448-8B22A6E33DB8}" type="parTrans" cxnId="{DDA48E8F-3B0A-429A-A9AE-5BAF3E187471}">
      <dgm:prSet/>
      <dgm:spPr/>
      <dgm:t>
        <a:bodyPr/>
        <a:lstStyle/>
        <a:p>
          <a:endParaRPr lang="en-US"/>
        </a:p>
      </dgm:t>
    </dgm:pt>
    <dgm:pt modelId="{B5726753-64C6-46B3-AC3E-AD817083672E}">
      <dgm:prSet phldrT="[Text]"/>
      <dgm:spPr/>
      <dgm:t>
        <a:bodyPr/>
        <a:lstStyle/>
        <a:p>
          <a:r>
            <a:rPr lang="en-US" dirty="0" smtClean="0"/>
            <a:t>}</a:t>
          </a:r>
          <a:endParaRPr lang="en-US" dirty="0"/>
        </a:p>
      </dgm:t>
    </dgm:pt>
    <dgm:pt modelId="{40FAD051-7B9B-498F-86E1-DDAB2489A610}" type="sibTrans" cxnId="{2BE31B96-748D-4933-ACC7-51AA8660C631}">
      <dgm:prSet/>
      <dgm:spPr/>
      <dgm:t>
        <a:bodyPr/>
        <a:lstStyle/>
        <a:p>
          <a:endParaRPr lang="en-US"/>
        </a:p>
      </dgm:t>
    </dgm:pt>
    <dgm:pt modelId="{1F115556-4FDC-4ACA-8336-8FA1CB15E72C}" type="parTrans" cxnId="{2BE31B96-748D-4933-ACC7-51AA8660C631}">
      <dgm:prSet/>
      <dgm:spPr/>
      <dgm:t>
        <a:bodyPr/>
        <a:lstStyle/>
        <a:p>
          <a:endParaRPr lang="en-US"/>
        </a:p>
      </dgm:t>
    </dgm:pt>
    <dgm:pt modelId="{B8C2F10D-7B9E-4821-9401-6E0BD18C2D42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89220F3-2394-4387-AEF2-61F44645493F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F29BCC2C-6550-4AC6-8814-66B89BF14EF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5039FD69-8DA8-4EE8-854B-491B3559AF3F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B7BFB63-1C14-4B10-88F8-175635329DA9}" type="sibTrans" cxnId="{09C60EFB-9F22-413E-978A-2D84F9444DB3}">
      <dgm:prSet/>
      <dgm:spPr/>
      <dgm:t>
        <a:bodyPr/>
        <a:lstStyle/>
        <a:p>
          <a:endParaRPr lang="en-US"/>
        </a:p>
      </dgm:t>
    </dgm:pt>
    <dgm:pt modelId="{58FEDD88-15F8-4F2F-B081-3E0140DC2669}" type="parTrans" cxnId="{09C60EFB-9F22-413E-978A-2D84F9444DB3}">
      <dgm:prSet/>
      <dgm:spPr/>
      <dgm:t>
        <a:bodyPr/>
        <a:lstStyle/>
        <a:p>
          <a:endParaRPr lang="en-US"/>
        </a:p>
      </dgm:t>
    </dgm:pt>
    <dgm:pt modelId="{A19A05F6-D4D1-4A3C-8070-6305CB0C231F}" type="sibTrans" cxnId="{8D2C0935-7E7A-482F-9D08-3AF873256979}">
      <dgm:prSet/>
      <dgm:spPr/>
      <dgm:t>
        <a:bodyPr/>
        <a:lstStyle/>
        <a:p>
          <a:endParaRPr lang="en-US"/>
        </a:p>
      </dgm:t>
    </dgm:pt>
    <dgm:pt modelId="{E61F5339-162C-4416-9FA8-E040A5BA3825}" type="parTrans" cxnId="{8D2C0935-7E7A-482F-9D08-3AF873256979}">
      <dgm:prSet/>
      <dgm:spPr/>
      <dgm:t>
        <a:bodyPr/>
        <a:lstStyle/>
        <a:p>
          <a:endParaRPr lang="en-US"/>
        </a:p>
      </dgm:t>
    </dgm:pt>
    <dgm:pt modelId="{9B077475-00FF-4118-A69D-830B8BD0B3EE}" type="sibTrans" cxnId="{88BA7E1A-D54F-4B53-BADB-DCC7611503A8}">
      <dgm:prSet/>
      <dgm:spPr/>
      <dgm:t>
        <a:bodyPr/>
        <a:lstStyle/>
        <a:p>
          <a:endParaRPr lang="en-US"/>
        </a:p>
      </dgm:t>
    </dgm:pt>
    <dgm:pt modelId="{5D12D465-F298-4E1D-BBDD-196723E22E98}" type="parTrans" cxnId="{88BA7E1A-D54F-4B53-BADB-DCC7611503A8}">
      <dgm:prSet/>
      <dgm:spPr/>
      <dgm:t>
        <a:bodyPr/>
        <a:lstStyle/>
        <a:p>
          <a:endParaRPr lang="en-US"/>
        </a:p>
      </dgm:t>
    </dgm:pt>
    <dgm:pt modelId="{66A8CFA6-E325-4CA4-BB66-CD321B9BDA84}" type="sibTrans" cxnId="{9C906ABF-E799-4F87-8EAE-1D487D1177AC}">
      <dgm:prSet/>
      <dgm:spPr/>
      <dgm:t>
        <a:bodyPr/>
        <a:lstStyle/>
        <a:p>
          <a:endParaRPr lang="en-US"/>
        </a:p>
      </dgm:t>
    </dgm:pt>
    <dgm:pt modelId="{CC5D458E-D6A5-4E85-ACC1-672E16352610}" type="parTrans" cxnId="{9C906ABF-E799-4F87-8EAE-1D487D1177AC}">
      <dgm:prSet/>
      <dgm:spPr/>
      <dgm:t>
        <a:bodyPr/>
        <a:lstStyle/>
        <a:p>
          <a:endParaRPr lang="en-US"/>
        </a:p>
      </dgm:t>
    </dgm:pt>
    <dgm:pt modelId="{D0450EFA-9B9C-4336-BC64-F1C603A0A3E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2627303-5827-4066-B80D-77CF5C9E2633}" type="parTrans" cxnId="{962EAA49-F5AE-4F4F-897B-7CA07300FAA2}">
      <dgm:prSet/>
      <dgm:spPr/>
      <dgm:t>
        <a:bodyPr/>
        <a:lstStyle/>
        <a:p>
          <a:endParaRPr lang="en-US"/>
        </a:p>
      </dgm:t>
    </dgm:pt>
    <dgm:pt modelId="{0DFCB65C-0B80-4023-96BA-FC560F03E4C4}" type="sibTrans" cxnId="{962EAA49-F5AE-4F4F-897B-7CA07300FAA2}">
      <dgm:prSet/>
      <dgm:spPr/>
      <dgm:t>
        <a:bodyPr/>
        <a:lstStyle/>
        <a:p>
          <a:endParaRPr lang="en-US"/>
        </a:p>
      </dgm:t>
    </dgm:pt>
    <dgm:pt modelId="{B0D86E0B-1359-4471-A3C9-A3276D181A3C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D4760A60-1A12-4DEB-B930-0D5E88098148}" type="parTrans" cxnId="{B2FE2C7E-54A7-4934-A3C8-6EF882648960}">
      <dgm:prSet/>
      <dgm:spPr/>
      <dgm:t>
        <a:bodyPr/>
        <a:lstStyle/>
        <a:p>
          <a:endParaRPr lang="en-US"/>
        </a:p>
      </dgm:t>
    </dgm:pt>
    <dgm:pt modelId="{A305E055-47D8-43B2-B4CB-F6BA1B2A28E1}" type="sibTrans" cxnId="{B2FE2C7E-54A7-4934-A3C8-6EF882648960}">
      <dgm:prSet/>
      <dgm:spPr/>
      <dgm:t>
        <a:bodyPr/>
        <a:lstStyle/>
        <a:p>
          <a:endParaRPr lang="en-US"/>
        </a:p>
      </dgm:t>
    </dgm:pt>
    <dgm:pt modelId="{FB132406-35DF-4CD9-BC4B-1F91F3563D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951D6CF-BCE5-458A-B4DA-48B43DAF78D7}" type="parTrans" cxnId="{22D9D408-41D9-4269-9751-8685EBCF626E}">
      <dgm:prSet/>
      <dgm:spPr/>
      <dgm:t>
        <a:bodyPr/>
        <a:lstStyle/>
        <a:p>
          <a:endParaRPr lang="en-US"/>
        </a:p>
      </dgm:t>
    </dgm:pt>
    <dgm:pt modelId="{3E9AFBD5-33B1-414D-8D01-7AE4C10EA021}" type="sibTrans" cxnId="{22D9D408-41D9-4269-9751-8685EBCF626E}">
      <dgm:prSet/>
      <dgm:spPr/>
      <dgm:t>
        <a:bodyPr/>
        <a:lstStyle/>
        <a:p>
          <a:endParaRPr lang="en-US"/>
        </a:p>
      </dgm:t>
    </dgm:pt>
    <dgm:pt modelId="{28B690C5-E831-40F2-9F20-E9C06F12228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6E38ED2E-AA33-455D-9FCB-13028D5CEB4A}" type="parTrans" cxnId="{74A78397-F8E7-4262-9672-100183C2B61F}">
      <dgm:prSet/>
      <dgm:spPr/>
      <dgm:t>
        <a:bodyPr/>
        <a:lstStyle/>
        <a:p>
          <a:endParaRPr lang="en-US"/>
        </a:p>
      </dgm:t>
    </dgm:pt>
    <dgm:pt modelId="{191CFDCE-B796-4323-98B7-E34198CD7FB4}" type="sibTrans" cxnId="{74A78397-F8E7-4262-9672-100183C2B61F}">
      <dgm:prSet/>
      <dgm:spPr/>
      <dgm:t>
        <a:bodyPr/>
        <a:lstStyle/>
        <a:p>
          <a:endParaRPr lang="en-US"/>
        </a:p>
      </dgm:t>
    </dgm:pt>
    <dgm:pt modelId="{1291F739-A403-4562-ACB9-157E728D2910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B4E0C9BF-4308-421D-9CFF-C4EF2996E433}" type="parTrans" cxnId="{4CEF5402-9D02-468F-B082-BF69A31B0126}">
      <dgm:prSet/>
      <dgm:spPr/>
      <dgm:t>
        <a:bodyPr/>
        <a:lstStyle/>
        <a:p>
          <a:endParaRPr lang="en-US"/>
        </a:p>
      </dgm:t>
    </dgm:pt>
    <dgm:pt modelId="{B8944E52-8411-4FB2-8512-C70F048C27A1}" type="sibTrans" cxnId="{4CEF5402-9D02-468F-B082-BF69A31B0126}">
      <dgm:prSet/>
      <dgm:spPr/>
      <dgm:t>
        <a:bodyPr/>
        <a:lstStyle/>
        <a:p>
          <a:endParaRPr lang="en-US"/>
        </a:p>
      </dgm:t>
    </dgm:pt>
    <dgm:pt modelId="{B9E0A71E-EB68-497D-979E-5FC52AAD7CFC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CBCC7A29-AD99-4886-89E9-FC0BF4750BFD}" type="parTrans" cxnId="{DCDC7557-821B-4023-9209-D652711DB756}">
      <dgm:prSet/>
      <dgm:spPr/>
      <dgm:t>
        <a:bodyPr/>
        <a:lstStyle/>
        <a:p>
          <a:endParaRPr lang="en-US"/>
        </a:p>
      </dgm:t>
    </dgm:pt>
    <dgm:pt modelId="{C14CB031-F0AF-495D-B0EC-6942DB8EE3C3}" type="sibTrans" cxnId="{DCDC7557-821B-4023-9209-D652711DB756}">
      <dgm:prSet/>
      <dgm:spPr/>
      <dgm:t>
        <a:bodyPr/>
        <a:lstStyle/>
        <a:p>
          <a:endParaRPr lang="en-US"/>
        </a:p>
      </dgm:t>
    </dgm:pt>
    <dgm:pt modelId="{93D9F9E4-64A4-4154-A1AD-19A1152513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416876E-F261-4EB7-BD65-A8B7A524BAEA}" type="parTrans" cxnId="{CDC65390-F7CC-472B-868C-590D45A59575}">
      <dgm:prSet/>
      <dgm:spPr/>
      <dgm:t>
        <a:bodyPr/>
        <a:lstStyle/>
        <a:p>
          <a:endParaRPr lang="en-US"/>
        </a:p>
      </dgm:t>
    </dgm:pt>
    <dgm:pt modelId="{FBE05AFE-699B-46C2-B91B-71DA0F01A75D}" type="sibTrans" cxnId="{CDC65390-F7CC-472B-868C-590D45A59575}">
      <dgm:prSet/>
      <dgm:spPr/>
      <dgm:t>
        <a:bodyPr/>
        <a:lstStyle/>
        <a:p>
          <a:endParaRPr lang="en-US"/>
        </a:p>
      </dgm:t>
    </dgm:pt>
    <dgm:pt modelId="{8912EBA9-D67C-401B-A057-52829442170A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79DC0AC-9A19-46D7-8906-985C43837D13}" type="parTrans" cxnId="{933D7E48-2DA2-4304-833C-7FE7FDF52FDE}">
      <dgm:prSet/>
      <dgm:spPr/>
      <dgm:t>
        <a:bodyPr/>
        <a:lstStyle/>
        <a:p>
          <a:endParaRPr lang="en-US"/>
        </a:p>
      </dgm:t>
    </dgm:pt>
    <dgm:pt modelId="{81A887E8-B4DE-4C92-B7D3-6C4AE3089311}" type="sibTrans" cxnId="{933D7E48-2DA2-4304-833C-7FE7FDF52FDE}">
      <dgm:prSet/>
      <dgm:spPr/>
      <dgm:t>
        <a:bodyPr/>
        <a:lstStyle/>
        <a:p>
          <a:endParaRPr lang="en-US"/>
        </a:p>
      </dgm:t>
    </dgm:pt>
    <dgm:pt modelId="{4FBE50E7-9FD1-4372-8113-52019A1EF64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9791242-8CD5-4CB2-B820-47A23F483A72}" type="parTrans" cxnId="{D7582FEC-064A-424E-98E7-DF96C961152E}">
      <dgm:prSet/>
      <dgm:spPr/>
      <dgm:t>
        <a:bodyPr/>
        <a:lstStyle/>
        <a:p>
          <a:endParaRPr lang="en-US"/>
        </a:p>
      </dgm:t>
    </dgm:pt>
    <dgm:pt modelId="{6949B054-5792-4AF7-A52C-BF7E7F9026B6}" type="sibTrans" cxnId="{D7582FEC-064A-424E-98E7-DF96C961152E}">
      <dgm:prSet/>
      <dgm:spPr/>
      <dgm:t>
        <a:bodyPr/>
        <a:lstStyle/>
        <a:p>
          <a:endParaRPr lang="en-US"/>
        </a:p>
      </dgm:t>
    </dgm:pt>
    <dgm:pt modelId="{29F42304-875A-4D6F-976A-27934C68636C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5F3F5358-6FA7-4DE9-8142-0E02601D4002}" type="parTrans" cxnId="{673A47E0-DBAA-4DDE-B265-B27CFF7E7DBE}">
      <dgm:prSet/>
      <dgm:spPr/>
      <dgm:t>
        <a:bodyPr/>
        <a:lstStyle/>
        <a:p>
          <a:endParaRPr lang="en-US"/>
        </a:p>
      </dgm:t>
    </dgm:pt>
    <dgm:pt modelId="{9AE1FDEA-84A8-4305-9BB1-A9585181F36A}" type="sibTrans" cxnId="{673A47E0-DBAA-4DDE-B265-B27CFF7E7DBE}">
      <dgm:prSet/>
      <dgm:spPr/>
      <dgm:t>
        <a:bodyPr/>
        <a:lstStyle/>
        <a:p>
          <a:endParaRPr lang="en-US"/>
        </a:p>
      </dgm:t>
    </dgm:pt>
    <dgm:pt modelId="{73511EB6-CD29-47B1-8078-840D1AE245D9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43BB0635-CCEC-42B7-AA20-C33C6339A485}" type="parTrans" cxnId="{10DEA9AE-BB6B-45CF-8D4E-A9C30576F8D7}">
      <dgm:prSet/>
      <dgm:spPr/>
      <dgm:t>
        <a:bodyPr/>
        <a:lstStyle/>
        <a:p>
          <a:endParaRPr lang="en-US"/>
        </a:p>
      </dgm:t>
    </dgm:pt>
    <dgm:pt modelId="{403E98D0-047C-4925-BDEB-188E3571EA1A}" type="sibTrans" cxnId="{10DEA9AE-BB6B-45CF-8D4E-A9C30576F8D7}">
      <dgm:prSet/>
      <dgm:spPr/>
      <dgm:t>
        <a:bodyPr/>
        <a:lstStyle/>
        <a:p>
          <a:endParaRPr lang="en-US"/>
        </a:p>
      </dgm:t>
    </dgm:pt>
    <dgm:pt modelId="{298AB2BD-C544-41B7-B839-0A99F39773E7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1136456D-5169-41BD-AB06-F16F8AB13C34}" type="parTrans" cxnId="{4B6E6CE0-F726-4531-B8A0-D9D3FDB48E99}">
      <dgm:prSet/>
      <dgm:spPr/>
      <dgm:t>
        <a:bodyPr/>
        <a:lstStyle/>
        <a:p>
          <a:endParaRPr lang="en-US"/>
        </a:p>
      </dgm:t>
    </dgm:pt>
    <dgm:pt modelId="{3B2122A6-DE1E-414B-BFAC-D05A3B908505}" type="sibTrans" cxnId="{4B6E6CE0-F726-4531-B8A0-D9D3FDB48E99}">
      <dgm:prSet/>
      <dgm:spPr/>
      <dgm:t>
        <a:bodyPr/>
        <a:lstStyle/>
        <a:p>
          <a:endParaRPr lang="en-US"/>
        </a:p>
      </dgm:t>
    </dgm:pt>
    <dgm:pt modelId="{F5BF31E8-B10F-4B0E-BF7F-3FA31A62C7A3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29CB8E71-F5E2-4D48-9BED-B4C933AAEB53}" type="parTrans" cxnId="{F5F50D9B-8B93-4405-9F71-53E041A8A233}">
      <dgm:prSet/>
      <dgm:spPr/>
      <dgm:t>
        <a:bodyPr/>
        <a:lstStyle/>
        <a:p>
          <a:endParaRPr lang="en-US"/>
        </a:p>
      </dgm:t>
    </dgm:pt>
    <dgm:pt modelId="{D99690BE-64BD-4C48-A2CB-5B57629C8953}" type="sibTrans" cxnId="{F5F50D9B-8B93-4405-9F71-53E041A8A233}">
      <dgm:prSet/>
      <dgm:spPr/>
      <dgm:t>
        <a:bodyPr/>
        <a:lstStyle/>
        <a:p>
          <a:endParaRPr lang="en-US"/>
        </a:p>
      </dgm:t>
    </dgm:pt>
    <dgm:pt modelId="{8292F13E-C285-40C9-9958-161ADA07BE06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8D0AC6E-E3AA-4D08-B662-2A244EE25C48}" type="parTrans" cxnId="{D5D46D4D-B023-4B11-B433-2D32EE27E7A5}">
      <dgm:prSet/>
      <dgm:spPr/>
      <dgm:t>
        <a:bodyPr/>
        <a:lstStyle/>
        <a:p>
          <a:endParaRPr lang="en-US"/>
        </a:p>
      </dgm:t>
    </dgm:pt>
    <dgm:pt modelId="{ECEB99BE-E0FD-40AE-9559-05728952A9E7}" type="sibTrans" cxnId="{D5D46D4D-B023-4B11-B433-2D32EE27E7A5}">
      <dgm:prSet/>
      <dgm:spPr/>
      <dgm:t>
        <a:bodyPr/>
        <a:lstStyle/>
        <a:p>
          <a:endParaRPr lang="en-US"/>
        </a:p>
      </dgm:t>
    </dgm:pt>
    <dgm:pt modelId="{5258F372-97D6-4D5C-887C-80793CBBB18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5161B61A-EC8F-4D9E-9D72-3C4A6C08803A}" type="parTrans" cxnId="{93252F94-F586-4691-A226-4E3347B02B16}">
      <dgm:prSet/>
      <dgm:spPr/>
      <dgm:t>
        <a:bodyPr/>
        <a:lstStyle/>
        <a:p>
          <a:endParaRPr lang="en-US"/>
        </a:p>
      </dgm:t>
    </dgm:pt>
    <dgm:pt modelId="{A5723946-4F21-4C20-8E77-9751814782E4}" type="sibTrans" cxnId="{93252F94-F586-4691-A226-4E3347B02B16}">
      <dgm:prSet/>
      <dgm:spPr/>
      <dgm:t>
        <a:bodyPr/>
        <a:lstStyle/>
        <a:p>
          <a:endParaRPr lang="en-US"/>
        </a:p>
      </dgm:t>
    </dgm:pt>
    <dgm:pt modelId="{29D0A8B4-A617-4410-8CD9-434B07A5D37D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83333FD-DE48-4E59-B15D-9F587045F6D9}" type="parTrans" cxnId="{53610ACE-E0F0-4BAE-807A-041C58FF27C4}">
      <dgm:prSet/>
      <dgm:spPr/>
      <dgm:t>
        <a:bodyPr/>
        <a:lstStyle/>
        <a:p>
          <a:endParaRPr lang="en-US"/>
        </a:p>
      </dgm:t>
    </dgm:pt>
    <dgm:pt modelId="{E05B8812-F701-4060-9657-49E29F895D78}" type="sibTrans" cxnId="{53610ACE-E0F0-4BAE-807A-041C58FF27C4}">
      <dgm:prSet/>
      <dgm:spPr/>
      <dgm:t>
        <a:bodyPr/>
        <a:lstStyle/>
        <a:p>
          <a:endParaRPr lang="en-US"/>
        </a:p>
      </dgm:t>
    </dgm:pt>
    <dgm:pt modelId="{C2C79370-733A-49C9-86CC-A27A1F13EB4F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7676D7B-5785-446B-91FA-0BDED2B21A69}" type="parTrans" cxnId="{11704330-CA21-4BCF-BE6F-FA1B22E7AEC2}">
      <dgm:prSet/>
      <dgm:spPr/>
      <dgm:t>
        <a:bodyPr/>
        <a:lstStyle/>
        <a:p>
          <a:endParaRPr lang="en-US"/>
        </a:p>
      </dgm:t>
    </dgm:pt>
    <dgm:pt modelId="{C81D3D0C-E15B-45DF-BB17-297A1DD27BE2}" type="sibTrans" cxnId="{11704330-CA21-4BCF-BE6F-FA1B22E7AEC2}">
      <dgm:prSet/>
      <dgm:spPr/>
      <dgm:t>
        <a:bodyPr/>
        <a:lstStyle/>
        <a:p>
          <a:endParaRPr lang="en-US"/>
        </a:p>
      </dgm:t>
    </dgm:pt>
    <dgm:pt modelId="{132E7BA2-3350-4199-9B9D-0CC65900607C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C1ADEF-C61C-41CD-B2D3-F3C471B47A25}" type="parTrans" cxnId="{78AD8F34-0ECB-4003-831D-DF1C3E0B5E32}">
      <dgm:prSet/>
      <dgm:spPr/>
      <dgm:t>
        <a:bodyPr/>
        <a:lstStyle/>
        <a:p>
          <a:endParaRPr lang="en-US"/>
        </a:p>
      </dgm:t>
    </dgm:pt>
    <dgm:pt modelId="{F21ED34F-CB12-4699-B698-704CC25C8288}" type="sibTrans" cxnId="{78AD8F34-0ECB-4003-831D-DF1C3E0B5E32}">
      <dgm:prSet/>
      <dgm:spPr/>
      <dgm:t>
        <a:bodyPr/>
        <a:lstStyle/>
        <a:p>
          <a:endParaRPr lang="en-US"/>
        </a:p>
      </dgm:t>
    </dgm:pt>
    <dgm:pt modelId="{B1EFF8C8-AE56-404C-A2A0-C434F9E73508}">
      <dgm:prSet phldrT="[Text]"/>
      <dgm:spPr/>
      <dgm:t>
        <a:bodyPr/>
        <a:lstStyle/>
        <a:p>
          <a:r>
            <a:rPr lang="en-US" dirty="0" smtClean="0"/>
            <a:t>num</a:t>
          </a:r>
          <a:endParaRPr lang="en-US" dirty="0"/>
        </a:p>
      </dgm:t>
    </dgm:pt>
    <dgm:pt modelId="{93D1D1DD-2398-4F3F-9D5D-CA6741834984}" type="parTrans" cxnId="{BF62240D-A79F-4F04-B7E9-74BFA50E4E63}">
      <dgm:prSet/>
      <dgm:spPr/>
      <dgm:t>
        <a:bodyPr/>
        <a:lstStyle/>
        <a:p>
          <a:endParaRPr lang="en-US"/>
        </a:p>
      </dgm:t>
    </dgm:pt>
    <dgm:pt modelId="{C0545401-7478-437F-B12E-29AD6592F685}" type="sibTrans" cxnId="{BF62240D-A79F-4F04-B7E9-74BFA50E4E63}">
      <dgm:prSet/>
      <dgm:spPr/>
      <dgm:t>
        <a:bodyPr/>
        <a:lstStyle/>
        <a:p>
          <a:endParaRPr lang="en-US"/>
        </a:p>
      </dgm:t>
    </dgm:pt>
    <dgm:pt modelId="{DD197E61-2BC9-4AEA-8693-57A15A22524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95021F0-86FC-4E8B-884C-EFFDFB2E2842}" type="parTrans" cxnId="{FB3EA785-DEF7-4999-9410-25D630A5FD7C}">
      <dgm:prSet/>
      <dgm:spPr/>
      <dgm:t>
        <a:bodyPr/>
        <a:lstStyle/>
        <a:p>
          <a:endParaRPr lang="en-US"/>
        </a:p>
      </dgm:t>
    </dgm:pt>
    <dgm:pt modelId="{25C6B8E0-81EB-4749-AE73-04E0CE548BC0}" type="sibTrans" cxnId="{FB3EA785-DEF7-4999-9410-25D630A5FD7C}">
      <dgm:prSet/>
      <dgm:spPr/>
      <dgm:t>
        <a:bodyPr/>
        <a:lstStyle/>
        <a:p>
          <a:endParaRPr lang="en-US"/>
        </a:p>
      </dgm:t>
    </dgm:pt>
    <dgm:pt modelId="{B4A52FCC-59B5-43E1-B88C-914BA49747DE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71346AD5-211E-42A8-A1F0-14E72482BFA6}" type="parTrans" cxnId="{EC7BDBEB-A640-4525-B75E-54C720AB216E}">
      <dgm:prSet/>
      <dgm:spPr/>
      <dgm:t>
        <a:bodyPr/>
        <a:lstStyle/>
        <a:p>
          <a:endParaRPr lang="en-US"/>
        </a:p>
      </dgm:t>
    </dgm:pt>
    <dgm:pt modelId="{8E74B5F7-BD8B-4700-8FE0-1B69E6D83EB1}" type="sibTrans" cxnId="{EC7BDBEB-A640-4525-B75E-54C720AB216E}">
      <dgm:prSet/>
      <dgm:spPr/>
      <dgm:t>
        <a:bodyPr/>
        <a:lstStyle/>
        <a:p>
          <a:endParaRPr lang="en-US"/>
        </a:p>
      </dgm:t>
    </dgm:pt>
    <dgm:pt modelId="{7032B618-E697-43CD-ACEE-B78276D8F051}" type="pres">
      <dgm:prSet presAssocID="{2E0D5684-9384-44A5-B7BF-7DD5D45E90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6FEC55-7C35-477B-BE0D-CC6423D1B62B}" type="pres">
      <dgm:prSet presAssocID="{06536786-F7FF-45FE-95F2-A990DF02C3F6}" presName="hierRoot1" presStyleCnt="0"/>
      <dgm:spPr/>
    </dgm:pt>
    <dgm:pt modelId="{D1E54927-266F-4C25-BF22-D8909BE6D1F9}" type="pres">
      <dgm:prSet presAssocID="{06536786-F7FF-45FE-95F2-A990DF02C3F6}" presName="composite" presStyleCnt="0"/>
      <dgm:spPr/>
    </dgm:pt>
    <dgm:pt modelId="{71B6CADA-C013-4177-898E-BB3951475067}" type="pres">
      <dgm:prSet presAssocID="{06536786-F7FF-45FE-95F2-A990DF02C3F6}" presName="background" presStyleLbl="node0" presStyleIdx="0" presStyleCnt="1"/>
      <dgm:spPr/>
    </dgm:pt>
    <dgm:pt modelId="{15185A5B-688C-4504-B0F1-79E1D4E116DE}" type="pres">
      <dgm:prSet presAssocID="{06536786-F7FF-45FE-95F2-A990DF02C3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22E3E0-2096-4224-82D9-7A1EAB3A601F}" type="pres">
      <dgm:prSet presAssocID="{06536786-F7FF-45FE-95F2-A990DF02C3F6}" presName="hierChild2" presStyleCnt="0"/>
      <dgm:spPr/>
    </dgm:pt>
    <dgm:pt modelId="{A94B8041-3B88-4077-976F-622E14286A28}" type="pres">
      <dgm:prSet presAssocID="{8F83A8F9-BE00-4A43-B090-0A9F1F7D8FE3}" presName="Name10" presStyleLbl="parChTrans1D2" presStyleIdx="0" presStyleCnt="8"/>
      <dgm:spPr/>
      <dgm:t>
        <a:bodyPr/>
        <a:lstStyle/>
        <a:p>
          <a:endParaRPr lang="en-US"/>
        </a:p>
      </dgm:t>
    </dgm:pt>
    <dgm:pt modelId="{DBC8020F-135E-444B-897D-E1F6F602FA46}" type="pres">
      <dgm:prSet presAssocID="{4E655408-6772-4E43-9F19-A51C6FA44FB1}" presName="hierRoot2" presStyleCnt="0"/>
      <dgm:spPr/>
    </dgm:pt>
    <dgm:pt modelId="{10C38569-1ED9-467A-A5B4-6F8C82810863}" type="pres">
      <dgm:prSet presAssocID="{4E655408-6772-4E43-9F19-A51C6FA44FB1}" presName="composite2" presStyleCnt="0"/>
      <dgm:spPr/>
    </dgm:pt>
    <dgm:pt modelId="{68B44404-675B-4969-B19E-994CABF5BF1E}" type="pres">
      <dgm:prSet presAssocID="{4E655408-6772-4E43-9F19-A51C6FA44FB1}" presName="background2" presStyleLbl="node2" presStyleIdx="0" presStyleCnt="8"/>
      <dgm:spPr/>
    </dgm:pt>
    <dgm:pt modelId="{9762E683-BA8D-4B5E-9F8F-307772777F7C}" type="pres">
      <dgm:prSet presAssocID="{4E655408-6772-4E43-9F19-A51C6FA44FB1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49257-15C5-46B5-95F1-EA75FE2CF166}" type="pres">
      <dgm:prSet presAssocID="{4E655408-6772-4E43-9F19-A51C6FA44FB1}" presName="hierChild3" presStyleCnt="0"/>
      <dgm:spPr/>
    </dgm:pt>
    <dgm:pt modelId="{6292979D-7F8C-414F-A906-3B129E80DBF3}" type="pres">
      <dgm:prSet presAssocID="{F24CF7B4-A223-4D53-9A72-297615D0DFE6}" presName="Name10" presStyleLbl="parChTrans1D2" presStyleIdx="1" presStyleCnt="8"/>
      <dgm:spPr/>
      <dgm:t>
        <a:bodyPr/>
        <a:lstStyle/>
        <a:p>
          <a:endParaRPr lang="en-US"/>
        </a:p>
      </dgm:t>
    </dgm:pt>
    <dgm:pt modelId="{BE4FA096-0B41-4B8A-92E5-3606B1AF71DB}" type="pres">
      <dgm:prSet presAssocID="{25CEA2A5-3E5C-49CC-8401-33D386BAEB4B}" presName="hierRoot2" presStyleCnt="0"/>
      <dgm:spPr/>
    </dgm:pt>
    <dgm:pt modelId="{E4EE959A-9272-48A1-BFF2-30A219E01692}" type="pres">
      <dgm:prSet presAssocID="{25CEA2A5-3E5C-49CC-8401-33D386BAEB4B}" presName="composite2" presStyleCnt="0"/>
      <dgm:spPr/>
    </dgm:pt>
    <dgm:pt modelId="{1CE40CDB-1631-4BBA-B573-032030B6BDC0}" type="pres">
      <dgm:prSet presAssocID="{25CEA2A5-3E5C-49CC-8401-33D386BAEB4B}" presName="background2" presStyleLbl="node2" presStyleIdx="1" presStyleCnt="8"/>
      <dgm:spPr/>
    </dgm:pt>
    <dgm:pt modelId="{4FC1FC3A-964A-4DA9-A5AD-B26E0B83BEFF}" type="pres">
      <dgm:prSet presAssocID="{25CEA2A5-3E5C-49CC-8401-33D386BAEB4B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7ABE6-1D5F-40FA-901F-E5FE457EB854}" type="pres">
      <dgm:prSet presAssocID="{25CEA2A5-3E5C-49CC-8401-33D386BAEB4B}" presName="hierChild3" presStyleCnt="0"/>
      <dgm:spPr/>
    </dgm:pt>
    <dgm:pt modelId="{A3048F14-D474-48E8-B12C-240ACCC97B3C}" type="pres">
      <dgm:prSet presAssocID="{065413D8-652B-4017-B8F4-852AB0491DE3}" presName="Name10" presStyleLbl="parChTrans1D2" presStyleIdx="2" presStyleCnt="8"/>
      <dgm:spPr/>
      <dgm:t>
        <a:bodyPr/>
        <a:lstStyle/>
        <a:p>
          <a:endParaRPr lang="en-US"/>
        </a:p>
      </dgm:t>
    </dgm:pt>
    <dgm:pt modelId="{1AC5C035-82AF-460A-BC20-D878A472B903}" type="pres">
      <dgm:prSet presAssocID="{9A702E3E-0D4F-4E3D-8BBD-30DA6F187337}" presName="hierRoot2" presStyleCnt="0"/>
      <dgm:spPr/>
    </dgm:pt>
    <dgm:pt modelId="{C6C198BB-C07B-472A-9AEF-D0892BD7F08C}" type="pres">
      <dgm:prSet presAssocID="{9A702E3E-0D4F-4E3D-8BBD-30DA6F187337}" presName="composite2" presStyleCnt="0"/>
      <dgm:spPr/>
    </dgm:pt>
    <dgm:pt modelId="{9E1B2AB0-A850-43DC-9DA4-9FD04E0DC2FF}" type="pres">
      <dgm:prSet presAssocID="{9A702E3E-0D4F-4E3D-8BBD-30DA6F187337}" presName="background2" presStyleLbl="node2" presStyleIdx="2" presStyleCnt="8"/>
      <dgm:spPr/>
    </dgm:pt>
    <dgm:pt modelId="{B4C5541A-E6C0-400F-A540-1EEC7B0DC030}" type="pres">
      <dgm:prSet presAssocID="{9A702E3E-0D4F-4E3D-8BBD-30DA6F187337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102B8-A30F-4602-9A8C-E611FC5ACA0A}" type="pres">
      <dgm:prSet presAssocID="{9A702E3E-0D4F-4E3D-8BBD-30DA6F187337}" presName="hierChild3" presStyleCnt="0"/>
      <dgm:spPr/>
    </dgm:pt>
    <dgm:pt modelId="{7F59A590-83E6-49EB-8294-168C6F34200E}" type="pres">
      <dgm:prSet presAssocID="{232B7420-656D-4A58-A6C0-A9BE875CAB5D}" presName="Name10" presStyleLbl="parChTrans1D2" presStyleIdx="3" presStyleCnt="8"/>
      <dgm:spPr/>
      <dgm:t>
        <a:bodyPr/>
        <a:lstStyle/>
        <a:p>
          <a:endParaRPr lang="en-US"/>
        </a:p>
      </dgm:t>
    </dgm:pt>
    <dgm:pt modelId="{4EAC859F-8934-4811-8EF9-BDE6621C1FDE}" type="pres">
      <dgm:prSet presAssocID="{A8BF957B-E9DC-4030-98FA-684CE7DD6DCF}" presName="hierRoot2" presStyleCnt="0"/>
      <dgm:spPr/>
    </dgm:pt>
    <dgm:pt modelId="{D6FD14E4-F929-4548-903E-C9873C90A356}" type="pres">
      <dgm:prSet presAssocID="{A8BF957B-E9DC-4030-98FA-684CE7DD6DCF}" presName="composite2" presStyleCnt="0"/>
      <dgm:spPr/>
    </dgm:pt>
    <dgm:pt modelId="{8BF60AB8-402B-4586-AB6C-421890D8EA3B}" type="pres">
      <dgm:prSet presAssocID="{A8BF957B-E9DC-4030-98FA-684CE7DD6DCF}" presName="background2" presStyleLbl="node2" presStyleIdx="3" presStyleCnt="8"/>
      <dgm:spPr/>
    </dgm:pt>
    <dgm:pt modelId="{581BEE5C-38A3-4617-85EA-1ECBF8698A0A}" type="pres">
      <dgm:prSet presAssocID="{A8BF957B-E9DC-4030-98FA-684CE7DD6DCF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219C56-8C5F-405B-9BC5-A852BFC31DFA}" type="pres">
      <dgm:prSet presAssocID="{A8BF957B-E9DC-4030-98FA-684CE7DD6DCF}" presName="hierChild3" presStyleCnt="0"/>
      <dgm:spPr/>
    </dgm:pt>
    <dgm:pt modelId="{C01162B8-4599-4113-8F30-AC01553D1161}" type="pres">
      <dgm:prSet presAssocID="{1B0A7F12-F811-41DA-A75F-F66A602DF629}" presName="Name17" presStyleLbl="parChTrans1D3" presStyleIdx="0" presStyleCnt="7"/>
      <dgm:spPr/>
      <dgm:t>
        <a:bodyPr/>
        <a:lstStyle/>
        <a:p>
          <a:endParaRPr lang="en-US"/>
        </a:p>
      </dgm:t>
    </dgm:pt>
    <dgm:pt modelId="{22EF3D61-22AE-4455-8B7B-FC203AA4F460}" type="pres">
      <dgm:prSet presAssocID="{C7FA5F73-0C88-47FC-A4F5-C21500A151D8}" presName="hierRoot3" presStyleCnt="0"/>
      <dgm:spPr/>
    </dgm:pt>
    <dgm:pt modelId="{947AC256-6164-469E-8119-D288F074FC1B}" type="pres">
      <dgm:prSet presAssocID="{C7FA5F73-0C88-47FC-A4F5-C21500A151D8}" presName="composite3" presStyleCnt="0"/>
      <dgm:spPr/>
    </dgm:pt>
    <dgm:pt modelId="{9F8DD874-9A2F-4164-B1FF-2199F610B008}" type="pres">
      <dgm:prSet presAssocID="{C7FA5F73-0C88-47FC-A4F5-C21500A151D8}" presName="background3" presStyleLbl="node3" presStyleIdx="0" presStyleCnt="7"/>
      <dgm:spPr/>
    </dgm:pt>
    <dgm:pt modelId="{73BA4797-27B0-4DED-A44F-745C5DDDFC39}" type="pres">
      <dgm:prSet presAssocID="{C7FA5F73-0C88-47FC-A4F5-C21500A151D8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F971BA-6976-4297-9FA7-309187DEBEC2}" type="pres">
      <dgm:prSet presAssocID="{C7FA5F73-0C88-47FC-A4F5-C21500A151D8}" presName="hierChild4" presStyleCnt="0"/>
      <dgm:spPr/>
    </dgm:pt>
    <dgm:pt modelId="{C5E31A59-A9EE-4C49-B73D-2F776A5A336E}" type="pres">
      <dgm:prSet presAssocID="{32A44376-6783-475A-8ECD-1EC7912FB6FF}" presName="Name23" presStyleLbl="parChTrans1D4" presStyleIdx="0" presStyleCnt="36"/>
      <dgm:spPr/>
      <dgm:t>
        <a:bodyPr/>
        <a:lstStyle/>
        <a:p>
          <a:endParaRPr lang="en-US"/>
        </a:p>
      </dgm:t>
    </dgm:pt>
    <dgm:pt modelId="{873E105F-9631-495F-BFBF-F9CFD0EABD40}" type="pres">
      <dgm:prSet presAssocID="{439AFB0D-2424-439F-82F8-17ABF2782A4D}" presName="hierRoot4" presStyleCnt="0"/>
      <dgm:spPr/>
    </dgm:pt>
    <dgm:pt modelId="{33F39E36-5F4B-422D-B7FD-F3DA8D7B6A68}" type="pres">
      <dgm:prSet presAssocID="{439AFB0D-2424-439F-82F8-17ABF2782A4D}" presName="composite4" presStyleCnt="0"/>
      <dgm:spPr/>
    </dgm:pt>
    <dgm:pt modelId="{7BD8B75B-ABD3-4CB1-BD2C-CF07F17A5100}" type="pres">
      <dgm:prSet presAssocID="{439AFB0D-2424-439F-82F8-17ABF2782A4D}" presName="background4" presStyleLbl="node4" presStyleIdx="0" presStyleCnt="36"/>
      <dgm:spPr/>
    </dgm:pt>
    <dgm:pt modelId="{340E1027-E8DA-440C-8188-E6C8B96F1629}" type="pres">
      <dgm:prSet presAssocID="{439AFB0D-2424-439F-82F8-17ABF2782A4D}" presName="text4" presStyleLbl="fgAcc4" presStyleIdx="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4AB93-4B7F-49A6-A030-A8CAE3016AE2}" type="pres">
      <dgm:prSet presAssocID="{439AFB0D-2424-439F-82F8-17ABF2782A4D}" presName="hierChild5" presStyleCnt="0"/>
      <dgm:spPr/>
    </dgm:pt>
    <dgm:pt modelId="{6485F1DC-37A9-409B-BC5B-1FA622BF13CE}" type="pres">
      <dgm:prSet presAssocID="{873988DC-EDF0-461A-941D-A9F5BC984360}" presName="Name17" presStyleLbl="parChTrans1D3" presStyleIdx="1" presStyleCnt="7"/>
      <dgm:spPr/>
      <dgm:t>
        <a:bodyPr/>
        <a:lstStyle/>
        <a:p>
          <a:endParaRPr lang="en-US"/>
        </a:p>
      </dgm:t>
    </dgm:pt>
    <dgm:pt modelId="{F8A29FD1-360F-44E8-90CA-41BF9B2A3EC2}" type="pres">
      <dgm:prSet presAssocID="{3CADAD94-775D-4514-8DF0-4CE5F6CB6AA4}" presName="hierRoot3" presStyleCnt="0"/>
      <dgm:spPr/>
    </dgm:pt>
    <dgm:pt modelId="{BC98C4A9-2297-4EE2-BF81-8F97EC47CA61}" type="pres">
      <dgm:prSet presAssocID="{3CADAD94-775D-4514-8DF0-4CE5F6CB6AA4}" presName="composite3" presStyleCnt="0"/>
      <dgm:spPr/>
    </dgm:pt>
    <dgm:pt modelId="{DCC5CA60-82BB-4481-AA5E-9D6F3C582118}" type="pres">
      <dgm:prSet presAssocID="{3CADAD94-775D-4514-8DF0-4CE5F6CB6AA4}" presName="background3" presStyleLbl="node3" presStyleIdx="1" presStyleCnt="7"/>
      <dgm:spPr/>
    </dgm:pt>
    <dgm:pt modelId="{A003B66F-C851-470E-BB3B-41D511FA3B3D}" type="pres">
      <dgm:prSet presAssocID="{3CADAD94-775D-4514-8DF0-4CE5F6CB6AA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D6DB6B-B01D-4EFD-9913-29A00F9534CD}" type="pres">
      <dgm:prSet presAssocID="{3CADAD94-775D-4514-8DF0-4CE5F6CB6AA4}" presName="hierChild4" presStyleCnt="0"/>
      <dgm:spPr/>
    </dgm:pt>
    <dgm:pt modelId="{AE6107DE-8ACE-4B44-930D-97DBF851B683}" type="pres">
      <dgm:prSet presAssocID="{FECF8639-88BC-41E1-A30D-7C3D25ABCB6C}" presName="Name23" presStyleLbl="parChTrans1D4" presStyleIdx="1" presStyleCnt="36"/>
      <dgm:spPr/>
      <dgm:t>
        <a:bodyPr/>
        <a:lstStyle/>
        <a:p>
          <a:endParaRPr lang="en-US"/>
        </a:p>
      </dgm:t>
    </dgm:pt>
    <dgm:pt modelId="{B984F28F-BBB8-4B38-9690-D180D7852B6A}" type="pres">
      <dgm:prSet presAssocID="{7D513132-5FAC-4260-B2D1-961C173F99D5}" presName="hierRoot4" presStyleCnt="0"/>
      <dgm:spPr/>
    </dgm:pt>
    <dgm:pt modelId="{7C802AE8-9A82-4D4C-8831-C42A1045BAE6}" type="pres">
      <dgm:prSet presAssocID="{7D513132-5FAC-4260-B2D1-961C173F99D5}" presName="composite4" presStyleCnt="0"/>
      <dgm:spPr/>
    </dgm:pt>
    <dgm:pt modelId="{C49AD3E6-69C3-42C8-A844-E5096BD7A9A2}" type="pres">
      <dgm:prSet presAssocID="{7D513132-5FAC-4260-B2D1-961C173F99D5}" presName="background4" presStyleLbl="node4" presStyleIdx="1" presStyleCnt="36"/>
      <dgm:spPr/>
    </dgm:pt>
    <dgm:pt modelId="{61B2C402-17EA-471F-8EBA-7184866F12A6}" type="pres">
      <dgm:prSet presAssocID="{7D513132-5FAC-4260-B2D1-961C173F99D5}" presName="text4" presStyleLbl="fgAcc4" presStyleIdx="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2CFBD-6581-4C52-828E-C631F03B3AE6}" type="pres">
      <dgm:prSet presAssocID="{7D513132-5FAC-4260-B2D1-961C173F99D5}" presName="hierChild5" presStyleCnt="0"/>
      <dgm:spPr/>
    </dgm:pt>
    <dgm:pt modelId="{005B7CC8-9CCF-477E-BB6E-69F181E04F0D}" type="pres">
      <dgm:prSet presAssocID="{2BDFA43F-BB71-4404-8E51-B3C7149BA451}" presName="Name17" presStyleLbl="parChTrans1D3" presStyleIdx="2" presStyleCnt="7"/>
      <dgm:spPr/>
      <dgm:t>
        <a:bodyPr/>
        <a:lstStyle/>
        <a:p>
          <a:endParaRPr lang="en-US"/>
        </a:p>
      </dgm:t>
    </dgm:pt>
    <dgm:pt modelId="{5056D61C-9739-4F01-8884-FA7089A7B61E}" type="pres">
      <dgm:prSet presAssocID="{D70BA74F-5C95-47E1-BE6A-A10A72142E99}" presName="hierRoot3" presStyleCnt="0"/>
      <dgm:spPr/>
    </dgm:pt>
    <dgm:pt modelId="{B8C62425-8876-472B-A57F-BE6938642B13}" type="pres">
      <dgm:prSet presAssocID="{D70BA74F-5C95-47E1-BE6A-A10A72142E99}" presName="composite3" presStyleCnt="0"/>
      <dgm:spPr/>
    </dgm:pt>
    <dgm:pt modelId="{EBEBBA12-F768-4B3D-8E36-E523F9C32EAD}" type="pres">
      <dgm:prSet presAssocID="{D70BA74F-5C95-47E1-BE6A-A10A72142E99}" presName="background3" presStyleLbl="node3" presStyleIdx="2" presStyleCnt="7"/>
      <dgm:spPr/>
    </dgm:pt>
    <dgm:pt modelId="{7D06070B-7B9F-4E2E-B4F7-7C79F80A4F03}" type="pres">
      <dgm:prSet presAssocID="{D70BA74F-5C95-47E1-BE6A-A10A72142E9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BA294-3940-4D55-A251-3034C426AB2F}" type="pres">
      <dgm:prSet presAssocID="{D70BA74F-5C95-47E1-BE6A-A10A72142E99}" presName="hierChild4" presStyleCnt="0"/>
      <dgm:spPr/>
    </dgm:pt>
    <dgm:pt modelId="{5A3B4B85-3ED7-42E9-804F-8AD344DAC54B}" type="pres">
      <dgm:prSet presAssocID="{48CC897F-7AD7-45DD-BFA7-E45339C8012F}" presName="Name23" presStyleLbl="parChTrans1D4" presStyleIdx="2" presStyleCnt="36"/>
      <dgm:spPr/>
      <dgm:t>
        <a:bodyPr/>
        <a:lstStyle/>
        <a:p>
          <a:endParaRPr lang="en-US"/>
        </a:p>
      </dgm:t>
    </dgm:pt>
    <dgm:pt modelId="{CCD7B825-E755-478B-8D6A-2FCDC3E4EC2C}" type="pres">
      <dgm:prSet presAssocID="{9912E43F-4791-41FD-BBFC-F88243619721}" presName="hierRoot4" presStyleCnt="0"/>
      <dgm:spPr/>
    </dgm:pt>
    <dgm:pt modelId="{E4D21F58-C36D-43BF-9E04-637B4ACE4A1F}" type="pres">
      <dgm:prSet presAssocID="{9912E43F-4791-41FD-BBFC-F88243619721}" presName="composite4" presStyleCnt="0"/>
      <dgm:spPr/>
    </dgm:pt>
    <dgm:pt modelId="{70EFC692-CCD4-405D-AD0C-5080F79F4276}" type="pres">
      <dgm:prSet presAssocID="{9912E43F-4791-41FD-BBFC-F88243619721}" presName="background4" presStyleLbl="node4" presStyleIdx="2" presStyleCnt="36"/>
      <dgm:spPr/>
    </dgm:pt>
    <dgm:pt modelId="{91A86A27-5439-428D-8F3A-9BD604102092}" type="pres">
      <dgm:prSet presAssocID="{9912E43F-4791-41FD-BBFC-F88243619721}" presName="text4" presStyleLbl="fgAcc4" presStyleIdx="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5D1B2-43DC-44CD-B90E-DEC26B1550A3}" type="pres">
      <dgm:prSet presAssocID="{9912E43F-4791-41FD-BBFC-F88243619721}" presName="hierChild5" presStyleCnt="0"/>
      <dgm:spPr/>
    </dgm:pt>
    <dgm:pt modelId="{7DD882BA-A9F8-4EAE-B087-49D7BBD9485E}" type="pres">
      <dgm:prSet presAssocID="{AC2899D9-968C-4F1F-9A4A-F91F24B22D66}" presName="Name17" presStyleLbl="parChTrans1D3" presStyleIdx="3" presStyleCnt="7"/>
      <dgm:spPr/>
      <dgm:t>
        <a:bodyPr/>
        <a:lstStyle/>
        <a:p>
          <a:endParaRPr lang="en-US"/>
        </a:p>
      </dgm:t>
    </dgm:pt>
    <dgm:pt modelId="{211C5778-41D5-40B7-9607-66F9316C45A8}" type="pres">
      <dgm:prSet presAssocID="{00ADC56A-E3C1-4F7F-845A-4D76AFBE0BCD}" presName="hierRoot3" presStyleCnt="0"/>
      <dgm:spPr/>
    </dgm:pt>
    <dgm:pt modelId="{C0038D21-B193-4908-A43E-836ECB60011B}" type="pres">
      <dgm:prSet presAssocID="{00ADC56A-E3C1-4F7F-845A-4D76AFBE0BCD}" presName="composite3" presStyleCnt="0"/>
      <dgm:spPr/>
    </dgm:pt>
    <dgm:pt modelId="{C24D9A78-1326-4B95-820F-AAE402B72455}" type="pres">
      <dgm:prSet presAssocID="{00ADC56A-E3C1-4F7F-845A-4D76AFBE0BCD}" presName="background3" presStyleLbl="node3" presStyleIdx="3" presStyleCnt="7"/>
      <dgm:spPr/>
    </dgm:pt>
    <dgm:pt modelId="{D61A9FF0-EE0C-4A59-AB15-075F9337EFC6}" type="pres">
      <dgm:prSet presAssocID="{00ADC56A-E3C1-4F7F-845A-4D76AFBE0BCD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CECFB-AB23-477A-86F7-C9A1D08B8AE1}" type="pres">
      <dgm:prSet presAssocID="{00ADC56A-E3C1-4F7F-845A-4D76AFBE0BCD}" presName="hierChild4" presStyleCnt="0"/>
      <dgm:spPr/>
    </dgm:pt>
    <dgm:pt modelId="{6254354C-4176-41C2-B2E7-06D162E2AC5E}" type="pres">
      <dgm:prSet presAssocID="{15E7A2F7-1BB7-41EB-A3EB-CB5D7FA7FDE6}" presName="Name10" presStyleLbl="parChTrans1D2" presStyleIdx="4" presStyleCnt="8"/>
      <dgm:spPr/>
      <dgm:t>
        <a:bodyPr/>
        <a:lstStyle/>
        <a:p>
          <a:endParaRPr lang="en-US"/>
        </a:p>
      </dgm:t>
    </dgm:pt>
    <dgm:pt modelId="{C9A1B2DD-20F0-43FD-92F4-9400D28F967E}" type="pres">
      <dgm:prSet presAssocID="{C5945A14-84FC-4956-A4E6-8036FCB88458}" presName="hierRoot2" presStyleCnt="0"/>
      <dgm:spPr/>
    </dgm:pt>
    <dgm:pt modelId="{1D0E6DEF-B26E-401B-ABC2-0E6CCB657813}" type="pres">
      <dgm:prSet presAssocID="{C5945A14-84FC-4956-A4E6-8036FCB88458}" presName="composite2" presStyleCnt="0"/>
      <dgm:spPr/>
    </dgm:pt>
    <dgm:pt modelId="{302D01DB-FAF8-4C94-88AE-853A34A931C8}" type="pres">
      <dgm:prSet presAssocID="{C5945A14-84FC-4956-A4E6-8036FCB88458}" presName="background2" presStyleLbl="node2" presStyleIdx="4" presStyleCnt="8"/>
      <dgm:spPr/>
    </dgm:pt>
    <dgm:pt modelId="{653B4A5D-2ADE-4E26-9788-72669908F8DD}" type="pres">
      <dgm:prSet presAssocID="{C5945A14-84FC-4956-A4E6-8036FCB88458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D8C10-0926-4546-B884-6E6A494AE2C0}" type="pres">
      <dgm:prSet presAssocID="{C5945A14-84FC-4956-A4E6-8036FCB88458}" presName="hierChild3" presStyleCnt="0"/>
      <dgm:spPr/>
    </dgm:pt>
    <dgm:pt modelId="{045D58B2-7DB0-411B-863A-09B1938F2683}" type="pres">
      <dgm:prSet presAssocID="{C6F5ED85-C9ED-45A0-9ECB-AA0C86E7D32A}" presName="Name10" presStyleLbl="parChTrans1D2" presStyleIdx="5" presStyleCnt="8"/>
      <dgm:spPr/>
      <dgm:t>
        <a:bodyPr/>
        <a:lstStyle/>
        <a:p>
          <a:endParaRPr lang="en-US"/>
        </a:p>
      </dgm:t>
    </dgm:pt>
    <dgm:pt modelId="{B74BF8A5-47AF-4BEC-9B0E-D2B003A99798}" type="pres">
      <dgm:prSet presAssocID="{F59D43CB-D3C3-4D78-A6D5-939D4F443014}" presName="hierRoot2" presStyleCnt="0"/>
      <dgm:spPr/>
    </dgm:pt>
    <dgm:pt modelId="{DA93B2DC-EB72-49AC-BB77-4A0002D37537}" type="pres">
      <dgm:prSet presAssocID="{F59D43CB-D3C3-4D78-A6D5-939D4F443014}" presName="composite2" presStyleCnt="0"/>
      <dgm:spPr/>
    </dgm:pt>
    <dgm:pt modelId="{FD1E69CA-5BFD-4C05-84CD-6C2B8AF25E67}" type="pres">
      <dgm:prSet presAssocID="{F59D43CB-D3C3-4D78-A6D5-939D4F443014}" presName="background2" presStyleLbl="node2" presStyleIdx="5" presStyleCnt="8"/>
      <dgm:spPr/>
    </dgm:pt>
    <dgm:pt modelId="{47B49950-83D4-4E49-9355-2A5B911B546B}" type="pres">
      <dgm:prSet presAssocID="{F59D43CB-D3C3-4D78-A6D5-939D4F443014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5BD43-B18F-43A0-A204-B36E565D3A21}" type="pres">
      <dgm:prSet presAssocID="{F59D43CB-D3C3-4D78-A6D5-939D4F443014}" presName="hierChild3" presStyleCnt="0"/>
      <dgm:spPr/>
    </dgm:pt>
    <dgm:pt modelId="{37980185-4C93-43C1-A51D-15BE97F5FBDF}" type="pres">
      <dgm:prSet presAssocID="{31D6F3B8-1F5A-4E46-BBDA-7182902EC7C1}" presName="Name10" presStyleLbl="parChTrans1D2" presStyleIdx="6" presStyleCnt="8"/>
      <dgm:spPr/>
      <dgm:t>
        <a:bodyPr/>
        <a:lstStyle/>
        <a:p>
          <a:endParaRPr lang="en-US"/>
        </a:p>
      </dgm:t>
    </dgm:pt>
    <dgm:pt modelId="{C536570A-D9E4-4479-8D55-30BA9D6C4F70}" type="pres">
      <dgm:prSet presAssocID="{6F244300-A8A6-4376-BCA1-5B562E17BCE8}" presName="hierRoot2" presStyleCnt="0"/>
      <dgm:spPr/>
    </dgm:pt>
    <dgm:pt modelId="{A19BE965-82C1-463D-8741-7321E6DD6741}" type="pres">
      <dgm:prSet presAssocID="{6F244300-A8A6-4376-BCA1-5B562E17BCE8}" presName="composite2" presStyleCnt="0"/>
      <dgm:spPr/>
    </dgm:pt>
    <dgm:pt modelId="{C09220B7-3F73-4EC0-84B9-7064B95BD2BF}" type="pres">
      <dgm:prSet presAssocID="{6F244300-A8A6-4376-BCA1-5B562E17BCE8}" presName="background2" presStyleLbl="node2" presStyleIdx="6" presStyleCnt="8"/>
      <dgm:spPr/>
    </dgm:pt>
    <dgm:pt modelId="{7F65C886-B6A3-47E2-BA6E-032505B28436}" type="pres">
      <dgm:prSet presAssocID="{6F244300-A8A6-4376-BCA1-5B562E17BCE8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0B3E3-77D8-4406-934F-7FEFFE664D2D}" type="pres">
      <dgm:prSet presAssocID="{6F244300-A8A6-4376-BCA1-5B562E17BCE8}" presName="hierChild3" presStyleCnt="0"/>
      <dgm:spPr/>
    </dgm:pt>
    <dgm:pt modelId="{A44C3489-632F-450E-8419-94D9ECE3D43E}" type="pres">
      <dgm:prSet presAssocID="{02E23306-B001-4D19-9F20-6BE06A8FA55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9BA190DA-9E11-417D-ABB4-ADAC23512226}" type="pres">
      <dgm:prSet presAssocID="{94267814-9C28-4146-A3EE-64B854900E28}" presName="hierRoot3" presStyleCnt="0"/>
      <dgm:spPr/>
    </dgm:pt>
    <dgm:pt modelId="{A320C2B7-9330-4264-896A-8B094FC84468}" type="pres">
      <dgm:prSet presAssocID="{94267814-9C28-4146-A3EE-64B854900E28}" presName="composite3" presStyleCnt="0"/>
      <dgm:spPr/>
    </dgm:pt>
    <dgm:pt modelId="{7464812E-6137-43E7-94F3-DB88353D123F}" type="pres">
      <dgm:prSet presAssocID="{94267814-9C28-4146-A3EE-64B854900E28}" presName="background3" presStyleLbl="node3" presStyleIdx="4" presStyleCnt="7"/>
      <dgm:spPr/>
    </dgm:pt>
    <dgm:pt modelId="{6D0B7A92-8E4F-4165-90FD-2D573C4D4630}" type="pres">
      <dgm:prSet presAssocID="{94267814-9C28-4146-A3EE-64B854900E28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666A89-1EA9-4AC1-84C2-1E31A4C0B623}" type="pres">
      <dgm:prSet presAssocID="{94267814-9C28-4146-A3EE-64B854900E28}" presName="hierChild4" presStyleCnt="0"/>
      <dgm:spPr/>
    </dgm:pt>
    <dgm:pt modelId="{40D5027C-1C03-4664-8C83-8EDD8FB48F28}" type="pres">
      <dgm:prSet presAssocID="{09B28599-E8CE-425C-BB4F-7E4D5725C976}" presName="Name17" presStyleLbl="parChTrans1D3" presStyleIdx="5" presStyleCnt="7"/>
      <dgm:spPr/>
      <dgm:t>
        <a:bodyPr/>
        <a:lstStyle/>
        <a:p>
          <a:endParaRPr lang="en-US"/>
        </a:p>
      </dgm:t>
    </dgm:pt>
    <dgm:pt modelId="{B1D08581-B448-4E72-802E-1D5131FF28DA}" type="pres">
      <dgm:prSet presAssocID="{CF8D59D0-9E2D-45CB-AFE7-46CEBD95DC76}" presName="hierRoot3" presStyleCnt="0"/>
      <dgm:spPr/>
    </dgm:pt>
    <dgm:pt modelId="{7EECFA2D-CC6E-4A42-B5B3-431B7AD6DF84}" type="pres">
      <dgm:prSet presAssocID="{CF8D59D0-9E2D-45CB-AFE7-46CEBD95DC76}" presName="composite3" presStyleCnt="0"/>
      <dgm:spPr/>
    </dgm:pt>
    <dgm:pt modelId="{58B37F9B-E952-4435-9119-AF9B7EE66F8D}" type="pres">
      <dgm:prSet presAssocID="{CF8D59D0-9E2D-45CB-AFE7-46CEBD95DC76}" presName="background3" presStyleLbl="node3" presStyleIdx="5" presStyleCnt="7"/>
      <dgm:spPr/>
    </dgm:pt>
    <dgm:pt modelId="{41CD88AF-E090-47E3-960C-DF7201099FD8}" type="pres">
      <dgm:prSet presAssocID="{CF8D59D0-9E2D-45CB-AFE7-46CEBD95DC76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8F8ED-0E12-4A97-A415-DD6B885A1F6D}" type="pres">
      <dgm:prSet presAssocID="{CF8D59D0-9E2D-45CB-AFE7-46CEBD95DC76}" presName="hierChild4" presStyleCnt="0"/>
      <dgm:spPr/>
    </dgm:pt>
    <dgm:pt modelId="{4FED91BF-7F57-417A-95BA-03A6052EC754}" type="pres">
      <dgm:prSet presAssocID="{11C6218B-9C00-4848-BB3C-FD0CD3C0E1E2}" presName="Name23" presStyleLbl="parChTrans1D4" presStyleIdx="3" presStyleCnt="36"/>
      <dgm:spPr/>
      <dgm:t>
        <a:bodyPr/>
        <a:lstStyle/>
        <a:p>
          <a:endParaRPr lang="en-US"/>
        </a:p>
      </dgm:t>
    </dgm:pt>
    <dgm:pt modelId="{DF4E1E5B-789F-4D64-BB6E-20CBA9454839}" type="pres">
      <dgm:prSet presAssocID="{3242014D-FA1D-485F-9E59-8857465DB4BB}" presName="hierRoot4" presStyleCnt="0"/>
      <dgm:spPr/>
    </dgm:pt>
    <dgm:pt modelId="{56C293DA-84C9-43FA-ABBB-3D837E10A4F5}" type="pres">
      <dgm:prSet presAssocID="{3242014D-FA1D-485F-9E59-8857465DB4BB}" presName="composite4" presStyleCnt="0"/>
      <dgm:spPr/>
    </dgm:pt>
    <dgm:pt modelId="{A1482D33-ADA3-46FB-9F8C-869152189C2C}" type="pres">
      <dgm:prSet presAssocID="{3242014D-FA1D-485F-9E59-8857465DB4BB}" presName="background4" presStyleLbl="node4" presStyleIdx="3" presStyleCnt="36"/>
      <dgm:spPr/>
    </dgm:pt>
    <dgm:pt modelId="{BE591564-3211-4A04-A649-D397424BB649}" type="pres">
      <dgm:prSet presAssocID="{3242014D-FA1D-485F-9E59-8857465DB4BB}" presName="text4" presStyleLbl="fgAcc4" presStyleIdx="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AE714-A33E-452F-B528-158B5225E89D}" type="pres">
      <dgm:prSet presAssocID="{3242014D-FA1D-485F-9E59-8857465DB4BB}" presName="hierChild5" presStyleCnt="0"/>
      <dgm:spPr/>
    </dgm:pt>
    <dgm:pt modelId="{108E57E0-D691-4ABE-BED0-25EFC935EE5A}" type="pres">
      <dgm:prSet presAssocID="{5D1CE831-3E65-48C5-B276-476807B3B437}" presName="Name23" presStyleLbl="parChTrans1D4" presStyleIdx="4" presStyleCnt="36"/>
      <dgm:spPr/>
      <dgm:t>
        <a:bodyPr/>
        <a:lstStyle/>
        <a:p>
          <a:endParaRPr lang="en-US"/>
        </a:p>
      </dgm:t>
    </dgm:pt>
    <dgm:pt modelId="{E2AF1E0C-368F-4F72-A09B-FF41BE47724F}" type="pres">
      <dgm:prSet presAssocID="{BD8CA7CE-0808-493E-A0A2-939C11CA1347}" presName="hierRoot4" presStyleCnt="0"/>
      <dgm:spPr/>
    </dgm:pt>
    <dgm:pt modelId="{A2C5DAC5-4F31-4D8C-9697-3794C203CFB3}" type="pres">
      <dgm:prSet presAssocID="{BD8CA7CE-0808-493E-A0A2-939C11CA1347}" presName="composite4" presStyleCnt="0"/>
      <dgm:spPr/>
    </dgm:pt>
    <dgm:pt modelId="{4803D0F9-7962-4E46-B18A-4E65E46B14B1}" type="pres">
      <dgm:prSet presAssocID="{BD8CA7CE-0808-493E-A0A2-939C11CA1347}" presName="background4" presStyleLbl="node4" presStyleIdx="4" presStyleCnt="36"/>
      <dgm:spPr/>
    </dgm:pt>
    <dgm:pt modelId="{2B3E721E-3281-48DA-B90D-01CB6048A6D1}" type="pres">
      <dgm:prSet presAssocID="{BD8CA7CE-0808-493E-A0A2-939C11CA1347}" presName="text4" presStyleLbl="fgAcc4" presStyleIdx="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1B9AFE-FB60-41A7-AC64-29AD5B888566}" type="pres">
      <dgm:prSet presAssocID="{BD8CA7CE-0808-493E-A0A2-939C11CA1347}" presName="hierChild5" presStyleCnt="0"/>
      <dgm:spPr/>
    </dgm:pt>
    <dgm:pt modelId="{1874A796-42D3-4A7F-877D-2D40071C8D87}" type="pres">
      <dgm:prSet presAssocID="{70311944-DAEB-4F7E-963F-7F0B97662423}" presName="Name23" presStyleLbl="parChTrans1D4" presStyleIdx="5" presStyleCnt="36"/>
      <dgm:spPr/>
      <dgm:t>
        <a:bodyPr/>
        <a:lstStyle/>
        <a:p>
          <a:endParaRPr lang="en-US"/>
        </a:p>
      </dgm:t>
    </dgm:pt>
    <dgm:pt modelId="{B55AA15A-E67A-484C-98FA-144989C3C96C}" type="pres">
      <dgm:prSet presAssocID="{A8B6EDC7-AD75-4C74-B92F-64A3E405E4D7}" presName="hierRoot4" presStyleCnt="0"/>
      <dgm:spPr/>
    </dgm:pt>
    <dgm:pt modelId="{7DCFB410-877D-4A19-B2B7-8E2EC12BC17C}" type="pres">
      <dgm:prSet presAssocID="{A8B6EDC7-AD75-4C74-B92F-64A3E405E4D7}" presName="composite4" presStyleCnt="0"/>
      <dgm:spPr/>
    </dgm:pt>
    <dgm:pt modelId="{790F543D-1A37-4D5F-A7F7-B78215F2E5C3}" type="pres">
      <dgm:prSet presAssocID="{A8B6EDC7-AD75-4C74-B92F-64A3E405E4D7}" presName="background4" presStyleLbl="node4" presStyleIdx="5" presStyleCnt="36"/>
      <dgm:spPr/>
    </dgm:pt>
    <dgm:pt modelId="{CEEC8A2E-A038-4C89-AB94-B30988B2AD08}" type="pres">
      <dgm:prSet presAssocID="{A8B6EDC7-AD75-4C74-B92F-64A3E405E4D7}" presName="text4" presStyleLbl="fgAcc4" presStyleIdx="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7F8B0-8788-4454-A09A-7846B7840B63}" type="pres">
      <dgm:prSet presAssocID="{A8B6EDC7-AD75-4C74-B92F-64A3E405E4D7}" presName="hierChild5" presStyleCnt="0"/>
      <dgm:spPr/>
    </dgm:pt>
    <dgm:pt modelId="{619A86F0-176F-4D3A-932A-B482914BE0E5}" type="pres">
      <dgm:prSet presAssocID="{7F61DA88-D810-43BF-A709-748BC0948EAA}" presName="Name23" presStyleLbl="parChTrans1D4" presStyleIdx="6" presStyleCnt="36"/>
      <dgm:spPr/>
      <dgm:t>
        <a:bodyPr/>
        <a:lstStyle/>
        <a:p>
          <a:endParaRPr lang="en-US"/>
        </a:p>
      </dgm:t>
    </dgm:pt>
    <dgm:pt modelId="{30D51CFF-1CFF-446B-BC55-FC573DBFE53F}" type="pres">
      <dgm:prSet presAssocID="{58CF1EA9-3040-4FE1-B23C-1D644F9FE249}" presName="hierRoot4" presStyleCnt="0"/>
      <dgm:spPr/>
    </dgm:pt>
    <dgm:pt modelId="{515F6A45-87F6-4537-AF7D-857E28208DED}" type="pres">
      <dgm:prSet presAssocID="{58CF1EA9-3040-4FE1-B23C-1D644F9FE249}" presName="composite4" presStyleCnt="0"/>
      <dgm:spPr/>
    </dgm:pt>
    <dgm:pt modelId="{2F51B4AF-25F9-4250-95C3-69243842DC16}" type="pres">
      <dgm:prSet presAssocID="{58CF1EA9-3040-4FE1-B23C-1D644F9FE249}" presName="background4" presStyleLbl="node4" presStyleIdx="6" presStyleCnt="36"/>
      <dgm:spPr/>
    </dgm:pt>
    <dgm:pt modelId="{C5C7E28F-670D-431A-B987-388D878A4B36}" type="pres">
      <dgm:prSet presAssocID="{58CF1EA9-3040-4FE1-B23C-1D644F9FE249}" presName="text4" presStyleLbl="fgAcc4" presStyleIdx="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29A83-D410-4BFA-83A9-838926154AAB}" type="pres">
      <dgm:prSet presAssocID="{58CF1EA9-3040-4FE1-B23C-1D644F9FE249}" presName="hierChild5" presStyleCnt="0"/>
      <dgm:spPr/>
    </dgm:pt>
    <dgm:pt modelId="{4BACEFB4-8072-4047-AA8E-004D3B50F9D3}" type="pres">
      <dgm:prSet presAssocID="{1A310DA8-BDE3-403B-A2DA-9DCD76A05FD8}" presName="Name23" presStyleLbl="parChTrans1D4" presStyleIdx="7" presStyleCnt="36"/>
      <dgm:spPr/>
      <dgm:t>
        <a:bodyPr/>
        <a:lstStyle/>
        <a:p>
          <a:endParaRPr lang="en-US"/>
        </a:p>
      </dgm:t>
    </dgm:pt>
    <dgm:pt modelId="{05442371-02CB-4BDC-B32C-8E536CF1035D}" type="pres">
      <dgm:prSet presAssocID="{F734B3CE-E7D5-4821-A357-340E93E8A31B}" presName="hierRoot4" presStyleCnt="0"/>
      <dgm:spPr/>
    </dgm:pt>
    <dgm:pt modelId="{E06E862E-6EAC-46B3-BB1F-47A9E45376B5}" type="pres">
      <dgm:prSet presAssocID="{F734B3CE-E7D5-4821-A357-340E93E8A31B}" presName="composite4" presStyleCnt="0"/>
      <dgm:spPr/>
    </dgm:pt>
    <dgm:pt modelId="{B766D5FD-C068-4A91-A5B6-741DEB420ADB}" type="pres">
      <dgm:prSet presAssocID="{F734B3CE-E7D5-4821-A357-340E93E8A31B}" presName="background4" presStyleLbl="node4" presStyleIdx="7" presStyleCnt="36"/>
      <dgm:spPr/>
    </dgm:pt>
    <dgm:pt modelId="{E969D132-0865-424D-BB2B-A6EFA012F825}" type="pres">
      <dgm:prSet presAssocID="{F734B3CE-E7D5-4821-A357-340E93E8A31B}" presName="text4" presStyleLbl="fgAcc4" presStyleIdx="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EF3E7-A3EC-40D0-8C09-7A5661C4119F}" type="pres">
      <dgm:prSet presAssocID="{F734B3CE-E7D5-4821-A357-340E93E8A31B}" presName="hierChild5" presStyleCnt="0"/>
      <dgm:spPr/>
    </dgm:pt>
    <dgm:pt modelId="{988AA487-5747-4B68-9F86-E09513F4E8DE}" type="pres">
      <dgm:prSet presAssocID="{07E13DBC-F972-4A4D-BA0F-6F11AF343170}" presName="Name23" presStyleLbl="parChTrans1D4" presStyleIdx="8" presStyleCnt="36"/>
      <dgm:spPr/>
      <dgm:t>
        <a:bodyPr/>
        <a:lstStyle/>
        <a:p>
          <a:endParaRPr lang="en-US"/>
        </a:p>
      </dgm:t>
    </dgm:pt>
    <dgm:pt modelId="{4E78176B-C8E1-4D9E-84E0-AE52D03930FF}" type="pres">
      <dgm:prSet presAssocID="{F82A63B1-517A-4456-B6BA-9D21653331E1}" presName="hierRoot4" presStyleCnt="0"/>
      <dgm:spPr/>
    </dgm:pt>
    <dgm:pt modelId="{9E9050D6-2587-43C0-BE93-98C11578F5A9}" type="pres">
      <dgm:prSet presAssocID="{F82A63B1-517A-4456-B6BA-9D21653331E1}" presName="composite4" presStyleCnt="0"/>
      <dgm:spPr/>
    </dgm:pt>
    <dgm:pt modelId="{193941F3-4244-4A3C-9E58-C37943DA6810}" type="pres">
      <dgm:prSet presAssocID="{F82A63B1-517A-4456-B6BA-9D21653331E1}" presName="background4" presStyleLbl="node4" presStyleIdx="8" presStyleCnt="36"/>
      <dgm:spPr/>
    </dgm:pt>
    <dgm:pt modelId="{1E7168F6-4A64-48FD-909F-83070BF80091}" type="pres">
      <dgm:prSet presAssocID="{F82A63B1-517A-4456-B6BA-9D21653331E1}" presName="text4" presStyleLbl="fgAcc4" presStyleIdx="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6281D-4662-4B4B-B207-2AB965F6251C}" type="pres">
      <dgm:prSet presAssocID="{F82A63B1-517A-4456-B6BA-9D21653331E1}" presName="hierChild5" presStyleCnt="0"/>
      <dgm:spPr/>
    </dgm:pt>
    <dgm:pt modelId="{DD355C56-331F-4E50-A390-6E75B9FFF46C}" type="pres">
      <dgm:prSet presAssocID="{388B7E2B-FF2B-43EF-B49C-714EB07AF2FC}" presName="Name23" presStyleLbl="parChTrans1D4" presStyleIdx="9" presStyleCnt="36"/>
      <dgm:spPr/>
      <dgm:t>
        <a:bodyPr/>
        <a:lstStyle/>
        <a:p>
          <a:endParaRPr lang="en-US"/>
        </a:p>
      </dgm:t>
    </dgm:pt>
    <dgm:pt modelId="{8C96D0D2-17D5-4801-9E3A-095A68E502FA}" type="pres">
      <dgm:prSet presAssocID="{E3645873-B80D-472E-8573-A88AB637A87C}" presName="hierRoot4" presStyleCnt="0"/>
      <dgm:spPr/>
    </dgm:pt>
    <dgm:pt modelId="{B0E8BE16-E2F5-4DCF-9534-C86139CEAA3E}" type="pres">
      <dgm:prSet presAssocID="{E3645873-B80D-472E-8573-A88AB637A87C}" presName="composite4" presStyleCnt="0"/>
      <dgm:spPr/>
    </dgm:pt>
    <dgm:pt modelId="{84D703AA-F3FD-4466-923D-CB9EAA1AB6D4}" type="pres">
      <dgm:prSet presAssocID="{E3645873-B80D-472E-8573-A88AB637A87C}" presName="background4" presStyleLbl="node4" presStyleIdx="9" presStyleCnt="36"/>
      <dgm:spPr/>
    </dgm:pt>
    <dgm:pt modelId="{C6C59479-43AB-427C-A44E-E3CC6AD32D64}" type="pres">
      <dgm:prSet presAssocID="{E3645873-B80D-472E-8573-A88AB637A87C}" presName="text4" presStyleLbl="fgAcc4" presStyleIdx="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2B145-55F4-480C-B77E-EF4F10BBE3A0}" type="pres">
      <dgm:prSet presAssocID="{E3645873-B80D-472E-8573-A88AB637A87C}" presName="hierChild5" presStyleCnt="0"/>
      <dgm:spPr/>
    </dgm:pt>
    <dgm:pt modelId="{00B85270-80B3-40BC-8A48-9A3C3C2308BE}" type="pres">
      <dgm:prSet presAssocID="{0FF2D4C8-C0C2-44CD-9D7A-A08E8242F878}" presName="Name23" presStyleLbl="parChTrans1D4" presStyleIdx="10" presStyleCnt="36"/>
      <dgm:spPr/>
      <dgm:t>
        <a:bodyPr/>
        <a:lstStyle/>
        <a:p>
          <a:endParaRPr lang="en-US"/>
        </a:p>
      </dgm:t>
    </dgm:pt>
    <dgm:pt modelId="{86F065D6-4A68-44F7-9265-4FA4AE5E98F1}" type="pres">
      <dgm:prSet presAssocID="{84AA312C-4A3B-47F8-BE25-B8EF9AB2C416}" presName="hierRoot4" presStyleCnt="0"/>
      <dgm:spPr/>
    </dgm:pt>
    <dgm:pt modelId="{570CDEDC-4690-4A4D-8494-05A4995EB84B}" type="pres">
      <dgm:prSet presAssocID="{84AA312C-4A3B-47F8-BE25-B8EF9AB2C416}" presName="composite4" presStyleCnt="0"/>
      <dgm:spPr/>
    </dgm:pt>
    <dgm:pt modelId="{AE4C4BF2-BF32-46FE-B28A-7BA56E7B8FC8}" type="pres">
      <dgm:prSet presAssocID="{84AA312C-4A3B-47F8-BE25-B8EF9AB2C416}" presName="background4" presStyleLbl="node4" presStyleIdx="10" presStyleCnt="36"/>
      <dgm:spPr/>
    </dgm:pt>
    <dgm:pt modelId="{784D56A7-ABD9-4D84-88DC-2118C0C2B0D1}" type="pres">
      <dgm:prSet presAssocID="{84AA312C-4A3B-47F8-BE25-B8EF9AB2C416}" presName="text4" presStyleLbl="fgAcc4" presStyleIdx="1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DED5E-C2F9-4A2A-9FFA-762C18C6779A}" type="pres">
      <dgm:prSet presAssocID="{84AA312C-4A3B-47F8-BE25-B8EF9AB2C416}" presName="hierChild5" presStyleCnt="0"/>
      <dgm:spPr/>
    </dgm:pt>
    <dgm:pt modelId="{A0344152-E760-43FD-BB5D-39C5FA87CDEE}" type="pres">
      <dgm:prSet presAssocID="{F2627303-5827-4066-B80D-77CF5C9E2633}" presName="Name23" presStyleLbl="parChTrans1D4" presStyleIdx="11" presStyleCnt="36"/>
      <dgm:spPr/>
      <dgm:t>
        <a:bodyPr/>
        <a:lstStyle/>
        <a:p>
          <a:endParaRPr lang="en-US"/>
        </a:p>
      </dgm:t>
    </dgm:pt>
    <dgm:pt modelId="{44C1790D-E327-4E12-9443-D1C1EECB8DDD}" type="pres">
      <dgm:prSet presAssocID="{D0450EFA-9B9C-4336-BC64-F1C603A0A3E4}" presName="hierRoot4" presStyleCnt="0"/>
      <dgm:spPr/>
    </dgm:pt>
    <dgm:pt modelId="{A2FCC580-5FBB-4044-8D5D-5FCD1F5BD5FC}" type="pres">
      <dgm:prSet presAssocID="{D0450EFA-9B9C-4336-BC64-F1C603A0A3E4}" presName="composite4" presStyleCnt="0"/>
      <dgm:spPr/>
    </dgm:pt>
    <dgm:pt modelId="{308DC787-5B32-44DA-8C0F-1A105832CDC9}" type="pres">
      <dgm:prSet presAssocID="{D0450EFA-9B9C-4336-BC64-F1C603A0A3E4}" presName="background4" presStyleLbl="node4" presStyleIdx="11" presStyleCnt="36"/>
      <dgm:spPr/>
    </dgm:pt>
    <dgm:pt modelId="{4549FB4E-D6C4-4C64-81CF-EE1EEBFB7D8D}" type="pres">
      <dgm:prSet presAssocID="{D0450EFA-9B9C-4336-BC64-F1C603A0A3E4}" presName="text4" presStyleLbl="fgAcc4" presStyleIdx="1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0A08B-0D95-4BE7-B9FD-8750F62C052A}" type="pres">
      <dgm:prSet presAssocID="{D0450EFA-9B9C-4336-BC64-F1C603A0A3E4}" presName="hierChild5" presStyleCnt="0"/>
      <dgm:spPr/>
    </dgm:pt>
    <dgm:pt modelId="{DFD29D4A-D6B9-4E03-8713-E60A91F2A190}" type="pres">
      <dgm:prSet presAssocID="{7416876E-F261-4EB7-BD65-A8B7A524BAEA}" presName="Name23" presStyleLbl="parChTrans1D4" presStyleIdx="12" presStyleCnt="36"/>
      <dgm:spPr/>
      <dgm:t>
        <a:bodyPr/>
        <a:lstStyle/>
        <a:p>
          <a:endParaRPr lang="en-US"/>
        </a:p>
      </dgm:t>
    </dgm:pt>
    <dgm:pt modelId="{26A93D43-5C97-4D42-9755-4706A3320CCA}" type="pres">
      <dgm:prSet presAssocID="{93D9F9E4-64A4-4154-A1AD-19A11525135D}" presName="hierRoot4" presStyleCnt="0"/>
      <dgm:spPr/>
    </dgm:pt>
    <dgm:pt modelId="{3971146F-85FF-491F-8411-C9C91E4362FA}" type="pres">
      <dgm:prSet presAssocID="{93D9F9E4-64A4-4154-A1AD-19A11525135D}" presName="composite4" presStyleCnt="0"/>
      <dgm:spPr/>
    </dgm:pt>
    <dgm:pt modelId="{FD30014F-2B36-4DC0-81C5-EC97581239AE}" type="pres">
      <dgm:prSet presAssocID="{93D9F9E4-64A4-4154-A1AD-19A11525135D}" presName="background4" presStyleLbl="node4" presStyleIdx="12" presStyleCnt="36"/>
      <dgm:spPr/>
    </dgm:pt>
    <dgm:pt modelId="{A8A3E30F-32FF-4A3C-9C38-150287953C65}" type="pres">
      <dgm:prSet presAssocID="{93D9F9E4-64A4-4154-A1AD-19A11525135D}" presName="text4" presStyleLbl="fgAcc4" presStyleIdx="1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A80CC-A20A-46FA-9F9A-3DDCAFCFA44F}" type="pres">
      <dgm:prSet presAssocID="{93D9F9E4-64A4-4154-A1AD-19A11525135D}" presName="hierChild5" presStyleCnt="0"/>
      <dgm:spPr/>
    </dgm:pt>
    <dgm:pt modelId="{35701AA6-D055-450D-95A8-98A4565CBE93}" type="pres">
      <dgm:prSet presAssocID="{C79DC0AC-9A19-46D7-8906-985C43837D13}" presName="Name23" presStyleLbl="parChTrans1D4" presStyleIdx="13" presStyleCnt="36"/>
      <dgm:spPr/>
      <dgm:t>
        <a:bodyPr/>
        <a:lstStyle/>
        <a:p>
          <a:endParaRPr lang="en-US"/>
        </a:p>
      </dgm:t>
    </dgm:pt>
    <dgm:pt modelId="{D4F64369-C8EB-4531-BB4E-CEDF1CE31E59}" type="pres">
      <dgm:prSet presAssocID="{8912EBA9-D67C-401B-A057-52829442170A}" presName="hierRoot4" presStyleCnt="0"/>
      <dgm:spPr/>
    </dgm:pt>
    <dgm:pt modelId="{2CCD4B02-5680-4391-A5B0-AB4D7009988C}" type="pres">
      <dgm:prSet presAssocID="{8912EBA9-D67C-401B-A057-52829442170A}" presName="composite4" presStyleCnt="0"/>
      <dgm:spPr/>
    </dgm:pt>
    <dgm:pt modelId="{085D2DC0-2BF1-4A63-B0CA-511D0481E521}" type="pres">
      <dgm:prSet presAssocID="{8912EBA9-D67C-401B-A057-52829442170A}" presName="background4" presStyleLbl="node4" presStyleIdx="13" presStyleCnt="36"/>
      <dgm:spPr/>
    </dgm:pt>
    <dgm:pt modelId="{EB13F16E-CD1D-406F-AE1B-A345BF86F851}" type="pres">
      <dgm:prSet presAssocID="{8912EBA9-D67C-401B-A057-52829442170A}" presName="text4" presStyleLbl="fgAcc4" presStyleIdx="1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7478A-16EF-4A04-80DB-B33FB5F7473C}" type="pres">
      <dgm:prSet presAssocID="{8912EBA9-D67C-401B-A057-52829442170A}" presName="hierChild5" presStyleCnt="0"/>
      <dgm:spPr/>
    </dgm:pt>
    <dgm:pt modelId="{EC70468B-B379-4F52-AC7A-39FBA51A2872}" type="pres">
      <dgm:prSet presAssocID="{89791242-8CD5-4CB2-B820-47A23F483A72}" presName="Name23" presStyleLbl="parChTrans1D4" presStyleIdx="14" presStyleCnt="36"/>
      <dgm:spPr/>
      <dgm:t>
        <a:bodyPr/>
        <a:lstStyle/>
        <a:p>
          <a:endParaRPr lang="en-US"/>
        </a:p>
      </dgm:t>
    </dgm:pt>
    <dgm:pt modelId="{37519A04-092E-45BD-AB02-A0F50344FDB3}" type="pres">
      <dgm:prSet presAssocID="{4FBE50E7-9FD1-4372-8113-52019A1EF649}" presName="hierRoot4" presStyleCnt="0"/>
      <dgm:spPr/>
    </dgm:pt>
    <dgm:pt modelId="{9860C15F-BBFD-4C64-8AD6-456BC9BA15BB}" type="pres">
      <dgm:prSet presAssocID="{4FBE50E7-9FD1-4372-8113-52019A1EF649}" presName="composite4" presStyleCnt="0"/>
      <dgm:spPr/>
    </dgm:pt>
    <dgm:pt modelId="{CB7F2D8F-D215-4E37-82C4-CA87A4727124}" type="pres">
      <dgm:prSet presAssocID="{4FBE50E7-9FD1-4372-8113-52019A1EF649}" presName="background4" presStyleLbl="node4" presStyleIdx="14" presStyleCnt="36"/>
      <dgm:spPr/>
    </dgm:pt>
    <dgm:pt modelId="{F74D4146-C993-40CA-91D6-3BC1422E7522}" type="pres">
      <dgm:prSet presAssocID="{4FBE50E7-9FD1-4372-8113-52019A1EF649}" presName="text4" presStyleLbl="fgAcc4" presStyleIdx="1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C2356F-7C9A-4364-9866-AACE913B3367}" type="pres">
      <dgm:prSet presAssocID="{4FBE50E7-9FD1-4372-8113-52019A1EF649}" presName="hierChild5" presStyleCnt="0"/>
      <dgm:spPr/>
    </dgm:pt>
    <dgm:pt modelId="{55E3AD7A-197B-4D03-B31B-C288BC9A8A64}" type="pres">
      <dgm:prSet presAssocID="{5F3F5358-6FA7-4DE9-8142-0E02601D4002}" presName="Name23" presStyleLbl="parChTrans1D4" presStyleIdx="15" presStyleCnt="36"/>
      <dgm:spPr/>
      <dgm:t>
        <a:bodyPr/>
        <a:lstStyle/>
        <a:p>
          <a:endParaRPr lang="en-US"/>
        </a:p>
      </dgm:t>
    </dgm:pt>
    <dgm:pt modelId="{8F017587-960B-4907-AF63-EFB7ED522734}" type="pres">
      <dgm:prSet presAssocID="{29F42304-875A-4D6F-976A-27934C68636C}" presName="hierRoot4" presStyleCnt="0"/>
      <dgm:spPr/>
    </dgm:pt>
    <dgm:pt modelId="{2E7EA89D-815D-4DD3-BE67-BD3F880676C9}" type="pres">
      <dgm:prSet presAssocID="{29F42304-875A-4D6F-976A-27934C68636C}" presName="composite4" presStyleCnt="0"/>
      <dgm:spPr/>
    </dgm:pt>
    <dgm:pt modelId="{DBA7C69D-4EA6-4CD3-9D50-1F81163335BD}" type="pres">
      <dgm:prSet presAssocID="{29F42304-875A-4D6F-976A-27934C68636C}" presName="background4" presStyleLbl="node4" presStyleIdx="15" presStyleCnt="36"/>
      <dgm:spPr/>
    </dgm:pt>
    <dgm:pt modelId="{0B7E0889-CA2C-49AA-B351-6F139F82CA84}" type="pres">
      <dgm:prSet presAssocID="{29F42304-875A-4D6F-976A-27934C68636C}" presName="text4" presStyleLbl="fgAcc4" presStyleIdx="1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51B1-69E2-4B2B-A7D6-1877D63D4921}" type="pres">
      <dgm:prSet presAssocID="{29F42304-875A-4D6F-976A-27934C68636C}" presName="hierChild5" presStyleCnt="0"/>
      <dgm:spPr/>
    </dgm:pt>
    <dgm:pt modelId="{733A2CD6-D412-433B-BFD9-402C00831D66}" type="pres">
      <dgm:prSet presAssocID="{D4760A60-1A12-4DEB-B930-0D5E88098148}" presName="Name23" presStyleLbl="parChTrans1D4" presStyleIdx="16" presStyleCnt="36"/>
      <dgm:spPr/>
      <dgm:t>
        <a:bodyPr/>
        <a:lstStyle/>
        <a:p>
          <a:endParaRPr lang="en-US"/>
        </a:p>
      </dgm:t>
    </dgm:pt>
    <dgm:pt modelId="{26AB5333-6218-46ED-B678-CAC5C393E0C3}" type="pres">
      <dgm:prSet presAssocID="{B0D86E0B-1359-4471-A3C9-A3276D181A3C}" presName="hierRoot4" presStyleCnt="0"/>
      <dgm:spPr/>
    </dgm:pt>
    <dgm:pt modelId="{100C1191-A8AE-4B71-8E88-71DDE6F178D7}" type="pres">
      <dgm:prSet presAssocID="{B0D86E0B-1359-4471-A3C9-A3276D181A3C}" presName="composite4" presStyleCnt="0"/>
      <dgm:spPr/>
    </dgm:pt>
    <dgm:pt modelId="{3C17CC4E-3F6D-455E-9367-A290AEDBCE28}" type="pres">
      <dgm:prSet presAssocID="{B0D86E0B-1359-4471-A3C9-A3276D181A3C}" presName="background4" presStyleLbl="node4" presStyleIdx="16" presStyleCnt="36"/>
      <dgm:spPr/>
    </dgm:pt>
    <dgm:pt modelId="{D4DBAAB1-FB0E-42C0-A2C8-A0B430431735}" type="pres">
      <dgm:prSet presAssocID="{B0D86E0B-1359-4471-A3C9-A3276D181A3C}" presName="text4" presStyleLbl="fgAcc4" presStyleIdx="1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777A06-22E2-42C3-8B11-F148BE1F59F8}" type="pres">
      <dgm:prSet presAssocID="{B0D86E0B-1359-4471-A3C9-A3276D181A3C}" presName="hierChild5" presStyleCnt="0"/>
      <dgm:spPr/>
    </dgm:pt>
    <dgm:pt modelId="{1D3FECD8-5D55-4958-B498-DD57F2565C2F}" type="pres">
      <dgm:prSet presAssocID="{7951D6CF-BCE5-458A-B4DA-48B43DAF78D7}" presName="Name23" presStyleLbl="parChTrans1D4" presStyleIdx="17" presStyleCnt="36"/>
      <dgm:spPr/>
      <dgm:t>
        <a:bodyPr/>
        <a:lstStyle/>
        <a:p>
          <a:endParaRPr lang="en-US"/>
        </a:p>
      </dgm:t>
    </dgm:pt>
    <dgm:pt modelId="{333AEB61-B921-4196-9C7F-CF701778C876}" type="pres">
      <dgm:prSet presAssocID="{FB132406-35DF-4CD9-BC4B-1F91F3563D5D}" presName="hierRoot4" presStyleCnt="0"/>
      <dgm:spPr/>
    </dgm:pt>
    <dgm:pt modelId="{344C09D1-10C6-49D9-B070-75F8D72811E1}" type="pres">
      <dgm:prSet presAssocID="{FB132406-35DF-4CD9-BC4B-1F91F3563D5D}" presName="composite4" presStyleCnt="0"/>
      <dgm:spPr/>
    </dgm:pt>
    <dgm:pt modelId="{F0BBD362-F21E-4C1F-AACC-A4A26E60B513}" type="pres">
      <dgm:prSet presAssocID="{FB132406-35DF-4CD9-BC4B-1F91F3563D5D}" presName="background4" presStyleLbl="node4" presStyleIdx="17" presStyleCnt="36"/>
      <dgm:spPr/>
    </dgm:pt>
    <dgm:pt modelId="{E4A5767D-E519-45DF-B8D7-ED6B48AA52B8}" type="pres">
      <dgm:prSet presAssocID="{FB132406-35DF-4CD9-BC4B-1F91F3563D5D}" presName="text4" presStyleLbl="fgAcc4" presStyleIdx="1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F6D2A-29C1-41D9-B176-744408892575}" type="pres">
      <dgm:prSet presAssocID="{FB132406-35DF-4CD9-BC4B-1F91F3563D5D}" presName="hierChild5" presStyleCnt="0"/>
      <dgm:spPr/>
    </dgm:pt>
    <dgm:pt modelId="{FB702085-1673-4BCF-AD42-DD3838F2FA9F}" type="pres">
      <dgm:prSet presAssocID="{6E38ED2E-AA33-455D-9FCB-13028D5CEB4A}" presName="Name23" presStyleLbl="parChTrans1D4" presStyleIdx="18" presStyleCnt="36"/>
      <dgm:spPr/>
      <dgm:t>
        <a:bodyPr/>
        <a:lstStyle/>
        <a:p>
          <a:endParaRPr lang="en-US"/>
        </a:p>
      </dgm:t>
    </dgm:pt>
    <dgm:pt modelId="{7FA27A65-3D7A-4579-9B07-335A3C624128}" type="pres">
      <dgm:prSet presAssocID="{28B690C5-E831-40F2-9F20-E9C06F122285}" presName="hierRoot4" presStyleCnt="0"/>
      <dgm:spPr/>
    </dgm:pt>
    <dgm:pt modelId="{F3FE05E7-8AC1-4999-B862-CBFAF4A2B7CF}" type="pres">
      <dgm:prSet presAssocID="{28B690C5-E831-40F2-9F20-E9C06F122285}" presName="composite4" presStyleCnt="0"/>
      <dgm:spPr/>
    </dgm:pt>
    <dgm:pt modelId="{81D3A939-4C1F-46DD-8EDE-D64528281C7B}" type="pres">
      <dgm:prSet presAssocID="{28B690C5-E831-40F2-9F20-E9C06F122285}" presName="background4" presStyleLbl="node4" presStyleIdx="18" presStyleCnt="36"/>
      <dgm:spPr/>
    </dgm:pt>
    <dgm:pt modelId="{1BDC6F80-B99D-4889-8F1E-ED21DFBA6CF5}" type="pres">
      <dgm:prSet presAssocID="{28B690C5-E831-40F2-9F20-E9C06F122285}" presName="text4" presStyleLbl="fgAcc4" presStyleIdx="1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4791A-9716-4F23-A47E-8E6483302203}" type="pres">
      <dgm:prSet presAssocID="{28B690C5-E831-40F2-9F20-E9C06F122285}" presName="hierChild5" presStyleCnt="0"/>
      <dgm:spPr/>
    </dgm:pt>
    <dgm:pt modelId="{5A771252-BEA2-48F3-9C27-3E44A2994A02}" type="pres">
      <dgm:prSet presAssocID="{B4E0C9BF-4308-421D-9CFF-C4EF2996E433}" presName="Name23" presStyleLbl="parChTrans1D4" presStyleIdx="19" presStyleCnt="36"/>
      <dgm:spPr/>
      <dgm:t>
        <a:bodyPr/>
        <a:lstStyle/>
        <a:p>
          <a:endParaRPr lang="en-US"/>
        </a:p>
      </dgm:t>
    </dgm:pt>
    <dgm:pt modelId="{FA1745CF-DAA0-4864-986D-ED66FDE06450}" type="pres">
      <dgm:prSet presAssocID="{1291F739-A403-4562-ACB9-157E728D2910}" presName="hierRoot4" presStyleCnt="0"/>
      <dgm:spPr/>
    </dgm:pt>
    <dgm:pt modelId="{8FBE3278-C92F-4A9B-8E68-901137689553}" type="pres">
      <dgm:prSet presAssocID="{1291F739-A403-4562-ACB9-157E728D2910}" presName="composite4" presStyleCnt="0"/>
      <dgm:spPr/>
    </dgm:pt>
    <dgm:pt modelId="{A9AF11E7-3331-4AC1-A04F-0297090AE14D}" type="pres">
      <dgm:prSet presAssocID="{1291F739-A403-4562-ACB9-157E728D2910}" presName="background4" presStyleLbl="node4" presStyleIdx="19" presStyleCnt="36"/>
      <dgm:spPr/>
    </dgm:pt>
    <dgm:pt modelId="{DF7450A5-E268-49D8-B172-3F7E1EF54483}" type="pres">
      <dgm:prSet presAssocID="{1291F739-A403-4562-ACB9-157E728D2910}" presName="text4" presStyleLbl="fgAcc4" presStyleIdx="1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19B52D-4AC4-4E2E-A0A6-867291FF31CD}" type="pres">
      <dgm:prSet presAssocID="{1291F739-A403-4562-ACB9-157E728D2910}" presName="hierChild5" presStyleCnt="0"/>
      <dgm:spPr/>
    </dgm:pt>
    <dgm:pt modelId="{71BAF74E-5F77-475D-83B0-5C3FD45A9CAB}" type="pres">
      <dgm:prSet presAssocID="{CBCC7A29-AD99-4886-89E9-FC0BF4750BFD}" presName="Name23" presStyleLbl="parChTrans1D4" presStyleIdx="20" presStyleCnt="36"/>
      <dgm:spPr/>
      <dgm:t>
        <a:bodyPr/>
        <a:lstStyle/>
        <a:p>
          <a:endParaRPr lang="en-US"/>
        </a:p>
      </dgm:t>
    </dgm:pt>
    <dgm:pt modelId="{BBB4A226-2A7A-42CC-B6F7-696F2C4ADE70}" type="pres">
      <dgm:prSet presAssocID="{B9E0A71E-EB68-497D-979E-5FC52AAD7CFC}" presName="hierRoot4" presStyleCnt="0"/>
      <dgm:spPr/>
    </dgm:pt>
    <dgm:pt modelId="{CBA86DE5-8C74-4A2F-99C8-D505CE940E0A}" type="pres">
      <dgm:prSet presAssocID="{B9E0A71E-EB68-497D-979E-5FC52AAD7CFC}" presName="composite4" presStyleCnt="0"/>
      <dgm:spPr/>
    </dgm:pt>
    <dgm:pt modelId="{AA688CD5-08AC-4647-9203-3C98F559320C}" type="pres">
      <dgm:prSet presAssocID="{B9E0A71E-EB68-497D-979E-5FC52AAD7CFC}" presName="background4" presStyleLbl="node4" presStyleIdx="20" presStyleCnt="36"/>
      <dgm:spPr/>
    </dgm:pt>
    <dgm:pt modelId="{6A380737-6572-4DE6-86F2-2F98EF9E0099}" type="pres">
      <dgm:prSet presAssocID="{B9E0A71E-EB68-497D-979E-5FC52AAD7CFC}" presName="text4" presStyleLbl="fgAcc4" presStyleIdx="2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5E463-9238-4295-9CFB-E273B361F170}" type="pres">
      <dgm:prSet presAssocID="{B9E0A71E-EB68-497D-979E-5FC52AAD7CFC}" presName="hierChild5" presStyleCnt="0"/>
      <dgm:spPr/>
    </dgm:pt>
    <dgm:pt modelId="{F0E0AC6B-DCB3-498C-9CAF-2FB4F46B9E55}" type="pres">
      <dgm:prSet presAssocID="{58FEDD88-15F8-4F2F-B081-3E0140DC2669}" presName="Name23" presStyleLbl="parChTrans1D4" presStyleIdx="21" presStyleCnt="36"/>
      <dgm:spPr/>
      <dgm:t>
        <a:bodyPr/>
        <a:lstStyle/>
        <a:p>
          <a:endParaRPr lang="en-US"/>
        </a:p>
      </dgm:t>
    </dgm:pt>
    <dgm:pt modelId="{5E71D94B-657A-4BEA-81E7-06710AD986CC}" type="pres">
      <dgm:prSet presAssocID="{5039FD69-8DA8-4EE8-854B-491B3559AF3F}" presName="hierRoot4" presStyleCnt="0"/>
      <dgm:spPr/>
    </dgm:pt>
    <dgm:pt modelId="{F4A56397-10BB-41CB-9BAE-6245BB1C7962}" type="pres">
      <dgm:prSet presAssocID="{5039FD69-8DA8-4EE8-854B-491B3559AF3F}" presName="composite4" presStyleCnt="0"/>
      <dgm:spPr/>
    </dgm:pt>
    <dgm:pt modelId="{1105DA58-2AEB-43B2-B09F-00DB028B73E1}" type="pres">
      <dgm:prSet presAssocID="{5039FD69-8DA8-4EE8-854B-491B3559AF3F}" presName="background4" presStyleLbl="node4" presStyleIdx="21" presStyleCnt="36"/>
      <dgm:spPr/>
    </dgm:pt>
    <dgm:pt modelId="{E19A54CF-C809-468C-A1B1-82822F99BE8D}" type="pres">
      <dgm:prSet presAssocID="{5039FD69-8DA8-4EE8-854B-491B3559AF3F}" presName="text4" presStyleLbl="fgAcc4" presStyleIdx="2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7A943-211E-4B81-825B-9B0B98D92013}" type="pres">
      <dgm:prSet presAssocID="{5039FD69-8DA8-4EE8-854B-491B3559AF3F}" presName="hierChild5" presStyleCnt="0"/>
      <dgm:spPr/>
    </dgm:pt>
    <dgm:pt modelId="{976E18FD-31DC-4B5E-90B2-D655D274F655}" type="pres">
      <dgm:prSet presAssocID="{CC5D458E-D6A5-4E85-ACC1-672E16352610}" presName="Name23" presStyleLbl="parChTrans1D4" presStyleIdx="22" presStyleCnt="36"/>
      <dgm:spPr/>
      <dgm:t>
        <a:bodyPr/>
        <a:lstStyle/>
        <a:p>
          <a:endParaRPr lang="en-US"/>
        </a:p>
      </dgm:t>
    </dgm:pt>
    <dgm:pt modelId="{D3CB6AD7-BDCC-4A42-85FC-5BB21C55361C}" type="pres">
      <dgm:prSet presAssocID="{F29BCC2C-6550-4AC6-8814-66B89BF14EF9}" presName="hierRoot4" presStyleCnt="0"/>
      <dgm:spPr/>
    </dgm:pt>
    <dgm:pt modelId="{CE4CE691-08AC-4C8E-A93C-DEC43E1D299A}" type="pres">
      <dgm:prSet presAssocID="{F29BCC2C-6550-4AC6-8814-66B89BF14EF9}" presName="composite4" presStyleCnt="0"/>
      <dgm:spPr/>
    </dgm:pt>
    <dgm:pt modelId="{A3F468FE-170A-470D-B2FA-563CFEA9E4A8}" type="pres">
      <dgm:prSet presAssocID="{F29BCC2C-6550-4AC6-8814-66B89BF14EF9}" presName="background4" presStyleLbl="node4" presStyleIdx="22" presStyleCnt="36"/>
      <dgm:spPr/>
    </dgm:pt>
    <dgm:pt modelId="{81D4E53E-0227-486A-9CF1-754DC99D39CD}" type="pres">
      <dgm:prSet presAssocID="{F29BCC2C-6550-4AC6-8814-66B89BF14EF9}" presName="text4" presStyleLbl="fgAcc4" presStyleIdx="2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BC965-A95A-42AA-93C8-5C6ED7EE49F3}" type="pres">
      <dgm:prSet presAssocID="{F29BCC2C-6550-4AC6-8814-66B89BF14EF9}" presName="hierChild5" presStyleCnt="0"/>
      <dgm:spPr/>
    </dgm:pt>
    <dgm:pt modelId="{C8B4C666-EB90-4014-89F6-E9FC8657B89A}" type="pres">
      <dgm:prSet presAssocID="{71346AD5-211E-42A8-A1F0-14E72482BFA6}" presName="Name23" presStyleLbl="parChTrans1D4" presStyleIdx="23" presStyleCnt="36"/>
      <dgm:spPr/>
      <dgm:t>
        <a:bodyPr/>
        <a:lstStyle/>
        <a:p>
          <a:endParaRPr lang="en-US"/>
        </a:p>
      </dgm:t>
    </dgm:pt>
    <dgm:pt modelId="{4754EBB1-CCEB-4431-853A-3D9316BF93EA}" type="pres">
      <dgm:prSet presAssocID="{B4A52FCC-59B5-43E1-B88C-914BA49747DE}" presName="hierRoot4" presStyleCnt="0"/>
      <dgm:spPr/>
    </dgm:pt>
    <dgm:pt modelId="{CD603A2C-4EB8-492F-A706-835A2B54C3A8}" type="pres">
      <dgm:prSet presAssocID="{B4A52FCC-59B5-43E1-B88C-914BA49747DE}" presName="composite4" presStyleCnt="0"/>
      <dgm:spPr/>
    </dgm:pt>
    <dgm:pt modelId="{56424D86-F452-4610-BBFC-4D21E38CBE61}" type="pres">
      <dgm:prSet presAssocID="{B4A52FCC-59B5-43E1-B88C-914BA49747DE}" presName="background4" presStyleLbl="node4" presStyleIdx="23" presStyleCnt="36"/>
      <dgm:spPr/>
    </dgm:pt>
    <dgm:pt modelId="{4DE7C719-EC15-476C-A609-C4349636068C}" type="pres">
      <dgm:prSet presAssocID="{B4A52FCC-59B5-43E1-B88C-914BA49747DE}" presName="text4" presStyleLbl="fgAcc4" presStyleIdx="2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7D6BB-E3C3-4F4A-9BC0-D0E219DEC4A2}" type="pres">
      <dgm:prSet presAssocID="{B4A52FCC-59B5-43E1-B88C-914BA49747DE}" presName="hierChild5" presStyleCnt="0"/>
      <dgm:spPr/>
    </dgm:pt>
    <dgm:pt modelId="{908F5EF5-EDF6-4FDC-BECB-EC4F9FB78051}" type="pres">
      <dgm:prSet presAssocID="{5D12D465-F298-4E1D-BBDD-196723E22E98}" presName="Name23" presStyleLbl="parChTrans1D4" presStyleIdx="24" presStyleCnt="36"/>
      <dgm:spPr/>
      <dgm:t>
        <a:bodyPr/>
        <a:lstStyle/>
        <a:p>
          <a:endParaRPr lang="en-US"/>
        </a:p>
      </dgm:t>
    </dgm:pt>
    <dgm:pt modelId="{C82E87C2-1159-423B-B84F-10574CF73C1A}" type="pres">
      <dgm:prSet presAssocID="{F89220F3-2394-4387-AEF2-61F44645493F}" presName="hierRoot4" presStyleCnt="0"/>
      <dgm:spPr/>
    </dgm:pt>
    <dgm:pt modelId="{64BBCA25-003B-4DFF-84A4-BC7F5175370D}" type="pres">
      <dgm:prSet presAssocID="{F89220F3-2394-4387-AEF2-61F44645493F}" presName="composite4" presStyleCnt="0"/>
      <dgm:spPr/>
    </dgm:pt>
    <dgm:pt modelId="{FA237C84-8602-487C-8086-512E39C042A2}" type="pres">
      <dgm:prSet presAssocID="{F89220F3-2394-4387-AEF2-61F44645493F}" presName="background4" presStyleLbl="node4" presStyleIdx="24" presStyleCnt="36"/>
      <dgm:spPr/>
    </dgm:pt>
    <dgm:pt modelId="{032DF1F7-2485-405D-8C99-327DD0AEC49A}" type="pres">
      <dgm:prSet presAssocID="{F89220F3-2394-4387-AEF2-61F44645493F}" presName="text4" presStyleLbl="fgAcc4" presStyleIdx="2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A31547-01D7-484D-A017-8F2373CD0419}" type="pres">
      <dgm:prSet presAssocID="{F89220F3-2394-4387-AEF2-61F44645493F}" presName="hierChild5" presStyleCnt="0"/>
      <dgm:spPr/>
    </dgm:pt>
    <dgm:pt modelId="{F4028B1C-3BA9-4657-A2B6-34636AD92DD3}" type="pres">
      <dgm:prSet presAssocID="{E61F5339-162C-4416-9FA8-E040A5BA3825}" presName="Name23" presStyleLbl="parChTrans1D4" presStyleIdx="25" presStyleCnt="36"/>
      <dgm:spPr/>
      <dgm:t>
        <a:bodyPr/>
        <a:lstStyle/>
        <a:p>
          <a:endParaRPr lang="en-US"/>
        </a:p>
      </dgm:t>
    </dgm:pt>
    <dgm:pt modelId="{A72798B3-3B59-46DF-94FB-1D3D3A9D6805}" type="pres">
      <dgm:prSet presAssocID="{B8C2F10D-7B9E-4821-9401-6E0BD18C2D42}" presName="hierRoot4" presStyleCnt="0"/>
      <dgm:spPr/>
    </dgm:pt>
    <dgm:pt modelId="{2C2FF1CE-8DEC-44AD-BD63-19614001E0D7}" type="pres">
      <dgm:prSet presAssocID="{B8C2F10D-7B9E-4821-9401-6E0BD18C2D42}" presName="composite4" presStyleCnt="0"/>
      <dgm:spPr/>
    </dgm:pt>
    <dgm:pt modelId="{72E29A29-58F0-486E-A5B2-D3C13DE389B8}" type="pres">
      <dgm:prSet presAssocID="{B8C2F10D-7B9E-4821-9401-6E0BD18C2D42}" presName="background4" presStyleLbl="node4" presStyleIdx="25" presStyleCnt="36"/>
      <dgm:spPr/>
    </dgm:pt>
    <dgm:pt modelId="{EECD5D4B-DC7D-4BBC-B619-54222B69E395}" type="pres">
      <dgm:prSet presAssocID="{B8C2F10D-7B9E-4821-9401-6E0BD18C2D42}" presName="text4" presStyleLbl="fgAcc4" presStyleIdx="2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D9FEDE-836F-486F-92B5-DDCB6CA488DA}" type="pres">
      <dgm:prSet presAssocID="{B8C2F10D-7B9E-4821-9401-6E0BD18C2D42}" presName="hierChild5" presStyleCnt="0"/>
      <dgm:spPr/>
    </dgm:pt>
    <dgm:pt modelId="{BB72DB59-4145-47F6-AA5E-D131B056C2A2}" type="pres">
      <dgm:prSet presAssocID="{43BB0635-CCEC-42B7-AA20-C33C6339A485}" presName="Name23" presStyleLbl="parChTrans1D4" presStyleIdx="26" presStyleCnt="36"/>
      <dgm:spPr/>
      <dgm:t>
        <a:bodyPr/>
        <a:lstStyle/>
        <a:p>
          <a:endParaRPr lang="en-US"/>
        </a:p>
      </dgm:t>
    </dgm:pt>
    <dgm:pt modelId="{76894189-6DC6-4889-9626-638B24049AF7}" type="pres">
      <dgm:prSet presAssocID="{73511EB6-CD29-47B1-8078-840D1AE245D9}" presName="hierRoot4" presStyleCnt="0"/>
      <dgm:spPr/>
    </dgm:pt>
    <dgm:pt modelId="{BEEFA34D-92EB-42B2-A8C5-73238CE473AA}" type="pres">
      <dgm:prSet presAssocID="{73511EB6-CD29-47B1-8078-840D1AE245D9}" presName="composite4" presStyleCnt="0"/>
      <dgm:spPr/>
    </dgm:pt>
    <dgm:pt modelId="{ECC79E67-9045-43E2-9B4E-B7A3808B8C3F}" type="pres">
      <dgm:prSet presAssocID="{73511EB6-CD29-47B1-8078-840D1AE245D9}" presName="background4" presStyleLbl="node4" presStyleIdx="26" presStyleCnt="36"/>
      <dgm:spPr/>
    </dgm:pt>
    <dgm:pt modelId="{9ADBA7DA-AD78-4473-B1CE-AA5531176838}" type="pres">
      <dgm:prSet presAssocID="{73511EB6-CD29-47B1-8078-840D1AE245D9}" presName="text4" presStyleLbl="fgAcc4" presStyleIdx="2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123EE-1EEB-4A4F-B81E-4BF3406AB374}" type="pres">
      <dgm:prSet presAssocID="{73511EB6-CD29-47B1-8078-840D1AE245D9}" presName="hierChild5" presStyleCnt="0"/>
      <dgm:spPr/>
    </dgm:pt>
    <dgm:pt modelId="{21C83CAF-32FD-4041-8FBC-23CD2AB843CC}" type="pres">
      <dgm:prSet presAssocID="{38D0AC6E-E3AA-4D08-B662-2A244EE25C48}" presName="Name23" presStyleLbl="parChTrans1D4" presStyleIdx="27" presStyleCnt="36"/>
      <dgm:spPr/>
      <dgm:t>
        <a:bodyPr/>
        <a:lstStyle/>
        <a:p>
          <a:endParaRPr lang="en-US"/>
        </a:p>
      </dgm:t>
    </dgm:pt>
    <dgm:pt modelId="{AABA36CC-3796-411E-8649-92B9C23CB7C7}" type="pres">
      <dgm:prSet presAssocID="{8292F13E-C285-40C9-9958-161ADA07BE06}" presName="hierRoot4" presStyleCnt="0"/>
      <dgm:spPr/>
    </dgm:pt>
    <dgm:pt modelId="{D275DF48-E93F-4FA0-9BDA-DA92A7DC9D26}" type="pres">
      <dgm:prSet presAssocID="{8292F13E-C285-40C9-9958-161ADA07BE06}" presName="composite4" presStyleCnt="0"/>
      <dgm:spPr/>
    </dgm:pt>
    <dgm:pt modelId="{4495E45E-7393-42C6-A54F-1EF612E63759}" type="pres">
      <dgm:prSet presAssocID="{8292F13E-C285-40C9-9958-161ADA07BE06}" presName="background4" presStyleLbl="node4" presStyleIdx="27" presStyleCnt="36"/>
      <dgm:spPr/>
    </dgm:pt>
    <dgm:pt modelId="{D28125D2-DD67-4429-855D-66E558EAE520}" type="pres">
      <dgm:prSet presAssocID="{8292F13E-C285-40C9-9958-161ADA07BE06}" presName="text4" presStyleLbl="fgAcc4" presStyleIdx="2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8F7E1-6834-4185-9113-6D7043A53811}" type="pres">
      <dgm:prSet presAssocID="{8292F13E-C285-40C9-9958-161ADA07BE06}" presName="hierChild5" presStyleCnt="0"/>
      <dgm:spPr/>
    </dgm:pt>
    <dgm:pt modelId="{D4BD34CB-C335-4089-AA43-244E17585EE7}" type="pres">
      <dgm:prSet presAssocID="{5161B61A-EC8F-4D9E-9D72-3C4A6C08803A}" presName="Name23" presStyleLbl="parChTrans1D4" presStyleIdx="28" presStyleCnt="36"/>
      <dgm:spPr/>
      <dgm:t>
        <a:bodyPr/>
        <a:lstStyle/>
        <a:p>
          <a:endParaRPr lang="en-US"/>
        </a:p>
      </dgm:t>
    </dgm:pt>
    <dgm:pt modelId="{3AE1BDCC-EC64-470E-B3EF-7C2AE08A4AB0}" type="pres">
      <dgm:prSet presAssocID="{5258F372-97D6-4D5C-887C-80793CBBB18B}" presName="hierRoot4" presStyleCnt="0"/>
      <dgm:spPr/>
    </dgm:pt>
    <dgm:pt modelId="{D806A158-5DA0-4DE7-943F-E7441FE77E0B}" type="pres">
      <dgm:prSet presAssocID="{5258F372-97D6-4D5C-887C-80793CBBB18B}" presName="composite4" presStyleCnt="0"/>
      <dgm:spPr/>
    </dgm:pt>
    <dgm:pt modelId="{B41133E0-AAA5-4B82-8628-8E1DE9F3DEAA}" type="pres">
      <dgm:prSet presAssocID="{5258F372-97D6-4D5C-887C-80793CBBB18B}" presName="background4" presStyleLbl="node4" presStyleIdx="28" presStyleCnt="36"/>
      <dgm:spPr/>
    </dgm:pt>
    <dgm:pt modelId="{DED6889B-0097-4354-8E81-DB0210595E49}" type="pres">
      <dgm:prSet presAssocID="{5258F372-97D6-4D5C-887C-80793CBBB18B}" presName="text4" presStyleLbl="fgAcc4" presStyleIdx="2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328CF-B235-4A0D-88D9-4612FDA4C084}" type="pres">
      <dgm:prSet presAssocID="{5258F372-97D6-4D5C-887C-80793CBBB18B}" presName="hierChild5" presStyleCnt="0"/>
      <dgm:spPr/>
    </dgm:pt>
    <dgm:pt modelId="{CEEB9044-4D4C-49AA-881F-D9C9B1105B16}" type="pres">
      <dgm:prSet presAssocID="{883333FD-DE48-4E59-B15D-9F587045F6D9}" presName="Name23" presStyleLbl="parChTrans1D4" presStyleIdx="29" presStyleCnt="36"/>
      <dgm:spPr/>
      <dgm:t>
        <a:bodyPr/>
        <a:lstStyle/>
        <a:p>
          <a:endParaRPr lang="en-US"/>
        </a:p>
      </dgm:t>
    </dgm:pt>
    <dgm:pt modelId="{0D335CD3-E2A8-4FE4-A433-D86B9D38030B}" type="pres">
      <dgm:prSet presAssocID="{29D0A8B4-A617-4410-8CD9-434B07A5D37D}" presName="hierRoot4" presStyleCnt="0"/>
      <dgm:spPr/>
    </dgm:pt>
    <dgm:pt modelId="{0B332290-F5AC-4CC4-A3EE-4147AFC453CC}" type="pres">
      <dgm:prSet presAssocID="{29D0A8B4-A617-4410-8CD9-434B07A5D37D}" presName="composite4" presStyleCnt="0"/>
      <dgm:spPr/>
    </dgm:pt>
    <dgm:pt modelId="{79A8E25E-6AC7-498F-A58F-6D5BE246E35F}" type="pres">
      <dgm:prSet presAssocID="{29D0A8B4-A617-4410-8CD9-434B07A5D37D}" presName="background4" presStyleLbl="node4" presStyleIdx="29" presStyleCnt="36"/>
      <dgm:spPr/>
    </dgm:pt>
    <dgm:pt modelId="{C032D67D-90DB-40F0-8D8C-BCE976294C17}" type="pres">
      <dgm:prSet presAssocID="{29D0A8B4-A617-4410-8CD9-434B07A5D37D}" presName="text4" presStyleLbl="fgAcc4" presStyleIdx="2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CC4AF-6CDF-4AAF-80E7-C31B3D35FE48}" type="pres">
      <dgm:prSet presAssocID="{29D0A8B4-A617-4410-8CD9-434B07A5D37D}" presName="hierChild5" presStyleCnt="0"/>
      <dgm:spPr/>
    </dgm:pt>
    <dgm:pt modelId="{F04343A9-9F09-4C16-A353-7D14602BC7ED}" type="pres">
      <dgm:prSet presAssocID="{37676D7B-5785-446B-91FA-0BDED2B21A69}" presName="Name23" presStyleLbl="parChTrans1D4" presStyleIdx="30" presStyleCnt="36"/>
      <dgm:spPr/>
      <dgm:t>
        <a:bodyPr/>
        <a:lstStyle/>
        <a:p>
          <a:endParaRPr lang="en-US"/>
        </a:p>
      </dgm:t>
    </dgm:pt>
    <dgm:pt modelId="{A3DE6EE5-8770-4509-8188-7087AB15ACAF}" type="pres">
      <dgm:prSet presAssocID="{C2C79370-733A-49C9-86CC-A27A1F13EB4F}" presName="hierRoot4" presStyleCnt="0"/>
      <dgm:spPr/>
    </dgm:pt>
    <dgm:pt modelId="{AE807506-3835-4FEF-BBF4-0D33F154CF35}" type="pres">
      <dgm:prSet presAssocID="{C2C79370-733A-49C9-86CC-A27A1F13EB4F}" presName="composite4" presStyleCnt="0"/>
      <dgm:spPr/>
    </dgm:pt>
    <dgm:pt modelId="{47C2BB12-E6DB-4E90-89CD-5DFE46453748}" type="pres">
      <dgm:prSet presAssocID="{C2C79370-733A-49C9-86CC-A27A1F13EB4F}" presName="background4" presStyleLbl="node4" presStyleIdx="30" presStyleCnt="36"/>
      <dgm:spPr/>
    </dgm:pt>
    <dgm:pt modelId="{9855562A-D4BB-4CC8-8B02-20330BA71B55}" type="pres">
      <dgm:prSet presAssocID="{C2C79370-733A-49C9-86CC-A27A1F13EB4F}" presName="text4" presStyleLbl="fgAcc4" presStyleIdx="3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DF0DB-49CA-4ADF-BD83-D9B72DE6CE95}" type="pres">
      <dgm:prSet presAssocID="{C2C79370-733A-49C9-86CC-A27A1F13EB4F}" presName="hierChild5" presStyleCnt="0"/>
      <dgm:spPr/>
    </dgm:pt>
    <dgm:pt modelId="{DEE4C359-3448-4023-A97C-DAF316ED8968}" type="pres">
      <dgm:prSet presAssocID="{1136456D-5169-41BD-AB06-F16F8AB13C34}" presName="Name23" presStyleLbl="parChTrans1D4" presStyleIdx="31" presStyleCnt="36"/>
      <dgm:spPr/>
      <dgm:t>
        <a:bodyPr/>
        <a:lstStyle/>
        <a:p>
          <a:endParaRPr lang="en-US"/>
        </a:p>
      </dgm:t>
    </dgm:pt>
    <dgm:pt modelId="{E24657AB-FC5B-4E92-94B5-4E5C856ACB81}" type="pres">
      <dgm:prSet presAssocID="{298AB2BD-C544-41B7-B839-0A99F39773E7}" presName="hierRoot4" presStyleCnt="0"/>
      <dgm:spPr/>
    </dgm:pt>
    <dgm:pt modelId="{EA78119B-F4D9-449F-B513-D6BBF760C8B9}" type="pres">
      <dgm:prSet presAssocID="{298AB2BD-C544-41B7-B839-0A99F39773E7}" presName="composite4" presStyleCnt="0"/>
      <dgm:spPr/>
    </dgm:pt>
    <dgm:pt modelId="{6A6B0706-F3A3-475B-8CA0-71AC12E22794}" type="pres">
      <dgm:prSet presAssocID="{298AB2BD-C544-41B7-B839-0A99F39773E7}" presName="background4" presStyleLbl="node4" presStyleIdx="31" presStyleCnt="36"/>
      <dgm:spPr/>
    </dgm:pt>
    <dgm:pt modelId="{6FAD26D0-DB3B-48DD-B7E8-35D41CA3DB3D}" type="pres">
      <dgm:prSet presAssocID="{298AB2BD-C544-41B7-B839-0A99F39773E7}" presName="text4" presStyleLbl="fgAcc4" presStyleIdx="3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E9F1B-582E-4388-8FB1-77A9772F8EF9}" type="pres">
      <dgm:prSet presAssocID="{298AB2BD-C544-41B7-B839-0A99F39773E7}" presName="hierChild5" presStyleCnt="0"/>
      <dgm:spPr/>
    </dgm:pt>
    <dgm:pt modelId="{FB49C436-C1E5-49C7-938F-C40412275F2E}" type="pres">
      <dgm:prSet presAssocID="{29CB8E71-F5E2-4D48-9BED-B4C933AAEB53}" presName="Name23" presStyleLbl="parChTrans1D4" presStyleIdx="32" presStyleCnt="36"/>
      <dgm:spPr/>
      <dgm:t>
        <a:bodyPr/>
        <a:lstStyle/>
        <a:p>
          <a:endParaRPr lang="en-US"/>
        </a:p>
      </dgm:t>
    </dgm:pt>
    <dgm:pt modelId="{90BC6231-198F-46A0-8A93-70C8AA5AE26D}" type="pres">
      <dgm:prSet presAssocID="{F5BF31E8-B10F-4B0E-BF7F-3FA31A62C7A3}" presName="hierRoot4" presStyleCnt="0"/>
      <dgm:spPr/>
    </dgm:pt>
    <dgm:pt modelId="{7EB7A7A0-491F-427A-BDDF-8C84DBD1A7DF}" type="pres">
      <dgm:prSet presAssocID="{F5BF31E8-B10F-4B0E-BF7F-3FA31A62C7A3}" presName="composite4" presStyleCnt="0"/>
      <dgm:spPr/>
    </dgm:pt>
    <dgm:pt modelId="{6BC950DD-86E7-4D58-8781-C7A01170081D}" type="pres">
      <dgm:prSet presAssocID="{F5BF31E8-B10F-4B0E-BF7F-3FA31A62C7A3}" presName="background4" presStyleLbl="node4" presStyleIdx="32" presStyleCnt="36"/>
      <dgm:spPr/>
    </dgm:pt>
    <dgm:pt modelId="{65437652-D43E-4985-88CA-F3A5F65384E9}" type="pres">
      <dgm:prSet presAssocID="{F5BF31E8-B10F-4B0E-BF7F-3FA31A62C7A3}" presName="text4" presStyleLbl="fgAcc4" presStyleIdx="3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113AD-4B4C-464A-AB3E-CFAD1009E235}" type="pres">
      <dgm:prSet presAssocID="{F5BF31E8-B10F-4B0E-BF7F-3FA31A62C7A3}" presName="hierChild5" presStyleCnt="0"/>
      <dgm:spPr/>
    </dgm:pt>
    <dgm:pt modelId="{B6399D3F-A90E-4DF8-8EB6-00FBF3E9D1C6}" type="pres">
      <dgm:prSet presAssocID="{34C1ADEF-C61C-41CD-B2D3-F3C471B47A25}" presName="Name23" presStyleLbl="parChTrans1D4" presStyleIdx="33" presStyleCnt="36"/>
      <dgm:spPr/>
      <dgm:t>
        <a:bodyPr/>
        <a:lstStyle/>
        <a:p>
          <a:endParaRPr lang="en-US"/>
        </a:p>
      </dgm:t>
    </dgm:pt>
    <dgm:pt modelId="{4788BE46-513E-4FE1-BDC6-EAD551E4131A}" type="pres">
      <dgm:prSet presAssocID="{132E7BA2-3350-4199-9B9D-0CC65900607C}" presName="hierRoot4" presStyleCnt="0"/>
      <dgm:spPr/>
    </dgm:pt>
    <dgm:pt modelId="{2E17FF7A-768B-449C-BE96-CBD5865155FB}" type="pres">
      <dgm:prSet presAssocID="{132E7BA2-3350-4199-9B9D-0CC65900607C}" presName="composite4" presStyleCnt="0"/>
      <dgm:spPr/>
    </dgm:pt>
    <dgm:pt modelId="{02A901CA-7F7E-4811-8C61-927F44DD724D}" type="pres">
      <dgm:prSet presAssocID="{132E7BA2-3350-4199-9B9D-0CC65900607C}" presName="background4" presStyleLbl="node4" presStyleIdx="33" presStyleCnt="36"/>
      <dgm:spPr/>
    </dgm:pt>
    <dgm:pt modelId="{B0F67F6F-70ED-4F41-A2C0-85FC1A3E3BB8}" type="pres">
      <dgm:prSet presAssocID="{132E7BA2-3350-4199-9B9D-0CC65900607C}" presName="text4" presStyleLbl="fgAcc4" presStyleIdx="3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6CA987-315E-446D-8C20-7AD5C501118C}" type="pres">
      <dgm:prSet presAssocID="{132E7BA2-3350-4199-9B9D-0CC65900607C}" presName="hierChild5" presStyleCnt="0"/>
      <dgm:spPr/>
    </dgm:pt>
    <dgm:pt modelId="{088F7DA4-99AD-498C-9527-35276D29B61E}" type="pres">
      <dgm:prSet presAssocID="{93D1D1DD-2398-4F3F-9D5D-CA6741834984}" presName="Name23" presStyleLbl="parChTrans1D4" presStyleIdx="34" presStyleCnt="36"/>
      <dgm:spPr/>
      <dgm:t>
        <a:bodyPr/>
        <a:lstStyle/>
        <a:p>
          <a:endParaRPr lang="en-US"/>
        </a:p>
      </dgm:t>
    </dgm:pt>
    <dgm:pt modelId="{3BBB0999-6298-48A7-BFEC-D6C709C62545}" type="pres">
      <dgm:prSet presAssocID="{B1EFF8C8-AE56-404C-A2A0-C434F9E73508}" presName="hierRoot4" presStyleCnt="0"/>
      <dgm:spPr/>
    </dgm:pt>
    <dgm:pt modelId="{D240CF2D-5C90-407A-9396-B6B1D2C0A90F}" type="pres">
      <dgm:prSet presAssocID="{B1EFF8C8-AE56-404C-A2A0-C434F9E73508}" presName="composite4" presStyleCnt="0"/>
      <dgm:spPr/>
    </dgm:pt>
    <dgm:pt modelId="{12E2E329-5931-4016-AB82-5BC0F0289907}" type="pres">
      <dgm:prSet presAssocID="{B1EFF8C8-AE56-404C-A2A0-C434F9E73508}" presName="background4" presStyleLbl="node4" presStyleIdx="34" presStyleCnt="36"/>
      <dgm:spPr/>
    </dgm:pt>
    <dgm:pt modelId="{69F9F928-190E-455F-A2F4-8A40C2110B76}" type="pres">
      <dgm:prSet presAssocID="{B1EFF8C8-AE56-404C-A2A0-C434F9E73508}" presName="text4" presStyleLbl="fgAcc4" presStyleIdx="3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16B8B1-7203-4C6B-A1B6-3F5BA70E4AA4}" type="pres">
      <dgm:prSet presAssocID="{B1EFF8C8-AE56-404C-A2A0-C434F9E73508}" presName="hierChild5" presStyleCnt="0"/>
      <dgm:spPr/>
    </dgm:pt>
    <dgm:pt modelId="{598D55FA-0887-41E1-B23D-260BD1E0CC41}" type="pres">
      <dgm:prSet presAssocID="{C95021F0-86FC-4E8B-884C-EFFDFB2E2842}" presName="Name23" presStyleLbl="parChTrans1D4" presStyleIdx="35" presStyleCnt="36"/>
      <dgm:spPr/>
      <dgm:t>
        <a:bodyPr/>
        <a:lstStyle/>
        <a:p>
          <a:endParaRPr lang="en-US"/>
        </a:p>
      </dgm:t>
    </dgm:pt>
    <dgm:pt modelId="{A087C6B3-9A2B-45A4-A696-77B85AFB6BF8}" type="pres">
      <dgm:prSet presAssocID="{DD197E61-2BC9-4AEA-8693-57A15A225244}" presName="hierRoot4" presStyleCnt="0"/>
      <dgm:spPr/>
    </dgm:pt>
    <dgm:pt modelId="{4BA0AD57-8AE3-4B1D-B8D1-A57DC11D4385}" type="pres">
      <dgm:prSet presAssocID="{DD197E61-2BC9-4AEA-8693-57A15A225244}" presName="composite4" presStyleCnt="0"/>
      <dgm:spPr/>
    </dgm:pt>
    <dgm:pt modelId="{6076AC6B-C913-4AB6-BC25-9590AD7BC79B}" type="pres">
      <dgm:prSet presAssocID="{DD197E61-2BC9-4AEA-8693-57A15A225244}" presName="background4" presStyleLbl="node4" presStyleIdx="35" presStyleCnt="36"/>
      <dgm:spPr/>
    </dgm:pt>
    <dgm:pt modelId="{CEA9FEC6-2912-4BFD-B6FD-7D73AB126048}" type="pres">
      <dgm:prSet presAssocID="{DD197E61-2BC9-4AEA-8693-57A15A225244}" presName="text4" presStyleLbl="fgAcc4" presStyleIdx="3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E100C-A61F-4188-8CA5-F12DDCC192CA}" type="pres">
      <dgm:prSet presAssocID="{DD197E61-2BC9-4AEA-8693-57A15A225244}" presName="hierChild5" presStyleCnt="0"/>
      <dgm:spPr/>
    </dgm:pt>
    <dgm:pt modelId="{D486F580-351C-4235-A0E1-7406C5AA5BF5}" type="pres">
      <dgm:prSet presAssocID="{1F115556-4FDC-4ACA-8336-8FA1CB15E72C}" presName="Name17" presStyleLbl="parChTrans1D3" presStyleIdx="6" presStyleCnt="7"/>
      <dgm:spPr/>
      <dgm:t>
        <a:bodyPr/>
        <a:lstStyle/>
        <a:p>
          <a:endParaRPr lang="en-US"/>
        </a:p>
      </dgm:t>
    </dgm:pt>
    <dgm:pt modelId="{A802F08F-25FD-41A9-A548-2457CA197E8C}" type="pres">
      <dgm:prSet presAssocID="{B5726753-64C6-46B3-AC3E-AD817083672E}" presName="hierRoot3" presStyleCnt="0"/>
      <dgm:spPr/>
    </dgm:pt>
    <dgm:pt modelId="{E7B37CA7-B5B3-4659-8C59-D74C0EAD1FA4}" type="pres">
      <dgm:prSet presAssocID="{B5726753-64C6-46B3-AC3E-AD817083672E}" presName="composite3" presStyleCnt="0"/>
      <dgm:spPr/>
    </dgm:pt>
    <dgm:pt modelId="{BB7B1E7A-9415-4FD0-B24E-65E6D8F8896F}" type="pres">
      <dgm:prSet presAssocID="{B5726753-64C6-46B3-AC3E-AD817083672E}" presName="background3" presStyleLbl="node3" presStyleIdx="6" presStyleCnt="7"/>
      <dgm:spPr/>
    </dgm:pt>
    <dgm:pt modelId="{C56E3EAA-C591-4A32-9BB1-9B0CA31BAF79}" type="pres">
      <dgm:prSet presAssocID="{B5726753-64C6-46B3-AC3E-AD817083672E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F5643-4111-46CF-A8B8-FEF4B788548B}" type="pres">
      <dgm:prSet presAssocID="{B5726753-64C6-46B3-AC3E-AD817083672E}" presName="hierChild4" presStyleCnt="0"/>
      <dgm:spPr/>
    </dgm:pt>
    <dgm:pt modelId="{36B52939-6A47-4A48-87F2-C05F792AB46C}" type="pres">
      <dgm:prSet presAssocID="{AA0D1275-7A15-4BA4-8448-8B22A6E33DB8}" presName="Name10" presStyleLbl="parChTrans1D2" presStyleIdx="7" presStyleCnt="8"/>
      <dgm:spPr/>
      <dgm:t>
        <a:bodyPr/>
        <a:lstStyle/>
        <a:p>
          <a:endParaRPr lang="en-US"/>
        </a:p>
      </dgm:t>
    </dgm:pt>
    <dgm:pt modelId="{04FBAE48-AC33-4003-986B-1EC93F1B0F30}" type="pres">
      <dgm:prSet presAssocID="{1E8408AE-BA15-416B-B82F-762185074AB2}" presName="hierRoot2" presStyleCnt="0"/>
      <dgm:spPr/>
    </dgm:pt>
    <dgm:pt modelId="{E48C4F47-9E2E-469C-9FD2-88A4E886202D}" type="pres">
      <dgm:prSet presAssocID="{1E8408AE-BA15-416B-B82F-762185074AB2}" presName="composite2" presStyleCnt="0"/>
      <dgm:spPr/>
    </dgm:pt>
    <dgm:pt modelId="{872A815A-FE59-4F5F-86E8-3C37A8BABE37}" type="pres">
      <dgm:prSet presAssocID="{1E8408AE-BA15-416B-B82F-762185074AB2}" presName="background2" presStyleLbl="node2" presStyleIdx="7" presStyleCnt="8"/>
      <dgm:spPr/>
    </dgm:pt>
    <dgm:pt modelId="{1905A200-1F77-4795-8BA4-8CF094580327}" type="pres">
      <dgm:prSet presAssocID="{1E8408AE-BA15-416B-B82F-762185074AB2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98B60-BC22-4A45-B020-D3B3B40670D2}" type="pres">
      <dgm:prSet presAssocID="{1E8408AE-BA15-416B-B82F-762185074AB2}" presName="hierChild3" presStyleCnt="0"/>
      <dgm:spPr/>
    </dgm:pt>
  </dgm:ptLst>
  <dgm:cxnLst>
    <dgm:cxn modelId="{6528FD6F-A479-4B14-9088-61EEC24AE47C}" type="presOf" srcId="{8292F13E-C285-40C9-9958-161ADA07BE06}" destId="{D28125D2-DD67-4429-855D-66E558EAE520}" srcOrd="0" destOrd="0" presId="urn:microsoft.com/office/officeart/2005/8/layout/hierarchy1"/>
    <dgm:cxn modelId="{BBE60086-B22A-41C4-BF2F-4A265FB362C9}" type="presOf" srcId="{02E23306-B001-4D19-9F20-6BE06A8FA559}" destId="{A44C3489-632F-450E-8419-94D9ECE3D43E}" srcOrd="0" destOrd="0" presId="urn:microsoft.com/office/officeart/2005/8/layout/hierarchy1"/>
    <dgm:cxn modelId="{03043FF7-6751-4377-8A06-662EF71D42D2}" type="presOf" srcId="{5258F372-97D6-4D5C-887C-80793CBBB18B}" destId="{DED6889B-0097-4354-8E81-DB0210595E49}" srcOrd="0" destOrd="0" presId="urn:microsoft.com/office/officeart/2005/8/layout/hierarchy1"/>
    <dgm:cxn modelId="{10DEA9AE-BB6B-45CF-8D4E-A9C30576F8D7}" srcId="{B8C2F10D-7B9E-4821-9401-6E0BD18C2D42}" destId="{73511EB6-CD29-47B1-8078-840D1AE245D9}" srcOrd="0" destOrd="0" parTransId="{43BB0635-CCEC-42B7-AA20-C33C6339A485}" sibTransId="{403E98D0-047C-4925-BDEB-188E3571EA1A}"/>
    <dgm:cxn modelId="{F5F50D9B-8B93-4405-9F71-53E041A8A233}" srcId="{B8C2F10D-7B9E-4821-9401-6E0BD18C2D42}" destId="{F5BF31E8-B10F-4B0E-BF7F-3FA31A62C7A3}" srcOrd="2" destOrd="0" parTransId="{29CB8E71-F5E2-4D48-9BED-B4C933AAEB53}" sibTransId="{D99690BE-64BD-4C48-A2CB-5B57629C8953}"/>
    <dgm:cxn modelId="{FEB21F2A-BB32-4B66-B3DD-6ECB8DC83A09}" srcId="{58CF1EA9-3040-4FE1-B23C-1D644F9FE249}" destId="{F734B3CE-E7D5-4821-A357-340E93E8A31B}" srcOrd="0" destOrd="0" parTransId="{1A310DA8-BDE3-403B-A2DA-9DCD76A05FD8}" sibTransId="{0DFE48B0-36B6-4652-BACA-9FE7AB60E896}"/>
    <dgm:cxn modelId="{7A706A71-0044-43DE-9224-E82C99FB946D}" srcId="{A8BF957B-E9DC-4030-98FA-684CE7DD6DCF}" destId="{00ADC56A-E3C1-4F7F-845A-4D76AFBE0BCD}" srcOrd="3" destOrd="0" parTransId="{AC2899D9-968C-4F1F-9A4A-F91F24B22D66}" sibTransId="{EA7B4026-97A5-41E0-A63E-2188D854B2C0}"/>
    <dgm:cxn modelId="{BF62240D-A79F-4F04-B7E9-74BFA50E4E63}" srcId="{132E7BA2-3350-4199-9B9D-0CC65900607C}" destId="{B1EFF8C8-AE56-404C-A2A0-C434F9E73508}" srcOrd="0" destOrd="0" parTransId="{93D1D1DD-2398-4F3F-9D5D-CA6741834984}" sibTransId="{C0545401-7478-437F-B12E-29AD6592F685}"/>
    <dgm:cxn modelId="{70598AE0-60DD-4E5C-B0BD-12FF7DA9B95A}" type="presOf" srcId="{32A44376-6783-475A-8ECD-1EC7912FB6FF}" destId="{C5E31A59-A9EE-4C49-B73D-2F776A5A336E}" srcOrd="0" destOrd="0" presId="urn:microsoft.com/office/officeart/2005/8/layout/hierarchy1"/>
    <dgm:cxn modelId="{37350AF8-9BCC-4CEE-B9BF-CF4A2D456FCD}" type="presOf" srcId="{883333FD-DE48-4E59-B15D-9F587045F6D9}" destId="{CEEB9044-4D4C-49AA-881F-D9C9B1105B16}" srcOrd="0" destOrd="0" presId="urn:microsoft.com/office/officeart/2005/8/layout/hierarchy1"/>
    <dgm:cxn modelId="{AE924239-581C-48FF-802A-66795A9C7D65}" type="presOf" srcId="{34C1ADEF-C61C-41CD-B2D3-F3C471B47A25}" destId="{B6399D3F-A90E-4DF8-8EB6-00FBF3E9D1C6}" srcOrd="0" destOrd="0" presId="urn:microsoft.com/office/officeart/2005/8/layout/hierarchy1"/>
    <dgm:cxn modelId="{A579ABDA-3110-4DE9-9A3D-4ACA746A3017}" type="presOf" srcId="{48CC897F-7AD7-45DD-BFA7-E45339C8012F}" destId="{5A3B4B85-3ED7-42E9-804F-8AD344DAC54B}" srcOrd="0" destOrd="0" presId="urn:microsoft.com/office/officeart/2005/8/layout/hierarchy1"/>
    <dgm:cxn modelId="{B64375B1-0F02-452C-8DD3-CF67DABE478B}" type="presOf" srcId="{DD197E61-2BC9-4AEA-8693-57A15A225244}" destId="{CEA9FEC6-2912-4BFD-B6FD-7D73AB126048}" srcOrd="0" destOrd="0" presId="urn:microsoft.com/office/officeart/2005/8/layout/hierarchy1"/>
    <dgm:cxn modelId="{FFD53137-4239-4E15-97DF-2941A602E9A1}" type="presOf" srcId="{2BDFA43F-BB71-4404-8E51-B3C7149BA451}" destId="{005B7CC8-9CCF-477E-BB6E-69F181E04F0D}" srcOrd="0" destOrd="0" presId="urn:microsoft.com/office/officeart/2005/8/layout/hierarchy1"/>
    <dgm:cxn modelId="{71F2D609-39B3-433B-A911-ADD90937761A}" srcId="{06536786-F7FF-45FE-95F2-A990DF02C3F6}" destId="{4E655408-6772-4E43-9F19-A51C6FA44FB1}" srcOrd="0" destOrd="0" parTransId="{8F83A8F9-BE00-4A43-B090-0A9F1F7D8FE3}" sibTransId="{E2A7BA51-9CAD-4D3F-A24D-921C02DADF86}"/>
    <dgm:cxn modelId="{DFCBB65D-2F3C-40FA-8B9D-B55C692B9EEB}" srcId="{3CADAD94-775D-4514-8DF0-4CE5F6CB6AA4}" destId="{7D513132-5FAC-4260-B2D1-961C173F99D5}" srcOrd="0" destOrd="0" parTransId="{FECF8639-88BC-41E1-A30D-7C3D25ABCB6C}" sibTransId="{7D6D7249-D1F2-4E93-86BE-C4A913E70BE2}"/>
    <dgm:cxn modelId="{817C2E68-E573-4B98-AC67-6903B83CFE99}" type="presOf" srcId="{93D9F9E4-64A4-4154-A1AD-19A11525135D}" destId="{A8A3E30F-32FF-4A3C-9C38-150287953C65}" srcOrd="0" destOrd="0" presId="urn:microsoft.com/office/officeart/2005/8/layout/hierarchy1"/>
    <dgm:cxn modelId="{7177C91F-6674-4E8F-B799-58F1608080A1}" type="presOf" srcId="{5039FD69-8DA8-4EE8-854B-491B3559AF3F}" destId="{E19A54CF-C809-468C-A1B1-82822F99BE8D}" srcOrd="0" destOrd="0" presId="urn:microsoft.com/office/officeart/2005/8/layout/hierarchy1"/>
    <dgm:cxn modelId="{BF39E809-39F2-40F5-9943-A29097CF4154}" type="presOf" srcId="{15E7A2F7-1BB7-41EB-A3EB-CB5D7FA7FDE6}" destId="{6254354C-4176-41C2-B2E7-06D162E2AC5E}" srcOrd="0" destOrd="0" presId="urn:microsoft.com/office/officeart/2005/8/layout/hierarchy1"/>
    <dgm:cxn modelId="{D7582FEC-064A-424E-98E7-DF96C961152E}" srcId="{8912EBA9-D67C-401B-A057-52829442170A}" destId="{4FBE50E7-9FD1-4372-8113-52019A1EF649}" srcOrd="0" destOrd="0" parTransId="{89791242-8CD5-4CB2-B820-47A23F483A72}" sibTransId="{6949B054-5792-4AF7-A52C-BF7E7F9026B6}"/>
    <dgm:cxn modelId="{4B6E6CE0-F726-4531-B8A0-D9D3FDB48E99}" srcId="{B8C2F10D-7B9E-4821-9401-6E0BD18C2D42}" destId="{298AB2BD-C544-41B7-B839-0A99F39773E7}" srcOrd="1" destOrd="0" parTransId="{1136456D-5169-41BD-AB06-F16F8AB13C34}" sibTransId="{3B2122A6-DE1E-414B-BFAC-D05A3B908505}"/>
    <dgm:cxn modelId="{11704330-CA21-4BCF-BE6F-FA1B22E7AEC2}" srcId="{29D0A8B4-A617-4410-8CD9-434B07A5D37D}" destId="{C2C79370-733A-49C9-86CC-A27A1F13EB4F}" srcOrd="0" destOrd="0" parTransId="{37676D7B-5785-446B-91FA-0BDED2B21A69}" sibTransId="{C81D3D0C-E15B-45DF-BB17-297A1DD27BE2}"/>
    <dgm:cxn modelId="{EAE73890-FED6-496B-972D-4459FC45F5AD}" type="presOf" srcId="{1E8408AE-BA15-416B-B82F-762185074AB2}" destId="{1905A200-1F77-4795-8BA4-8CF094580327}" srcOrd="0" destOrd="0" presId="urn:microsoft.com/office/officeart/2005/8/layout/hierarchy1"/>
    <dgm:cxn modelId="{DAB8199B-38CC-4BFE-B598-4F518BC71485}" srcId="{06536786-F7FF-45FE-95F2-A990DF02C3F6}" destId="{25CEA2A5-3E5C-49CC-8401-33D386BAEB4B}" srcOrd="1" destOrd="0" parTransId="{F24CF7B4-A223-4D53-9A72-297615D0DFE6}" sibTransId="{0D3E7E53-C809-4B60-8CA4-174EDCB33839}"/>
    <dgm:cxn modelId="{6C4FEB72-0D66-42C2-AFE7-B1616592D7F4}" type="presOf" srcId="{C95021F0-86FC-4E8B-884C-EFFDFB2E2842}" destId="{598D55FA-0887-41E1-B23D-260BD1E0CC41}" srcOrd="0" destOrd="0" presId="urn:microsoft.com/office/officeart/2005/8/layout/hierarchy1"/>
    <dgm:cxn modelId="{077D08E4-D298-42B4-93C7-9EE672BD0426}" type="presOf" srcId="{CC5D458E-D6A5-4E85-ACC1-672E16352610}" destId="{976E18FD-31DC-4B5E-90B2-D655D274F655}" srcOrd="0" destOrd="0" presId="urn:microsoft.com/office/officeart/2005/8/layout/hierarchy1"/>
    <dgm:cxn modelId="{13D82DCC-ED90-4D49-9340-C98F0DE7EAE1}" type="presOf" srcId="{1F115556-4FDC-4ACA-8336-8FA1CB15E72C}" destId="{D486F580-351C-4235-A0E1-7406C5AA5BF5}" srcOrd="0" destOrd="0" presId="urn:microsoft.com/office/officeart/2005/8/layout/hierarchy1"/>
    <dgm:cxn modelId="{677F1163-4431-4205-ADD2-A07D5584BBD5}" type="presOf" srcId="{06536786-F7FF-45FE-95F2-A990DF02C3F6}" destId="{15185A5B-688C-4504-B0F1-79E1D4E116DE}" srcOrd="0" destOrd="0" presId="urn:microsoft.com/office/officeart/2005/8/layout/hierarchy1"/>
    <dgm:cxn modelId="{55E3D5CB-38CB-4ABF-989F-B0F14E75B80D}" type="presOf" srcId="{F5BF31E8-B10F-4B0E-BF7F-3FA31A62C7A3}" destId="{65437652-D43E-4985-88CA-F3A5F65384E9}" srcOrd="0" destOrd="0" presId="urn:microsoft.com/office/officeart/2005/8/layout/hierarchy1"/>
    <dgm:cxn modelId="{B659450A-C79D-4190-A699-BC574EC46644}" srcId="{2E0D5684-9384-44A5-B7BF-7DD5D45E9062}" destId="{06536786-F7FF-45FE-95F2-A990DF02C3F6}" srcOrd="0" destOrd="0" parTransId="{B910B9C7-726D-495D-9320-ED1652E077C6}" sibTransId="{ACEC8218-FF79-4870-9A3F-49198F645D80}"/>
    <dgm:cxn modelId="{A5202F5B-D0C3-4B6C-BE31-1A175A565B5F}" type="presOf" srcId="{5D1CE831-3E65-48C5-B276-476807B3B437}" destId="{108E57E0-D691-4ABE-BED0-25EFC935EE5A}" srcOrd="0" destOrd="0" presId="urn:microsoft.com/office/officeart/2005/8/layout/hierarchy1"/>
    <dgm:cxn modelId="{7CB52E4C-1F38-469A-BAFE-E7E7739C616A}" srcId="{06536786-F7FF-45FE-95F2-A990DF02C3F6}" destId="{A8BF957B-E9DC-4030-98FA-684CE7DD6DCF}" srcOrd="3" destOrd="0" parTransId="{232B7420-656D-4A58-A6C0-A9BE875CAB5D}" sibTransId="{F3471CBE-8776-4A00-9A8B-412492509705}"/>
    <dgm:cxn modelId="{06648564-7CA2-4C6E-9254-04A2F77AB181}" type="presOf" srcId="{89791242-8CD5-4CB2-B820-47A23F483A72}" destId="{EC70468B-B379-4F52-AC7A-39FBA51A2872}" srcOrd="0" destOrd="0" presId="urn:microsoft.com/office/officeart/2005/8/layout/hierarchy1"/>
    <dgm:cxn modelId="{9C906ABF-E799-4F87-8EAE-1D487D1177AC}" srcId="{5039FD69-8DA8-4EE8-854B-491B3559AF3F}" destId="{F29BCC2C-6550-4AC6-8814-66B89BF14EF9}" srcOrd="0" destOrd="0" parTransId="{CC5D458E-D6A5-4E85-ACC1-672E16352610}" sibTransId="{66A8CFA6-E325-4CA4-BB66-CD321B9BDA84}"/>
    <dgm:cxn modelId="{1405A885-0514-485D-8ACE-670E1F28B237}" type="presOf" srcId="{09B28599-E8CE-425C-BB4F-7E4D5725C976}" destId="{40D5027C-1C03-4664-8C83-8EDD8FB48F28}" srcOrd="0" destOrd="0" presId="urn:microsoft.com/office/officeart/2005/8/layout/hierarchy1"/>
    <dgm:cxn modelId="{CDC65390-F7CC-472B-868C-590D45A59575}" srcId="{D0450EFA-9B9C-4336-BC64-F1C603A0A3E4}" destId="{93D9F9E4-64A4-4154-A1AD-19A11525135D}" srcOrd="0" destOrd="0" parTransId="{7416876E-F261-4EB7-BD65-A8B7A524BAEA}" sibTransId="{FBE05AFE-699B-46C2-B91B-71DA0F01A75D}"/>
    <dgm:cxn modelId="{B7F4F7F7-083B-4DE0-B8AB-70148AFA57CA}" type="presOf" srcId="{E3645873-B80D-472E-8573-A88AB637A87C}" destId="{C6C59479-43AB-427C-A44E-E3CC6AD32D64}" srcOrd="0" destOrd="0" presId="urn:microsoft.com/office/officeart/2005/8/layout/hierarchy1"/>
    <dgm:cxn modelId="{2BE31B96-748D-4933-ACC7-51AA8660C631}" srcId="{6F244300-A8A6-4376-BCA1-5B562E17BCE8}" destId="{B5726753-64C6-46B3-AC3E-AD817083672E}" srcOrd="2" destOrd="0" parTransId="{1F115556-4FDC-4ACA-8336-8FA1CB15E72C}" sibTransId="{40FAD051-7B9B-498F-86E1-DDAB2489A610}"/>
    <dgm:cxn modelId="{D230D2CF-EA5D-440B-9F4C-94C87FC7AA6A}" type="presOf" srcId="{7416876E-F261-4EB7-BD65-A8B7A524BAEA}" destId="{DFD29D4A-D6B9-4E03-8713-E60A91F2A190}" srcOrd="0" destOrd="0" presId="urn:microsoft.com/office/officeart/2005/8/layout/hierarchy1"/>
    <dgm:cxn modelId="{FB3EA785-DEF7-4999-9410-25D630A5FD7C}" srcId="{B1EFF8C8-AE56-404C-A2A0-C434F9E73508}" destId="{DD197E61-2BC9-4AEA-8693-57A15A225244}" srcOrd="0" destOrd="0" parTransId="{C95021F0-86FC-4E8B-884C-EFFDFB2E2842}" sibTransId="{25C6B8E0-81EB-4749-AE73-04E0CE548BC0}"/>
    <dgm:cxn modelId="{E79346B1-D0BC-4F4C-B7F8-2F5CE0E68BF5}" type="presOf" srcId="{FECF8639-88BC-41E1-A30D-7C3D25ABCB6C}" destId="{AE6107DE-8ACE-4B44-930D-97DBF851B683}" srcOrd="0" destOrd="0" presId="urn:microsoft.com/office/officeart/2005/8/layout/hierarchy1"/>
    <dgm:cxn modelId="{7B966DB9-4B7B-45FA-89A6-729D43D484B8}" type="presOf" srcId="{CF8D59D0-9E2D-45CB-AFE7-46CEBD95DC76}" destId="{41CD88AF-E090-47E3-960C-DF7201099FD8}" srcOrd="0" destOrd="0" presId="urn:microsoft.com/office/officeart/2005/8/layout/hierarchy1"/>
    <dgm:cxn modelId="{F99EEF90-AB57-45F4-9B3D-D5A118B428B1}" srcId="{06536786-F7FF-45FE-95F2-A990DF02C3F6}" destId="{F59D43CB-D3C3-4D78-A6D5-939D4F443014}" srcOrd="5" destOrd="0" parTransId="{C6F5ED85-C9ED-45A0-9ECB-AA0C86E7D32A}" sibTransId="{9B04C10B-3288-4C80-96FD-9198325F393B}"/>
    <dgm:cxn modelId="{69A16079-62E1-4833-BE5A-8688B5F1BB81}" type="presOf" srcId="{58FEDD88-15F8-4F2F-B081-3E0140DC2669}" destId="{F0E0AC6B-DCB3-498C-9CAF-2FB4F46B9E55}" srcOrd="0" destOrd="0" presId="urn:microsoft.com/office/officeart/2005/8/layout/hierarchy1"/>
    <dgm:cxn modelId="{88BA7E1A-D54F-4B53-BADB-DCC7611503A8}" srcId="{5039FD69-8DA8-4EE8-854B-491B3559AF3F}" destId="{F89220F3-2394-4387-AEF2-61F44645493F}" srcOrd="1" destOrd="0" parTransId="{5D12D465-F298-4E1D-BBDD-196723E22E98}" sibTransId="{9B077475-00FF-4118-A69D-830B8BD0B3EE}"/>
    <dgm:cxn modelId="{FAE3A559-419B-40FF-9028-A710E30306A1}" srcId="{06536786-F7FF-45FE-95F2-A990DF02C3F6}" destId="{C5945A14-84FC-4956-A4E6-8036FCB88458}" srcOrd="4" destOrd="0" parTransId="{15E7A2F7-1BB7-41EB-A3EB-CB5D7FA7FDE6}" sibTransId="{9CB92644-6264-49E7-BDD0-0CF9C4B628DA}"/>
    <dgm:cxn modelId="{4D33521F-137D-4E41-8C68-14FE4BD76529}" type="presOf" srcId="{AC2899D9-968C-4F1F-9A4A-F91F24B22D66}" destId="{7DD882BA-A9F8-4EAE-B087-49D7BBD9485E}" srcOrd="0" destOrd="0" presId="urn:microsoft.com/office/officeart/2005/8/layout/hierarchy1"/>
    <dgm:cxn modelId="{439D8402-397D-4C26-861A-1962CD3BD658}" type="presOf" srcId="{F59D43CB-D3C3-4D78-A6D5-939D4F443014}" destId="{47B49950-83D4-4E49-9355-2A5B911B546B}" srcOrd="0" destOrd="0" presId="urn:microsoft.com/office/officeart/2005/8/layout/hierarchy1"/>
    <dgm:cxn modelId="{11122DC4-6B46-49DE-BDB0-7F9573F3C89C}" type="presOf" srcId="{C6F5ED85-C9ED-45A0-9ECB-AA0C86E7D32A}" destId="{045D58B2-7DB0-411B-863A-09B1938F2683}" srcOrd="0" destOrd="0" presId="urn:microsoft.com/office/officeart/2005/8/layout/hierarchy1"/>
    <dgm:cxn modelId="{AF792ED2-27B6-4247-8020-BADD4824E750}" srcId="{06536786-F7FF-45FE-95F2-A990DF02C3F6}" destId="{9A702E3E-0D4F-4E3D-8BBD-30DA6F187337}" srcOrd="2" destOrd="0" parTransId="{065413D8-652B-4017-B8F4-852AB0491DE3}" sibTransId="{71415E2F-1CEF-4627-B4AF-9E1D534D4A3B}"/>
    <dgm:cxn modelId="{22D9D408-41D9-4269-9751-8685EBCF626E}" srcId="{84AA312C-4A3B-47F8-BE25-B8EF9AB2C416}" destId="{FB132406-35DF-4CD9-BC4B-1F91F3563D5D}" srcOrd="2" destOrd="0" parTransId="{7951D6CF-BCE5-458A-B4DA-48B43DAF78D7}" sibTransId="{3E9AFBD5-33B1-414D-8D01-7AE4C10EA021}"/>
    <dgm:cxn modelId="{2C12ADAB-63E3-41AC-8DCA-0EE161AFEB27}" type="presOf" srcId="{B4E0C9BF-4308-421D-9CFF-C4EF2996E433}" destId="{5A771252-BEA2-48F3-9C27-3E44A2994A02}" srcOrd="0" destOrd="0" presId="urn:microsoft.com/office/officeart/2005/8/layout/hierarchy1"/>
    <dgm:cxn modelId="{A124B033-1433-4F46-ABCB-90721A0EE408}" type="presOf" srcId="{B1EFF8C8-AE56-404C-A2A0-C434F9E73508}" destId="{69F9F928-190E-455F-A2F4-8A40C2110B76}" srcOrd="0" destOrd="0" presId="urn:microsoft.com/office/officeart/2005/8/layout/hierarchy1"/>
    <dgm:cxn modelId="{4CEF5402-9D02-468F-B082-BF69A31B0126}" srcId="{28B690C5-E831-40F2-9F20-E9C06F122285}" destId="{1291F739-A403-4562-ACB9-157E728D2910}" srcOrd="0" destOrd="0" parTransId="{B4E0C9BF-4308-421D-9CFF-C4EF2996E433}" sibTransId="{B8944E52-8411-4FB2-8512-C70F048C27A1}"/>
    <dgm:cxn modelId="{DCDC7557-821B-4023-9209-D652711DB756}" srcId="{1291F739-A403-4562-ACB9-157E728D2910}" destId="{B9E0A71E-EB68-497D-979E-5FC52AAD7CFC}" srcOrd="0" destOrd="0" parTransId="{CBCC7A29-AD99-4886-89E9-FC0BF4750BFD}" sibTransId="{C14CB031-F0AF-495D-B0EC-6942DB8EE3C3}"/>
    <dgm:cxn modelId="{99C34702-F6F3-44B7-9951-D637FC3934F6}" type="presOf" srcId="{CBCC7A29-AD99-4886-89E9-FC0BF4750BFD}" destId="{71BAF74E-5F77-475D-83B0-5C3FD45A9CAB}" srcOrd="0" destOrd="0" presId="urn:microsoft.com/office/officeart/2005/8/layout/hierarchy1"/>
    <dgm:cxn modelId="{638CB54F-AA05-4179-9241-0789242CDE8E}" type="presOf" srcId="{F29BCC2C-6550-4AC6-8814-66B89BF14EF9}" destId="{81D4E53E-0227-486A-9CF1-754DC99D39CD}" srcOrd="0" destOrd="0" presId="urn:microsoft.com/office/officeart/2005/8/layout/hierarchy1"/>
    <dgm:cxn modelId="{8D2C0935-7E7A-482F-9D08-3AF873256979}" srcId="{5039FD69-8DA8-4EE8-854B-491B3559AF3F}" destId="{B8C2F10D-7B9E-4821-9401-6E0BD18C2D42}" srcOrd="2" destOrd="0" parTransId="{E61F5339-162C-4416-9FA8-E040A5BA3825}" sibTransId="{A19A05F6-D4D1-4A3C-8070-6305CB0C231F}"/>
    <dgm:cxn modelId="{09C60EFB-9F22-413E-978A-2D84F9444DB3}" srcId="{CF8D59D0-9E2D-45CB-AFE7-46CEBD95DC76}" destId="{5039FD69-8DA8-4EE8-854B-491B3559AF3F}" srcOrd="1" destOrd="0" parTransId="{58FEDD88-15F8-4F2F-B081-3E0140DC2669}" sibTransId="{5B7BFB63-1C14-4B10-88F8-175635329DA9}"/>
    <dgm:cxn modelId="{D048D222-6A9F-4805-958E-B66D29A8D078}" type="presOf" srcId="{3CADAD94-775D-4514-8DF0-4CE5F6CB6AA4}" destId="{A003B66F-C851-470E-BB3B-41D511FA3B3D}" srcOrd="0" destOrd="0" presId="urn:microsoft.com/office/officeart/2005/8/layout/hierarchy1"/>
    <dgm:cxn modelId="{EC7BDBEB-A640-4525-B75E-54C720AB216E}" srcId="{F29BCC2C-6550-4AC6-8814-66B89BF14EF9}" destId="{B4A52FCC-59B5-43E1-B88C-914BA49747DE}" srcOrd="0" destOrd="0" parTransId="{71346AD5-211E-42A8-A1F0-14E72482BFA6}" sibTransId="{8E74B5F7-BD8B-4700-8FE0-1B69E6D83EB1}"/>
    <dgm:cxn modelId="{4E530032-1996-4E0B-B02B-074D6AA7F525}" type="presOf" srcId="{7951D6CF-BCE5-458A-B4DA-48B43DAF78D7}" destId="{1D3FECD8-5D55-4958-B498-DD57F2565C2F}" srcOrd="0" destOrd="0" presId="urn:microsoft.com/office/officeart/2005/8/layout/hierarchy1"/>
    <dgm:cxn modelId="{5959C10C-53BF-4531-904F-435CF94EE324}" type="presOf" srcId="{065413D8-652B-4017-B8F4-852AB0491DE3}" destId="{A3048F14-D474-48E8-B12C-240ACCC97B3C}" srcOrd="0" destOrd="0" presId="urn:microsoft.com/office/officeart/2005/8/layout/hierarchy1"/>
    <dgm:cxn modelId="{A83158AD-72BC-4F29-8DA1-18D4E3FB7A99}" type="presOf" srcId="{2E0D5684-9384-44A5-B7BF-7DD5D45E9062}" destId="{7032B618-E697-43CD-ACEE-B78276D8F051}" srcOrd="0" destOrd="0" presId="urn:microsoft.com/office/officeart/2005/8/layout/hierarchy1"/>
    <dgm:cxn modelId="{0D3F3F76-1D1E-44D1-9B7A-FC9422F6A3CD}" type="presOf" srcId="{84AA312C-4A3B-47F8-BE25-B8EF9AB2C416}" destId="{784D56A7-ABD9-4D84-88DC-2118C0C2B0D1}" srcOrd="0" destOrd="0" presId="urn:microsoft.com/office/officeart/2005/8/layout/hierarchy1"/>
    <dgm:cxn modelId="{933D7E48-2DA2-4304-833C-7FE7FDF52FDE}" srcId="{93D9F9E4-64A4-4154-A1AD-19A11525135D}" destId="{8912EBA9-D67C-401B-A057-52829442170A}" srcOrd="0" destOrd="0" parTransId="{C79DC0AC-9A19-46D7-8906-985C43837D13}" sibTransId="{81A887E8-B4DE-4C92-B7D3-6C4AE3089311}"/>
    <dgm:cxn modelId="{9E476F06-83E3-41C8-8A44-800BB1445F78}" type="presOf" srcId="{8912EBA9-D67C-401B-A057-52829442170A}" destId="{EB13F16E-CD1D-406F-AE1B-A345BF86F851}" srcOrd="0" destOrd="0" presId="urn:microsoft.com/office/officeart/2005/8/layout/hierarchy1"/>
    <dgm:cxn modelId="{8035600F-4E6E-4DEF-927E-B2A0220BF55B}" type="presOf" srcId="{C79DC0AC-9A19-46D7-8906-985C43837D13}" destId="{35701AA6-D055-450D-95A8-98A4565CBE93}" srcOrd="0" destOrd="0" presId="urn:microsoft.com/office/officeart/2005/8/layout/hierarchy1"/>
    <dgm:cxn modelId="{93252F94-F586-4691-A226-4E3347B02B16}" srcId="{8292F13E-C285-40C9-9958-161ADA07BE06}" destId="{5258F372-97D6-4D5C-887C-80793CBBB18B}" srcOrd="0" destOrd="0" parTransId="{5161B61A-EC8F-4D9E-9D72-3C4A6C08803A}" sibTransId="{A5723946-4F21-4C20-8E77-9751814782E4}"/>
    <dgm:cxn modelId="{33C80FD5-8F58-4760-8A33-0E6B47BF9904}" srcId="{58CF1EA9-3040-4FE1-B23C-1D644F9FE249}" destId="{84AA312C-4A3B-47F8-BE25-B8EF9AB2C416}" srcOrd="2" destOrd="0" parTransId="{0FF2D4C8-C0C2-44CD-9D7A-A08E8242F878}" sibTransId="{F9FB2B88-9098-4232-9022-18FDBE526AA3}"/>
    <dgm:cxn modelId="{23159402-6348-4B90-9608-345F4F29A9A1}" srcId="{C7FA5F73-0C88-47FC-A4F5-C21500A151D8}" destId="{439AFB0D-2424-439F-82F8-17ABF2782A4D}" srcOrd="0" destOrd="0" parTransId="{32A44376-6783-475A-8ECD-1EC7912FB6FF}" sibTransId="{533498FB-CF22-4A71-8387-97B463C35AC9}"/>
    <dgm:cxn modelId="{561ACF5E-10A8-4EAE-A159-640572E25D7C}" type="presOf" srcId="{6F244300-A8A6-4376-BCA1-5B562E17BCE8}" destId="{7F65C886-B6A3-47E2-BA6E-032505B28436}" srcOrd="0" destOrd="0" presId="urn:microsoft.com/office/officeart/2005/8/layout/hierarchy1"/>
    <dgm:cxn modelId="{718EB3DB-A1C5-4D9C-8DF0-37FD01E0D2AE}" type="presOf" srcId="{F24CF7B4-A223-4D53-9A72-297615D0DFE6}" destId="{6292979D-7F8C-414F-A906-3B129E80DBF3}" srcOrd="0" destOrd="0" presId="urn:microsoft.com/office/officeart/2005/8/layout/hierarchy1"/>
    <dgm:cxn modelId="{DB78BC73-B70F-48FF-9975-13939F27C14D}" srcId="{06536786-F7FF-45FE-95F2-A990DF02C3F6}" destId="{6F244300-A8A6-4376-BCA1-5B562E17BCE8}" srcOrd="6" destOrd="0" parTransId="{31D6F3B8-1F5A-4E46-BBDA-7182902EC7C1}" sibTransId="{135F3E48-3AA6-41F7-AD17-B20CED36CD8A}"/>
    <dgm:cxn modelId="{72C3A9E2-5B32-4632-A7AB-29F1CF4E06F1}" type="presOf" srcId="{43BB0635-CCEC-42B7-AA20-C33C6339A485}" destId="{BB72DB59-4145-47F6-AA5E-D131B056C2A2}" srcOrd="0" destOrd="0" presId="urn:microsoft.com/office/officeart/2005/8/layout/hierarchy1"/>
    <dgm:cxn modelId="{FBCC4FC8-A804-48B8-B8F3-4C581B026AF0}" srcId="{D70BA74F-5C95-47E1-BE6A-A10A72142E99}" destId="{9912E43F-4791-41FD-BBFC-F88243619721}" srcOrd="0" destOrd="0" parTransId="{48CC897F-7AD7-45DD-BFA7-E45339C8012F}" sibTransId="{00E8BA23-4901-42AD-B8A6-54B5FE3EBFE6}"/>
    <dgm:cxn modelId="{1CEEC36B-920C-4E9C-8ABB-75407D8EA507}" type="presOf" srcId="{8F83A8F9-BE00-4A43-B090-0A9F1F7D8FE3}" destId="{A94B8041-3B88-4077-976F-622E14286A28}" srcOrd="0" destOrd="0" presId="urn:microsoft.com/office/officeart/2005/8/layout/hierarchy1"/>
    <dgm:cxn modelId="{75E7D3D2-90F8-4170-8BB5-86E0DA00D990}" type="presOf" srcId="{AA0D1275-7A15-4BA4-8448-8B22A6E33DB8}" destId="{36B52939-6A47-4A48-87F2-C05F792AB46C}" srcOrd="0" destOrd="0" presId="urn:microsoft.com/office/officeart/2005/8/layout/hierarchy1"/>
    <dgm:cxn modelId="{3DECA971-9611-499E-927E-4E4032D965E4}" type="presOf" srcId="{29CB8E71-F5E2-4D48-9BED-B4C933AAEB53}" destId="{FB49C436-C1E5-49C7-938F-C40412275F2E}" srcOrd="0" destOrd="0" presId="urn:microsoft.com/office/officeart/2005/8/layout/hierarchy1"/>
    <dgm:cxn modelId="{5B597AE7-47DE-4F8A-AD1F-AB7A69F6335E}" type="presOf" srcId="{73511EB6-CD29-47B1-8078-840D1AE245D9}" destId="{9ADBA7DA-AD78-4473-B1CE-AA5531176838}" srcOrd="0" destOrd="0" presId="urn:microsoft.com/office/officeart/2005/8/layout/hierarchy1"/>
    <dgm:cxn modelId="{F1B1CAE8-D9C1-47B9-8817-218592AF3631}" type="presOf" srcId="{71346AD5-211E-42A8-A1F0-14E72482BFA6}" destId="{C8B4C666-EB90-4014-89F6-E9FC8657B89A}" srcOrd="0" destOrd="0" presId="urn:microsoft.com/office/officeart/2005/8/layout/hierarchy1"/>
    <dgm:cxn modelId="{CBAEF371-9DF6-4EC2-9D9C-9A9C8E9C4E61}" srcId="{3242014D-FA1D-485F-9E59-8857465DB4BB}" destId="{BD8CA7CE-0808-493E-A0A2-939C11CA1347}" srcOrd="0" destOrd="0" parTransId="{5D1CE831-3E65-48C5-B276-476807B3B437}" sibTransId="{B839D51A-CF49-4CEF-B8D4-D8A76E9622F3}"/>
    <dgm:cxn modelId="{02FFE712-A089-48BC-BA74-E76BCB4EA15A}" type="presOf" srcId="{9912E43F-4791-41FD-BBFC-F88243619721}" destId="{91A86A27-5439-428D-8F3A-9BD604102092}" srcOrd="0" destOrd="0" presId="urn:microsoft.com/office/officeart/2005/8/layout/hierarchy1"/>
    <dgm:cxn modelId="{FF3175D0-DD9E-4E48-829C-3AE20D2B9361}" type="presOf" srcId="{70311944-DAEB-4F7E-963F-7F0B97662423}" destId="{1874A796-42D3-4A7F-877D-2D40071C8D87}" srcOrd="0" destOrd="0" presId="urn:microsoft.com/office/officeart/2005/8/layout/hierarchy1"/>
    <dgm:cxn modelId="{F96B6EEE-57E7-4ADC-8D1F-7A117B5379F7}" type="presOf" srcId="{439AFB0D-2424-439F-82F8-17ABF2782A4D}" destId="{340E1027-E8DA-440C-8188-E6C8B96F1629}" srcOrd="0" destOrd="0" presId="urn:microsoft.com/office/officeart/2005/8/layout/hierarchy1"/>
    <dgm:cxn modelId="{B620790B-D0F9-4D8D-8759-AF57AA725845}" type="presOf" srcId="{93D1D1DD-2398-4F3F-9D5D-CA6741834984}" destId="{088F7DA4-99AD-498C-9527-35276D29B61E}" srcOrd="0" destOrd="0" presId="urn:microsoft.com/office/officeart/2005/8/layout/hierarchy1"/>
    <dgm:cxn modelId="{05BB8289-731A-4774-A91F-795A04C36CA1}" type="presOf" srcId="{11C6218B-9C00-4848-BB3C-FD0CD3C0E1E2}" destId="{4FED91BF-7F57-417A-95BA-03A6052EC754}" srcOrd="0" destOrd="0" presId="urn:microsoft.com/office/officeart/2005/8/layout/hierarchy1"/>
    <dgm:cxn modelId="{8BCF27F6-116B-448A-AAC7-C32F59610FA6}" type="presOf" srcId="{D4760A60-1A12-4DEB-B930-0D5E88098148}" destId="{733A2CD6-D412-433B-BFD9-402C00831D66}" srcOrd="0" destOrd="0" presId="urn:microsoft.com/office/officeart/2005/8/layout/hierarchy1"/>
    <dgm:cxn modelId="{C0F4FCE1-CFFD-4324-BF6F-012DF73FD964}" type="presOf" srcId="{C5945A14-84FC-4956-A4E6-8036FCB88458}" destId="{653B4A5D-2ADE-4E26-9788-72669908F8DD}" srcOrd="0" destOrd="0" presId="urn:microsoft.com/office/officeart/2005/8/layout/hierarchy1"/>
    <dgm:cxn modelId="{77E73005-8187-40EA-B771-9B82E6579E8D}" srcId="{A8BF957B-E9DC-4030-98FA-684CE7DD6DCF}" destId="{3CADAD94-775D-4514-8DF0-4CE5F6CB6AA4}" srcOrd="1" destOrd="0" parTransId="{873988DC-EDF0-461A-941D-A9F5BC984360}" sibTransId="{34FE29E6-A4A5-4804-8F41-30570FFAE7C0}"/>
    <dgm:cxn modelId="{654A2AD1-2417-469D-9DA4-E1B94B267A30}" type="presOf" srcId="{1291F739-A403-4562-ACB9-157E728D2910}" destId="{DF7450A5-E268-49D8-B172-3F7E1EF54483}" srcOrd="0" destOrd="0" presId="urn:microsoft.com/office/officeart/2005/8/layout/hierarchy1"/>
    <dgm:cxn modelId="{28FDABB5-D760-4EBE-8874-4E79A237F07C}" type="presOf" srcId="{B8C2F10D-7B9E-4821-9401-6E0BD18C2D42}" destId="{EECD5D4B-DC7D-4BBC-B619-54222B69E395}" srcOrd="0" destOrd="0" presId="urn:microsoft.com/office/officeart/2005/8/layout/hierarchy1"/>
    <dgm:cxn modelId="{BC59DE14-EA5B-4E14-A9E6-97467F25E1CF}" type="presOf" srcId="{31D6F3B8-1F5A-4E46-BBDA-7182902EC7C1}" destId="{37980185-4C93-43C1-A51D-15BE97F5FBDF}" srcOrd="0" destOrd="0" presId="urn:microsoft.com/office/officeart/2005/8/layout/hierarchy1"/>
    <dgm:cxn modelId="{6856C577-6A6F-4741-969A-C07F085E77A9}" type="presOf" srcId="{C7FA5F73-0C88-47FC-A4F5-C21500A151D8}" destId="{73BA4797-27B0-4DED-A44F-745C5DDDFC39}" srcOrd="0" destOrd="0" presId="urn:microsoft.com/office/officeart/2005/8/layout/hierarchy1"/>
    <dgm:cxn modelId="{F4EEC863-5C22-46E0-B92C-F360BE7C2745}" type="presOf" srcId="{B0D86E0B-1359-4471-A3C9-A3276D181A3C}" destId="{D4DBAAB1-FB0E-42C0-A2C8-A0B430431735}" srcOrd="0" destOrd="0" presId="urn:microsoft.com/office/officeart/2005/8/layout/hierarchy1"/>
    <dgm:cxn modelId="{7097F937-EF6D-4F40-97C5-529D5C2688AE}" type="presOf" srcId="{6E38ED2E-AA33-455D-9FCB-13028D5CEB4A}" destId="{FB702085-1673-4BCF-AD42-DD3838F2FA9F}" srcOrd="0" destOrd="0" presId="urn:microsoft.com/office/officeart/2005/8/layout/hierarchy1"/>
    <dgm:cxn modelId="{3E157BF0-0490-4E27-9E96-529D18ABE602}" type="presOf" srcId="{9A702E3E-0D4F-4E3D-8BBD-30DA6F187337}" destId="{B4C5541A-E6C0-400F-A540-1EEC7B0DC030}" srcOrd="0" destOrd="0" presId="urn:microsoft.com/office/officeart/2005/8/layout/hierarchy1"/>
    <dgm:cxn modelId="{025CCBD7-9965-46B3-B99F-371518439106}" srcId="{A8BF957B-E9DC-4030-98FA-684CE7DD6DCF}" destId="{D70BA74F-5C95-47E1-BE6A-A10A72142E99}" srcOrd="2" destOrd="0" parTransId="{2BDFA43F-BB71-4404-8E51-B3C7149BA451}" sibTransId="{69761070-91D0-4A93-B2B8-709B1CC78B28}"/>
    <dgm:cxn modelId="{FE37F7F0-05DA-4E25-BC04-E0CF3E08828D}" type="presOf" srcId="{7D513132-5FAC-4260-B2D1-961C173F99D5}" destId="{61B2C402-17EA-471F-8EBA-7184866F12A6}" srcOrd="0" destOrd="0" presId="urn:microsoft.com/office/officeart/2005/8/layout/hierarchy1"/>
    <dgm:cxn modelId="{E2F5AB2F-D5FD-44B3-A37F-CFBDF44D04F1}" type="presOf" srcId="{873988DC-EDF0-461A-941D-A9F5BC984360}" destId="{6485F1DC-37A9-409B-BC5B-1FA622BF13CE}" srcOrd="0" destOrd="0" presId="urn:microsoft.com/office/officeart/2005/8/layout/hierarchy1"/>
    <dgm:cxn modelId="{DA41B83F-50EE-4795-8F8F-1FC8764280F8}" type="presOf" srcId="{7F61DA88-D810-43BF-A709-748BC0948EAA}" destId="{619A86F0-176F-4D3A-932A-B482914BE0E5}" srcOrd="0" destOrd="0" presId="urn:microsoft.com/office/officeart/2005/8/layout/hierarchy1"/>
    <dgm:cxn modelId="{71285094-4C00-44BD-9209-CF9B600FA50E}" type="presOf" srcId="{A8B6EDC7-AD75-4C74-B92F-64A3E405E4D7}" destId="{CEEC8A2E-A038-4C89-AB94-B30988B2AD08}" srcOrd="0" destOrd="0" presId="urn:microsoft.com/office/officeart/2005/8/layout/hierarchy1"/>
    <dgm:cxn modelId="{92483A14-9D39-445B-B757-6BD1578B54EE}" type="presOf" srcId="{232B7420-656D-4A58-A6C0-A9BE875CAB5D}" destId="{7F59A590-83E6-49EB-8294-168C6F34200E}" srcOrd="0" destOrd="0" presId="urn:microsoft.com/office/officeart/2005/8/layout/hierarchy1"/>
    <dgm:cxn modelId="{C784671A-2000-47F0-9A2A-77B6164D9316}" type="presOf" srcId="{298AB2BD-C544-41B7-B839-0A99F39773E7}" destId="{6FAD26D0-DB3B-48DD-B7E8-35D41CA3DB3D}" srcOrd="0" destOrd="0" presId="urn:microsoft.com/office/officeart/2005/8/layout/hierarchy1"/>
    <dgm:cxn modelId="{F987CBC7-C3F2-479F-AF70-966CBF046D32}" type="presOf" srcId="{F2627303-5827-4066-B80D-77CF5C9E2633}" destId="{A0344152-E760-43FD-BB5D-39C5FA87CDEE}" srcOrd="0" destOrd="0" presId="urn:microsoft.com/office/officeart/2005/8/layout/hierarchy1"/>
    <dgm:cxn modelId="{04B0FC75-8726-4230-8410-08D3D28BC5CF}" type="presOf" srcId="{3242014D-FA1D-485F-9E59-8857465DB4BB}" destId="{BE591564-3211-4A04-A649-D397424BB649}" srcOrd="0" destOrd="0" presId="urn:microsoft.com/office/officeart/2005/8/layout/hierarchy1"/>
    <dgm:cxn modelId="{9BDD7F2D-0588-4306-B79F-377D6BC12DFB}" type="presOf" srcId="{F89220F3-2394-4387-AEF2-61F44645493F}" destId="{032DF1F7-2485-405D-8C99-327DD0AEC49A}" srcOrd="0" destOrd="0" presId="urn:microsoft.com/office/officeart/2005/8/layout/hierarchy1"/>
    <dgm:cxn modelId="{970A0918-786A-4A40-9E30-A0BB49C6B85C}" srcId="{CF8D59D0-9E2D-45CB-AFE7-46CEBD95DC76}" destId="{3242014D-FA1D-485F-9E59-8857465DB4BB}" srcOrd="0" destOrd="0" parTransId="{11C6218B-9C00-4848-BB3C-FD0CD3C0E1E2}" sibTransId="{0F238C13-3D08-4449-B880-5D258B22B4E4}"/>
    <dgm:cxn modelId="{D5300729-F55A-4B22-835B-F1E67821D980}" type="presOf" srcId="{B4A52FCC-59B5-43E1-B88C-914BA49747DE}" destId="{4DE7C719-EC15-476C-A609-C4349636068C}" srcOrd="0" destOrd="0" presId="urn:microsoft.com/office/officeart/2005/8/layout/hierarchy1"/>
    <dgm:cxn modelId="{D5D46D4D-B023-4B11-B433-2D32EE27E7A5}" srcId="{73511EB6-CD29-47B1-8078-840D1AE245D9}" destId="{8292F13E-C285-40C9-9958-161ADA07BE06}" srcOrd="0" destOrd="0" parTransId="{38D0AC6E-E3AA-4D08-B662-2A244EE25C48}" sibTransId="{ECEB99BE-E0FD-40AE-9559-05728952A9E7}"/>
    <dgm:cxn modelId="{21D40A54-1D51-4660-B187-6AF4A3422A43}" srcId="{58CF1EA9-3040-4FE1-B23C-1D644F9FE249}" destId="{E3645873-B80D-472E-8573-A88AB637A87C}" srcOrd="1" destOrd="0" parTransId="{388B7E2B-FF2B-43EF-B49C-714EB07AF2FC}" sibTransId="{5CCBCA19-41A4-4704-814A-B8D63A653046}"/>
    <dgm:cxn modelId="{C9D418B1-5DBD-461A-8ED3-872EE3474F99}" type="presOf" srcId="{5D12D465-F298-4E1D-BBDD-196723E22E98}" destId="{908F5EF5-EDF6-4FDC-BECB-EC4F9FB78051}" srcOrd="0" destOrd="0" presId="urn:microsoft.com/office/officeart/2005/8/layout/hierarchy1"/>
    <dgm:cxn modelId="{62EC6AC4-ECED-4775-AF31-FEE62ED2FF1C}" type="presOf" srcId="{132E7BA2-3350-4199-9B9D-0CC65900607C}" destId="{B0F67F6F-70ED-4F41-A2C0-85FC1A3E3BB8}" srcOrd="0" destOrd="0" presId="urn:microsoft.com/office/officeart/2005/8/layout/hierarchy1"/>
    <dgm:cxn modelId="{BD315033-B261-4482-A4AA-DDA0CB9B65BE}" type="presOf" srcId="{25CEA2A5-3E5C-49CC-8401-33D386BAEB4B}" destId="{4FC1FC3A-964A-4DA9-A5AD-B26E0B83BEFF}" srcOrd="0" destOrd="0" presId="urn:microsoft.com/office/officeart/2005/8/layout/hierarchy1"/>
    <dgm:cxn modelId="{341EAB9F-182B-4518-96F8-DA8D21001F87}" type="presOf" srcId="{B5726753-64C6-46B3-AC3E-AD817083672E}" destId="{C56E3EAA-C591-4A32-9BB1-9B0CA31BAF79}" srcOrd="0" destOrd="0" presId="urn:microsoft.com/office/officeart/2005/8/layout/hierarchy1"/>
    <dgm:cxn modelId="{12BC74E9-867A-499F-BEB5-BD1261AA29F1}" srcId="{A8BF957B-E9DC-4030-98FA-684CE7DD6DCF}" destId="{C7FA5F73-0C88-47FC-A4F5-C21500A151D8}" srcOrd="0" destOrd="0" parTransId="{1B0A7F12-F811-41DA-A75F-F66A602DF629}" sibTransId="{9984FA5F-E934-4F49-8C25-8F8FBA8EDED0}"/>
    <dgm:cxn modelId="{DDA48E8F-3B0A-429A-A9AE-5BAF3E187471}" srcId="{06536786-F7FF-45FE-95F2-A990DF02C3F6}" destId="{1E8408AE-BA15-416B-B82F-762185074AB2}" srcOrd="7" destOrd="0" parTransId="{AA0D1275-7A15-4BA4-8448-8B22A6E33DB8}" sibTransId="{657CACDE-6783-4D1E-B157-6B384E817FA0}"/>
    <dgm:cxn modelId="{EC9F934D-B669-4737-996C-B30B22467368}" type="presOf" srcId="{38D0AC6E-E3AA-4D08-B662-2A244EE25C48}" destId="{21C83CAF-32FD-4041-8FBC-23CD2AB843CC}" srcOrd="0" destOrd="0" presId="urn:microsoft.com/office/officeart/2005/8/layout/hierarchy1"/>
    <dgm:cxn modelId="{673A47E0-DBAA-4DDE-B265-B27CFF7E7DBE}" srcId="{4FBE50E7-9FD1-4372-8113-52019A1EF649}" destId="{29F42304-875A-4D6F-976A-27934C68636C}" srcOrd="0" destOrd="0" parTransId="{5F3F5358-6FA7-4DE9-8142-0E02601D4002}" sibTransId="{9AE1FDEA-84A8-4305-9BB1-A9585181F36A}"/>
    <dgm:cxn modelId="{BB8B983B-7370-444E-8AAC-EA7098F4A89B}" type="presOf" srcId="{D70BA74F-5C95-47E1-BE6A-A10A72142E99}" destId="{7D06070B-7B9F-4E2E-B4F7-7C79F80A4F03}" srcOrd="0" destOrd="0" presId="urn:microsoft.com/office/officeart/2005/8/layout/hierarchy1"/>
    <dgm:cxn modelId="{EB394067-10F1-4745-9E9F-EBFD5451D07F}" type="presOf" srcId="{E61F5339-162C-4416-9FA8-E040A5BA3825}" destId="{F4028B1C-3BA9-4657-A2B6-34636AD92DD3}" srcOrd="0" destOrd="0" presId="urn:microsoft.com/office/officeart/2005/8/layout/hierarchy1"/>
    <dgm:cxn modelId="{0F1AF080-3A2E-48D0-9F2F-85E757D08375}" type="presOf" srcId="{C2C79370-733A-49C9-86CC-A27A1F13EB4F}" destId="{9855562A-D4BB-4CC8-8B02-20330BA71B55}" srcOrd="0" destOrd="0" presId="urn:microsoft.com/office/officeart/2005/8/layout/hierarchy1"/>
    <dgm:cxn modelId="{FF4419D1-AA23-4C74-9648-044B324806EA}" type="presOf" srcId="{B9E0A71E-EB68-497D-979E-5FC52AAD7CFC}" destId="{6A380737-6572-4DE6-86F2-2F98EF9E0099}" srcOrd="0" destOrd="0" presId="urn:microsoft.com/office/officeart/2005/8/layout/hierarchy1"/>
    <dgm:cxn modelId="{78AD8F34-0ECB-4003-831D-DF1C3E0B5E32}" srcId="{F5BF31E8-B10F-4B0E-BF7F-3FA31A62C7A3}" destId="{132E7BA2-3350-4199-9B9D-0CC65900607C}" srcOrd="0" destOrd="0" parTransId="{34C1ADEF-C61C-41CD-B2D3-F3C471B47A25}" sibTransId="{F21ED34F-CB12-4699-B698-704CC25C8288}"/>
    <dgm:cxn modelId="{E7346115-11F8-422B-9D19-922853C46BE7}" type="presOf" srcId="{94267814-9C28-4146-A3EE-64B854900E28}" destId="{6D0B7A92-8E4F-4165-90FD-2D573C4D4630}" srcOrd="0" destOrd="0" presId="urn:microsoft.com/office/officeart/2005/8/layout/hierarchy1"/>
    <dgm:cxn modelId="{74A78397-F8E7-4262-9672-100183C2B61F}" srcId="{FB132406-35DF-4CD9-BC4B-1F91F3563D5D}" destId="{28B690C5-E831-40F2-9F20-E9C06F122285}" srcOrd="0" destOrd="0" parTransId="{6E38ED2E-AA33-455D-9FCB-13028D5CEB4A}" sibTransId="{191CFDCE-B796-4323-98B7-E34198CD7FB4}"/>
    <dgm:cxn modelId="{B9369D6F-4A06-43D3-93D2-13BA97E87926}" type="presOf" srcId="{4E655408-6772-4E43-9F19-A51C6FA44FB1}" destId="{9762E683-BA8D-4B5E-9F8F-307772777F7C}" srcOrd="0" destOrd="0" presId="urn:microsoft.com/office/officeart/2005/8/layout/hierarchy1"/>
    <dgm:cxn modelId="{962EAA49-F5AE-4F4F-897B-7CA07300FAA2}" srcId="{84AA312C-4A3B-47F8-BE25-B8EF9AB2C416}" destId="{D0450EFA-9B9C-4336-BC64-F1C603A0A3E4}" srcOrd="0" destOrd="0" parTransId="{F2627303-5827-4066-B80D-77CF5C9E2633}" sibTransId="{0DFCB65C-0B80-4023-96BA-FC560F03E4C4}"/>
    <dgm:cxn modelId="{0B89481E-30A5-438A-B6E9-33AF25E42FC7}" type="presOf" srcId="{07E13DBC-F972-4A4D-BA0F-6F11AF343170}" destId="{988AA487-5747-4B68-9F86-E09513F4E8DE}" srcOrd="0" destOrd="0" presId="urn:microsoft.com/office/officeart/2005/8/layout/hierarchy1"/>
    <dgm:cxn modelId="{F42FAA16-49DE-43C6-A515-5C8FDBF81B00}" type="presOf" srcId="{29F42304-875A-4D6F-976A-27934C68636C}" destId="{0B7E0889-CA2C-49AA-B351-6F139F82CA84}" srcOrd="0" destOrd="0" presId="urn:microsoft.com/office/officeart/2005/8/layout/hierarchy1"/>
    <dgm:cxn modelId="{BC61D54D-6D04-4712-8DD8-93EDB16C6A2D}" type="presOf" srcId="{BD8CA7CE-0808-493E-A0A2-939C11CA1347}" destId="{2B3E721E-3281-48DA-B90D-01CB6048A6D1}" srcOrd="0" destOrd="0" presId="urn:microsoft.com/office/officeart/2005/8/layout/hierarchy1"/>
    <dgm:cxn modelId="{F9A61244-F62F-4172-A213-8483B51B2390}" type="presOf" srcId="{58CF1EA9-3040-4FE1-B23C-1D644F9FE249}" destId="{C5C7E28F-670D-431A-B987-388D878A4B36}" srcOrd="0" destOrd="0" presId="urn:microsoft.com/office/officeart/2005/8/layout/hierarchy1"/>
    <dgm:cxn modelId="{D26FE68C-E78D-419A-8DB3-F6BE3F73BA22}" srcId="{BD8CA7CE-0808-493E-A0A2-939C11CA1347}" destId="{A8B6EDC7-AD75-4C74-B92F-64A3E405E4D7}" srcOrd="0" destOrd="0" parTransId="{70311944-DAEB-4F7E-963F-7F0B97662423}" sibTransId="{CC2D487A-54D4-4402-8CC6-3172836BE5C8}"/>
    <dgm:cxn modelId="{96ACA19A-472D-4054-8833-02E5EA024A0C}" type="presOf" srcId="{F734B3CE-E7D5-4821-A357-340E93E8A31B}" destId="{E969D132-0865-424D-BB2B-A6EFA012F825}" srcOrd="0" destOrd="0" presId="urn:microsoft.com/office/officeart/2005/8/layout/hierarchy1"/>
    <dgm:cxn modelId="{474D460F-DFF9-422A-92E9-D9C00CEE45CD}" type="presOf" srcId="{F82A63B1-517A-4456-B6BA-9D21653331E1}" destId="{1E7168F6-4A64-48FD-909F-83070BF80091}" srcOrd="0" destOrd="0" presId="urn:microsoft.com/office/officeart/2005/8/layout/hierarchy1"/>
    <dgm:cxn modelId="{8CB032EC-2038-4DE7-A921-BC7A05047CE4}" type="presOf" srcId="{FB132406-35DF-4CD9-BC4B-1F91F3563D5D}" destId="{E4A5767D-E519-45DF-B8D7-ED6B48AA52B8}" srcOrd="0" destOrd="0" presId="urn:microsoft.com/office/officeart/2005/8/layout/hierarchy1"/>
    <dgm:cxn modelId="{BA387AC2-8007-4DD4-8413-BDC5E220EDDD}" type="presOf" srcId="{5F3F5358-6FA7-4DE9-8142-0E02601D4002}" destId="{55E3AD7A-197B-4D03-B31B-C288BC9A8A64}" srcOrd="0" destOrd="0" presId="urn:microsoft.com/office/officeart/2005/8/layout/hierarchy1"/>
    <dgm:cxn modelId="{0412D19B-60E9-4B67-86D5-5AF36A327AAF}" type="presOf" srcId="{1136456D-5169-41BD-AB06-F16F8AB13C34}" destId="{DEE4C359-3448-4023-A97C-DAF316ED8968}" srcOrd="0" destOrd="0" presId="urn:microsoft.com/office/officeart/2005/8/layout/hierarchy1"/>
    <dgm:cxn modelId="{DF88E1BE-4E55-404D-8C9C-4D0BA05D4D7F}" type="presOf" srcId="{388B7E2B-FF2B-43EF-B49C-714EB07AF2FC}" destId="{DD355C56-331F-4E50-A390-6E75B9FFF46C}" srcOrd="0" destOrd="0" presId="urn:microsoft.com/office/officeart/2005/8/layout/hierarchy1"/>
    <dgm:cxn modelId="{54C037E7-2298-468B-912D-217C4D1F0797}" srcId="{3242014D-FA1D-485F-9E59-8857465DB4BB}" destId="{58CF1EA9-3040-4FE1-B23C-1D644F9FE249}" srcOrd="1" destOrd="0" parTransId="{7F61DA88-D810-43BF-A709-748BC0948EAA}" sibTransId="{B63F4FB8-D98B-42A2-A0DF-D686D46E03A5}"/>
    <dgm:cxn modelId="{AD8468C2-5E6C-4E44-83E1-5794C58E593A}" type="presOf" srcId="{1B0A7F12-F811-41DA-A75F-F66A602DF629}" destId="{C01162B8-4599-4113-8F30-AC01553D1161}" srcOrd="0" destOrd="0" presId="urn:microsoft.com/office/officeart/2005/8/layout/hierarchy1"/>
    <dgm:cxn modelId="{107584C1-6B20-40CB-9B60-3A21889E4B50}" type="presOf" srcId="{37676D7B-5785-446B-91FA-0BDED2B21A69}" destId="{F04343A9-9F09-4C16-A353-7D14602BC7ED}" srcOrd="0" destOrd="0" presId="urn:microsoft.com/office/officeart/2005/8/layout/hierarchy1"/>
    <dgm:cxn modelId="{53610ACE-E0F0-4BAE-807A-041C58FF27C4}" srcId="{5258F372-97D6-4D5C-887C-80793CBBB18B}" destId="{29D0A8B4-A617-4410-8CD9-434B07A5D37D}" srcOrd="0" destOrd="0" parTransId="{883333FD-DE48-4E59-B15D-9F587045F6D9}" sibTransId="{E05B8812-F701-4060-9657-49E29F895D78}"/>
    <dgm:cxn modelId="{ACA60546-6AB4-41BF-A344-6310ADBDEFBF}" type="presOf" srcId="{A8BF957B-E9DC-4030-98FA-684CE7DD6DCF}" destId="{581BEE5C-38A3-4617-85EA-1ECBF8698A0A}" srcOrd="0" destOrd="0" presId="urn:microsoft.com/office/officeart/2005/8/layout/hierarchy1"/>
    <dgm:cxn modelId="{6C05DD4D-0C05-48F3-AAD0-DD8584106CB3}" type="presOf" srcId="{28B690C5-E831-40F2-9F20-E9C06F122285}" destId="{1BDC6F80-B99D-4889-8F1E-ED21DFBA6CF5}" srcOrd="0" destOrd="0" presId="urn:microsoft.com/office/officeart/2005/8/layout/hierarchy1"/>
    <dgm:cxn modelId="{A7E5CF59-85A0-4230-8B13-76B3717B6564}" srcId="{6F244300-A8A6-4376-BCA1-5B562E17BCE8}" destId="{CF8D59D0-9E2D-45CB-AFE7-46CEBD95DC76}" srcOrd="1" destOrd="0" parTransId="{09B28599-E8CE-425C-BB4F-7E4D5725C976}" sibTransId="{03BD2C76-D1FD-4734-BA38-6E5D9E30B1CB}"/>
    <dgm:cxn modelId="{4D3AA91B-0F71-44FA-8289-F274280F4D3F}" srcId="{F734B3CE-E7D5-4821-A357-340E93E8A31B}" destId="{F82A63B1-517A-4456-B6BA-9D21653331E1}" srcOrd="0" destOrd="0" parTransId="{07E13DBC-F972-4A4D-BA0F-6F11AF343170}" sibTransId="{8D8C4E58-CC12-4EC6-A857-4F1E482B2F29}"/>
    <dgm:cxn modelId="{94924993-ED48-4D5A-9FF7-F0F9269ED226}" type="presOf" srcId="{5161B61A-EC8F-4D9E-9D72-3C4A6C08803A}" destId="{D4BD34CB-C335-4089-AA43-244E17585EE7}" srcOrd="0" destOrd="0" presId="urn:microsoft.com/office/officeart/2005/8/layout/hierarchy1"/>
    <dgm:cxn modelId="{F150D65F-2139-4EC4-AA0E-0E67F202EA50}" type="presOf" srcId="{4FBE50E7-9FD1-4372-8113-52019A1EF649}" destId="{F74D4146-C993-40CA-91D6-3BC1422E7522}" srcOrd="0" destOrd="0" presId="urn:microsoft.com/office/officeart/2005/8/layout/hierarchy1"/>
    <dgm:cxn modelId="{491A2ED3-DCB8-4C36-B286-C9A1BEDC946A}" type="presOf" srcId="{00ADC56A-E3C1-4F7F-845A-4D76AFBE0BCD}" destId="{D61A9FF0-EE0C-4A59-AB15-075F9337EFC6}" srcOrd="0" destOrd="0" presId="urn:microsoft.com/office/officeart/2005/8/layout/hierarchy1"/>
    <dgm:cxn modelId="{263BF49C-18B0-4B9D-97E1-A74A96C1E3AB}" type="presOf" srcId="{1A310DA8-BDE3-403B-A2DA-9DCD76A05FD8}" destId="{4BACEFB4-8072-4047-AA8E-004D3B50F9D3}" srcOrd="0" destOrd="0" presId="urn:microsoft.com/office/officeart/2005/8/layout/hierarchy1"/>
    <dgm:cxn modelId="{D7C822E6-7FEC-40DE-9CC4-B878862C39EF}" type="presOf" srcId="{0FF2D4C8-C0C2-44CD-9D7A-A08E8242F878}" destId="{00B85270-80B3-40BC-8A48-9A3C3C2308BE}" srcOrd="0" destOrd="0" presId="urn:microsoft.com/office/officeart/2005/8/layout/hierarchy1"/>
    <dgm:cxn modelId="{268391C2-D616-4F86-A645-2FBCE8802DC7}" type="presOf" srcId="{D0450EFA-9B9C-4336-BC64-F1C603A0A3E4}" destId="{4549FB4E-D6C4-4C64-81CF-EE1EEBFB7D8D}" srcOrd="0" destOrd="0" presId="urn:microsoft.com/office/officeart/2005/8/layout/hierarchy1"/>
    <dgm:cxn modelId="{B2FE2C7E-54A7-4934-A3C8-6EF882648960}" srcId="{84AA312C-4A3B-47F8-BE25-B8EF9AB2C416}" destId="{B0D86E0B-1359-4471-A3C9-A3276D181A3C}" srcOrd="1" destOrd="0" parTransId="{D4760A60-1A12-4DEB-B930-0D5E88098148}" sibTransId="{A305E055-47D8-43B2-B4CB-F6BA1B2A28E1}"/>
    <dgm:cxn modelId="{B5076D2B-7A59-4973-865B-905D24EAB12C}" srcId="{6F244300-A8A6-4376-BCA1-5B562E17BCE8}" destId="{94267814-9C28-4146-A3EE-64B854900E28}" srcOrd="0" destOrd="0" parTransId="{02E23306-B001-4D19-9F20-6BE06A8FA559}" sibTransId="{925DE347-0085-4CBB-AABA-B73527DE69A9}"/>
    <dgm:cxn modelId="{1DD412F7-41CA-490B-8FBE-F30D805957BA}" type="presOf" srcId="{29D0A8B4-A617-4410-8CD9-434B07A5D37D}" destId="{C032D67D-90DB-40F0-8D8C-BCE976294C17}" srcOrd="0" destOrd="0" presId="urn:microsoft.com/office/officeart/2005/8/layout/hierarchy1"/>
    <dgm:cxn modelId="{564BD54C-E1DA-43BA-A0E3-26F01621CD3D}" type="presParOf" srcId="{7032B618-E697-43CD-ACEE-B78276D8F051}" destId="{206FEC55-7C35-477B-BE0D-CC6423D1B62B}" srcOrd="0" destOrd="0" presId="urn:microsoft.com/office/officeart/2005/8/layout/hierarchy1"/>
    <dgm:cxn modelId="{1A7BA9A4-BB19-44F9-9E46-16F38DE21831}" type="presParOf" srcId="{206FEC55-7C35-477B-BE0D-CC6423D1B62B}" destId="{D1E54927-266F-4C25-BF22-D8909BE6D1F9}" srcOrd="0" destOrd="0" presId="urn:microsoft.com/office/officeart/2005/8/layout/hierarchy1"/>
    <dgm:cxn modelId="{33C4AB89-7D4D-45C0-B36D-C36DF5CE93E2}" type="presParOf" srcId="{D1E54927-266F-4C25-BF22-D8909BE6D1F9}" destId="{71B6CADA-C013-4177-898E-BB3951475067}" srcOrd="0" destOrd="0" presId="urn:microsoft.com/office/officeart/2005/8/layout/hierarchy1"/>
    <dgm:cxn modelId="{7CFF165A-031B-440D-A06D-C26F0B229B8A}" type="presParOf" srcId="{D1E54927-266F-4C25-BF22-D8909BE6D1F9}" destId="{15185A5B-688C-4504-B0F1-79E1D4E116DE}" srcOrd="1" destOrd="0" presId="urn:microsoft.com/office/officeart/2005/8/layout/hierarchy1"/>
    <dgm:cxn modelId="{27F87E3B-0013-46DB-938E-B121677C8AE4}" type="presParOf" srcId="{206FEC55-7C35-477B-BE0D-CC6423D1B62B}" destId="{E122E3E0-2096-4224-82D9-7A1EAB3A601F}" srcOrd="1" destOrd="0" presId="urn:microsoft.com/office/officeart/2005/8/layout/hierarchy1"/>
    <dgm:cxn modelId="{53D3FB75-4445-475D-9705-9EE998208486}" type="presParOf" srcId="{E122E3E0-2096-4224-82D9-7A1EAB3A601F}" destId="{A94B8041-3B88-4077-976F-622E14286A28}" srcOrd="0" destOrd="0" presId="urn:microsoft.com/office/officeart/2005/8/layout/hierarchy1"/>
    <dgm:cxn modelId="{42CCA987-6617-4796-AA0C-E6D0F55B2391}" type="presParOf" srcId="{E122E3E0-2096-4224-82D9-7A1EAB3A601F}" destId="{DBC8020F-135E-444B-897D-E1F6F602FA46}" srcOrd="1" destOrd="0" presId="urn:microsoft.com/office/officeart/2005/8/layout/hierarchy1"/>
    <dgm:cxn modelId="{FCCAF397-F282-4BF9-8DC7-48DC37D29360}" type="presParOf" srcId="{DBC8020F-135E-444B-897D-E1F6F602FA46}" destId="{10C38569-1ED9-467A-A5B4-6F8C82810863}" srcOrd="0" destOrd="0" presId="urn:microsoft.com/office/officeart/2005/8/layout/hierarchy1"/>
    <dgm:cxn modelId="{981867EF-13AD-4562-B8A8-6EAA37A5E59F}" type="presParOf" srcId="{10C38569-1ED9-467A-A5B4-6F8C82810863}" destId="{68B44404-675B-4969-B19E-994CABF5BF1E}" srcOrd="0" destOrd="0" presId="urn:microsoft.com/office/officeart/2005/8/layout/hierarchy1"/>
    <dgm:cxn modelId="{00B61351-DF64-4ABC-8024-4D131E0ADCB9}" type="presParOf" srcId="{10C38569-1ED9-467A-A5B4-6F8C82810863}" destId="{9762E683-BA8D-4B5E-9F8F-307772777F7C}" srcOrd="1" destOrd="0" presId="urn:microsoft.com/office/officeart/2005/8/layout/hierarchy1"/>
    <dgm:cxn modelId="{7AB76121-EBA4-4E68-98CD-BAC5BCFDC5A6}" type="presParOf" srcId="{DBC8020F-135E-444B-897D-E1F6F602FA46}" destId="{E5449257-15C5-46B5-95F1-EA75FE2CF166}" srcOrd="1" destOrd="0" presId="urn:microsoft.com/office/officeart/2005/8/layout/hierarchy1"/>
    <dgm:cxn modelId="{8653E022-C139-4CD5-8B9C-9E731977A163}" type="presParOf" srcId="{E122E3E0-2096-4224-82D9-7A1EAB3A601F}" destId="{6292979D-7F8C-414F-A906-3B129E80DBF3}" srcOrd="2" destOrd="0" presId="urn:microsoft.com/office/officeart/2005/8/layout/hierarchy1"/>
    <dgm:cxn modelId="{8124CEE2-6E26-436B-B8A8-CB3790900A55}" type="presParOf" srcId="{E122E3E0-2096-4224-82D9-7A1EAB3A601F}" destId="{BE4FA096-0B41-4B8A-92E5-3606B1AF71DB}" srcOrd="3" destOrd="0" presId="urn:microsoft.com/office/officeart/2005/8/layout/hierarchy1"/>
    <dgm:cxn modelId="{4CB3730F-6BCE-40BA-9930-C4E86A7CC1C9}" type="presParOf" srcId="{BE4FA096-0B41-4B8A-92E5-3606B1AF71DB}" destId="{E4EE959A-9272-48A1-BFF2-30A219E01692}" srcOrd="0" destOrd="0" presId="urn:microsoft.com/office/officeart/2005/8/layout/hierarchy1"/>
    <dgm:cxn modelId="{40A810EE-45E3-4FA7-AD8C-C65160C8FD0C}" type="presParOf" srcId="{E4EE959A-9272-48A1-BFF2-30A219E01692}" destId="{1CE40CDB-1631-4BBA-B573-032030B6BDC0}" srcOrd="0" destOrd="0" presId="urn:microsoft.com/office/officeart/2005/8/layout/hierarchy1"/>
    <dgm:cxn modelId="{8D29FC0A-9375-4ED6-AF72-BC531077B6ED}" type="presParOf" srcId="{E4EE959A-9272-48A1-BFF2-30A219E01692}" destId="{4FC1FC3A-964A-4DA9-A5AD-B26E0B83BEFF}" srcOrd="1" destOrd="0" presId="urn:microsoft.com/office/officeart/2005/8/layout/hierarchy1"/>
    <dgm:cxn modelId="{21D39762-0C47-4195-9CBB-0D1899B11489}" type="presParOf" srcId="{BE4FA096-0B41-4B8A-92E5-3606B1AF71DB}" destId="{DBC7ABE6-1D5F-40FA-901F-E5FE457EB854}" srcOrd="1" destOrd="0" presId="urn:microsoft.com/office/officeart/2005/8/layout/hierarchy1"/>
    <dgm:cxn modelId="{516FB08C-E8DE-485A-84A9-93C3A098484B}" type="presParOf" srcId="{E122E3E0-2096-4224-82D9-7A1EAB3A601F}" destId="{A3048F14-D474-48E8-B12C-240ACCC97B3C}" srcOrd="4" destOrd="0" presId="urn:microsoft.com/office/officeart/2005/8/layout/hierarchy1"/>
    <dgm:cxn modelId="{DF35BA57-411E-4854-BC48-6FD490D05D59}" type="presParOf" srcId="{E122E3E0-2096-4224-82D9-7A1EAB3A601F}" destId="{1AC5C035-82AF-460A-BC20-D878A472B903}" srcOrd="5" destOrd="0" presId="urn:microsoft.com/office/officeart/2005/8/layout/hierarchy1"/>
    <dgm:cxn modelId="{0453E984-1CF5-4A7F-8399-12A393EDEB9A}" type="presParOf" srcId="{1AC5C035-82AF-460A-BC20-D878A472B903}" destId="{C6C198BB-C07B-472A-9AEF-D0892BD7F08C}" srcOrd="0" destOrd="0" presId="urn:microsoft.com/office/officeart/2005/8/layout/hierarchy1"/>
    <dgm:cxn modelId="{8FA566F4-F3D8-4CC1-BA27-C136524B384E}" type="presParOf" srcId="{C6C198BB-C07B-472A-9AEF-D0892BD7F08C}" destId="{9E1B2AB0-A850-43DC-9DA4-9FD04E0DC2FF}" srcOrd="0" destOrd="0" presId="urn:microsoft.com/office/officeart/2005/8/layout/hierarchy1"/>
    <dgm:cxn modelId="{38FDC75B-BF4F-42E3-9D5B-254222E7175E}" type="presParOf" srcId="{C6C198BB-C07B-472A-9AEF-D0892BD7F08C}" destId="{B4C5541A-E6C0-400F-A540-1EEC7B0DC030}" srcOrd="1" destOrd="0" presId="urn:microsoft.com/office/officeart/2005/8/layout/hierarchy1"/>
    <dgm:cxn modelId="{8D9E746D-5401-467D-A845-C01000C0472F}" type="presParOf" srcId="{1AC5C035-82AF-460A-BC20-D878A472B903}" destId="{8E3102B8-A30F-4602-9A8C-E611FC5ACA0A}" srcOrd="1" destOrd="0" presId="urn:microsoft.com/office/officeart/2005/8/layout/hierarchy1"/>
    <dgm:cxn modelId="{BCA44DD9-0CF3-4946-846A-D8CCF1863DBE}" type="presParOf" srcId="{E122E3E0-2096-4224-82D9-7A1EAB3A601F}" destId="{7F59A590-83E6-49EB-8294-168C6F34200E}" srcOrd="6" destOrd="0" presId="urn:microsoft.com/office/officeart/2005/8/layout/hierarchy1"/>
    <dgm:cxn modelId="{F442A8C4-D091-4886-BB02-82543302E23E}" type="presParOf" srcId="{E122E3E0-2096-4224-82D9-7A1EAB3A601F}" destId="{4EAC859F-8934-4811-8EF9-BDE6621C1FDE}" srcOrd="7" destOrd="0" presId="urn:microsoft.com/office/officeart/2005/8/layout/hierarchy1"/>
    <dgm:cxn modelId="{659B00ED-2D4E-4D79-9ACD-9DD2E307CA15}" type="presParOf" srcId="{4EAC859F-8934-4811-8EF9-BDE6621C1FDE}" destId="{D6FD14E4-F929-4548-903E-C9873C90A356}" srcOrd="0" destOrd="0" presId="urn:microsoft.com/office/officeart/2005/8/layout/hierarchy1"/>
    <dgm:cxn modelId="{0968BD6B-ED18-4331-8E92-0148FB020A62}" type="presParOf" srcId="{D6FD14E4-F929-4548-903E-C9873C90A356}" destId="{8BF60AB8-402B-4586-AB6C-421890D8EA3B}" srcOrd="0" destOrd="0" presId="urn:microsoft.com/office/officeart/2005/8/layout/hierarchy1"/>
    <dgm:cxn modelId="{76B1DD5D-0F63-4041-9B8F-EE62010543DF}" type="presParOf" srcId="{D6FD14E4-F929-4548-903E-C9873C90A356}" destId="{581BEE5C-38A3-4617-85EA-1ECBF8698A0A}" srcOrd="1" destOrd="0" presId="urn:microsoft.com/office/officeart/2005/8/layout/hierarchy1"/>
    <dgm:cxn modelId="{B09CAC48-B27E-4AFE-9F19-932EB0A31992}" type="presParOf" srcId="{4EAC859F-8934-4811-8EF9-BDE6621C1FDE}" destId="{8F219C56-8C5F-405B-9BC5-A852BFC31DFA}" srcOrd="1" destOrd="0" presId="urn:microsoft.com/office/officeart/2005/8/layout/hierarchy1"/>
    <dgm:cxn modelId="{132EAB5D-9CA1-4039-8287-4B501E89FDED}" type="presParOf" srcId="{8F219C56-8C5F-405B-9BC5-A852BFC31DFA}" destId="{C01162B8-4599-4113-8F30-AC01553D1161}" srcOrd="0" destOrd="0" presId="urn:microsoft.com/office/officeart/2005/8/layout/hierarchy1"/>
    <dgm:cxn modelId="{983DBB66-3463-469B-B50B-0AC24DBFA252}" type="presParOf" srcId="{8F219C56-8C5F-405B-9BC5-A852BFC31DFA}" destId="{22EF3D61-22AE-4455-8B7B-FC203AA4F460}" srcOrd="1" destOrd="0" presId="urn:microsoft.com/office/officeart/2005/8/layout/hierarchy1"/>
    <dgm:cxn modelId="{DA4912B6-AED3-4516-95AB-C74239C4B3A8}" type="presParOf" srcId="{22EF3D61-22AE-4455-8B7B-FC203AA4F460}" destId="{947AC256-6164-469E-8119-D288F074FC1B}" srcOrd="0" destOrd="0" presId="urn:microsoft.com/office/officeart/2005/8/layout/hierarchy1"/>
    <dgm:cxn modelId="{41766E86-1518-418F-8B44-01F5A0FA973C}" type="presParOf" srcId="{947AC256-6164-469E-8119-D288F074FC1B}" destId="{9F8DD874-9A2F-4164-B1FF-2199F610B008}" srcOrd="0" destOrd="0" presId="urn:microsoft.com/office/officeart/2005/8/layout/hierarchy1"/>
    <dgm:cxn modelId="{26BCF148-3C51-4BAF-865E-30000BF9AF02}" type="presParOf" srcId="{947AC256-6164-469E-8119-D288F074FC1B}" destId="{73BA4797-27B0-4DED-A44F-745C5DDDFC39}" srcOrd="1" destOrd="0" presId="urn:microsoft.com/office/officeart/2005/8/layout/hierarchy1"/>
    <dgm:cxn modelId="{BF7C5754-F449-4292-A820-0300EDF53E1A}" type="presParOf" srcId="{22EF3D61-22AE-4455-8B7B-FC203AA4F460}" destId="{A4F971BA-6976-4297-9FA7-309187DEBEC2}" srcOrd="1" destOrd="0" presId="urn:microsoft.com/office/officeart/2005/8/layout/hierarchy1"/>
    <dgm:cxn modelId="{2E3FC3BE-0A18-4A7F-A64C-557DA80A5301}" type="presParOf" srcId="{A4F971BA-6976-4297-9FA7-309187DEBEC2}" destId="{C5E31A59-A9EE-4C49-B73D-2F776A5A336E}" srcOrd="0" destOrd="0" presId="urn:microsoft.com/office/officeart/2005/8/layout/hierarchy1"/>
    <dgm:cxn modelId="{9C3754C6-B88E-4972-9F72-B2F792A256DA}" type="presParOf" srcId="{A4F971BA-6976-4297-9FA7-309187DEBEC2}" destId="{873E105F-9631-495F-BFBF-F9CFD0EABD40}" srcOrd="1" destOrd="0" presId="urn:microsoft.com/office/officeart/2005/8/layout/hierarchy1"/>
    <dgm:cxn modelId="{C75C46A6-ACDE-42A8-B945-EAE486E18297}" type="presParOf" srcId="{873E105F-9631-495F-BFBF-F9CFD0EABD40}" destId="{33F39E36-5F4B-422D-B7FD-F3DA8D7B6A68}" srcOrd="0" destOrd="0" presId="urn:microsoft.com/office/officeart/2005/8/layout/hierarchy1"/>
    <dgm:cxn modelId="{C599F961-27CB-4530-89FD-C316EB450275}" type="presParOf" srcId="{33F39E36-5F4B-422D-B7FD-F3DA8D7B6A68}" destId="{7BD8B75B-ABD3-4CB1-BD2C-CF07F17A5100}" srcOrd="0" destOrd="0" presId="urn:microsoft.com/office/officeart/2005/8/layout/hierarchy1"/>
    <dgm:cxn modelId="{E4737560-EAFD-4B24-BFB8-5B4AA5073645}" type="presParOf" srcId="{33F39E36-5F4B-422D-B7FD-F3DA8D7B6A68}" destId="{340E1027-E8DA-440C-8188-E6C8B96F1629}" srcOrd="1" destOrd="0" presId="urn:microsoft.com/office/officeart/2005/8/layout/hierarchy1"/>
    <dgm:cxn modelId="{4219BD14-7A12-4BA2-A96A-967F28BC8085}" type="presParOf" srcId="{873E105F-9631-495F-BFBF-F9CFD0EABD40}" destId="{D784AB93-4B7F-49A6-A030-A8CAE3016AE2}" srcOrd="1" destOrd="0" presId="urn:microsoft.com/office/officeart/2005/8/layout/hierarchy1"/>
    <dgm:cxn modelId="{4D20B3D9-4BC6-49C7-81B5-1153BE93D994}" type="presParOf" srcId="{8F219C56-8C5F-405B-9BC5-A852BFC31DFA}" destId="{6485F1DC-37A9-409B-BC5B-1FA622BF13CE}" srcOrd="2" destOrd="0" presId="urn:microsoft.com/office/officeart/2005/8/layout/hierarchy1"/>
    <dgm:cxn modelId="{0E4C8FC8-F05A-4AF0-BF17-1DFD3A6B4A1F}" type="presParOf" srcId="{8F219C56-8C5F-405B-9BC5-A852BFC31DFA}" destId="{F8A29FD1-360F-44E8-90CA-41BF9B2A3EC2}" srcOrd="3" destOrd="0" presId="urn:microsoft.com/office/officeart/2005/8/layout/hierarchy1"/>
    <dgm:cxn modelId="{C6789E54-8CA7-4839-BE18-16C203F6B73E}" type="presParOf" srcId="{F8A29FD1-360F-44E8-90CA-41BF9B2A3EC2}" destId="{BC98C4A9-2297-4EE2-BF81-8F97EC47CA61}" srcOrd="0" destOrd="0" presId="urn:microsoft.com/office/officeart/2005/8/layout/hierarchy1"/>
    <dgm:cxn modelId="{1F18D1F7-CCF8-4D93-A860-2F0143CB1B77}" type="presParOf" srcId="{BC98C4A9-2297-4EE2-BF81-8F97EC47CA61}" destId="{DCC5CA60-82BB-4481-AA5E-9D6F3C582118}" srcOrd="0" destOrd="0" presId="urn:microsoft.com/office/officeart/2005/8/layout/hierarchy1"/>
    <dgm:cxn modelId="{321046E0-185D-4E8F-B0CB-075C0C1D6E14}" type="presParOf" srcId="{BC98C4A9-2297-4EE2-BF81-8F97EC47CA61}" destId="{A003B66F-C851-470E-BB3B-41D511FA3B3D}" srcOrd="1" destOrd="0" presId="urn:microsoft.com/office/officeart/2005/8/layout/hierarchy1"/>
    <dgm:cxn modelId="{3D2339BB-945D-4F1B-8238-4EF1E4109485}" type="presParOf" srcId="{F8A29FD1-360F-44E8-90CA-41BF9B2A3EC2}" destId="{1BD6DB6B-B01D-4EFD-9913-29A00F9534CD}" srcOrd="1" destOrd="0" presId="urn:microsoft.com/office/officeart/2005/8/layout/hierarchy1"/>
    <dgm:cxn modelId="{DDD33F6B-D503-4DEF-A238-B46F2FFA1167}" type="presParOf" srcId="{1BD6DB6B-B01D-4EFD-9913-29A00F9534CD}" destId="{AE6107DE-8ACE-4B44-930D-97DBF851B683}" srcOrd="0" destOrd="0" presId="urn:microsoft.com/office/officeart/2005/8/layout/hierarchy1"/>
    <dgm:cxn modelId="{503E59B2-FE1B-4E7A-AA41-154DABF9D51A}" type="presParOf" srcId="{1BD6DB6B-B01D-4EFD-9913-29A00F9534CD}" destId="{B984F28F-BBB8-4B38-9690-D180D7852B6A}" srcOrd="1" destOrd="0" presId="urn:microsoft.com/office/officeart/2005/8/layout/hierarchy1"/>
    <dgm:cxn modelId="{9D4651BF-9E20-4666-8B3A-E9DBB0029BE3}" type="presParOf" srcId="{B984F28F-BBB8-4B38-9690-D180D7852B6A}" destId="{7C802AE8-9A82-4D4C-8831-C42A1045BAE6}" srcOrd="0" destOrd="0" presId="urn:microsoft.com/office/officeart/2005/8/layout/hierarchy1"/>
    <dgm:cxn modelId="{63328731-206C-4A7A-8C95-B60B41C44EF8}" type="presParOf" srcId="{7C802AE8-9A82-4D4C-8831-C42A1045BAE6}" destId="{C49AD3E6-69C3-42C8-A844-E5096BD7A9A2}" srcOrd="0" destOrd="0" presId="urn:microsoft.com/office/officeart/2005/8/layout/hierarchy1"/>
    <dgm:cxn modelId="{8C84C3CB-F615-465F-8655-B3C1E94A4F27}" type="presParOf" srcId="{7C802AE8-9A82-4D4C-8831-C42A1045BAE6}" destId="{61B2C402-17EA-471F-8EBA-7184866F12A6}" srcOrd="1" destOrd="0" presId="urn:microsoft.com/office/officeart/2005/8/layout/hierarchy1"/>
    <dgm:cxn modelId="{104F06CD-7D22-469C-A292-40D2C94ED030}" type="presParOf" srcId="{B984F28F-BBB8-4B38-9690-D180D7852B6A}" destId="{39A2CFBD-6581-4C52-828E-C631F03B3AE6}" srcOrd="1" destOrd="0" presId="urn:microsoft.com/office/officeart/2005/8/layout/hierarchy1"/>
    <dgm:cxn modelId="{30980A4F-8676-4430-9B48-A7FF80B62A7C}" type="presParOf" srcId="{8F219C56-8C5F-405B-9BC5-A852BFC31DFA}" destId="{005B7CC8-9CCF-477E-BB6E-69F181E04F0D}" srcOrd="4" destOrd="0" presId="urn:microsoft.com/office/officeart/2005/8/layout/hierarchy1"/>
    <dgm:cxn modelId="{BD2FC189-8C27-4AEA-8B50-201CB8D3265E}" type="presParOf" srcId="{8F219C56-8C5F-405B-9BC5-A852BFC31DFA}" destId="{5056D61C-9739-4F01-8884-FA7089A7B61E}" srcOrd="5" destOrd="0" presId="urn:microsoft.com/office/officeart/2005/8/layout/hierarchy1"/>
    <dgm:cxn modelId="{E576BF2E-55BA-4D17-A089-06C9EDD3C177}" type="presParOf" srcId="{5056D61C-9739-4F01-8884-FA7089A7B61E}" destId="{B8C62425-8876-472B-A57F-BE6938642B13}" srcOrd="0" destOrd="0" presId="urn:microsoft.com/office/officeart/2005/8/layout/hierarchy1"/>
    <dgm:cxn modelId="{B110B2EC-C0F4-4079-85D9-A9D9C494D760}" type="presParOf" srcId="{B8C62425-8876-472B-A57F-BE6938642B13}" destId="{EBEBBA12-F768-4B3D-8E36-E523F9C32EAD}" srcOrd="0" destOrd="0" presId="urn:microsoft.com/office/officeart/2005/8/layout/hierarchy1"/>
    <dgm:cxn modelId="{76B4E38C-FB99-4138-9A90-99E126999D36}" type="presParOf" srcId="{B8C62425-8876-472B-A57F-BE6938642B13}" destId="{7D06070B-7B9F-4E2E-B4F7-7C79F80A4F03}" srcOrd="1" destOrd="0" presId="urn:microsoft.com/office/officeart/2005/8/layout/hierarchy1"/>
    <dgm:cxn modelId="{8636B775-FD5D-4151-BC93-FD36634AD036}" type="presParOf" srcId="{5056D61C-9739-4F01-8884-FA7089A7B61E}" destId="{220BA294-3940-4D55-A251-3034C426AB2F}" srcOrd="1" destOrd="0" presId="urn:microsoft.com/office/officeart/2005/8/layout/hierarchy1"/>
    <dgm:cxn modelId="{73E667B2-6608-4FB1-A9F7-82F6C03B1240}" type="presParOf" srcId="{220BA294-3940-4D55-A251-3034C426AB2F}" destId="{5A3B4B85-3ED7-42E9-804F-8AD344DAC54B}" srcOrd="0" destOrd="0" presId="urn:microsoft.com/office/officeart/2005/8/layout/hierarchy1"/>
    <dgm:cxn modelId="{9018E635-069F-4D7F-A1D2-B4520A887164}" type="presParOf" srcId="{220BA294-3940-4D55-A251-3034C426AB2F}" destId="{CCD7B825-E755-478B-8D6A-2FCDC3E4EC2C}" srcOrd="1" destOrd="0" presId="urn:microsoft.com/office/officeart/2005/8/layout/hierarchy1"/>
    <dgm:cxn modelId="{B55CA48C-01B8-4F60-930F-23701F4EDB08}" type="presParOf" srcId="{CCD7B825-E755-478B-8D6A-2FCDC3E4EC2C}" destId="{E4D21F58-C36D-43BF-9E04-637B4ACE4A1F}" srcOrd="0" destOrd="0" presId="urn:microsoft.com/office/officeart/2005/8/layout/hierarchy1"/>
    <dgm:cxn modelId="{0B6B84C1-BA28-46FD-899A-925AFE15B06C}" type="presParOf" srcId="{E4D21F58-C36D-43BF-9E04-637B4ACE4A1F}" destId="{70EFC692-CCD4-405D-AD0C-5080F79F4276}" srcOrd="0" destOrd="0" presId="urn:microsoft.com/office/officeart/2005/8/layout/hierarchy1"/>
    <dgm:cxn modelId="{0C0FB62F-8485-4461-AC29-4682433B09EF}" type="presParOf" srcId="{E4D21F58-C36D-43BF-9E04-637B4ACE4A1F}" destId="{91A86A27-5439-428D-8F3A-9BD604102092}" srcOrd="1" destOrd="0" presId="urn:microsoft.com/office/officeart/2005/8/layout/hierarchy1"/>
    <dgm:cxn modelId="{45A12BCD-3424-4A5D-8DF6-E1177E86FCE7}" type="presParOf" srcId="{CCD7B825-E755-478B-8D6A-2FCDC3E4EC2C}" destId="{5FD5D1B2-43DC-44CD-B90E-DEC26B1550A3}" srcOrd="1" destOrd="0" presId="urn:microsoft.com/office/officeart/2005/8/layout/hierarchy1"/>
    <dgm:cxn modelId="{1BBAA3B2-B76F-4899-B864-194C90E21B95}" type="presParOf" srcId="{8F219C56-8C5F-405B-9BC5-A852BFC31DFA}" destId="{7DD882BA-A9F8-4EAE-B087-49D7BBD9485E}" srcOrd="6" destOrd="0" presId="urn:microsoft.com/office/officeart/2005/8/layout/hierarchy1"/>
    <dgm:cxn modelId="{F0ED7371-7184-44CB-84FC-C85D0BD98E86}" type="presParOf" srcId="{8F219C56-8C5F-405B-9BC5-A852BFC31DFA}" destId="{211C5778-41D5-40B7-9607-66F9316C45A8}" srcOrd="7" destOrd="0" presId="urn:microsoft.com/office/officeart/2005/8/layout/hierarchy1"/>
    <dgm:cxn modelId="{C619786C-7579-44BD-B6B7-569ADE86C480}" type="presParOf" srcId="{211C5778-41D5-40B7-9607-66F9316C45A8}" destId="{C0038D21-B193-4908-A43E-836ECB60011B}" srcOrd="0" destOrd="0" presId="urn:microsoft.com/office/officeart/2005/8/layout/hierarchy1"/>
    <dgm:cxn modelId="{2AECA39B-3F71-427E-A847-E2B88AEBBE65}" type="presParOf" srcId="{C0038D21-B193-4908-A43E-836ECB60011B}" destId="{C24D9A78-1326-4B95-820F-AAE402B72455}" srcOrd="0" destOrd="0" presId="urn:microsoft.com/office/officeart/2005/8/layout/hierarchy1"/>
    <dgm:cxn modelId="{3AA70E51-FAB2-436D-98CE-7F59DA31DD44}" type="presParOf" srcId="{C0038D21-B193-4908-A43E-836ECB60011B}" destId="{D61A9FF0-EE0C-4A59-AB15-075F9337EFC6}" srcOrd="1" destOrd="0" presId="urn:microsoft.com/office/officeart/2005/8/layout/hierarchy1"/>
    <dgm:cxn modelId="{3B8355DC-3AF7-4C37-8710-4CA86BC7DDBF}" type="presParOf" srcId="{211C5778-41D5-40B7-9607-66F9316C45A8}" destId="{8A6CECFB-AB23-477A-86F7-C9A1D08B8AE1}" srcOrd="1" destOrd="0" presId="urn:microsoft.com/office/officeart/2005/8/layout/hierarchy1"/>
    <dgm:cxn modelId="{7667EC7A-2FE5-4209-8025-126ADEC7F38C}" type="presParOf" srcId="{E122E3E0-2096-4224-82D9-7A1EAB3A601F}" destId="{6254354C-4176-41C2-B2E7-06D162E2AC5E}" srcOrd="8" destOrd="0" presId="urn:microsoft.com/office/officeart/2005/8/layout/hierarchy1"/>
    <dgm:cxn modelId="{411575B8-F692-4C33-B67B-C3CC0F2FC3AD}" type="presParOf" srcId="{E122E3E0-2096-4224-82D9-7A1EAB3A601F}" destId="{C9A1B2DD-20F0-43FD-92F4-9400D28F967E}" srcOrd="9" destOrd="0" presId="urn:microsoft.com/office/officeart/2005/8/layout/hierarchy1"/>
    <dgm:cxn modelId="{40E1730E-6F44-4027-9C47-7DBEFCA5FEDA}" type="presParOf" srcId="{C9A1B2DD-20F0-43FD-92F4-9400D28F967E}" destId="{1D0E6DEF-B26E-401B-ABC2-0E6CCB657813}" srcOrd="0" destOrd="0" presId="urn:microsoft.com/office/officeart/2005/8/layout/hierarchy1"/>
    <dgm:cxn modelId="{5A1DF1EF-C489-4807-9603-D9BD9E25799F}" type="presParOf" srcId="{1D0E6DEF-B26E-401B-ABC2-0E6CCB657813}" destId="{302D01DB-FAF8-4C94-88AE-853A34A931C8}" srcOrd="0" destOrd="0" presId="urn:microsoft.com/office/officeart/2005/8/layout/hierarchy1"/>
    <dgm:cxn modelId="{A9ADF730-8419-4200-9388-25BD795EF83A}" type="presParOf" srcId="{1D0E6DEF-B26E-401B-ABC2-0E6CCB657813}" destId="{653B4A5D-2ADE-4E26-9788-72669908F8DD}" srcOrd="1" destOrd="0" presId="urn:microsoft.com/office/officeart/2005/8/layout/hierarchy1"/>
    <dgm:cxn modelId="{A28E9CC3-06F8-4275-97A3-50967885D423}" type="presParOf" srcId="{C9A1B2DD-20F0-43FD-92F4-9400D28F967E}" destId="{372D8C10-0926-4546-B884-6E6A494AE2C0}" srcOrd="1" destOrd="0" presId="urn:microsoft.com/office/officeart/2005/8/layout/hierarchy1"/>
    <dgm:cxn modelId="{39554D5C-ED5E-4EBE-BA25-39FA661883AF}" type="presParOf" srcId="{E122E3E0-2096-4224-82D9-7A1EAB3A601F}" destId="{045D58B2-7DB0-411B-863A-09B1938F2683}" srcOrd="10" destOrd="0" presId="urn:microsoft.com/office/officeart/2005/8/layout/hierarchy1"/>
    <dgm:cxn modelId="{78CE1B42-3FE0-4267-B4E9-F57ADCBBF46D}" type="presParOf" srcId="{E122E3E0-2096-4224-82D9-7A1EAB3A601F}" destId="{B74BF8A5-47AF-4BEC-9B0E-D2B003A99798}" srcOrd="11" destOrd="0" presId="urn:microsoft.com/office/officeart/2005/8/layout/hierarchy1"/>
    <dgm:cxn modelId="{0CC7650F-69A3-41C5-9710-6578A3D45B93}" type="presParOf" srcId="{B74BF8A5-47AF-4BEC-9B0E-D2B003A99798}" destId="{DA93B2DC-EB72-49AC-BB77-4A0002D37537}" srcOrd="0" destOrd="0" presId="urn:microsoft.com/office/officeart/2005/8/layout/hierarchy1"/>
    <dgm:cxn modelId="{3924AC43-66E5-41B5-B711-E30CE13AE13D}" type="presParOf" srcId="{DA93B2DC-EB72-49AC-BB77-4A0002D37537}" destId="{FD1E69CA-5BFD-4C05-84CD-6C2B8AF25E67}" srcOrd="0" destOrd="0" presId="urn:microsoft.com/office/officeart/2005/8/layout/hierarchy1"/>
    <dgm:cxn modelId="{AA312FE1-B650-407B-90DE-A7D245E3CAAC}" type="presParOf" srcId="{DA93B2DC-EB72-49AC-BB77-4A0002D37537}" destId="{47B49950-83D4-4E49-9355-2A5B911B546B}" srcOrd="1" destOrd="0" presId="urn:microsoft.com/office/officeart/2005/8/layout/hierarchy1"/>
    <dgm:cxn modelId="{3B222964-2112-4156-9BAF-BB2B4CEC7420}" type="presParOf" srcId="{B74BF8A5-47AF-4BEC-9B0E-D2B003A99798}" destId="{3F15BD43-B18F-43A0-A204-B36E565D3A21}" srcOrd="1" destOrd="0" presId="urn:microsoft.com/office/officeart/2005/8/layout/hierarchy1"/>
    <dgm:cxn modelId="{DAEC5D10-7FA6-45CD-B96E-A815FF8607AC}" type="presParOf" srcId="{E122E3E0-2096-4224-82D9-7A1EAB3A601F}" destId="{37980185-4C93-43C1-A51D-15BE97F5FBDF}" srcOrd="12" destOrd="0" presId="urn:microsoft.com/office/officeart/2005/8/layout/hierarchy1"/>
    <dgm:cxn modelId="{070BC453-1E30-4D81-B940-7BEAA31725B0}" type="presParOf" srcId="{E122E3E0-2096-4224-82D9-7A1EAB3A601F}" destId="{C536570A-D9E4-4479-8D55-30BA9D6C4F70}" srcOrd="13" destOrd="0" presId="urn:microsoft.com/office/officeart/2005/8/layout/hierarchy1"/>
    <dgm:cxn modelId="{AEFEC71C-639E-4F14-872C-27BB54DDD76B}" type="presParOf" srcId="{C536570A-D9E4-4479-8D55-30BA9D6C4F70}" destId="{A19BE965-82C1-463D-8741-7321E6DD6741}" srcOrd="0" destOrd="0" presId="urn:microsoft.com/office/officeart/2005/8/layout/hierarchy1"/>
    <dgm:cxn modelId="{FE4E6955-2459-4726-B4DD-B24A20BBD685}" type="presParOf" srcId="{A19BE965-82C1-463D-8741-7321E6DD6741}" destId="{C09220B7-3F73-4EC0-84B9-7064B95BD2BF}" srcOrd="0" destOrd="0" presId="urn:microsoft.com/office/officeart/2005/8/layout/hierarchy1"/>
    <dgm:cxn modelId="{058C71D2-9A4E-46E9-97FE-A2E9A1D4BEA8}" type="presParOf" srcId="{A19BE965-82C1-463D-8741-7321E6DD6741}" destId="{7F65C886-B6A3-47E2-BA6E-032505B28436}" srcOrd="1" destOrd="0" presId="urn:microsoft.com/office/officeart/2005/8/layout/hierarchy1"/>
    <dgm:cxn modelId="{12A50EDA-2A4A-44B2-BB8E-6B1562FD6D93}" type="presParOf" srcId="{C536570A-D9E4-4479-8D55-30BA9D6C4F70}" destId="{3000B3E3-77D8-4406-934F-7FEFFE664D2D}" srcOrd="1" destOrd="0" presId="urn:microsoft.com/office/officeart/2005/8/layout/hierarchy1"/>
    <dgm:cxn modelId="{E9CC09CA-6C98-4D07-8931-2E4AB56E5019}" type="presParOf" srcId="{3000B3E3-77D8-4406-934F-7FEFFE664D2D}" destId="{A44C3489-632F-450E-8419-94D9ECE3D43E}" srcOrd="0" destOrd="0" presId="urn:microsoft.com/office/officeart/2005/8/layout/hierarchy1"/>
    <dgm:cxn modelId="{FCBA130A-8B38-4146-BA12-12E809574678}" type="presParOf" srcId="{3000B3E3-77D8-4406-934F-7FEFFE664D2D}" destId="{9BA190DA-9E11-417D-ABB4-ADAC23512226}" srcOrd="1" destOrd="0" presId="urn:microsoft.com/office/officeart/2005/8/layout/hierarchy1"/>
    <dgm:cxn modelId="{012D04BD-0F23-4B59-9601-D0DC6E82BD7A}" type="presParOf" srcId="{9BA190DA-9E11-417D-ABB4-ADAC23512226}" destId="{A320C2B7-9330-4264-896A-8B094FC84468}" srcOrd="0" destOrd="0" presId="urn:microsoft.com/office/officeart/2005/8/layout/hierarchy1"/>
    <dgm:cxn modelId="{D867FA39-CA54-4A8D-B6E2-D8B01472275A}" type="presParOf" srcId="{A320C2B7-9330-4264-896A-8B094FC84468}" destId="{7464812E-6137-43E7-94F3-DB88353D123F}" srcOrd="0" destOrd="0" presId="urn:microsoft.com/office/officeart/2005/8/layout/hierarchy1"/>
    <dgm:cxn modelId="{E46D522A-148F-4557-88EA-CA91A87AB76E}" type="presParOf" srcId="{A320C2B7-9330-4264-896A-8B094FC84468}" destId="{6D0B7A92-8E4F-4165-90FD-2D573C4D4630}" srcOrd="1" destOrd="0" presId="urn:microsoft.com/office/officeart/2005/8/layout/hierarchy1"/>
    <dgm:cxn modelId="{2AD5DA79-69B1-44C0-BBC5-EE2CACF65642}" type="presParOf" srcId="{9BA190DA-9E11-417D-ABB4-ADAC23512226}" destId="{FF666A89-1EA9-4AC1-84C2-1E31A4C0B623}" srcOrd="1" destOrd="0" presId="urn:microsoft.com/office/officeart/2005/8/layout/hierarchy1"/>
    <dgm:cxn modelId="{224D7CAD-C137-4D56-9434-117D08026C43}" type="presParOf" srcId="{3000B3E3-77D8-4406-934F-7FEFFE664D2D}" destId="{40D5027C-1C03-4664-8C83-8EDD8FB48F28}" srcOrd="2" destOrd="0" presId="urn:microsoft.com/office/officeart/2005/8/layout/hierarchy1"/>
    <dgm:cxn modelId="{6271ED58-38B7-45CD-9BD9-520A684E2C7D}" type="presParOf" srcId="{3000B3E3-77D8-4406-934F-7FEFFE664D2D}" destId="{B1D08581-B448-4E72-802E-1D5131FF28DA}" srcOrd="3" destOrd="0" presId="urn:microsoft.com/office/officeart/2005/8/layout/hierarchy1"/>
    <dgm:cxn modelId="{4CC2764E-5FD7-4932-B5F0-1DB07F280722}" type="presParOf" srcId="{B1D08581-B448-4E72-802E-1D5131FF28DA}" destId="{7EECFA2D-CC6E-4A42-B5B3-431B7AD6DF84}" srcOrd="0" destOrd="0" presId="urn:microsoft.com/office/officeart/2005/8/layout/hierarchy1"/>
    <dgm:cxn modelId="{D964EFE6-84DD-4A77-B5E0-8A7AB2FC5817}" type="presParOf" srcId="{7EECFA2D-CC6E-4A42-B5B3-431B7AD6DF84}" destId="{58B37F9B-E952-4435-9119-AF9B7EE66F8D}" srcOrd="0" destOrd="0" presId="urn:microsoft.com/office/officeart/2005/8/layout/hierarchy1"/>
    <dgm:cxn modelId="{65364783-122E-4670-8BDC-CE20D40D66F0}" type="presParOf" srcId="{7EECFA2D-CC6E-4A42-B5B3-431B7AD6DF84}" destId="{41CD88AF-E090-47E3-960C-DF7201099FD8}" srcOrd="1" destOrd="0" presId="urn:microsoft.com/office/officeart/2005/8/layout/hierarchy1"/>
    <dgm:cxn modelId="{C0250BF9-AA6D-4CB3-B577-B91EA5CA2350}" type="presParOf" srcId="{B1D08581-B448-4E72-802E-1D5131FF28DA}" destId="{FE58F8ED-0E12-4A97-A415-DD6B885A1F6D}" srcOrd="1" destOrd="0" presId="urn:microsoft.com/office/officeart/2005/8/layout/hierarchy1"/>
    <dgm:cxn modelId="{BC004EA1-4EBE-497C-ADFB-AA709204B324}" type="presParOf" srcId="{FE58F8ED-0E12-4A97-A415-DD6B885A1F6D}" destId="{4FED91BF-7F57-417A-95BA-03A6052EC754}" srcOrd="0" destOrd="0" presId="urn:microsoft.com/office/officeart/2005/8/layout/hierarchy1"/>
    <dgm:cxn modelId="{9B03CB94-ECB0-46AA-8AC0-84E2FE1B6A26}" type="presParOf" srcId="{FE58F8ED-0E12-4A97-A415-DD6B885A1F6D}" destId="{DF4E1E5B-789F-4D64-BB6E-20CBA9454839}" srcOrd="1" destOrd="0" presId="urn:microsoft.com/office/officeart/2005/8/layout/hierarchy1"/>
    <dgm:cxn modelId="{AFF6685F-48AF-471E-93CB-7BD569672990}" type="presParOf" srcId="{DF4E1E5B-789F-4D64-BB6E-20CBA9454839}" destId="{56C293DA-84C9-43FA-ABBB-3D837E10A4F5}" srcOrd="0" destOrd="0" presId="urn:microsoft.com/office/officeart/2005/8/layout/hierarchy1"/>
    <dgm:cxn modelId="{657D8FBC-FEE7-4B29-A2F3-827B747D451A}" type="presParOf" srcId="{56C293DA-84C9-43FA-ABBB-3D837E10A4F5}" destId="{A1482D33-ADA3-46FB-9F8C-869152189C2C}" srcOrd="0" destOrd="0" presId="urn:microsoft.com/office/officeart/2005/8/layout/hierarchy1"/>
    <dgm:cxn modelId="{708AEE05-32BC-4F5E-BDE6-3C084BA0CBAE}" type="presParOf" srcId="{56C293DA-84C9-43FA-ABBB-3D837E10A4F5}" destId="{BE591564-3211-4A04-A649-D397424BB649}" srcOrd="1" destOrd="0" presId="urn:microsoft.com/office/officeart/2005/8/layout/hierarchy1"/>
    <dgm:cxn modelId="{92DFAD61-E4EC-47EE-965B-81D94D6210B6}" type="presParOf" srcId="{DF4E1E5B-789F-4D64-BB6E-20CBA9454839}" destId="{7F3AE714-A33E-452F-B528-158B5225E89D}" srcOrd="1" destOrd="0" presId="urn:microsoft.com/office/officeart/2005/8/layout/hierarchy1"/>
    <dgm:cxn modelId="{93534836-54A9-44CB-BE24-B46AA7EEEAFD}" type="presParOf" srcId="{7F3AE714-A33E-452F-B528-158B5225E89D}" destId="{108E57E0-D691-4ABE-BED0-25EFC935EE5A}" srcOrd="0" destOrd="0" presId="urn:microsoft.com/office/officeart/2005/8/layout/hierarchy1"/>
    <dgm:cxn modelId="{FDB3B559-0B77-42FA-ABD8-41665B511B52}" type="presParOf" srcId="{7F3AE714-A33E-452F-B528-158B5225E89D}" destId="{E2AF1E0C-368F-4F72-A09B-FF41BE47724F}" srcOrd="1" destOrd="0" presId="urn:microsoft.com/office/officeart/2005/8/layout/hierarchy1"/>
    <dgm:cxn modelId="{33577A2F-45C9-4A80-8440-4F86C931178C}" type="presParOf" srcId="{E2AF1E0C-368F-4F72-A09B-FF41BE47724F}" destId="{A2C5DAC5-4F31-4D8C-9697-3794C203CFB3}" srcOrd="0" destOrd="0" presId="urn:microsoft.com/office/officeart/2005/8/layout/hierarchy1"/>
    <dgm:cxn modelId="{6BFFA343-D796-4343-9AFF-9520E7F44F2F}" type="presParOf" srcId="{A2C5DAC5-4F31-4D8C-9697-3794C203CFB3}" destId="{4803D0F9-7962-4E46-B18A-4E65E46B14B1}" srcOrd="0" destOrd="0" presId="urn:microsoft.com/office/officeart/2005/8/layout/hierarchy1"/>
    <dgm:cxn modelId="{35BFB113-7BA8-4A08-AC2D-6D38C0BE6422}" type="presParOf" srcId="{A2C5DAC5-4F31-4D8C-9697-3794C203CFB3}" destId="{2B3E721E-3281-48DA-B90D-01CB6048A6D1}" srcOrd="1" destOrd="0" presId="urn:microsoft.com/office/officeart/2005/8/layout/hierarchy1"/>
    <dgm:cxn modelId="{68AFAC9D-CBD2-4BEA-8E5F-121D7A8BD4A4}" type="presParOf" srcId="{E2AF1E0C-368F-4F72-A09B-FF41BE47724F}" destId="{521B9AFE-FB60-41A7-AC64-29AD5B888566}" srcOrd="1" destOrd="0" presId="urn:microsoft.com/office/officeart/2005/8/layout/hierarchy1"/>
    <dgm:cxn modelId="{E67EF061-BB10-4DF5-9DC8-3893FF80F9BC}" type="presParOf" srcId="{521B9AFE-FB60-41A7-AC64-29AD5B888566}" destId="{1874A796-42D3-4A7F-877D-2D40071C8D87}" srcOrd="0" destOrd="0" presId="urn:microsoft.com/office/officeart/2005/8/layout/hierarchy1"/>
    <dgm:cxn modelId="{D7FCDD0C-6FD8-4316-A3E6-8B5CDD2EA2E6}" type="presParOf" srcId="{521B9AFE-FB60-41A7-AC64-29AD5B888566}" destId="{B55AA15A-E67A-484C-98FA-144989C3C96C}" srcOrd="1" destOrd="0" presId="urn:microsoft.com/office/officeart/2005/8/layout/hierarchy1"/>
    <dgm:cxn modelId="{13D6D1B7-914D-454F-8800-FDE94E89446E}" type="presParOf" srcId="{B55AA15A-E67A-484C-98FA-144989C3C96C}" destId="{7DCFB410-877D-4A19-B2B7-8E2EC12BC17C}" srcOrd="0" destOrd="0" presId="urn:microsoft.com/office/officeart/2005/8/layout/hierarchy1"/>
    <dgm:cxn modelId="{D29878C0-3D5A-4454-B0DC-4BB630FFB8BF}" type="presParOf" srcId="{7DCFB410-877D-4A19-B2B7-8E2EC12BC17C}" destId="{790F543D-1A37-4D5F-A7F7-B78215F2E5C3}" srcOrd="0" destOrd="0" presId="urn:microsoft.com/office/officeart/2005/8/layout/hierarchy1"/>
    <dgm:cxn modelId="{7111982C-FDA8-42BE-A6E4-1863F84377C5}" type="presParOf" srcId="{7DCFB410-877D-4A19-B2B7-8E2EC12BC17C}" destId="{CEEC8A2E-A038-4C89-AB94-B30988B2AD08}" srcOrd="1" destOrd="0" presId="urn:microsoft.com/office/officeart/2005/8/layout/hierarchy1"/>
    <dgm:cxn modelId="{2C926B15-4261-435B-A9B2-96E6C5EDBE02}" type="presParOf" srcId="{B55AA15A-E67A-484C-98FA-144989C3C96C}" destId="{55E7F8B0-8788-4454-A09A-7846B7840B63}" srcOrd="1" destOrd="0" presId="urn:microsoft.com/office/officeart/2005/8/layout/hierarchy1"/>
    <dgm:cxn modelId="{79075DFB-50A9-4EC1-9295-905742761372}" type="presParOf" srcId="{7F3AE714-A33E-452F-B528-158B5225E89D}" destId="{619A86F0-176F-4D3A-932A-B482914BE0E5}" srcOrd="2" destOrd="0" presId="urn:microsoft.com/office/officeart/2005/8/layout/hierarchy1"/>
    <dgm:cxn modelId="{09385C64-4A85-4D53-9D00-13028E1F0E36}" type="presParOf" srcId="{7F3AE714-A33E-452F-B528-158B5225E89D}" destId="{30D51CFF-1CFF-446B-BC55-FC573DBFE53F}" srcOrd="3" destOrd="0" presId="urn:microsoft.com/office/officeart/2005/8/layout/hierarchy1"/>
    <dgm:cxn modelId="{82582EAE-84BB-4F1F-9848-2220BB38D8C6}" type="presParOf" srcId="{30D51CFF-1CFF-446B-BC55-FC573DBFE53F}" destId="{515F6A45-87F6-4537-AF7D-857E28208DED}" srcOrd="0" destOrd="0" presId="urn:microsoft.com/office/officeart/2005/8/layout/hierarchy1"/>
    <dgm:cxn modelId="{6E544EF1-7A58-4199-A61E-62569580A7CD}" type="presParOf" srcId="{515F6A45-87F6-4537-AF7D-857E28208DED}" destId="{2F51B4AF-25F9-4250-95C3-69243842DC16}" srcOrd="0" destOrd="0" presId="urn:microsoft.com/office/officeart/2005/8/layout/hierarchy1"/>
    <dgm:cxn modelId="{F6D92370-F5B3-4AB0-897F-5F0CA4F3DF08}" type="presParOf" srcId="{515F6A45-87F6-4537-AF7D-857E28208DED}" destId="{C5C7E28F-670D-431A-B987-388D878A4B36}" srcOrd="1" destOrd="0" presId="urn:microsoft.com/office/officeart/2005/8/layout/hierarchy1"/>
    <dgm:cxn modelId="{C9849BF0-4A55-485B-9B88-6DBCF918A9DB}" type="presParOf" srcId="{30D51CFF-1CFF-446B-BC55-FC573DBFE53F}" destId="{48B29A83-D410-4BFA-83A9-838926154AAB}" srcOrd="1" destOrd="0" presId="urn:microsoft.com/office/officeart/2005/8/layout/hierarchy1"/>
    <dgm:cxn modelId="{0B04C082-3D4A-42EE-BBE7-5216B1C971B3}" type="presParOf" srcId="{48B29A83-D410-4BFA-83A9-838926154AAB}" destId="{4BACEFB4-8072-4047-AA8E-004D3B50F9D3}" srcOrd="0" destOrd="0" presId="urn:microsoft.com/office/officeart/2005/8/layout/hierarchy1"/>
    <dgm:cxn modelId="{980F01ED-A346-47B2-BCE0-8168951EAB6D}" type="presParOf" srcId="{48B29A83-D410-4BFA-83A9-838926154AAB}" destId="{05442371-02CB-4BDC-B32C-8E536CF1035D}" srcOrd="1" destOrd="0" presId="urn:microsoft.com/office/officeart/2005/8/layout/hierarchy1"/>
    <dgm:cxn modelId="{CD46C45C-BD72-4502-828D-A04FCB20F335}" type="presParOf" srcId="{05442371-02CB-4BDC-B32C-8E536CF1035D}" destId="{E06E862E-6EAC-46B3-BB1F-47A9E45376B5}" srcOrd="0" destOrd="0" presId="urn:microsoft.com/office/officeart/2005/8/layout/hierarchy1"/>
    <dgm:cxn modelId="{BA60C22F-192D-4625-A598-06DF997CC73A}" type="presParOf" srcId="{E06E862E-6EAC-46B3-BB1F-47A9E45376B5}" destId="{B766D5FD-C068-4A91-A5B6-741DEB420ADB}" srcOrd="0" destOrd="0" presId="urn:microsoft.com/office/officeart/2005/8/layout/hierarchy1"/>
    <dgm:cxn modelId="{509FB5CF-8FE6-404A-9C57-C5FF7252A6FE}" type="presParOf" srcId="{E06E862E-6EAC-46B3-BB1F-47A9E45376B5}" destId="{E969D132-0865-424D-BB2B-A6EFA012F825}" srcOrd="1" destOrd="0" presId="urn:microsoft.com/office/officeart/2005/8/layout/hierarchy1"/>
    <dgm:cxn modelId="{E95227AF-2C2A-4310-8ABF-7C0CD5BCA380}" type="presParOf" srcId="{05442371-02CB-4BDC-B32C-8E536CF1035D}" destId="{7F3EF3E7-A3EC-40D0-8C09-7A5661C4119F}" srcOrd="1" destOrd="0" presId="urn:microsoft.com/office/officeart/2005/8/layout/hierarchy1"/>
    <dgm:cxn modelId="{EFA653B0-E8DF-4AF1-A648-1EAD06F6F85B}" type="presParOf" srcId="{7F3EF3E7-A3EC-40D0-8C09-7A5661C4119F}" destId="{988AA487-5747-4B68-9F86-E09513F4E8DE}" srcOrd="0" destOrd="0" presId="urn:microsoft.com/office/officeart/2005/8/layout/hierarchy1"/>
    <dgm:cxn modelId="{0CF1DD14-670E-4D20-939B-2C721D1C5257}" type="presParOf" srcId="{7F3EF3E7-A3EC-40D0-8C09-7A5661C4119F}" destId="{4E78176B-C8E1-4D9E-84E0-AE52D03930FF}" srcOrd="1" destOrd="0" presId="urn:microsoft.com/office/officeart/2005/8/layout/hierarchy1"/>
    <dgm:cxn modelId="{1326DABC-1905-4005-B8FA-41F853DE44DF}" type="presParOf" srcId="{4E78176B-C8E1-4D9E-84E0-AE52D03930FF}" destId="{9E9050D6-2587-43C0-BE93-98C11578F5A9}" srcOrd="0" destOrd="0" presId="urn:microsoft.com/office/officeart/2005/8/layout/hierarchy1"/>
    <dgm:cxn modelId="{D486C0C0-8F83-4702-8C38-C26D4DF77143}" type="presParOf" srcId="{9E9050D6-2587-43C0-BE93-98C11578F5A9}" destId="{193941F3-4244-4A3C-9E58-C37943DA6810}" srcOrd="0" destOrd="0" presId="urn:microsoft.com/office/officeart/2005/8/layout/hierarchy1"/>
    <dgm:cxn modelId="{E619F223-DAFF-418B-B1E9-12F08221B7AD}" type="presParOf" srcId="{9E9050D6-2587-43C0-BE93-98C11578F5A9}" destId="{1E7168F6-4A64-48FD-909F-83070BF80091}" srcOrd="1" destOrd="0" presId="urn:microsoft.com/office/officeart/2005/8/layout/hierarchy1"/>
    <dgm:cxn modelId="{E55A83C1-215B-41BA-864A-012465B81000}" type="presParOf" srcId="{4E78176B-C8E1-4D9E-84E0-AE52D03930FF}" destId="{7176281D-4662-4B4B-B207-2AB965F6251C}" srcOrd="1" destOrd="0" presId="urn:microsoft.com/office/officeart/2005/8/layout/hierarchy1"/>
    <dgm:cxn modelId="{DA275185-2BCD-454B-AD28-720909D99DE9}" type="presParOf" srcId="{48B29A83-D410-4BFA-83A9-838926154AAB}" destId="{DD355C56-331F-4E50-A390-6E75B9FFF46C}" srcOrd="2" destOrd="0" presId="urn:microsoft.com/office/officeart/2005/8/layout/hierarchy1"/>
    <dgm:cxn modelId="{10A74032-E147-424B-A7B9-09667B6227B3}" type="presParOf" srcId="{48B29A83-D410-4BFA-83A9-838926154AAB}" destId="{8C96D0D2-17D5-4801-9E3A-095A68E502FA}" srcOrd="3" destOrd="0" presId="urn:microsoft.com/office/officeart/2005/8/layout/hierarchy1"/>
    <dgm:cxn modelId="{37D3E22F-6B83-48CE-8901-CD9BCF9EA0AD}" type="presParOf" srcId="{8C96D0D2-17D5-4801-9E3A-095A68E502FA}" destId="{B0E8BE16-E2F5-4DCF-9534-C86139CEAA3E}" srcOrd="0" destOrd="0" presId="urn:microsoft.com/office/officeart/2005/8/layout/hierarchy1"/>
    <dgm:cxn modelId="{82FCE141-BB8D-44A8-B889-F2BB656DDAB6}" type="presParOf" srcId="{B0E8BE16-E2F5-4DCF-9534-C86139CEAA3E}" destId="{84D703AA-F3FD-4466-923D-CB9EAA1AB6D4}" srcOrd="0" destOrd="0" presId="urn:microsoft.com/office/officeart/2005/8/layout/hierarchy1"/>
    <dgm:cxn modelId="{41FF399E-DA53-487D-8FCD-F61924EE0523}" type="presParOf" srcId="{B0E8BE16-E2F5-4DCF-9534-C86139CEAA3E}" destId="{C6C59479-43AB-427C-A44E-E3CC6AD32D64}" srcOrd="1" destOrd="0" presId="urn:microsoft.com/office/officeart/2005/8/layout/hierarchy1"/>
    <dgm:cxn modelId="{056095E4-EC2E-4053-A1DC-C135E4011DA4}" type="presParOf" srcId="{8C96D0D2-17D5-4801-9E3A-095A68E502FA}" destId="{1CB2B145-55F4-480C-B77E-EF4F10BBE3A0}" srcOrd="1" destOrd="0" presId="urn:microsoft.com/office/officeart/2005/8/layout/hierarchy1"/>
    <dgm:cxn modelId="{966F2DC9-8973-43CC-AF24-555BC817D616}" type="presParOf" srcId="{48B29A83-D410-4BFA-83A9-838926154AAB}" destId="{00B85270-80B3-40BC-8A48-9A3C3C2308BE}" srcOrd="4" destOrd="0" presId="urn:microsoft.com/office/officeart/2005/8/layout/hierarchy1"/>
    <dgm:cxn modelId="{E4E33DFE-E121-42F4-8D70-90192154D790}" type="presParOf" srcId="{48B29A83-D410-4BFA-83A9-838926154AAB}" destId="{86F065D6-4A68-44F7-9265-4FA4AE5E98F1}" srcOrd="5" destOrd="0" presId="urn:microsoft.com/office/officeart/2005/8/layout/hierarchy1"/>
    <dgm:cxn modelId="{8D979BB5-ACA1-464D-8F20-1BB8A121A311}" type="presParOf" srcId="{86F065D6-4A68-44F7-9265-4FA4AE5E98F1}" destId="{570CDEDC-4690-4A4D-8494-05A4995EB84B}" srcOrd="0" destOrd="0" presId="urn:microsoft.com/office/officeart/2005/8/layout/hierarchy1"/>
    <dgm:cxn modelId="{AFF439C6-22B7-4816-899F-C6753167761B}" type="presParOf" srcId="{570CDEDC-4690-4A4D-8494-05A4995EB84B}" destId="{AE4C4BF2-BF32-46FE-B28A-7BA56E7B8FC8}" srcOrd="0" destOrd="0" presId="urn:microsoft.com/office/officeart/2005/8/layout/hierarchy1"/>
    <dgm:cxn modelId="{97FF29CF-0898-4E01-B7BC-3C409AE1DAE9}" type="presParOf" srcId="{570CDEDC-4690-4A4D-8494-05A4995EB84B}" destId="{784D56A7-ABD9-4D84-88DC-2118C0C2B0D1}" srcOrd="1" destOrd="0" presId="urn:microsoft.com/office/officeart/2005/8/layout/hierarchy1"/>
    <dgm:cxn modelId="{522D4DEE-020A-4C71-90F1-B154BC057A6D}" type="presParOf" srcId="{86F065D6-4A68-44F7-9265-4FA4AE5E98F1}" destId="{66EDED5E-C2F9-4A2A-9FFA-762C18C6779A}" srcOrd="1" destOrd="0" presId="urn:microsoft.com/office/officeart/2005/8/layout/hierarchy1"/>
    <dgm:cxn modelId="{176B3D0B-E7EC-4D1B-9BE7-895ACAD75D4F}" type="presParOf" srcId="{66EDED5E-C2F9-4A2A-9FFA-762C18C6779A}" destId="{A0344152-E760-43FD-BB5D-39C5FA87CDEE}" srcOrd="0" destOrd="0" presId="urn:microsoft.com/office/officeart/2005/8/layout/hierarchy1"/>
    <dgm:cxn modelId="{A48B8339-3FB6-4AF8-AA24-8F5BF203BD6A}" type="presParOf" srcId="{66EDED5E-C2F9-4A2A-9FFA-762C18C6779A}" destId="{44C1790D-E327-4E12-9443-D1C1EECB8DDD}" srcOrd="1" destOrd="0" presId="urn:microsoft.com/office/officeart/2005/8/layout/hierarchy1"/>
    <dgm:cxn modelId="{E6EBEACC-E4EB-4DD6-9128-0234601D5C11}" type="presParOf" srcId="{44C1790D-E327-4E12-9443-D1C1EECB8DDD}" destId="{A2FCC580-5FBB-4044-8D5D-5FCD1F5BD5FC}" srcOrd="0" destOrd="0" presId="urn:microsoft.com/office/officeart/2005/8/layout/hierarchy1"/>
    <dgm:cxn modelId="{A853AC50-A9C0-4367-90AE-CB22EBC194AC}" type="presParOf" srcId="{A2FCC580-5FBB-4044-8D5D-5FCD1F5BD5FC}" destId="{308DC787-5B32-44DA-8C0F-1A105832CDC9}" srcOrd="0" destOrd="0" presId="urn:microsoft.com/office/officeart/2005/8/layout/hierarchy1"/>
    <dgm:cxn modelId="{EA2B1DAA-F760-484B-8016-E136DE5B9599}" type="presParOf" srcId="{A2FCC580-5FBB-4044-8D5D-5FCD1F5BD5FC}" destId="{4549FB4E-D6C4-4C64-81CF-EE1EEBFB7D8D}" srcOrd="1" destOrd="0" presId="urn:microsoft.com/office/officeart/2005/8/layout/hierarchy1"/>
    <dgm:cxn modelId="{1F17364D-94C1-4EAD-BD71-51FD3B6CB298}" type="presParOf" srcId="{44C1790D-E327-4E12-9443-D1C1EECB8DDD}" destId="{40D0A08B-0D95-4BE7-B9FD-8750F62C052A}" srcOrd="1" destOrd="0" presId="urn:microsoft.com/office/officeart/2005/8/layout/hierarchy1"/>
    <dgm:cxn modelId="{1DD57D05-C212-415E-9B35-7C1FCD2463D8}" type="presParOf" srcId="{40D0A08B-0D95-4BE7-B9FD-8750F62C052A}" destId="{DFD29D4A-D6B9-4E03-8713-E60A91F2A190}" srcOrd="0" destOrd="0" presId="urn:microsoft.com/office/officeart/2005/8/layout/hierarchy1"/>
    <dgm:cxn modelId="{01FF0E27-C5C3-444A-BDF2-73D257548914}" type="presParOf" srcId="{40D0A08B-0D95-4BE7-B9FD-8750F62C052A}" destId="{26A93D43-5C97-4D42-9755-4706A3320CCA}" srcOrd="1" destOrd="0" presId="urn:microsoft.com/office/officeart/2005/8/layout/hierarchy1"/>
    <dgm:cxn modelId="{22CEDA06-5F43-4E77-BE0A-C13FBADCD368}" type="presParOf" srcId="{26A93D43-5C97-4D42-9755-4706A3320CCA}" destId="{3971146F-85FF-491F-8411-C9C91E4362FA}" srcOrd="0" destOrd="0" presId="urn:microsoft.com/office/officeart/2005/8/layout/hierarchy1"/>
    <dgm:cxn modelId="{157D53F1-58FB-47AE-9A6C-E5DD43E266C4}" type="presParOf" srcId="{3971146F-85FF-491F-8411-C9C91E4362FA}" destId="{FD30014F-2B36-4DC0-81C5-EC97581239AE}" srcOrd="0" destOrd="0" presId="urn:microsoft.com/office/officeart/2005/8/layout/hierarchy1"/>
    <dgm:cxn modelId="{2B493753-E83F-4C3D-AD7F-75CCFE8712C8}" type="presParOf" srcId="{3971146F-85FF-491F-8411-C9C91E4362FA}" destId="{A8A3E30F-32FF-4A3C-9C38-150287953C65}" srcOrd="1" destOrd="0" presId="urn:microsoft.com/office/officeart/2005/8/layout/hierarchy1"/>
    <dgm:cxn modelId="{64849AE1-D6ED-416C-B12C-B90600819227}" type="presParOf" srcId="{26A93D43-5C97-4D42-9755-4706A3320CCA}" destId="{2D7A80CC-A20A-46FA-9F9A-3DDCAFCFA44F}" srcOrd="1" destOrd="0" presId="urn:microsoft.com/office/officeart/2005/8/layout/hierarchy1"/>
    <dgm:cxn modelId="{0CB55BBE-80EE-4DDC-AC52-407BA4AEB90D}" type="presParOf" srcId="{2D7A80CC-A20A-46FA-9F9A-3DDCAFCFA44F}" destId="{35701AA6-D055-450D-95A8-98A4565CBE93}" srcOrd="0" destOrd="0" presId="urn:microsoft.com/office/officeart/2005/8/layout/hierarchy1"/>
    <dgm:cxn modelId="{4EEA86B7-F01E-433D-AF11-E2565C4787CE}" type="presParOf" srcId="{2D7A80CC-A20A-46FA-9F9A-3DDCAFCFA44F}" destId="{D4F64369-C8EB-4531-BB4E-CEDF1CE31E59}" srcOrd="1" destOrd="0" presId="urn:microsoft.com/office/officeart/2005/8/layout/hierarchy1"/>
    <dgm:cxn modelId="{08EC7D9B-F868-4A04-AB5E-6DF4BCB3569D}" type="presParOf" srcId="{D4F64369-C8EB-4531-BB4E-CEDF1CE31E59}" destId="{2CCD4B02-5680-4391-A5B0-AB4D7009988C}" srcOrd="0" destOrd="0" presId="urn:microsoft.com/office/officeart/2005/8/layout/hierarchy1"/>
    <dgm:cxn modelId="{6B6CBEB0-F065-4A60-9FA2-39DA4AAD1033}" type="presParOf" srcId="{2CCD4B02-5680-4391-A5B0-AB4D7009988C}" destId="{085D2DC0-2BF1-4A63-B0CA-511D0481E521}" srcOrd="0" destOrd="0" presId="urn:microsoft.com/office/officeart/2005/8/layout/hierarchy1"/>
    <dgm:cxn modelId="{18CE21BE-29B7-4390-8EAD-D368CB0604C1}" type="presParOf" srcId="{2CCD4B02-5680-4391-A5B0-AB4D7009988C}" destId="{EB13F16E-CD1D-406F-AE1B-A345BF86F851}" srcOrd="1" destOrd="0" presId="urn:microsoft.com/office/officeart/2005/8/layout/hierarchy1"/>
    <dgm:cxn modelId="{AB1C484B-E5E6-45EA-9648-999048A925CF}" type="presParOf" srcId="{D4F64369-C8EB-4531-BB4E-CEDF1CE31E59}" destId="{EC67478A-16EF-4A04-80DB-B33FB5F7473C}" srcOrd="1" destOrd="0" presId="urn:microsoft.com/office/officeart/2005/8/layout/hierarchy1"/>
    <dgm:cxn modelId="{9B8384C6-13B2-4FDE-A4F4-8E22AFE8800A}" type="presParOf" srcId="{EC67478A-16EF-4A04-80DB-B33FB5F7473C}" destId="{EC70468B-B379-4F52-AC7A-39FBA51A2872}" srcOrd="0" destOrd="0" presId="urn:microsoft.com/office/officeart/2005/8/layout/hierarchy1"/>
    <dgm:cxn modelId="{5920BA45-579A-4A4A-BF02-A974F9FE74F8}" type="presParOf" srcId="{EC67478A-16EF-4A04-80DB-B33FB5F7473C}" destId="{37519A04-092E-45BD-AB02-A0F50344FDB3}" srcOrd="1" destOrd="0" presId="urn:microsoft.com/office/officeart/2005/8/layout/hierarchy1"/>
    <dgm:cxn modelId="{84E4C8EB-7990-479D-A8C4-C4D58956456C}" type="presParOf" srcId="{37519A04-092E-45BD-AB02-A0F50344FDB3}" destId="{9860C15F-BBFD-4C64-8AD6-456BC9BA15BB}" srcOrd="0" destOrd="0" presId="urn:microsoft.com/office/officeart/2005/8/layout/hierarchy1"/>
    <dgm:cxn modelId="{FAA96169-71F1-4E3A-8482-8EE7E5DED6A8}" type="presParOf" srcId="{9860C15F-BBFD-4C64-8AD6-456BC9BA15BB}" destId="{CB7F2D8F-D215-4E37-82C4-CA87A4727124}" srcOrd="0" destOrd="0" presId="urn:microsoft.com/office/officeart/2005/8/layout/hierarchy1"/>
    <dgm:cxn modelId="{10C1802F-B682-44CA-BD7F-D45E26E30C65}" type="presParOf" srcId="{9860C15F-BBFD-4C64-8AD6-456BC9BA15BB}" destId="{F74D4146-C993-40CA-91D6-3BC1422E7522}" srcOrd="1" destOrd="0" presId="urn:microsoft.com/office/officeart/2005/8/layout/hierarchy1"/>
    <dgm:cxn modelId="{27DB6759-3887-4CA5-B9BB-3701618ABE5D}" type="presParOf" srcId="{37519A04-092E-45BD-AB02-A0F50344FDB3}" destId="{96C2356F-7C9A-4364-9866-AACE913B3367}" srcOrd="1" destOrd="0" presId="urn:microsoft.com/office/officeart/2005/8/layout/hierarchy1"/>
    <dgm:cxn modelId="{FB1D21C8-9248-4919-817A-F35EDA0F720F}" type="presParOf" srcId="{96C2356F-7C9A-4364-9866-AACE913B3367}" destId="{55E3AD7A-197B-4D03-B31B-C288BC9A8A64}" srcOrd="0" destOrd="0" presId="urn:microsoft.com/office/officeart/2005/8/layout/hierarchy1"/>
    <dgm:cxn modelId="{FF90E6B4-E8BF-4D4B-9EBA-FC0D903391BA}" type="presParOf" srcId="{96C2356F-7C9A-4364-9866-AACE913B3367}" destId="{8F017587-960B-4907-AF63-EFB7ED522734}" srcOrd="1" destOrd="0" presId="urn:microsoft.com/office/officeart/2005/8/layout/hierarchy1"/>
    <dgm:cxn modelId="{33B4FBAE-869A-419B-A112-31BFE1943D00}" type="presParOf" srcId="{8F017587-960B-4907-AF63-EFB7ED522734}" destId="{2E7EA89D-815D-4DD3-BE67-BD3F880676C9}" srcOrd="0" destOrd="0" presId="urn:microsoft.com/office/officeart/2005/8/layout/hierarchy1"/>
    <dgm:cxn modelId="{5F40E78F-7457-4217-A360-23F39B17DC77}" type="presParOf" srcId="{2E7EA89D-815D-4DD3-BE67-BD3F880676C9}" destId="{DBA7C69D-4EA6-4CD3-9D50-1F81163335BD}" srcOrd="0" destOrd="0" presId="urn:microsoft.com/office/officeart/2005/8/layout/hierarchy1"/>
    <dgm:cxn modelId="{9E2E7CAD-D52E-4526-812A-8CCBA7053E09}" type="presParOf" srcId="{2E7EA89D-815D-4DD3-BE67-BD3F880676C9}" destId="{0B7E0889-CA2C-49AA-B351-6F139F82CA84}" srcOrd="1" destOrd="0" presId="urn:microsoft.com/office/officeart/2005/8/layout/hierarchy1"/>
    <dgm:cxn modelId="{8A3294EB-5A3B-4446-A60E-B7FDDE60DA98}" type="presParOf" srcId="{8F017587-960B-4907-AF63-EFB7ED522734}" destId="{E54951B1-69E2-4B2B-A7D6-1877D63D4921}" srcOrd="1" destOrd="0" presId="urn:microsoft.com/office/officeart/2005/8/layout/hierarchy1"/>
    <dgm:cxn modelId="{F428F46C-20F9-43DF-8B5F-0325C3938A3D}" type="presParOf" srcId="{66EDED5E-C2F9-4A2A-9FFA-762C18C6779A}" destId="{733A2CD6-D412-433B-BFD9-402C00831D66}" srcOrd="2" destOrd="0" presId="urn:microsoft.com/office/officeart/2005/8/layout/hierarchy1"/>
    <dgm:cxn modelId="{31A79C0A-91CE-401B-B22E-96C4AFF7D3F7}" type="presParOf" srcId="{66EDED5E-C2F9-4A2A-9FFA-762C18C6779A}" destId="{26AB5333-6218-46ED-B678-CAC5C393E0C3}" srcOrd="3" destOrd="0" presId="urn:microsoft.com/office/officeart/2005/8/layout/hierarchy1"/>
    <dgm:cxn modelId="{732923B0-7BC8-48D9-8910-86144DD65ADD}" type="presParOf" srcId="{26AB5333-6218-46ED-B678-CAC5C393E0C3}" destId="{100C1191-A8AE-4B71-8E88-71DDE6F178D7}" srcOrd="0" destOrd="0" presId="urn:microsoft.com/office/officeart/2005/8/layout/hierarchy1"/>
    <dgm:cxn modelId="{54580061-704A-48EE-8360-3AA150EEE17C}" type="presParOf" srcId="{100C1191-A8AE-4B71-8E88-71DDE6F178D7}" destId="{3C17CC4E-3F6D-455E-9367-A290AEDBCE28}" srcOrd="0" destOrd="0" presId="urn:microsoft.com/office/officeart/2005/8/layout/hierarchy1"/>
    <dgm:cxn modelId="{1BEDC4B9-3C13-43AF-9962-3C676B4C68F8}" type="presParOf" srcId="{100C1191-A8AE-4B71-8E88-71DDE6F178D7}" destId="{D4DBAAB1-FB0E-42C0-A2C8-A0B430431735}" srcOrd="1" destOrd="0" presId="urn:microsoft.com/office/officeart/2005/8/layout/hierarchy1"/>
    <dgm:cxn modelId="{2E285C90-A668-471E-BEE6-DF07A4DA7B84}" type="presParOf" srcId="{26AB5333-6218-46ED-B678-CAC5C393E0C3}" destId="{15777A06-22E2-42C3-8B11-F148BE1F59F8}" srcOrd="1" destOrd="0" presId="urn:microsoft.com/office/officeart/2005/8/layout/hierarchy1"/>
    <dgm:cxn modelId="{4C5F2B81-3ACF-4CB7-AD3C-123F461A406A}" type="presParOf" srcId="{66EDED5E-C2F9-4A2A-9FFA-762C18C6779A}" destId="{1D3FECD8-5D55-4958-B498-DD57F2565C2F}" srcOrd="4" destOrd="0" presId="urn:microsoft.com/office/officeart/2005/8/layout/hierarchy1"/>
    <dgm:cxn modelId="{5C2899D7-B9EA-474D-A85C-167A4C24BFB4}" type="presParOf" srcId="{66EDED5E-C2F9-4A2A-9FFA-762C18C6779A}" destId="{333AEB61-B921-4196-9C7F-CF701778C876}" srcOrd="5" destOrd="0" presId="urn:microsoft.com/office/officeart/2005/8/layout/hierarchy1"/>
    <dgm:cxn modelId="{928B71E5-2422-4C71-8A71-A5FA62D7825C}" type="presParOf" srcId="{333AEB61-B921-4196-9C7F-CF701778C876}" destId="{344C09D1-10C6-49D9-B070-75F8D72811E1}" srcOrd="0" destOrd="0" presId="urn:microsoft.com/office/officeart/2005/8/layout/hierarchy1"/>
    <dgm:cxn modelId="{81D1A497-14D1-4BE0-9BDB-2985674F027E}" type="presParOf" srcId="{344C09D1-10C6-49D9-B070-75F8D72811E1}" destId="{F0BBD362-F21E-4C1F-AACC-A4A26E60B513}" srcOrd="0" destOrd="0" presId="urn:microsoft.com/office/officeart/2005/8/layout/hierarchy1"/>
    <dgm:cxn modelId="{D6D0E297-3230-4CAA-BEA3-6DD7D4170A48}" type="presParOf" srcId="{344C09D1-10C6-49D9-B070-75F8D72811E1}" destId="{E4A5767D-E519-45DF-B8D7-ED6B48AA52B8}" srcOrd="1" destOrd="0" presId="urn:microsoft.com/office/officeart/2005/8/layout/hierarchy1"/>
    <dgm:cxn modelId="{51D2AA75-3980-43C5-89C1-0C7267845A4B}" type="presParOf" srcId="{333AEB61-B921-4196-9C7F-CF701778C876}" destId="{5DAF6D2A-29C1-41D9-B176-744408892575}" srcOrd="1" destOrd="0" presId="urn:microsoft.com/office/officeart/2005/8/layout/hierarchy1"/>
    <dgm:cxn modelId="{8978762F-B40C-486B-8D44-3D5922E217A2}" type="presParOf" srcId="{5DAF6D2A-29C1-41D9-B176-744408892575}" destId="{FB702085-1673-4BCF-AD42-DD3838F2FA9F}" srcOrd="0" destOrd="0" presId="urn:microsoft.com/office/officeart/2005/8/layout/hierarchy1"/>
    <dgm:cxn modelId="{6D318AE8-0D4A-44F7-A576-A1AA4D001FBE}" type="presParOf" srcId="{5DAF6D2A-29C1-41D9-B176-744408892575}" destId="{7FA27A65-3D7A-4579-9B07-335A3C624128}" srcOrd="1" destOrd="0" presId="urn:microsoft.com/office/officeart/2005/8/layout/hierarchy1"/>
    <dgm:cxn modelId="{3EF57536-EFF7-41C5-9AD0-0785D2AB96A3}" type="presParOf" srcId="{7FA27A65-3D7A-4579-9B07-335A3C624128}" destId="{F3FE05E7-8AC1-4999-B862-CBFAF4A2B7CF}" srcOrd="0" destOrd="0" presId="urn:microsoft.com/office/officeart/2005/8/layout/hierarchy1"/>
    <dgm:cxn modelId="{110C01C4-76F6-4BDE-BE68-B90C3F4A3CB9}" type="presParOf" srcId="{F3FE05E7-8AC1-4999-B862-CBFAF4A2B7CF}" destId="{81D3A939-4C1F-46DD-8EDE-D64528281C7B}" srcOrd="0" destOrd="0" presId="urn:microsoft.com/office/officeart/2005/8/layout/hierarchy1"/>
    <dgm:cxn modelId="{FF4909E7-EF54-4EAC-95C4-279BBECE8581}" type="presParOf" srcId="{F3FE05E7-8AC1-4999-B862-CBFAF4A2B7CF}" destId="{1BDC6F80-B99D-4889-8F1E-ED21DFBA6CF5}" srcOrd="1" destOrd="0" presId="urn:microsoft.com/office/officeart/2005/8/layout/hierarchy1"/>
    <dgm:cxn modelId="{81EFE9AD-8851-4354-B166-AF401722719C}" type="presParOf" srcId="{7FA27A65-3D7A-4579-9B07-335A3C624128}" destId="{BB24791A-9716-4F23-A47E-8E6483302203}" srcOrd="1" destOrd="0" presId="urn:microsoft.com/office/officeart/2005/8/layout/hierarchy1"/>
    <dgm:cxn modelId="{EC1FD5DC-B6C7-43E2-8715-FDD9DACB8705}" type="presParOf" srcId="{BB24791A-9716-4F23-A47E-8E6483302203}" destId="{5A771252-BEA2-48F3-9C27-3E44A2994A02}" srcOrd="0" destOrd="0" presId="urn:microsoft.com/office/officeart/2005/8/layout/hierarchy1"/>
    <dgm:cxn modelId="{487C839B-9289-4385-AE46-6A2DA107F35F}" type="presParOf" srcId="{BB24791A-9716-4F23-A47E-8E6483302203}" destId="{FA1745CF-DAA0-4864-986D-ED66FDE06450}" srcOrd="1" destOrd="0" presId="urn:microsoft.com/office/officeart/2005/8/layout/hierarchy1"/>
    <dgm:cxn modelId="{D7D2E26F-E38C-45D4-82BB-7D1DB6F35D1A}" type="presParOf" srcId="{FA1745CF-DAA0-4864-986D-ED66FDE06450}" destId="{8FBE3278-C92F-4A9B-8E68-901137689553}" srcOrd="0" destOrd="0" presId="urn:microsoft.com/office/officeart/2005/8/layout/hierarchy1"/>
    <dgm:cxn modelId="{8EECCFFE-772E-40A6-BCF6-C51B4233C59F}" type="presParOf" srcId="{8FBE3278-C92F-4A9B-8E68-901137689553}" destId="{A9AF11E7-3331-4AC1-A04F-0297090AE14D}" srcOrd="0" destOrd="0" presId="urn:microsoft.com/office/officeart/2005/8/layout/hierarchy1"/>
    <dgm:cxn modelId="{66659A98-C5A1-49C0-A0F4-C17518A530BA}" type="presParOf" srcId="{8FBE3278-C92F-4A9B-8E68-901137689553}" destId="{DF7450A5-E268-49D8-B172-3F7E1EF54483}" srcOrd="1" destOrd="0" presId="urn:microsoft.com/office/officeart/2005/8/layout/hierarchy1"/>
    <dgm:cxn modelId="{F74DD048-0A7C-491D-8A80-A40A091D3724}" type="presParOf" srcId="{FA1745CF-DAA0-4864-986D-ED66FDE06450}" destId="{E119B52D-4AC4-4E2E-A0A6-867291FF31CD}" srcOrd="1" destOrd="0" presId="urn:microsoft.com/office/officeart/2005/8/layout/hierarchy1"/>
    <dgm:cxn modelId="{2A504361-5591-400A-AD64-A4561D4BEE67}" type="presParOf" srcId="{E119B52D-4AC4-4E2E-A0A6-867291FF31CD}" destId="{71BAF74E-5F77-475D-83B0-5C3FD45A9CAB}" srcOrd="0" destOrd="0" presId="urn:microsoft.com/office/officeart/2005/8/layout/hierarchy1"/>
    <dgm:cxn modelId="{220438E1-590F-4BF1-AB5A-DB1B572C2801}" type="presParOf" srcId="{E119B52D-4AC4-4E2E-A0A6-867291FF31CD}" destId="{BBB4A226-2A7A-42CC-B6F7-696F2C4ADE70}" srcOrd="1" destOrd="0" presId="urn:microsoft.com/office/officeart/2005/8/layout/hierarchy1"/>
    <dgm:cxn modelId="{86B973C0-FF42-4DDB-9A2A-8F53569EE0D9}" type="presParOf" srcId="{BBB4A226-2A7A-42CC-B6F7-696F2C4ADE70}" destId="{CBA86DE5-8C74-4A2F-99C8-D505CE940E0A}" srcOrd="0" destOrd="0" presId="urn:microsoft.com/office/officeart/2005/8/layout/hierarchy1"/>
    <dgm:cxn modelId="{CEB676FC-C73D-4BCE-8342-60D9A460B60B}" type="presParOf" srcId="{CBA86DE5-8C74-4A2F-99C8-D505CE940E0A}" destId="{AA688CD5-08AC-4647-9203-3C98F559320C}" srcOrd="0" destOrd="0" presId="urn:microsoft.com/office/officeart/2005/8/layout/hierarchy1"/>
    <dgm:cxn modelId="{2962C265-1EC9-469D-8CB2-1851D99FCF72}" type="presParOf" srcId="{CBA86DE5-8C74-4A2F-99C8-D505CE940E0A}" destId="{6A380737-6572-4DE6-86F2-2F98EF9E0099}" srcOrd="1" destOrd="0" presId="urn:microsoft.com/office/officeart/2005/8/layout/hierarchy1"/>
    <dgm:cxn modelId="{1A12B006-8480-4D5A-80CD-FA0A94B761CC}" type="presParOf" srcId="{BBB4A226-2A7A-42CC-B6F7-696F2C4ADE70}" destId="{23F5E463-9238-4295-9CFB-E273B361F170}" srcOrd="1" destOrd="0" presId="urn:microsoft.com/office/officeart/2005/8/layout/hierarchy1"/>
    <dgm:cxn modelId="{2986BB30-7A8A-42B6-A1C7-9A2613E48729}" type="presParOf" srcId="{FE58F8ED-0E12-4A97-A415-DD6B885A1F6D}" destId="{F0E0AC6B-DCB3-498C-9CAF-2FB4F46B9E55}" srcOrd="2" destOrd="0" presId="urn:microsoft.com/office/officeart/2005/8/layout/hierarchy1"/>
    <dgm:cxn modelId="{05A2CE61-E963-455D-89F0-53DAEC949596}" type="presParOf" srcId="{FE58F8ED-0E12-4A97-A415-DD6B885A1F6D}" destId="{5E71D94B-657A-4BEA-81E7-06710AD986CC}" srcOrd="3" destOrd="0" presId="urn:microsoft.com/office/officeart/2005/8/layout/hierarchy1"/>
    <dgm:cxn modelId="{70A92F17-1E1A-4264-9777-AA7925F69CAF}" type="presParOf" srcId="{5E71D94B-657A-4BEA-81E7-06710AD986CC}" destId="{F4A56397-10BB-41CB-9BAE-6245BB1C7962}" srcOrd="0" destOrd="0" presId="urn:microsoft.com/office/officeart/2005/8/layout/hierarchy1"/>
    <dgm:cxn modelId="{D34405EC-F45B-43EF-BDCB-D7809C7F07B8}" type="presParOf" srcId="{F4A56397-10BB-41CB-9BAE-6245BB1C7962}" destId="{1105DA58-2AEB-43B2-B09F-00DB028B73E1}" srcOrd="0" destOrd="0" presId="urn:microsoft.com/office/officeart/2005/8/layout/hierarchy1"/>
    <dgm:cxn modelId="{4DEA0530-0FE1-4D84-90A6-758092B41605}" type="presParOf" srcId="{F4A56397-10BB-41CB-9BAE-6245BB1C7962}" destId="{E19A54CF-C809-468C-A1B1-82822F99BE8D}" srcOrd="1" destOrd="0" presId="urn:microsoft.com/office/officeart/2005/8/layout/hierarchy1"/>
    <dgm:cxn modelId="{5918157B-84F3-4224-B506-C47DC1EA37F5}" type="presParOf" srcId="{5E71D94B-657A-4BEA-81E7-06710AD986CC}" destId="{71F7A943-211E-4B81-825B-9B0B98D92013}" srcOrd="1" destOrd="0" presId="urn:microsoft.com/office/officeart/2005/8/layout/hierarchy1"/>
    <dgm:cxn modelId="{49872CDC-C8E6-4C2E-8BAB-4BEDD3154C31}" type="presParOf" srcId="{71F7A943-211E-4B81-825B-9B0B98D92013}" destId="{976E18FD-31DC-4B5E-90B2-D655D274F655}" srcOrd="0" destOrd="0" presId="urn:microsoft.com/office/officeart/2005/8/layout/hierarchy1"/>
    <dgm:cxn modelId="{C713C0D6-BE47-406C-9D5B-AAC6FF7451F5}" type="presParOf" srcId="{71F7A943-211E-4B81-825B-9B0B98D92013}" destId="{D3CB6AD7-BDCC-4A42-85FC-5BB21C55361C}" srcOrd="1" destOrd="0" presId="urn:microsoft.com/office/officeart/2005/8/layout/hierarchy1"/>
    <dgm:cxn modelId="{53BC1E5D-F966-4382-8C9D-98A4E0760DD8}" type="presParOf" srcId="{D3CB6AD7-BDCC-4A42-85FC-5BB21C55361C}" destId="{CE4CE691-08AC-4C8E-A93C-DEC43E1D299A}" srcOrd="0" destOrd="0" presId="urn:microsoft.com/office/officeart/2005/8/layout/hierarchy1"/>
    <dgm:cxn modelId="{CEAED08F-E9E2-4864-9F31-1EE4C0749205}" type="presParOf" srcId="{CE4CE691-08AC-4C8E-A93C-DEC43E1D299A}" destId="{A3F468FE-170A-470D-B2FA-563CFEA9E4A8}" srcOrd="0" destOrd="0" presId="urn:microsoft.com/office/officeart/2005/8/layout/hierarchy1"/>
    <dgm:cxn modelId="{375108AA-E7CA-45B6-814F-D043166A99AD}" type="presParOf" srcId="{CE4CE691-08AC-4C8E-A93C-DEC43E1D299A}" destId="{81D4E53E-0227-486A-9CF1-754DC99D39CD}" srcOrd="1" destOrd="0" presId="urn:microsoft.com/office/officeart/2005/8/layout/hierarchy1"/>
    <dgm:cxn modelId="{2E86012F-E979-479B-9E57-65CF4ABBF069}" type="presParOf" srcId="{D3CB6AD7-BDCC-4A42-85FC-5BB21C55361C}" destId="{442BC965-A95A-42AA-93C8-5C6ED7EE49F3}" srcOrd="1" destOrd="0" presId="urn:microsoft.com/office/officeart/2005/8/layout/hierarchy1"/>
    <dgm:cxn modelId="{734C7B23-C134-46FF-8F6C-582F6167F8EE}" type="presParOf" srcId="{442BC965-A95A-42AA-93C8-5C6ED7EE49F3}" destId="{C8B4C666-EB90-4014-89F6-E9FC8657B89A}" srcOrd="0" destOrd="0" presId="urn:microsoft.com/office/officeart/2005/8/layout/hierarchy1"/>
    <dgm:cxn modelId="{B49B34B4-487C-4222-82E0-D752EF031B4F}" type="presParOf" srcId="{442BC965-A95A-42AA-93C8-5C6ED7EE49F3}" destId="{4754EBB1-CCEB-4431-853A-3D9316BF93EA}" srcOrd="1" destOrd="0" presId="urn:microsoft.com/office/officeart/2005/8/layout/hierarchy1"/>
    <dgm:cxn modelId="{C05A4043-88F5-41E5-AE4E-6789F8D86143}" type="presParOf" srcId="{4754EBB1-CCEB-4431-853A-3D9316BF93EA}" destId="{CD603A2C-4EB8-492F-A706-835A2B54C3A8}" srcOrd="0" destOrd="0" presId="urn:microsoft.com/office/officeart/2005/8/layout/hierarchy1"/>
    <dgm:cxn modelId="{145CCD90-ADDD-47E2-A541-2C1BFBB6FA92}" type="presParOf" srcId="{CD603A2C-4EB8-492F-A706-835A2B54C3A8}" destId="{56424D86-F452-4610-BBFC-4D21E38CBE61}" srcOrd="0" destOrd="0" presId="urn:microsoft.com/office/officeart/2005/8/layout/hierarchy1"/>
    <dgm:cxn modelId="{354D9B5B-6C7A-4CDF-84FB-2448AB4B0F32}" type="presParOf" srcId="{CD603A2C-4EB8-492F-A706-835A2B54C3A8}" destId="{4DE7C719-EC15-476C-A609-C4349636068C}" srcOrd="1" destOrd="0" presId="urn:microsoft.com/office/officeart/2005/8/layout/hierarchy1"/>
    <dgm:cxn modelId="{4907370F-A17C-4053-AB1B-5411B0B7F1D0}" type="presParOf" srcId="{4754EBB1-CCEB-4431-853A-3D9316BF93EA}" destId="{4A57D6BB-E3C3-4F4A-9BC0-D0E219DEC4A2}" srcOrd="1" destOrd="0" presId="urn:microsoft.com/office/officeart/2005/8/layout/hierarchy1"/>
    <dgm:cxn modelId="{5E5AD340-758A-4E08-901D-2106E770A5E8}" type="presParOf" srcId="{71F7A943-211E-4B81-825B-9B0B98D92013}" destId="{908F5EF5-EDF6-4FDC-BECB-EC4F9FB78051}" srcOrd="2" destOrd="0" presId="urn:microsoft.com/office/officeart/2005/8/layout/hierarchy1"/>
    <dgm:cxn modelId="{F39C66EE-A8AA-4B55-9F24-9767BF5BB9BD}" type="presParOf" srcId="{71F7A943-211E-4B81-825B-9B0B98D92013}" destId="{C82E87C2-1159-423B-B84F-10574CF73C1A}" srcOrd="3" destOrd="0" presId="urn:microsoft.com/office/officeart/2005/8/layout/hierarchy1"/>
    <dgm:cxn modelId="{218A362F-15A2-4735-A9DE-C441AEC43009}" type="presParOf" srcId="{C82E87C2-1159-423B-B84F-10574CF73C1A}" destId="{64BBCA25-003B-4DFF-84A4-BC7F5175370D}" srcOrd="0" destOrd="0" presId="urn:microsoft.com/office/officeart/2005/8/layout/hierarchy1"/>
    <dgm:cxn modelId="{EFA0BAFE-BF9E-4BCC-A028-805FC35F395A}" type="presParOf" srcId="{64BBCA25-003B-4DFF-84A4-BC7F5175370D}" destId="{FA237C84-8602-487C-8086-512E39C042A2}" srcOrd="0" destOrd="0" presId="urn:microsoft.com/office/officeart/2005/8/layout/hierarchy1"/>
    <dgm:cxn modelId="{88945E11-1C3D-4C36-9850-02C5A58732B6}" type="presParOf" srcId="{64BBCA25-003B-4DFF-84A4-BC7F5175370D}" destId="{032DF1F7-2485-405D-8C99-327DD0AEC49A}" srcOrd="1" destOrd="0" presId="urn:microsoft.com/office/officeart/2005/8/layout/hierarchy1"/>
    <dgm:cxn modelId="{295FF24E-2E43-43FC-8F85-57370D851BD3}" type="presParOf" srcId="{C82E87C2-1159-423B-B84F-10574CF73C1A}" destId="{04A31547-01D7-484D-A017-8F2373CD0419}" srcOrd="1" destOrd="0" presId="urn:microsoft.com/office/officeart/2005/8/layout/hierarchy1"/>
    <dgm:cxn modelId="{9A0A56C8-5478-49E2-AE52-D1624D9AAF77}" type="presParOf" srcId="{71F7A943-211E-4B81-825B-9B0B98D92013}" destId="{F4028B1C-3BA9-4657-A2B6-34636AD92DD3}" srcOrd="4" destOrd="0" presId="urn:microsoft.com/office/officeart/2005/8/layout/hierarchy1"/>
    <dgm:cxn modelId="{958BC55F-DE0A-424A-BD10-905600F2C977}" type="presParOf" srcId="{71F7A943-211E-4B81-825B-9B0B98D92013}" destId="{A72798B3-3B59-46DF-94FB-1D3D3A9D6805}" srcOrd="5" destOrd="0" presId="urn:microsoft.com/office/officeart/2005/8/layout/hierarchy1"/>
    <dgm:cxn modelId="{E7B31A8E-3FB1-4C56-A713-7E0ABE678632}" type="presParOf" srcId="{A72798B3-3B59-46DF-94FB-1D3D3A9D6805}" destId="{2C2FF1CE-8DEC-44AD-BD63-19614001E0D7}" srcOrd="0" destOrd="0" presId="urn:microsoft.com/office/officeart/2005/8/layout/hierarchy1"/>
    <dgm:cxn modelId="{F777C15A-8F08-45A2-8E75-24247C1E3303}" type="presParOf" srcId="{2C2FF1CE-8DEC-44AD-BD63-19614001E0D7}" destId="{72E29A29-58F0-486E-A5B2-D3C13DE389B8}" srcOrd="0" destOrd="0" presId="urn:microsoft.com/office/officeart/2005/8/layout/hierarchy1"/>
    <dgm:cxn modelId="{62861CDF-3D96-498E-8369-296FBB1BFA2D}" type="presParOf" srcId="{2C2FF1CE-8DEC-44AD-BD63-19614001E0D7}" destId="{EECD5D4B-DC7D-4BBC-B619-54222B69E395}" srcOrd="1" destOrd="0" presId="urn:microsoft.com/office/officeart/2005/8/layout/hierarchy1"/>
    <dgm:cxn modelId="{AFCB46BF-42C8-4BB4-83F4-E25F2C2EE5EB}" type="presParOf" srcId="{A72798B3-3B59-46DF-94FB-1D3D3A9D6805}" destId="{BAD9FEDE-836F-486F-92B5-DDCB6CA488DA}" srcOrd="1" destOrd="0" presId="urn:microsoft.com/office/officeart/2005/8/layout/hierarchy1"/>
    <dgm:cxn modelId="{6C9B77D4-ADAE-4348-B851-04A3A2B6BDDC}" type="presParOf" srcId="{BAD9FEDE-836F-486F-92B5-DDCB6CA488DA}" destId="{BB72DB59-4145-47F6-AA5E-D131B056C2A2}" srcOrd="0" destOrd="0" presId="urn:microsoft.com/office/officeart/2005/8/layout/hierarchy1"/>
    <dgm:cxn modelId="{E3C2C1DF-45C0-4F6B-9AF8-A7BE5A011A69}" type="presParOf" srcId="{BAD9FEDE-836F-486F-92B5-DDCB6CA488DA}" destId="{76894189-6DC6-4889-9626-638B24049AF7}" srcOrd="1" destOrd="0" presId="urn:microsoft.com/office/officeart/2005/8/layout/hierarchy1"/>
    <dgm:cxn modelId="{801D6FA7-E25B-482B-9FF1-EE6D5A078820}" type="presParOf" srcId="{76894189-6DC6-4889-9626-638B24049AF7}" destId="{BEEFA34D-92EB-42B2-A8C5-73238CE473AA}" srcOrd="0" destOrd="0" presId="urn:microsoft.com/office/officeart/2005/8/layout/hierarchy1"/>
    <dgm:cxn modelId="{FE586842-4008-498E-9A95-5B510257B340}" type="presParOf" srcId="{BEEFA34D-92EB-42B2-A8C5-73238CE473AA}" destId="{ECC79E67-9045-43E2-9B4E-B7A3808B8C3F}" srcOrd="0" destOrd="0" presId="urn:microsoft.com/office/officeart/2005/8/layout/hierarchy1"/>
    <dgm:cxn modelId="{CB3A1C27-A90B-4A18-A3BA-F932B92DD157}" type="presParOf" srcId="{BEEFA34D-92EB-42B2-A8C5-73238CE473AA}" destId="{9ADBA7DA-AD78-4473-B1CE-AA5531176838}" srcOrd="1" destOrd="0" presId="urn:microsoft.com/office/officeart/2005/8/layout/hierarchy1"/>
    <dgm:cxn modelId="{2619E378-0E77-452D-A4E0-795AB1C67319}" type="presParOf" srcId="{76894189-6DC6-4889-9626-638B24049AF7}" destId="{64F123EE-1EEB-4A4F-B81E-4BF3406AB374}" srcOrd="1" destOrd="0" presId="urn:microsoft.com/office/officeart/2005/8/layout/hierarchy1"/>
    <dgm:cxn modelId="{554270E7-F3DF-47E2-A187-04B52F0AD556}" type="presParOf" srcId="{64F123EE-1EEB-4A4F-B81E-4BF3406AB374}" destId="{21C83CAF-32FD-4041-8FBC-23CD2AB843CC}" srcOrd="0" destOrd="0" presId="urn:microsoft.com/office/officeart/2005/8/layout/hierarchy1"/>
    <dgm:cxn modelId="{9F755CD3-0C6A-49C3-92C7-D959E82C2C54}" type="presParOf" srcId="{64F123EE-1EEB-4A4F-B81E-4BF3406AB374}" destId="{AABA36CC-3796-411E-8649-92B9C23CB7C7}" srcOrd="1" destOrd="0" presId="urn:microsoft.com/office/officeart/2005/8/layout/hierarchy1"/>
    <dgm:cxn modelId="{A8FF1665-A780-4A23-93AB-D7A04F00824A}" type="presParOf" srcId="{AABA36CC-3796-411E-8649-92B9C23CB7C7}" destId="{D275DF48-E93F-4FA0-9BDA-DA92A7DC9D26}" srcOrd="0" destOrd="0" presId="urn:microsoft.com/office/officeart/2005/8/layout/hierarchy1"/>
    <dgm:cxn modelId="{34D54C19-DC94-422E-BF34-3A195EC58C60}" type="presParOf" srcId="{D275DF48-E93F-4FA0-9BDA-DA92A7DC9D26}" destId="{4495E45E-7393-42C6-A54F-1EF612E63759}" srcOrd="0" destOrd="0" presId="urn:microsoft.com/office/officeart/2005/8/layout/hierarchy1"/>
    <dgm:cxn modelId="{D20248B0-9E77-49C5-8C47-56165B7F8B08}" type="presParOf" srcId="{D275DF48-E93F-4FA0-9BDA-DA92A7DC9D26}" destId="{D28125D2-DD67-4429-855D-66E558EAE520}" srcOrd="1" destOrd="0" presId="urn:microsoft.com/office/officeart/2005/8/layout/hierarchy1"/>
    <dgm:cxn modelId="{AFE06CCF-9BB4-4859-885D-5E281801267A}" type="presParOf" srcId="{AABA36CC-3796-411E-8649-92B9C23CB7C7}" destId="{AF38F7E1-6834-4185-9113-6D7043A53811}" srcOrd="1" destOrd="0" presId="urn:microsoft.com/office/officeart/2005/8/layout/hierarchy1"/>
    <dgm:cxn modelId="{4195870A-B9E2-4214-ABD5-3977A8BB1DD3}" type="presParOf" srcId="{AF38F7E1-6834-4185-9113-6D7043A53811}" destId="{D4BD34CB-C335-4089-AA43-244E17585EE7}" srcOrd="0" destOrd="0" presId="urn:microsoft.com/office/officeart/2005/8/layout/hierarchy1"/>
    <dgm:cxn modelId="{443274F5-EC50-4909-AADB-5B1FDFC522BA}" type="presParOf" srcId="{AF38F7E1-6834-4185-9113-6D7043A53811}" destId="{3AE1BDCC-EC64-470E-B3EF-7C2AE08A4AB0}" srcOrd="1" destOrd="0" presId="urn:microsoft.com/office/officeart/2005/8/layout/hierarchy1"/>
    <dgm:cxn modelId="{B2348AC6-684F-4960-BF44-06901B0CCC8B}" type="presParOf" srcId="{3AE1BDCC-EC64-470E-B3EF-7C2AE08A4AB0}" destId="{D806A158-5DA0-4DE7-943F-E7441FE77E0B}" srcOrd="0" destOrd="0" presId="urn:microsoft.com/office/officeart/2005/8/layout/hierarchy1"/>
    <dgm:cxn modelId="{68865219-45CB-4BEC-8E23-A0D9914DD1C3}" type="presParOf" srcId="{D806A158-5DA0-4DE7-943F-E7441FE77E0B}" destId="{B41133E0-AAA5-4B82-8628-8E1DE9F3DEAA}" srcOrd="0" destOrd="0" presId="urn:microsoft.com/office/officeart/2005/8/layout/hierarchy1"/>
    <dgm:cxn modelId="{F7147242-1E34-458C-9A83-B9CC67CDC5BD}" type="presParOf" srcId="{D806A158-5DA0-4DE7-943F-E7441FE77E0B}" destId="{DED6889B-0097-4354-8E81-DB0210595E49}" srcOrd="1" destOrd="0" presId="urn:microsoft.com/office/officeart/2005/8/layout/hierarchy1"/>
    <dgm:cxn modelId="{9468D9E7-7E6D-4592-BE11-27302688DC32}" type="presParOf" srcId="{3AE1BDCC-EC64-470E-B3EF-7C2AE08A4AB0}" destId="{DB9328CF-B235-4A0D-88D9-4612FDA4C084}" srcOrd="1" destOrd="0" presId="urn:microsoft.com/office/officeart/2005/8/layout/hierarchy1"/>
    <dgm:cxn modelId="{386EADCC-A2F4-4FD2-8726-FC6E6F8A4C89}" type="presParOf" srcId="{DB9328CF-B235-4A0D-88D9-4612FDA4C084}" destId="{CEEB9044-4D4C-49AA-881F-D9C9B1105B16}" srcOrd="0" destOrd="0" presId="urn:microsoft.com/office/officeart/2005/8/layout/hierarchy1"/>
    <dgm:cxn modelId="{C7FF6E51-18D6-44C9-A971-4E7E08B8C616}" type="presParOf" srcId="{DB9328CF-B235-4A0D-88D9-4612FDA4C084}" destId="{0D335CD3-E2A8-4FE4-A433-D86B9D38030B}" srcOrd="1" destOrd="0" presId="urn:microsoft.com/office/officeart/2005/8/layout/hierarchy1"/>
    <dgm:cxn modelId="{683FB45A-0464-4C6E-9491-709B608D2756}" type="presParOf" srcId="{0D335CD3-E2A8-4FE4-A433-D86B9D38030B}" destId="{0B332290-F5AC-4CC4-A3EE-4147AFC453CC}" srcOrd="0" destOrd="0" presId="urn:microsoft.com/office/officeart/2005/8/layout/hierarchy1"/>
    <dgm:cxn modelId="{AB09684D-EDE1-4A12-AA42-B9DF624D02DC}" type="presParOf" srcId="{0B332290-F5AC-4CC4-A3EE-4147AFC453CC}" destId="{79A8E25E-6AC7-498F-A58F-6D5BE246E35F}" srcOrd="0" destOrd="0" presId="urn:microsoft.com/office/officeart/2005/8/layout/hierarchy1"/>
    <dgm:cxn modelId="{1AA2C10D-B007-43FC-8268-A102309F4DB0}" type="presParOf" srcId="{0B332290-F5AC-4CC4-A3EE-4147AFC453CC}" destId="{C032D67D-90DB-40F0-8D8C-BCE976294C17}" srcOrd="1" destOrd="0" presId="urn:microsoft.com/office/officeart/2005/8/layout/hierarchy1"/>
    <dgm:cxn modelId="{B4FA815A-45D0-4BBC-8E75-C070A348A06A}" type="presParOf" srcId="{0D335CD3-E2A8-4FE4-A433-D86B9D38030B}" destId="{948CC4AF-6CDF-4AAF-80E7-C31B3D35FE48}" srcOrd="1" destOrd="0" presId="urn:microsoft.com/office/officeart/2005/8/layout/hierarchy1"/>
    <dgm:cxn modelId="{868928C1-389C-436E-AEDF-9E5E3B1C3C78}" type="presParOf" srcId="{948CC4AF-6CDF-4AAF-80E7-C31B3D35FE48}" destId="{F04343A9-9F09-4C16-A353-7D14602BC7ED}" srcOrd="0" destOrd="0" presId="urn:microsoft.com/office/officeart/2005/8/layout/hierarchy1"/>
    <dgm:cxn modelId="{726099DD-7EBA-444B-9A46-05A3593C36A8}" type="presParOf" srcId="{948CC4AF-6CDF-4AAF-80E7-C31B3D35FE48}" destId="{A3DE6EE5-8770-4509-8188-7087AB15ACAF}" srcOrd="1" destOrd="0" presId="urn:microsoft.com/office/officeart/2005/8/layout/hierarchy1"/>
    <dgm:cxn modelId="{C881A134-2C2A-4ED3-AC7B-A9CD8AC80A96}" type="presParOf" srcId="{A3DE6EE5-8770-4509-8188-7087AB15ACAF}" destId="{AE807506-3835-4FEF-BBF4-0D33F154CF35}" srcOrd="0" destOrd="0" presId="urn:microsoft.com/office/officeart/2005/8/layout/hierarchy1"/>
    <dgm:cxn modelId="{C00C0C22-651E-479E-8D19-E7BB8431F631}" type="presParOf" srcId="{AE807506-3835-4FEF-BBF4-0D33F154CF35}" destId="{47C2BB12-E6DB-4E90-89CD-5DFE46453748}" srcOrd="0" destOrd="0" presId="urn:microsoft.com/office/officeart/2005/8/layout/hierarchy1"/>
    <dgm:cxn modelId="{4E7C62DB-A609-47F4-9B2D-50F889F29474}" type="presParOf" srcId="{AE807506-3835-4FEF-BBF4-0D33F154CF35}" destId="{9855562A-D4BB-4CC8-8B02-20330BA71B55}" srcOrd="1" destOrd="0" presId="urn:microsoft.com/office/officeart/2005/8/layout/hierarchy1"/>
    <dgm:cxn modelId="{AD0CC10F-E310-4938-BCE4-9E7D0FCEF68F}" type="presParOf" srcId="{A3DE6EE5-8770-4509-8188-7087AB15ACAF}" destId="{247DF0DB-49CA-4ADF-BD83-D9B72DE6CE95}" srcOrd="1" destOrd="0" presId="urn:microsoft.com/office/officeart/2005/8/layout/hierarchy1"/>
    <dgm:cxn modelId="{C0C6DECC-423D-4365-8D28-386A8465DE88}" type="presParOf" srcId="{BAD9FEDE-836F-486F-92B5-DDCB6CA488DA}" destId="{DEE4C359-3448-4023-A97C-DAF316ED8968}" srcOrd="2" destOrd="0" presId="urn:microsoft.com/office/officeart/2005/8/layout/hierarchy1"/>
    <dgm:cxn modelId="{48D29643-42AE-41A5-B519-F59569A88514}" type="presParOf" srcId="{BAD9FEDE-836F-486F-92B5-DDCB6CA488DA}" destId="{E24657AB-FC5B-4E92-94B5-4E5C856ACB81}" srcOrd="3" destOrd="0" presId="urn:microsoft.com/office/officeart/2005/8/layout/hierarchy1"/>
    <dgm:cxn modelId="{D2A79F34-B473-4FDC-99AB-6BF3012D7B96}" type="presParOf" srcId="{E24657AB-FC5B-4E92-94B5-4E5C856ACB81}" destId="{EA78119B-F4D9-449F-B513-D6BBF760C8B9}" srcOrd="0" destOrd="0" presId="urn:microsoft.com/office/officeart/2005/8/layout/hierarchy1"/>
    <dgm:cxn modelId="{4D0DC427-0D62-4C74-935E-06D6E674043A}" type="presParOf" srcId="{EA78119B-F4D9-449F-B513-D6BBF760C8B9}" destId="{6A6B0706-F3A3-475B-8CA0-71AC12E22794}" srcOrd="0" destOrd="0" presId="urn:microsoft.com/office/officeart/2005/8/layout/hierarchy1"/>
    <dgm:cxn modelId="{70A4C25F-A7B0-47CD-82D3-8D0F2A1ACE5F}" type="presParOf" srcId="{EA78119B-F4D9-449F-B513-D6BBF760C8B9}" destId="{6FAD26D0-DB3B-48DD-B7E8-35D41CA3DB3D}" srcOrd="1" destOrd="0" presId="urn:microsoft.com/office/officeart/2005/8/layout/hierarchy1"/>
    <dgm:cxn modelId="{B535F752-AEB2-4CE0-AFD0-679191E43D3F}" type="presParOf" srcId="{E24657AB-FC5B-4E92-94B5-4E5C856ACB81}" destId="{9A6E9F1B-582E-4388-8FB1-77A9772F8EF9}" srcOrd="1" destOrd="0" presId="urn:microsoft.com/office/officeart/2005/8/layout/hierarchy1"/>
    <dgm:cxn modelId="{966CF7DE-506A-4BE1-B3BA-1070318E0B3D}" type="presParOf" srcId="{BAD9FEDE-836F-486F-92B5-DDCB6CA488DA}" destId="{FB49C436-C1E5-49C7-938F-C40412275F2E}" srcOrd="4" destOrd="0" presId="urn:microsoft.com/office/officeart/2005/8/layout/hierarchy1"/>
    <dgm:cxn modelId="{A2C5A41A-633A-44D5-A3BA-FE23E9118BE1}" type="presParOf" srcId="{BAD9FEDE-836F-486F-92B5-DDCB6CA488DA}" destId="{90BC6231-198F-46A0-8A93-70C8AA5AE26D}" srcOrd="5" destOrd="0" presId="urn:microsoft.com/office/officeart/2005/8/layout/hierarchy1"/>
    <dgm:cxn modelId="{54405924-FA43-4D90-AF45-DDB5DCB41248}" type="presParOf" srcId="{90BC6231-198F-46A0-8A93-70C8AA5AE26D}" destId="{7EB7A7A0-491F-427A-BDDF-8C84DBD1A7DF}" srcOrd="0" destOrd="0" presId="urn:microsoft.com/office/officeart/2005/8/layout/hierarchy1"/>
    <dgm:cxn modelId="{999A37D1-7362-4A46-9C4D-558C59FC7E09}" type="presParOf" srcId="{7EB7A7A0-491F-427A-BDDF-8C84DBD1A7DF}" destId="{6BC950DD-86E7-4D58-8781-C7A01170081D}" srcOrd="0" destOrd="0" presId="urn:microsoft.com/office/officeart/2005/8/layout/hierarchy1"/>
    <dgm:cxn modelId="{D333CDF8-A4AF-4C96-9D27-C277060DEFDC}" type="presParOf" srcId="{7EB7A7A0-491F-427A-BDDF-8C84DBD1A7DF}" destId="{65437652-D43E-4985-88CA-F3A5F65384E9}" srcOrd="1" destOrd="0" presId="urn:microsoft.com/office/officeart/2005/8/layout/hierarchy1"/>
    <dgm:cxn modelId="{375A369B-1676-4DD6-9754-D209AD2A86B1}" type="presParOf" srcId="{90BC6231-198F-46A0-8A93-70C8AA5AE26D}" destId="{5A7113AD-4B4C-464A-AB3E-CFAD1009E235}" srcOrd="1" destOrd="0" presId="urn:microsoft.com/office/officeart/2005/8/layout/hierarchy1"/>
    <dgm:cxn modelId="{80658D4E-2ECE-4AEB-A51C-ABCB1F64A58F}" type="presParOf" srcId="{5A7113AD-4B4C-464A-AB3E-CFAD1009E235}" destId="{B6399D3F-A90E-4DF8-8EB6-00FBF3E9D1C6}" srcOrd="0" destOrd="0" presId="urn:microsoft.com/office/officeart/2005/8/layout/hierarchy1"/>
    <dgm:cxn modelId="{1FC7BC4B-2D44-4B22-8400-92418F45E953}" type="presParOf" srcId="{5A7113AD-4B4C-464A-AB3E-CFAD1009E235}" destId="{4788BE46-513E-4FE1-BDC6-EAD551E4131A}" srcOrd="1" destOrd="0" presId="urn:microsoft.com/office/officeart/2005/8/layout/hierarchy1"/>
    <dgm:cxn modelId="{F4F44179-9007-4256-A0F9-A12EECEB010B}" type="presParOf" srcId="{4788BE46-513E-4FE1-BDC6-EAD551E4131A}" destId="{2E17FF7A-768B-449C-BE96-CBD5865155FB}" srcOrd="0" destOrd="0" presId="urn:microsoft.com/office/officeart/2005/8/layout/hierarchy1"/>
    <dgm:cxn modelId="{62FA7517-1BFF-4521-BD24-D8EF2E2EE684}" type="presParOf" srcId="{2E17FF7A-768B-449C-BE96-CBD5865155FB}" destId="{02A901CA-7F7E-4811-8C61-927F44DD724D}" srcOrd="0" destOrd="0" presId="urn:microsoft.com/office/officeart/2005/8/layout/hierarchy1"/>
    <dgm:cxn modelId="{DB385DE0-3EA2-4EC2-A971-1F356FA7AC5C}" type="presParOf" srcId="{2E17FF7A-768B-449C-BE96-CBD5865155FB}" destId="{B0F67F6F-70ED-4F41-A2C0-85FC1A3E3BB8}" srcOrd="1" destOrd="0" presId="urn:microsoft.com/office/officeart/2005/8/layout/hierarchy1"/>
    <dgm:cxn modelId="{3A1CFC5C-2E39-4D1E-AB93-82E92C625BA9}" type="presParOf" srcId="{4788BE46-513E-4FE1-BDC6-EAD551E4131A}" destId="{086CA987-315E-446D-8C20-7AD5C501118C}" srcOrd="1" destOrd="0" presId="urn:microsoft.com/office/officeart/2005/8/layout/hierarchy1"/>
    <dgm:cxn modelId="{D40D51C5-034A-4144-AEFF-63E9E64A8584}" type="presParOf" srcId="{086CA987-315E-446D-8C20-7AD5C501118C}" destId="{088F7DA4-99AD-498C-9527-35276D29B61E}" srcOrd="0" destOrd="0" presId="urn:microsoft.com/office/officeart/2005/8/layout/hierarchy1"/>
    <dgm:cxn modelId="{12892C15-A476-42A7-8FC3-FA7B17F4A440}" type="presParOf" srcId="{086CA987-315E-446D-8C20-7AD5C501118C}" destId="{3BBB0999-6298-48A7-BFEC-D6C709C62545}" srcOrd="1" destOrd="0" presId="urn:microsoft.com/office/officeart/2005/8/layout/hierarchy1"/>
    <dgm:cxn modelId="{EB5638D7-D7E2-4734-A8FD-35F29410E426}" type="presParOf" srcId="{3BBB0999-6298-48A7-BFEC-D6C709C62545}" destId="{D240CF2D-5C90-407A-9396-B6B1D2C0A90F}" srcOrd="0" destOrd="0" presId="urn:microsoft.com/office/officeart/2005/8/layout/hierarchy1"/>
    <dgm:cxn modelId="{206413F1-D5B1-4BC0-8076-323FC7CBED32}" type="presParOf" srcId="{D240CF2D-5C90-407A-9396-B6B1D2C0A90F}" destId="{12E2E329-5931-4016-AB82-5BC0F0289907}" srcOrd="0" destOrd="0" presId="urn:microsoft.com/office/officeart/2005/8/layout/hierarchy1"/>
    <dgm:cxn modelId="{00B25F5E-CD54-4652-8AC3-EAE84BD6109B}" type="presParOf" srcId="{D240CF2D-5C90-407A-9396-B6B1D2C0A90F}" destId="{69F9F928-190E-455F-A2F4-8A40C2110B76}" srcOrd="1" destOrd="0" presId="urn:microsoft.com/office/officeart/2005/8/layout/hierarchy1"/>
    <dgm:cxn modelId="{91377D06-F6F7-47F8-BCB1-F0D6EC7B3241}" type="presParOf" srcId="{3BBB0999-6298-48A7-BFEC-D6C709C62545}" destId="{D516B8B1-7203-4C6B-A1B6-3F5BA70E4AA4}" srcOrd="1" destOrd="0" presId="urn:microsoft.com/office/officeart/2005/8/layout/hierarchy1"/>
    <dgm:cxn modelId="{56E95955-2F5B-4DC1-95DD-BD1F953FF763}" type="presParOf" srcId="{D516B8B1-7203-4C6B-A1B6-3F5BA70E4AA4}" destId="{598D55FA-0887-41E1-B23D-260BD1E0CC41}" srcOrd="0" destOrd="0" presId="urn:microsoft.com/office/officeart/2005/8/layout/hierarchy1"/>
    <dgm:cxn modelId="{EF9F7ADA-3AF5-4B5B-B5D7-0F586F32CB09}" type="presParOf" srcId="{D516B8B1-7203-4C6B-A1B6-3F5BA70E4AA4}" destId="{A087C6B3-9A2B-45A4-A696-77B85AFB6BF8}" srcOrd="1" destOrd="0" presId="urn:microsoft.com/office/officeart/2005/8/layout/hierarchy1"/>
    <dgm:cxn modelId="{EE36228C-82D0-4F4F-97D9-2B869118D7C8}" type="presParOf" srcId="{A087C6B3-9A2B-45A4-A696-77B85AFB6BF8}" destId="{4BA0AD57-8AE3-4B1D-B8D1-A57DC11D4385}" srcOrd="0" destOrd="0" presId="urn:microsoft.com/office/officeart/2005/8/layout/hierarchy1"/>
    <dgm:cxn modelId="{10F4293E-8881-4239-A6CA-13A7F33F6142}" type="presParOf" srcId="{4BA0AD57-8AE3-4B1D-B8D1-A57DC11D4385}" destId="{6076AC6B-C913-4AB6-BC25-9590AD7BC79B}" srcOrd="0" destOrd="0" presId="urn:microsoft.com/office/officeart/2005/8/layout/hierarchy1"/>
    <dgm:cxn modelId="{33765A56-0A2F-4439-97A8-DAA9BD222D9A}" type="presParOf" srcId="{4BA0AD57-8AE3-4B1D-B8D1-A57DC11D4385}" destId="{CEA9FEC6-2912-4BFD-B6FD-7D73AB126048}" srcOrd="1" destOrd="0" presId="urn:microsoft.com/office/officeart/2005/8/layout/hierarchy1"/>
    <dgm:cxn modelId="{8E6F9EBC-3B17-47FC-A9CB-5560846B9855}" type="presParOf" srcId="{A087C6B3-9A2B-45A4-A696-77B85AFB6BF8}" destId="{C14E100C-A61F-4188-8CA5-F12DDCC192CA}" srcOrd="1" destOrd="0" presId="urn:microsoft.com/office/officeart/2005/8/layout/hierarchy1"/>
    <dgm:cxn modelId="{62544730-3B27-41A5-94AE-983697A6F9B6}" type="presParOf" srcId="{3000B3E3-77D8-4406-934F-7FEFFE664D2D}" destId="{D486F580-351C-4235-A0E1-7406C5AA5BF5}" srcOrd="4" destOrd="0" presId="urn:microsoft.com/office/officeart/2005/8/layout/hierarchy1"/>
    <dgm:cxn modelId="{236D5E59-7FB7-4A2B-9FE4-BC43E4069A86}" type="presParOf" srcId="{3000B3E3-77D8-4406-934F-7FEFFE664D2D}" destId="{A802F08F-25FD-41A9-A548-2457CA197E8C}" srcOrd="5" destOrd="0" presId="urn:microsoft.com/office/officeart/2005/8/layout/hierarchy1"/>
    <dgm:cxn modelId="{D9E40208-EBDF-4BC2-804B-3007D8845A3B}" type="presParOf" srcId="{A802F08F-25FD-41A9-A548-2457CA197E8C}" destId="{E7B37CA7-B5B3-4659-8C59-D74C0EAD1FA4}" srcOrd="0" destOrd="0" presId="urn:microsoft.com/office/officeart/2005/8/layout/hierarchy1"/>
    <dgm:cxn modelId="{AAC3AB59-3BF3-4102-B533-B4E562DAEE94}" type="presParOf" srcId="{E7B37CA7-B5B3-4659-8C59-D74C0EAD1FA4}" destId="{BB7B1E7A-9415-4FD0-B24E-65E6D8F8896F}" srcOrd="0" destOrd="0" presId="urn:microsoft.com/office/officeart/2005/8/layout/hierarchy1"/>
    <dgm:cxn modelId="{B2259A7A-3AA2-4E86-A968-CA9042983C5A}" type="presParOf" srcId="{E7B37CA7-B5B3-4659-8C59-D74C0EAD1FA4}" destId="{C56E3EAA-C591-4A32-9BB1-9B0CA31BAF79}" srcOrd="1" destOrd="0" presId="urn:microsoft.com/office/officeart/2005/8/layout/hierarchy1"/>
    <dgm:cxn modelId="{81F6B7AD-A667-410F-BF2E-89865F5BEFF2}" type="presParOf" srcId="{A802F08F-25FD-41A9-A548-2457CA197E8C}" destId="{6C7F5643-4111-46CF-A8B8-FEF4B788548B}" srcOrd="1" destOrd="0" presId="urn:microsoft.com/office/officeart/2005/8/layout/hierarchy1"/>
    <dgm:cxn modelId="{E33B500F-17CE-463A-9602-839CE7F20FE2}" type="presParOf" srcId="{E122E3E0-2096-4224-82D9-7A1EAB3A601F}" destId="{36B52939-6A47-4A48-87F2-C05F792AB46C}" srcOrd="14" destOrd="0" presId="urn:microsoft.com/office/officeart/2005/8/layout/hierarchy1"/>
    <dgm:cxn modelId="{3EECA74A-5083-427A-BB3C-B34A870E9EC8}" type="presParOf" srcId="{E122E3E0-2096-4224-82D9-7A1EAB3A601F}" destId="{04FBAE48-AC33-4003-986B-1EC93F1B0F30}" srcOrd="15" destOrd="0" presId="urn:microsoft.com/office/officeart/2005/8/layout/hierarchy1"/>
    <dgm:cxn modelId="{BFD3B556-B31C-49C3-BC5B-13CF4DB1C302}" type="presParOf" srcId="{04FBAE48-AC33-4003-986B-1EC93F1B0F30}" destId="{E48C4F47-9E2E-469C-9FD2-88A4E886202D}" srcOrd="0" destOrd="0" presId="urn:microsoft.com/office/officeart/2005/8/layout/hierarchy1"/>
    <dgm:cxn modelId="{64908A6A-5DEC-4A12-93FE-83586BE74A87}" type="presParOf" srcId="{E48C4F47-9E2E-469C-9FD2-88A4E886202D}" destId="{872A815A-FE59-4F5F-86E8-3C37A8BABE37}" srcOrd="0" destOrd="0" presId="urn:microsoft.com/office/officeart/2005/8/layout/hierarchy1"/>
    <dgm:cxn modelId="{1EDB5A44-54B0-4342-BF4C-495645E5153B}" type="presParOf" srcId="{E48C4F47-9E2E-469C-9FD2-88A4E886202D}" destId="{1905A200-1F77-4795-8BA4-8CF094580327}" srcOrd="1" destOrd="0" presId="urn:microsoft.com/office/officeart/2005/8/layout/hierarchy1"/>
    <dgm:cxn modelId="{EFB6360F-3620-40D0-995C-9CF3E0E4D818}" type="presParOf" srcId="{04FBAE48-AC33-4003-986B-1EC93F1B0F30}" destId="{84498B60-BC22-4A45-B020-D3B3B40670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0D5684-9384-44A5-B7BF-7DD5D45E90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36786-F7FF-45FE-95F2-A990DF02C3F6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B910B9C7-726D-495D-9320-ED1652E077C6}" type="parTrans" cxnId="{B659450A-C79D-4190-A699-BC574EC46644}">
      <dgm:prSet/>
      <dgm:spPr/>
      <dgm:t>
        <a:bodyPr/>
        <a:lstStyle/>
        <a:p>
          <a:endParaRPr lang="en-US"/>
        </a:p>
      </dgm:t>
    </dgm:pt>
    <dgm:pt modelId="{ACEC8218-FF79-4870-9A3F-49198F645D80}" type="sibTrans" cxnId="{B659450A-C79D-4190-A699-BC574EC46644}">
      <dgm:prSet/>
      <dgm:spPr/>
      <dgm:t>
        <a:bodyPr/>
        <a:lstStyle/>
        <a:p>
          <a:endParaRPr lang="en-US"/>
        </a:p>
      </dgm:t>
    </dgm:pt>
    <dgm:pt modelId="{4E655408-6772-4E43-9F19-A51C6FA44FB1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8F83A8F9-BE00-4A43-B090-0A9F1F7D8FE3}" type="parTrans" cxnId="{71F2D609-39B3-433B-A911-ADD90937761A}">
      <dgm:prSet/>
      <dgm:spPr/>
      <dgm:t>
        <a:bodyPr/>
        <a:lstStyle/>
        <a:p>
          <a:endParaRPr lang="en-US"/>
        </a:p>
      </dgm:t>
    </dgm:pt>
    <dgm:pt modelId="{E2A7BA51-9CAD-4D3F-A24D-921C02DADF86}" type="sibTrans" cxnId="{71F2D609-39B3-433B-A911-ADD90937761A}">
      <dgm:prSet/>
      <dgm:spPr/>
      <dgm:t>
        <a:bodyPr/>
        <a:lstStyle/>
        <a:p>
          <a:endParaRPr lang="en-US"/>
        </a:p>
      </dgm:t>
    </dgm:pt>
    <dgm:pt modelId="{9A702E3E-0D4F-4E3D-8BBD-30DA6F187337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065413D8-652B-4017-B8F4-852AB0491DE3}" type="parTrans" cxnId="{AF792ED2-27B6-4247-8020-BADD4824E750}">
      <dgm:prSet/>
      <dgm:spPr/>
      <dgm:t>
        <a:bodyPr/>
        <a:lstStyle/>
        <a:p>
          <a:endParaRPr lang="en-US"/>
        </a:p>
      </dgm:t>
    </dgm:pt>
    <dgm:pt modelId="{71415E2F-1CEF-4627-B4AF-9E1D534D4A3B}" type="sibTrans" cxnId="{AF792ED2-27B6-4247-8020-BADD4824E750}">
      <dgm:prSet/>
      <dgm:spPr/>
      <dgm:t>
        <a:bodyPr/>
        <a:lstStyle/>
        <a:p>
          <a:endParaRPr lang="en-US"/>
        </a:p>
      </dgm:t>
    </dgm:pt>
    <dgm:pt modelId="{A8BF957B-E9DC-4030-98FA-684CE7DD6DCF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232B7420-656D-4A58-A6C0-A9BE875CAB5D}" type="parTrans" cxnId="{7CB52E4C-1F38-469A-BAFE-E7E7739C616A}">
      <dgm:prSet/>
      <dgm:spPr/>
      <dgm:t>
        <a:bodyPr/>
        <a:lstStyle/>
        <a:p>
          <a:endParaRPr lang="en-US"/>
        </a:p>
      </dgm:t>
    </dgm:pt>
    <dgm:pt modelId="{F3471CBE-8776-4A00-9A8B-412492509705}" type="sibTrans" cxnId="{7CB52E4C-1F38-469A-BAFE-E7E7739C616A}">
      <dgm:prSet/>
      <dgm:spPr/>
      <dgm:t>
        <a:bodyPr/>
        <a:lstStyle/>
        <a:p>
          <a:endParaRPr lang="en-US"/>
        </a:p>
      </dgm:t>
    </dgm:pt>
    <dgm:pt modelId="{C5945A14-84FC-4956-A4E6-8036FCB88458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15E7A2F7-1BB7-41EB-A3EB-CB5D7FA7FDE6}" type="parTrans" cxnId="{FAE3A559-419B-40FF-9028-A710E30306A1}">
      <dgm:prSet/>
      <dgm:spPr/>
      <dgm:t>
        <a:bodyPr/>
        <a:lstStyle/>
        <a:p>
          <a:endParaRPr lang="en-US"/>
        </a:p>
      </dgm:t>
    </dgm:pt>
    <dgm:pt modelId="{9CB92644-6264-49E7-BDD0-0CF9C4B628DA}" type="sibTrans" cxnId="{FAE3A559-419B-40FF-9028-A710E30306A1}">
      <dgm:prSet/>
      <dgm:spPr/>
      <dgm:t>
        <a:bodyPr/>
        <a:lstStyle/>
        <a:p>
          <a:endParaRPr lang="en-US"/>
        </a:p>
      </dgm:t>
    </dgm:pt>
    <dgm:pt modelId="{6F244300-A8A6-4376-BCA1-5B562E17BCE8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31D6F3B8-1F5A-4E46-BBDA-7182902EC7C1}" type="parTrans" cxnId="{DB78BC73-B70F-48FF-9975-13939F27C14D}">
      <dgm:prSet/>
      <dgm:spPr/>
      <dgm:t>
        <a:bodyPr/>
        <a:lstStyle/>
        <a:p>
          <a:endParaRPr lang="en-US"/>
        </a:p>
      </dgm:t>
    </dgm:pt>
    <dgm:pt modelId="{135F3E48-3AA6-41F7-AD17-B20CED36CD8A}" type="sibTrans" cxnId="{DB78BC73-B70F-48FF-9975-13939F27C14D}">
      <dgm:prSet/>
      <dgm:spPr/>
      <dgm:t>
        <a:bodyPr/>
        <a:lstStyle/>
        <a:p>
          <a:endParaRPr lang="en-US"/>
        </a:p>
      </dgm:t>
    </dgm:pt>
    <dgm:pt modelId="{25CEA2A5-3E5C-49CC-8401-33D386BAEB4B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24CF7B4-A223-4D53-9A72-297615D0DFE6}" type="parTrans" cxnId="{DAB8199B-38CC-4BFE-B598-4F518BC71485}">
      <dgm:prSet/>
      <dgm:spPr/>
      <dgm:t>
        <a:bodyPr/>
        <a:lstStyle/>
        <a:p>
          <a:endParaRPr lang="en-US"/>
        </a:p>
      </dgm:t>
    </dgm:pt>
    <dgm:pt modelId="{0D3E7E53-C809-4B60-8CA4-174EDCB33839}" type="sibTrans" cxnId="{DAB8199B-38CC-4BFE-B598-4F518BC71485}">
      <dgm:prSet/>
      <dgm:spPr/>
      <dgm:t>
        <a:bodyPr/>
        <a:lstStyle/>
        <a:p>
          <a:endParaRPr lang="en-US"/>
        </a:p>
      </dgm:t>
    </dgm:pt>
    <dgm:pt modelId="{F59D43CB-D3C3-4D78-A6D5-939D4F443014}">
      <dgm:prSet phldrT="[Text]"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6F5ED85-C9ED-45A0-9ECB-AA0C86E7D32A}" type="parTrans" cxnId="{F99EEF90-AB57-45F4-9B3D-D5A118B428B1}">
      <dgm:prSet/>
      <dgm:spPr/>
      <dgm:t>
        <a:bodyPr/>
        <a:lstStyle/>
        <a:p>
          <a:endParaRPr lang="en-US"/>
        </a:p>
      </dgm:t>
    </dgm:pt>
    <dgm:pt modelId="{9B04C10B-3288-4C80-96FD-9198325F393B}" type="sibTrans" cxnId="{F99EEF90-AB57-45F4-9B3D-D5A118B428B1}">
      <dgm:prSet/>
      <dgm:spPr/>
      <dgm:t>
        <a:bodyPr/>
        <a:lstStyle/>
        <a:p>
          <a:endParaRPr lang="en-US"/>
        </a:p>
      </dgm:t>
    </dgm:pt>
    <dgm:pt modelId="{C7FA5F73-0C88-47FC-A4F5-C21500A151D8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B0A7F12-F811-41DA-A75F-F66A602DF629}" type="parTrans" cxnId="{12BC74E9-867A-499F-BEB5-BD1261AA29F1}">
      <dgm:prSet/>
      <dgm:spPr/>
      <dgm:t>
        <a:bodyPr/>
        <a:lstStyle/>
        <a:p>
          <a:endParaRPr lang="en-US"/>
        </a:p>
      </dgm:t>
    </dgm:pt>
    <dgm:pt modelId="{9984FA5F-E934-4F49-8C25-8F8FBA8EDED0}" type="sibTrans" cxnId="{12BC74E9-867A-499F-BEB5-BD1261AA29F1}">
      <dgm:prSet/>
      <dgm:spPr/>
      <dgm:t>
        <a:bodyPr/>
        <a:lstStyle/>
        <a:p>
          <a:endParaRPr lang="en-US"/>
        </a:p>
      </dgm:t>
    </dgm:pt>
    <dgm:pt modelId="{3CADAD94-775D-4514-8DF0-4CE5F6CB6AA4}">
      <dgm:prSet phldrT="[Text]"/>
      <dgm:spPr/>
      <dgm:t>
        <a:bodyPr/>
        <a:lstStyle/>
        <a:p>
          <a:r>
            <a:rPr lang="en-US" dirty="0" err="1" smtClean="0"/>
            <a:t>ro</a:t>
          </a:r>
          <a:endParaRPr lang="en-US" dirty="0"/>
        </a:p>
      </dgm:t>
    </dgm:pt>
    <dgm:pt modelId="{873988DC-EDF0-461A-941D-A9F5BC984360}" type="parTrans" cxnId="{77E73005-8187-40EA-B771-9B82E6579E8D}">
      <dgm:prSet/>
      <dgm:spPr/>
      <dgm:t>
        <a:bodyPr/>
        <a:lstStyle/>
        <a:p>
          <a:endParaRPr lang="en-US"/>
        </a:p>
      </dgm:t>
    </dgm:pt>
    <dgm:pt modelId="{34FE29E6-A4A5-4804-8F41-30570FFAE7C0}" type="sibTrans" cxnId="{77E73005-8187-40EA-B771-9B82E6579E8D}">
      <dgm:prSet/>
      <dgm:spPr/>
      <dgm:t>
        <a:bodyPr/>
        <a:lstStyle/>
        <a:p>
          <a:endParaRPr lang="en-US"/>
        </a:p>
      </dgm:t>
    </dgm:pt>
    <dgm:pt modelId="{D70BA74F-5C95-47E1-BE6A-A10A72142E9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BDFA43F-BB71-4404-8E51-B3C7149BA451}" type="parTrans" cxnId="{025CCBD7-9965-46B3-B99F-371518439106}">
      <dgm:prSet/>
      <dgm:spPr/>
      <dgm:t>
        <a:bodyPr/>
        <a:lstStyle/>
        <a:p>
          <a:endParaRPr lang="en-US"/>
        </a:p>
      </dgm:t>
    </dgm:pt>
    <dgm:pt modelId="{69761070-91D0-4A93-B2B8-709B1CC78B28}" type="sibTrans" cxnId="{025CCBD7-9965-46B3-B99F-371518439106}">
      <dgm:prSet/>
      <dgm:spPr/>
      <dgm:t>
        <a:bodyPr/>
        <a:lstStyle/>
        <a:p>
          <a:endParaRPr lang="en-US"/>
        </a:p>
      </dgm:t>
    </dgm:pt>
    <dgm:pt modelId="{00ADC56A-E3C1-4F7F-845A-4D76AFBE0BCD}">
      <dgm:prSet phldrT="[Text]"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C2899D9-968C-4F1F-9A4A-F91F24B22D66}" type="parTrans" cxnId="{7A706A71-0044-43DE-9224-E82C99FB946D}">
      <dgm:prSet/>
      <dgm:spPr/>
      <dgm:t>
        <a:bodyPr/>
        <a:lstStyle/>
        <a:p>
          <a:endParaRPr lang="en-US"/>
        </a:p>
      </dgm:t>
    </dgm:pt>
    <dgm:pt modelId="{EA7B4026-97A5-41E0-A63E-2188D854B2C0}" type="sibTrans" cxnId="{7A706A71-0044-43DE-9224-E82C99FB946D}">
      <dgm:prSet/>
      <dgm:spPr/>
      <dgm:t>
        <a:bodyPr/>
        <a:lstStyle/>
        <a:p>
          <a:endParaRPr lang="en-US"/>
        </a:p>
      </dgm:t>
    </dgm:pt>
    <dgm:pt modelId="{439AFB0D-2424-439F-82F8-17ABF2782A4D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2A44376-6783-475A-8ECD-1EC7912FB6FF}" type="parTrans" cxnId="{23159402-6348-4B90-9608-345F4F29A9A1}">
      <dgm:prSet/>
      <dgm:spPr/>
      <dgm:t>
        <a:bodyPr/>
        <a:lstStyle/>
        <a:p>
          <a:endParaRPr lang="en-US"/>
        </a:p>
      </dgm:t>
    </dgm:pt>
    <dgm:pt modelId="{533498FB-CF22-4A71-8387-97B463C35AC9}" type="sibTrans" cxnId="{23159402-6348-4B90-9608-345F4F29A9A1}">
      <dgm:prSet/>
      <dgm:spPr/>
      <dgm:t>
        <a:bodyPr/>
        <a:lstStyle/>
        <a:p>
          <a:endParaRPr lang="en-US"/>
        </a:p>
      </dgm:t>
    </dgm:pt>
    <dgm:pt modelId="{7D513132-5FAC-4260-B2D1-961C173F99D5}">
      <dgm:prSet phldrT="[Text]"/>
      <dgm:spPr/>
      <dgm:t>
        <a:bodyPr/>
        <a:lstStyle/>
        <a:p>
          <a:r>
            <a:rPr lang="en-US" dirty="0" smtClean="0"/>
            <a:t>&lt;=</a:t>
          </a:r>
          <a:endParaRPr lang="en-US" dirty="0"/>
        </a:p>
      </dgm:t>
    </dgm:pt>
    <dgm:pt modelId="{FECF8639-88BC-41E1-A30D-7C3D25ABCB6C}" type="parTrans" cxnId="{DFCBB65D-2F3C-40FA-8B9D-B55C692B9EEB}">
      <dgm:prSet/>
      <dgm:spPr/>
      <dgm:t>
        <a:bodyPr/>
        <a:lstStyle/>
        <a:p>
          <a:endParaRPr lang="en-US"/>
        </a:p>
      </dgm:t>
    </dgm:pt>
    <dgm:pt modelId="{7D6D7249-D1F2-4E93-86BE-C4A913E70BE2}" type="sibTrans" cxnId="{DFCBB65D-2F3C-40FA-8B9D-B55C692B9EEB}">
      <dgm:prSet/>
      <dgm:spPr/>
      <dgm:t>
        <a:bodyPr/>
        <a:lstStyle/>
        <a:p>
          <a:endParaRPr lang="en-US"/>
        </a:p>
      </dgm:t>
    </dgm:pt>
    <dgm:pt modelId="{9912E43F-4791-41FD-BBFC-F88243619721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8CC897F-7AD7-45DD-BFA7-E45339C8012F}" type="parTrans" cxnId="{FBCC4FC8-A804-48B8-B8F3-4C581B026AF0}">
      <dgm:prSet/>
      <dgm:spPr/>
      <dgm:t>
        <a:bodyPr/>
        <a:lstStyle/>
        <a:p>
          <a:endParaRPr lang="en-US"/>
        </a:p>
      </dgm:t>
    </dgm:pt>
    <dgm:pt modelId="{00E8BA23-4901-42AD-B8A6-54B5FE3EBFE6}" type="sibTrans" cxnId="{FBCC4FC8-A804-48B8-B8F3-4C581B026AF0}">
      <dgm:prSet/>
      <dgm:spPr/>
      <dgm:t>
        <a:bodyPr/>
        <a:lstStyle/>
        <a:p>
          <a:endParaRPr lang="en-US"/>
        </a:p>
      </dgm:t>
    </dgm:pt>
    <dgm:pt modelId="{94267814-9C28-4146-A3EE-64B854900E28}">
      <dgm:prSet phldrT="[Text]"/>
      <dgm:spPr/>
      <dgm:t>
        <a:bodyPr/>
        <a:lstStyle/>
        <a:p>
          <a:r>
            <a:rPr lang="en-US" dirty="0" smtClean="0"/>
            <a:t>{</a:t>
          </a:r>
          <a:endParaRPr lang="en-US" dirty="0"/>
        </a:p>
      </dgm:t>
    </dgm:pt>
    <dgm:pt modelId="{02E23306-B001-4D19-9F20-6BE06A8FA559}" type="parTrans" cxnId="{B5076D2B-7A59-4973-865B-905D24EAB12C}">
      <dgm:prSet/>
      <dgm:spPr/>
      <dgm:t>
        <a:bodyPr/>
        <a:lstStyle/>
        <a:p>
          <a:endParaRPr lang="en-US"/>
        </a:p>
      </dgm:t>
    </dgm:pt>
    <dgm:pt modelId="{925DE347-0085-4CBB-AABA-B73527DE69A9}" type="sibTrans" cxnId="{B5076D2B-7A59-4973-865B-905D24EAB12C}">
      <dgm:prSet/>
      <dgm:spPr/>
      <dgm:t>
        <a:bodyPr/>
        <a:lstStyle/>
        <a:p>
          <a:endParaRPr lang="en-US"/>
        </a:p>
      </dgm:t>
    </dgm:pt>
    <dgm:pt modelId="{CF8D59D0-9E2D-45CB-AFE7-46CEBD95DC76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09B28599-E8CE-425C-BB4F-7E4D5725C976}" type="parTrans" cxnId="{A7E5CF59-85A0-4230-8B13-76B3717B6564}">
      <dgm:prSet/>
      <dgm:spPr/>
      <dgm:t>
        <a:bodyPr/>
        <a:lstStyle/>
        <a:p>
          <a:endParaRPr lang="en-US"/>
        </a:p>
      </dgm:t>
    </dgm:pt>
    <dgm:pt modelId="{03BD2C76-D1FD-4734-BA38-6E5D9E30B1CB}" type="sibTrans" cxnId="{A7E5CF59-85A0-4230-8B13-76B3717B6564}">
      <dgm:prSet/>
      <dgm:spPr/>
      <dgm:t>
        <a:bodyPr/>
        <a:lstStyle/>
        <a:p>
          <a:endParaRPr lang="en-US"/>
        </a:p>
      </dgm:t>
    </dgm:pt>
    <dgm:pt modelId="{3242014D-FA1D-485F-9E59-8857465DB4BB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11C6218B-9C00-4848-BB3C-FD0CD3C0E1E2}" type="parTrans" cxnId="{970A0918-786A-4A40-9E30-A0BB49C6B85C}">
      <dgm:prSet/>
      <dgm:spPr/>
      <dgm:t>
        <a:bodyPr/>
        <a:lstStyle/>
        <a:p>
          <a:endParaRPr lang="en-US"/>
        </a:p>
      </dgm:t>
    </dgm:pt>
    <dgm:pt modelId="{0F238C13-3D08-4449-B880-5D258B22B4E4}" type="sibTrans" cxnId="{970A0918-786A-4A40-9E30-A0BB49C6B85C}">
      <dgm:prSet/>
      <dgm:spPr/>
      <dgm:t>
        <a:bodyPr/>
        <a:lstStyle/>
        <a:p>
          <a:endParaRPr lang="en-US"/>
        </a:p>
      </dgm:t>
    </dgm:pt>
    <dgm:pt modelId="{BD8CA7CE-0808-493E-A0A2-939C11CA1347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5D1CE831-3E65-48C5-B276-476807B3B437}" type="parTrans" cxnId="{CBAEF371-9DF6-4EC2-9D9C-9A9C8E9C4E61}">
      <dgm:prSet/>
      <dgm:spPr/>
      <dgm:t>
        <a:bodyPr/>
        <a:lstStyle/>
        <a:p>
          <a:endParaRPr lang="en-US"/>
        </a:p>
      </dgm:t>
    </dgm:pt>
    <dgm:pt modelId="{B839D51A-CF49-4CEF-B8D4-D8A76E9622F3}" type="sibTrans" cxnId="{CBAEF371-9DF6-4EC2-9D9C-9A9C8E9C4E61}">
      <dgm:prSet/>
      <dgm:spPr/>
      <dgm:t>
        <a:bodyPr/>
        <a:lstStyle/>
        <a:p>
          <a:endParaRPr lang="en-US"/>
        </a:p>
      </dgm:t>
    </dgm:pt>
    <dgm:pt modelId="{58CF1EA9-3040-4FE1-B23C-1D644F9FE249}">
      <dgm:prSet phldrT="[Text]"/>
      <dgm:spPr>
        <a:noFill/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7F61DA88-D810-43BF-A709-748BC0948EAA}" type="parTrans" cxnId="{54C037E7-2298-468B-912D-217C4D1F0797}">
      <dgm:prSet/>
      <dgm:spPr/>
      <dgm:t>
        <a:bodyPr/>
        <a:lstStyle/>
        <a:p>
          <a:endParaRPr lang="en-US"/>
        </a:p>
      </dgm:t>
    </dgm:pt>
    <dgm:pt modelId="{B63F4FB8-D98B-42A2-A0DF-D686D46E03A5}" type="sibTrans" cxnId="{54C037E7-2298-468B-912D-217C4D1F0797}">
      <dgm:prSet/>
      <dgm:spPr/>
      <dgm:t>
        <a:bodyPr/>
        <a:lstStyle/>
        <a:p>
          <a:endParaRPr lang="en-US"/>
        </a:p>
      </dgm:t>
    </dgm:pt>
    <dgm:pt modelId="{A8B6EDC7-AD75-4C74-B92F-64A3E405E4D7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70311944-DAEB-4F7E-963F-7F0B97662423}" type="parTrans" cxnId="{D26FE68C-E78D-419A-8DB3-F6BE3F73BA22}">
      <dgm:prSet/>
      <dgm:spPr/>
      <dgm:t>
        <a:bodyPr/>
        <a:lstStyle/>
        <a:p>
          <a:endParaRPr lang="en-US"/>
        </a:p>
      </dgm:t>
    </dgm:pt>
    <dgm:pt modelId="{CC2D487A-54D4-4402-8CC6-3172836BE5C8}" type="sibTrans" cxnId="{D26FE68C-E78D-419A-8DB3-F6BE3F73BA22}">
      <dgm:prSet/>
      <dgm:spPr/>
      <dgm:t>
        <a:bodyPr/>
        <a:lstStyle/>
        <a:p>
          <a:endParaRPr lang="en-US"/>
        </a:p>
      </dgm:t>
    </dgm:pt>
    <dgm:pt modelId="{F734B3CE-E7D5-4821-A357-340E93E8A31B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A310DA8-BDE3-403B-A2DA-9DCD76A05FD8}" type="parTrans" cxnId="{FEB21F2A-BB32-4B66-B3DD-6ECB8DC83A09}">
      <dgm:prSet/>
      <dgm:spPr/>
      <dgm:t>
        <a:bodyPr/>
        <a:lstStyle/>
        <a:p>
          <a:endParaRPr lang="en-US"/>
        </a:p>
      </dgm:t>
    </dgm:pt>
    <dgm:pt modelId="{0DFE48B0-36B6-4652-BACA-9FE7AB60E896}" type="sibTrans" cxnId="{FEB21F2A-BB32-4B66-B3DD-6ECB8DC83A09}">
      <dgm:prSet/>
      <dgm:spPr/>
      <dgm:t>
        <a:bodyPr/>
        <a:lstStyle/>
        <a:p>
          <a:endParaRPr lang="en-US"/>
        </a:p>
      </dgm:t>
    </dgm:pt>
    <dgm:pt modelId="{E3645873-B80D-472E-8573-A88AB637A87C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388B7E2B-FF2B-43EF-B49C-714EB07AF2FC}" type="parTrans" cxnId="{21D40A54-1D51-4660-B187-6AF4A3422A43}">
      <dgm:prSet/>
      <dgm:spPr/>
      <dgm:t>
        <a:bodyPr/>
        <a:lstStyle/>
        <a:p>
          <a:endParaRPr lang="en-US"/>
        </a:p>
      </dgm:t>
    </dgm:pt>
    <dgm:pt modelId="{5CCBCA19-41A4-4704-814A-B8D63A653046}" type="sibTrans" cxnId="{21D40A54-1D51-4660-B187-6AF4A3422A43}">
      <dgm:prSet/>
      <dgm:spPr/>
      <dgm:t>
        <a:bodyPr/>
        <a:lstStyle/>
        <a:p>
          <a:endParaRPr lang="en-US"/>
        </a:p>
      </dgm:t>
    </dgm:pt>
    <dgm:pt modelId="{84AA312C-4A3B-47F8-BE25-B8EF9AB2C416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FF2D4C8-C0C2-44CD-9D7A-A08E8242F878}" type="parTrans" cxnId="{33C80FD5-8F58-4760-8A33-0E6B47BF9904}">
      <dgm:prSet/>
      <dgm:spPr/>
      <dgm:t>
        <a:bodyPr/>
        <a:lstStyle/>
        <a:p>
          <a:endParaRPr lang="en-US"/>
        </a:p>
      </dgm:t>
    </dgm:pt>
    <dgm:pt modelId="{F9FB2B88-9098-4232-9022-18FDBE526AA3}" type="sibTrans" cxnId="{33C80FD5-8F58-4760-8A33-0E6B47BF9904}">
      <dgm:prSet/>
      <dgm:spPr/>
      <dgm:t>
        <a:bodyPr/>
        <a:lstStyle/>
        <a:p>
          <a:endParaRPr lang="en-US"/>
        </a:p>
      </dgm:t>
    </dgm:pt>
    <dgm:pt modelId="{F82A63B1-517A-4456-B6BA-9D21653331E1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07E13DBC-F972-4A4D-BA0F-6F11AF343170}" type="parTrans" cxnId="{4D3AA91B-0F71-44FA-8289-F274280F4D3F}">
      <dgm:prSet/>
      <dgm:spPr/>
      <dgm:t>
        <a:bodyPr/>
        <a:lstStyle/>
        <a:p>
          <a:endParaRPr lang="en-US"/>
        </a:p>
      </dgm:t>
    </dgm:pt>
    <dgm:pt modelId="{8D8C4E58-CC12-4EC6-A857-4F1E482B2F29}" type="sibTrans" cxnId="{4D3AA91B-0F71-44FA-8289-F274280F4D3F}">
      <dgm:prSet/>
      <dgm:spPr/>
      <dgm:t>
        <a:bodyPr/>
        <a:lstStyle/>
        <a:p>
          <a:endParaRPr lang="en-US"/>
        </a:p>
      </dgm:t>
    </dgm:pt>
    <dgm:pt modelId="{1E8408AE-BA15-416B-B82F-762185074AB2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57CACDE-6783-4D1E-B157-6B384E817FA0}" type="sibTrans" cxnId="{DDA48E8F-3B0A-429A-A9AE-5BAF3E187471}">
      <dgm:prSet/>
      <dgm:spPr/>
      <dgm:t>
        <a:bodyPr/>
        <a:lstStyle/>
        <a:p>
          <a:endParaRPr lang="en-US"/>
        </a:p>
      </dgm:t>
    </dgm:pt>
    <dgm:pt modelId="{AA0D1275-7A15-4BA4-8448-8B22A6E33DB8}" type="parTrans" cxnId="{DDA48E8F-3B0A-429A-A9AE-5BAF3E187471}">
      <dgm:prSet/>
      <dgm:spPr/>
      <dgm:t>
        <a:bodyPr/>
        <a:lstStyle/>
        <a:p>
          <a:endParaRPr lang="en-US"/>
        </a:p>
      </dgm:t>
    </dgm:pt>
    <dgm:pt modelId="{B5726753-64C6-46B3-AC3E-AD817083672E}">
      <dgm:prSet phldrT="[Text]"/>
      <dgm:spPr/>
      <dgm:t>
        <a:bodyPr/>
        <a:lstStyle/>
        <a:p>
          <a:r>
            <a:rPr lang="en-US" dirty="0" smtClean="0"/>
            <a:t>}</a:t>
          </a:r>
          <a:endParaRPr lang="en-US" dirty="0"/>
        </a:p>
      </dgm:t>
    </dgm:pt>
    <dgm:pt modelId="{40FAD051-7B9B-498F-86E1-DDAB2489A610}" type="sibTrans" cxnId="{2BE31B96-748D-4933-ACC7-51AA8660C631}">
      <dgm:prSet/>
      <dgm:spPr/>
      <dgm:t>
        <a:bodyPr/>
        <a:lstStyle/>
        <a:p>
          <a:endParaRPr lang="en-US"/>
        </a:p>
      </dgm:t>
    </dgm:pt>
    <dgm:pt modelId="{1F115556-4FDC-4ACA-8336-8FA1CB15E72C}" type="parTrans" cxnId="{2BE31B96-748D-4933-ACC7-51AA8660C631}">
      <dgm:prSet/>
      <dgm:spPr/>
      <dgm:t>
        <a:bodyPr/>
        <a:lstStyle/>
        <a:p>
          <a:endParaRPr lang="en-US"/>
        </a:p>
      </dgm:t>
    </dgm:pt>
    <dgm:pt modelId="{B8C2F10D-7B9E-4821-9401-6E0BD18C2D42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89220F3-2394-4387-AEF2-61F44645493F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F29BCC2C-6550-4AC6-8814-66B89BF14EF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5039FD69-8DA8-4EE8-854B-491B3559AF3F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B7BFB63-1C14-4B10-88F8-175635329DA9}" type="sibTrans" cxnId="{09C60EFB-9F22-413E-978A-2D84F9444DB3}">
      <dgm:prSet/>
      <dgm:spPr/>
      <dgm:t>
        <a:bodyPr/>
        <a:lstStyle/>
        <a:p>
          <a:endParaRPr lang="en-US"/>
        </a:p>
      </dgm:t>
    </dgm:pt>
    <dgm:pt modelId="{58FEDD88-15F8-4F2F-B081-3E0140DC2669}" type="parTrans" cxnId="{09C60EFB-9F22-413E-978A-2D84F9444DB3}">
      <dgm:prSet/>
      <dgm:spPr/>
      <dgm:t>
        <a:bodyPr/>
        <a:lstStyle/>
        <a:p>
          <a:endParaRPr lang="en-US"/>
        </a:p>
      </dgm:t>
    </dgm:pt>
    <dgm:pt modelId="{A19A05F6-D4D1-4A3C-8070-6305CB0C231F}" type="sibTrans" cxnId="{8D2C0935-7E7A-482F-9D08-3AF873256979}">
      <dgm:prSet/>
      <dgm:spPr/>
      <dgm:t>
        <a:bodyPr/>
        <a:lstStyle/>
        <a:p>
          <a:endParaRPr lang="en-US"/>
        </a:p>
      </dgm:t>
    </dgm:pt>
    <dgm:pt modelId="{E61F5339-162C-4416-9FA8-E040A5BA3825}" type="parTrans" cxnId="{8D2C0935-7E7A-482F-9D08-3AF873256979}">
      <dgm:prSet/>
      <dgm:spPr/>
      <dgm:t>
        <a:bodyPr/>
        <a:lstStyle/>
        <a:p>
          <a:endParaRPr lang="en-US"/>
        </a:p>
      </dgm:t>
    </dgm:pt>
    <dgm:pt modelId="{9B077475-00FF-4118-A69D-830B8BD0B3EE}" type="sibTrans" cxnId="{88BA7E1A-D54F-4B53-BADB-DCC7611503A8}">
      <dgm:prSet/>
      <dgm:spPr/>
      <dgm:t>
        <a:bodyPr/>
        <a:lstStyle/>
        <a:p>
          <a:endParaRPr lang="en-US"/>
        </a:p>
      </dgm:t>
    </dgm:pt>
    <dgm:pt modelId="{5D12D465-F298-4E1D-BBDD-196723E22E98}" type="parTrans" cxnId="{88BA7E1A-D54F-4B53-BADB-DCC7611503A8}">
      <dgm:prSet/>
      <dgm:spPr/>
      <dgm:t>
        <a:bodyPr/>
        <a:lstStyle/>
        <a:p>
          <a:endParaRPr lang="en-US"/>
        </a:p>
      </dgm:t>
    </dgm:pt>
    <dgm:pt modelId="{66A8CFA6-E325-4CA4-BB66-CD321B9BDA84}" type="sibTrans" cxnId="{9C906ABF-E799-4F87-8EAE-1D487D1177AC}">
      <dgm:prSet/>
      <dgm:spPr/>
      <dgm:t>
        <a:bodyPr/>
        <a:lstStyle/>
        <a:p>
          <a:endParaRPr lang="en-US"/>
        </a:p>
      </dgm:t>
    </dgm:pt>
    <dgm:pt modelId="{CC5D458E-D6A5-4E85-ACC1-672E16352610}" type="parTrans" cxnId="{9C906ABF-E799-4F87-8EAE-1D487D1177AC}">
      <dgm:prSet/>
      <dgm:spPr/>
      <dgm:t>
        <a:bodyPr/>
        <a:lstStyle/>
        <a:p>
          <a:endParaRPr lang="en-US"/>
        </a:p>
      </dgm:t>
    </dgm:pt>
    <dgm:pt modelId="{D0450EFA-9B9C-4336-BC64-F1C603A0A3E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2627303-5827-4066-B80D-77CF5C9E2633}" type="parTrans" cxnId="{962EAA49-F5AE-4F4F-897B-7CA07300FAA2}">
      <dgm:prSet/>
      <dgm:spPr/>
      <dgm:t>
        <a:bodyPr/>
        <a:lstStyle/>
        <a:p>
          <a:endParaRPr lang="en-US"/>
        </a:p>
      </dgm:t>
    </dgm:pt>
    <dgm:pt modelId="{0DFCB65C-0B80-4023-96BA-FC560F03E4C4}" type="sibTrans" cxnId="{962EAA49-F5AE-4F4F-897B-7CA07300FAA2}">
      <dgm:prSet/>
      <dgm:spPr/>
      <dgm:t>
        <a:bodyPr/>
        <a:lstStyle/>
        <a:p>
          <a:endParaRPr lang="en-US"/>
        </a:p>
      </dgm:t>
    </dgm:pt>
    <dgm:pt modelId="{B0D86E0B-1359-4471-A3C9-A3276D181A3C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D4760A60-1A12-4DEB-B930-0D5E88098148}" type="parTrans" cxnId="{B2FE2C7E-54A7-4934-A3C8-6EF882648960}">
      <dgm:prSet/>
      <dgm:spPr/>
      <dgm:t>
        <a:bodyPr/>
        <a:lstStyle/>
        <a:p>
          <a:endParaRPr lang="en-US"/>
        </a:p>
      </dgm:t>
    </dgm:pt>
    <dgm:pt modelId="{A305E055-47D8-43B2-B4CB-F6BA1B2A28E1}" type="sibTrans" cxnId="{B2FE2C7E-54A7-4934-A3C8-6EF882648960}">
      <dgm:prSet/>
      <dgm:spPr/>
      <dgm:t>
        <a:bodyPr/>
        <a:lstStyle/>
        <a:p>
          <a:endParaRPr lang="en-US"/>
        </a:p>
      </dgm:t>
    </dgm:pt>
    <dgm:pt modelId="{FB132406-35DF-4CD9-BC4B-1F91F3563D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951D6CF-BCE5-458A-B4DA-48B43DAF78D7}" type="parTrans" cxnId="{22D9D408-41D9-4269-9751-8685EBCF626E}">
      <dgm:prSet/>
      <dgm:spPr/>
      <dgm:t>
        <a:bodyPr/>
        <a:lstStyle/>
        <a:p>
          <a:endParaRPr lang="en-US"/>
        </a:p>
      </dgm:t>
    </dgm:pt>
    <dgm:pt modelId="{3E9AFBD5-33B1-414D-8D01-7AE4C10EA021}" type="sibTrans" cxnId="{22D9D408-41D9-4269-9751-8685EBCF626E}">
      <dgm:prSet/>
      <dgm:spPr/>
      <dgm:t>
        <a:bodyPr/>
        <a:lstStyle/>
        <a:p>
          <a:endParaRPr lang="en-US"/>
        </a:p>
      </dgm:t>
    </dgm:pt>
    <dgm:pt modelId="{28B690C5-E831-40F2-9F20-E9C06F12228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6E38ED2E-AA33-455D-9FCB-13028D5CEB4A}" type="parTrans" cxnId="{74A78397-F8E7-4262-9672-100183C2B61F}">
      <dgm:prSet/>
      <dgm:spPr/>
      <dgm:t>
        <a:bodyPr/>
        <a:lstStyle/>
        <a:p>
          <a:endParaRPr lang="en-US"/>
        </a:p>
      </dgm:t>
    </dgm:pt>
    <dgm:pt modelId="{191CFDCE-B796-4323-98B7-E34198CD7FB4}" type="sibTrans" cxnId="{74A78397-F8E7-4262-9672-100183C2B61F}">
      <dgm:prSet/>
      <dgm:spPr/>
      <dgm:t>
        <a:bodyPr/>
        <a:lstStyle/>
        <a:p>
          <a:endParaRPr lang="en-US"/>
        </a:p>
      </dgm:t>
    </dgm:pt>
    <dgm:pt modelId="{1291F739-A403-4562-ACB9-157E728D2910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B4E0C9BF-4308-421D-9CFF-C4EF2996E433}" type="parTrans" cxnId="{4CEF5402-9D02-468F-B082-BF69A31B0126}">
      <dgm:prSet/>
      <dgm:spPr/>
      <dgm:t>
        <a:bodyPr/>
        <a:lstStyle/>
        <a:p>
          <a:endParaRPr lang="en-US"/>
        </a:p>
      </dgm:t>
    </dgm:pt>
    <dgm:pt modelId="{B8944E52-8411-4FB2-8512-C70F048C27A1}" type="sibTrans" cxnId="{4CEF5402-9D02-468F-B082-BF69A31B0126}">
      <dgm:prSet/>
      <dgm:spPr/>
      <dgm:t>
        <a:bodyPr/>
        <a:lstStyle/>
        <a:p>
          <a:endParaRPr lang="en-US"/>
        </a:p>
      </dgm:t>
    </dgm:pt>
    <dgm:pt modelId="{B9E0A71E-EB68-497D-979E-5FC52AAD7CFC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CBCC7A29-AD99-4886-89E9-FC0BF4750BFD}" type="parTrans" cxnId="{DCDC7557-821B-4023-9209-D652711DB756}">
      <dgm:prSet/>
      <dgm:spPr/>
      <dgm:t>
        <a:bodyPr/>
        <a:lstStyle/>
        <a:p>
          <a:endParaRPr lang="en-US"/>
        </a:p>
      </dgm:t>
    </dgm:pt>
    <dgm:pt modelId="{C14CB031-F0AF-495D-B0EC-6942DB8EE3C3}" type="sibTrans" cxnId="{DCDC7557-821B-4023-9209-D652711DB756}">
      <dgm:prSet/>
      <dgm:spPr/>
      <dgm:t>
        <a:bodyPr/>
        <a:lstStyle/>
        <a:p>
          <a:endParaRPr lang="en-US"/>
        </a:p>
      </dgm:t>
    </dgm:pt>
    <dgm:pt modelId="{93D9F9E4-64A4-4154-A1AD-19A1152513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416876E-F261-4EB7-BD65-A8B7A524BAEA}" type="parTrans" cxnId="{CDC65390-F7CC-472B-868C-590D45A59575}">
      <dgm:prSet/>
      <dgm:spPr/>
      <dgm:t>
        <a:bodyPr/>
        <a:lstStyle/>
        <a:p>
          <a:endParaRPr lang="en-US"/>
        </a:p>
      </dgm:t>
    </dgm:pt>
    <dgm:pt modelId="{FBE05AFE-699B-46C2-B91B-71DA0F01A75D}" type="sibTrans" cxnId="{CDC65390-F7CC-472B-868C-590D45A59575}">
      <dgm:prSet/>
      <dgm:spPr/>
      <dgm:t>
        <a:bodyPr/>
        <a:lstStyle/>
        <a:p>
          <a:endParaRPr lang="en-US"/>
        </a:p>
      </dgm:t>
    </dgm:pt>
    <dgm:pt modelId="{8912EBA9-D67C-401B-A057-52829442170A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79DC0AC-9A19-46D7-8906-985C43837D13}" type="parTrans" cxnId="{933D7E48-2DA2-4304-833C-7FE7FDF52FDE}">
      <dgm:prSet/>
      <dgm:spPr/>
      <dgm:t>
        <a:bodyPr/>
        <a:lstStyle/>
        <a:p>
          <a:endParaRPr lang="en-US"/>
        </a:p>
      </dgm:t>
    </dgm:pt>
    <dgm:pt modelId="{81A887E8-B4DE-4C92-B7D3-6C4AE3089311}" type="sibTrans" cxnId="{933D7E48-2DA2-4304-833C-7FE7FDF52FDE}">
      <dgm:prSet/>
      <dgm:spPr/>
      <dgm:t>
        <a:bodyPr/>
        <a:lstStyle/>
        <a:p>
          <a:endParaRPr lang="en-US"/>
        </a:p>
      </dgm:t>
    </dgm:pt>
    <dgm:pt modelId="{4FBE50E7-9FD1-4372-8113-52019A1EF64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9791242-8CD5-4CB2-B820-47A23F483A72}" type="parTrans" cxnId="{D7582FEC-064A-424E-98E7-DF96C961152E}">
      <dgm:prSet/>
      <dgm:spPr/>
      <dgm:t>
        <a:bodyPr/>
        <a:lstStyle/>
        <a:p>
          <a:endParaRPr lang="en-US"/>
        </a:p>
      </dgm:t>
    </dgm:pt>
    <dgm:pt modelId="{6949B054-5792-4AF7-A52C-BF7E7F9026B6}" type="sibTrans" cxnId="{D7582FEC-064A-424E-98E7-DF96C961152E}">
      <dgm:prSet/>
      <dgm:spPr/>
      <dgm:t>
        <a:bodyPr/>
        <a:lstStyle/>
        <a:p>
          <a:endParaRPr lang="en-US"/>
        </a:p>
      </dgm:t>
    </dgm:pt>
    <dgm:pt modelId="{29F42304-875A-4D6F-976A-27934C68636C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5F3F5358-6FA7-4DE9-8142-0E02601D4002}" type="parTrans" cxnId="{673A47E0-DBAA-4DDE-B265-B27CFF7E7DBE}">
      <dgm:prSet/>
      <dgm:spPr/>
      <dgm:t>
        <a:bodyPr/>
        <a:lstStyle/>
        <a:p>
          <a:endParaRPr lang="en-US"/>
        </a:p>
      </dgm:t>
    </dgm:pt>
    <dgm:pt modelId="{9AE1FDEA-84A8-4305-9BB1-A9585181F36A}" type="sibTrans" cxnId="{673A47E0-DBAA-4DDE-B265-B27CFF7E7DBE}">
      <dgm:prSet/>
      <dgm:spPr/>
      <dgm:t>
        <a:bodyPr/>
        <a:lstStyle/>
        <a:p>
          <a:endParaRPr lang="en-US"/>
        </a:p>
      </dgm:t>
    </dgm:pt>
    <dgm:pt modelId="{73511EB6-CD29-47B1-8078-840D1AE245D9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43BB0635-CCEC-42B7-AA20-C33C6339A485}" type="parTrans" cxnId="{10DEA9AE-BB6B-45CF-8D4E-A9C30576F8D7}">
      <dgm:prSet/>
      <dgm:spPr/>
      <dgm:t>
        <a:bodyPr/>
        <a:lstStyle/>
        <a:p>
          <a:endParaRPr lang="en-US"/>
        </a:p>
      </dgm:t>
    </dgm:pt>
    <dgm:pt modelId="{403E98D0-047C-4925-BDEB-188E3571EA1A}" type="sibTrans" cxnId="{10DEA9AE-BB6B-45CF-8D4E-A9C30576F8D7}">
      <dgm:prSet/>
      <dgm:spPr/>
      <dgm:t>
        <a:bodyPr/>
        <a:lstStyle/>
        <a:p>
          <a:endParaRPr lang="en-US"/>
        </a:p>
      </dgm:t>
    </dgm:pt>
    <dgm:pt modelId="{298AB2BD-C544-41B7-B839-0A99F39773E7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1136456D-5169-41BD-AB06-F16F8AB13C34}" type="parTrans" cxnId="{4B6E6CE0-F726-4531-B8A0-D9D3FDB48E99}">
      <dgm:prSet/>
      <dgm:spPr/>
      <dgm:t>
        <a:bodyPr/>
        <a:lstStyle/>
        <a:p>
          <a:endParaRPr lang="en-US"/>
        </a:p>
      </dgm:t>
    </dgm:pt>
    <dgm:pt modelId="{3B2122A6-DE1E-414B-BFAC-D05A3B908505}" type="sibTrans" cxnId="{4B6E6CE0-F726-4531-B8A0-D9D3FDB48E99}">
      <dgm:prSet/>
      <dgm:spPr/>
      <dgm:t>
        <a:bodyPr/>
        <a:lstStyle/>
        <a:p>
          <a:endParaRPr lang="en-US"/>
        </a:p>
      </dgm:t>
    </dgm:pt>
    <dgm:pt modelId="{F5BF31E8-B10F-4B0E-BF7F-3FA31A62C7A3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29CB8E71-F5E2-4D48-9BED-B4C933AAEB53}" type="parTrans" cxnId="{F5F50D9B-8B93-4405-9F71-53E041A8A233}">
      <dgm:prSet/>
      <dgm:spPr/>
      <dgm:t>
        <a:bodyPr/>
        <a:lstStyle/>
        <a:p>
          <a:endParaRPr lang="en-US"/>
        </a:p>
      </dgm:t>
    </dgm:pt>
    <dgm:pt modelId="{D99690BE-64BD-4C48-A2CB-5B57629C8953}" type="sibTrans" cxnId="{F5F50D9B-8B93-4405-9F71-53E041A8A233}">
      <dgm:prSet/>
      <dgm:spPr/>
      <dgm:t>
        <a:bodyPr/>
        <a:lstStyle/>
        <a:p>
          <a:endParaRPr lang="en-US"/>
        </a:p>
      </dgm:t>
    </dgm:pt>
    <dgm:pt modelId="{8292F13E-C285-40C9-9958-161ADA07BE06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8D0AC6E-E3AA-4D08-B662-2A244EE25C48}" type="parTrans" cxnId="{D5D46D4D-B023-4B11-B433-2D32EE27E7A5}">
      <dgm:prSet/>
      <dgm:spPr/>
      <dgm:t>
        <a:bodyPr/>
        <a:lstStyle/>
        <a:p>
          <a:endParaRPr lang="en-US"/>
        </a:p>
      </dgm:t>
    </dgm:pt>
    <dgm:pt modelId="{ECEB99BE-E0FD-40AE-9559-05728952A9E7}" type="sibTrans" cxnId="{D5D46D4D-B023-4B11-B433-2D32EE27E7A5}">
      <dgm:prSet/>
      <dgm:spPr/>
      <dgm:t>
        <a:bodyPr/>
        <a:lstStyle/>
        <a:p>
          <a:endParaRPr lang="en-US"/>
        </a:p>
      </dgm:t>
    </dgm:pt>
    <dgm:pt modelId="{5258F372-97D6-4D5C-887C-80793CBBB18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5161B61A-EC8F-4D9E-9D72-3C4A6C08803A}" type="parTrans" cxnId="{93252F94-F586-4691-A226-4E3347B02B16}">
      <dgm:prSet/>
      <dgm:spPr/>
      <dgm:t>
        <a:bodyPr/>
        <a:lstStyle/>
        <a:p>
          <a:endParaRPr lang="en-US"/>
        </a:p>
      </dgm:t>
    </dgm:pt>
    <dgm:pt modelId="{A5723946-4F21-4C20-8E77-9751814782E4}" type="sibTrans" cxnId="{93252F94-F586-4691-A226-4E3347B02B16}">
      <dgm:prSet/>
      <dgm:spPr/>
      <dgm:t>
        <a:bodyPr/>
        <a:lstStyle/>
        <a:p>
          <a:endParaRPr lang="en-US"/>
        </a:p>
      </dgm:t>
    </dgm:pt>
    <dgm:pt modelId="{29D0A8B4-A617-4410-8CD9-434B07A5D37D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83333FD-DE48-4E59-B15D-9F587045F6D9}" type="parTrans" cxnId="{53610ACE-E0F0-4BAE-807A-041C58FF27C4}">
      <dgm:prSet/>
      <dgm:spPr/>
      <dgm:t>
        <a:bodyPr/>
        <a:lstStyle/>
        <a:p>
          <a:endParaRPr lang="en-US"/>
        </a:p>
      </dgm:t>
    </dgm:pt>
    <dgm:pt modelId="{E05B8812-F701-4060-9657-49E29F895D78}" type="sibTrans" cxnId="{53610ACE-E0F0-4BAE-807A-041C58FF27C4}">
      <dgm:prSet/>
      <dgm:spPr/>
      <dgm:t>
        <a:bodyPr/>
        <a:lstStyle/>
        <a:p>
          <a:endParaRPr lang="en-US"/>
        </a:p>
      </dgm:t>
    </dgm:pt>
    <dgm:pt modelId="{C2C79370-733A-49C9-86CC-A27A1F13EB4F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7676D7B-5785-446B-91FA-0BDED2B21A69}" type="parTrans" cxnId="{11704330-CA21-4BCF-BE6F-FA1B22E7AEC2}">
      <dgm:prSet/>
      <dgm:spPr/>
      <dgm:t>
        <a:bodyPr/>
        <a:lstStyle/>
        <a:p>
          <a:endParaRPr lang="en-US"/>
        </a:p>
      </dgm:t>
    </dgm:pt>
    <dgm:pt modelId="{C81D3D0C-E15B-45DF-BB17-297A1DD27BE2}" type="sibTrans" cxnId="{11704330-CA21-4BCF-BE6F-FA1B22E7AEC2}">
      <dgm:prSet/>
      <dgm:spPr/>
      <dgm:t>
        <a:bodyPr/>
        <a:lstStyle/>
        <a:p>
          <a:endParaRPr lang="en-US"/>
        </a:p>
      </dgm:t>
    </dgm:pt>
    <dgm:pt modelId="{132E7BA2-3350-4199-9B9D-0CC65900607C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C1ADEF-C61C-41CD-B2D3-F3C471B47A25}" type="parTrans" cxnId="{78AD8F34-0ECB-4003-831D-DF1C3E0B5E32}">
      <dgm:prSet/>
      <dgm:spPr/>
      <dgm:t>
        <a:bodyPr/>
        <a:lstStyle/>
        <a:p>
          <a:endParaRPr lang="en-US"/>
        </a:p>
      </dgm:t>
    </dgm:pt>
    <dgm:pt modelId="{F21ED34F-CB12-4699-B698-704CC25C8288}" type="sibTrans" cxnId="{78AD8F34-0ECB-4003-831D-DF1C3E0B5E32}">
      <dgm:prSet/>
      <dgm:spPr/>
      <dgm:t>
        <a:bodyPr/>
        <a:lstStyle/>
        <a:p>
          <a:endParaRPr lang="en-US"/>
        </a:p>
      </dgm:t>
    </dgm:pt>
    <dgm:pt modelId="{B1EFF8C8-AE56-404C-A2A0-C434F9E73508}">
      <dgm:prSet phldrT="[Text]"/>
      <dgm:spPr/>
      <dgm:t>
        <a:bodyPr/>
        <a:lstStyle/>
        <a:p>
          <a:r>
            <a:rPr lang="en-US" dirty="0" smtClean="0"/>
            <a:t>num</a:t>
          </a:r>
          <a:endParaRPr lang="en-US" dirty="0"/>
        </a:p>
      </dgm:t>
    </dgm:pt>
    <dgm:pt modelId="{93D1D1DD-2398-4F3F-9D5D-CA6741834984}" type="parTrans" cxnId="{BF62240D-A79F-4F04-B7E9-74BFA50E4E63}">
      <dgm:prSet/>
      <dgm:spPr/>
      <dgm:t>
        <a:bodyPr/>
        <a:lstStyle/>
        <a:p>
          <a:endParaRPr lang="en-US"/>
        </a:p>
      </dgm:t>
    </dgm:pt>
    <dgm:pt modelId="{C0545401-7478-437F-B12E-29AD6592F685}" type="sibTrans" cxnId="{BF62240D-A79F-4F04-B7E9-74BFA50E4E63}">
      <dgm:prSet/>
      <dgm:spPr/>
      <dgm:t>
        <a:bodyPr/>
        <a:lstStyle/>
        <a:p>
          <a:endParaRPr lang="en-US"/>
        </a:p>
      </dgm:t>
    </dgm:pt>
    <dgm:pt modelId="{DD197E61-2BC9-4AEA-8693-57A15A22524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95021F0-86FC-4E8B-884C-EFFDFB2E2842}" type="parTrans" cxnId="{FB3EA785-DEF7-4999-9410-25D630A5FD7C}">
      <dgm:prSet/>
      <dgm:spPr/>
      <dgm:t>
        <a:bodyPr/>
        <a:lstStyle/>
        <a:p>
          <a:endParaRPr lang="en-US"/>
        </a:p>
      </dgm:t>
    </dgm:pt>
    <dgm:pt modelId="{25C6B8E0-81EB-4749-AE73-04E0CE548BC0}" type="sibTrans" cxnId="{FB3EA785-DEF7-4999-9410-25D630A5FD7C}">
      <dgm:prSet/>
      <dgm:spPr/>
      <dgm:t>
        <a:bodyPr/>
        <a:lstStyle/>
        <a:p>
          <a:endParaRPr lang="en-US"/>
        </a:p>
      </dgm:t>
    </dgm:pt>
    <dgm:pt modelId="{B4A52FCC-59B5-43E1-B88C-914BA49747DE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71346AD5-211E-42A8-A1F0-14E72482BFA6}" type="parTrans" cxnId="{EC7BDBEB-A640-4525-B75E-54C720AB216E}">
      <dgm:prSet/>
      <dgm:spPr/>
      <dgm:t>
        <a:bodyPr/>
        <a:lstStyle/>
        <a:p>
          <a:endParaRPr lang="en-US"/>
        </a:p>
      </dgm:t>
    </dgm:pt>
    <dgm:pt modelId="{8E74B5F7-BD8B-4700-8FE0-1B69E6D83EB1}" type="sibTrans" cxnId="{EC7BDBEB-A640-4525-B75E-54C720AB216E}">
      <dgm:prSet/>
      <dgm:spPr/>
      <dgm:t>
        <a:bodyPr/>
        <a:lstStyle/>
        <a:p>
          <a:endParaRPr lang="en-US"/>
        </a:p>
      </dgm:t>
    </dgm:pt>
    <dgm:pt modelId="{7032B618-E697-43CD-ACEE-B78276D8F051}" type="pres">
      <dgm:prSet presAssocID="{2E0D5684-9384-44A5-B7BF-7DD5D45E90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6FEC55-7C35-477B-BE0D-CC6423D1B62B}" type="pres">
      <dgm:prSet presAssocID="{06536786-F7FF-45FE-95F2-A990DF02C3F6}" presName="hierRoot1" presStyleCnt="0"/>
      <dgm:spPr/>
    </dgm:pt>
    <dgm:pt modelId="{D1E54927-266F-4C25-BF22-D8909BE6D1F9}" type="pres">
      <dgm:prSet presAssocID="{06536786-F7FF-45FE-95F2-A990DF02C3F6}" presName="composite" presStyleCnt="0"/>
      <dgm:spPr/>
    </dgm:pt>
    <dgm:pt modelId="{71B6CADA-C013-4177-898E-BB3951475067}" type="pres">
      <dgm:prSet presAssocID="{06536786-F7FF-45FE-95F2-A990DF02C3F6}" presName="background" presStyleLbl="node0" presStyleIdx="0" presStyleCnt="1"/>
      <dgm:spPr/>
    </dgm:pt>
    <dgm:pt modelId="{15185A5B-688C-4504-B0F1-79E1D4E116DE}" type="pres">
      <dgm:prSet presAssocID="{06536786-F7FF-45FE-95F2-A990DF02C3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22E3E0-2096-4224-82D9-7A1EAB3A601F}" type="pres">
      <dgm:prSet presAssocID="{06536786-F7FF-45FE-95F2-A990DF02C3F6}" presName="hierChild2" presStyleCnt="0"/>
      <dgm:spPr/>
    </dgm:pt>
    <dgm:pt modelId="{A94B8041-3B88-4077-976F-622E14286A28}" type="pres">
      <dgm:prSet presAssocID="{8F83A8F9-BE00-4A43-B090-0A9F1F7D8FE3}" presName="Name10" presStyleLbl="parChTrans1D2" presStyleIdx="0" presStyleCnt="8"/>
      <dgm:spPr/>
      <dgm:t>
        <a:bodyPr/>
        <a:lstStyle/>
        <a:p>
          <a:endParaRPr lang="en-US"/>
        </a:p>
      </dgm:t>
    </dgm:pt>
    <dgm:pt modelId="{DBC8020F-135E-444B-897D-E1F6F602FA46}" type="pres">
      <dgm:prSet presAssocID="{4E655408-6772-4E43-9F19-A51C6FA44FB1}" presName="hierRoot2" presStyleCnt="0"/>
      <dgm:spPr/>
    </dgm:pt>
    <dgm:pt modelId="{10C38569-1ED9-467A-A5B4-6F8C82810863}" type="pres">
      <dgm:prSet presAssocID="{4E655408-6772-4E43-9F19-A51C6FA44FB1}" presName="composite2" presStyleCnt="0"/>
      <dgm:spPr/>
    </dgm:pt>
    <dgm:pt modelId="{68B44404-675B-4969-B19E-994CABF5BF1E}" type="pres">
      <dgm:prSet presAssocID="{4E655408-6772-4E43-9F19-A51C6FA44FB1}" presName="background2" presStyleLbl="node2" presStyleIdx="0" presStyleCnt="8"/>
      <dgm:spPr/>
    </dgm:pt>
    <dgm:pt modelId="{9762E683-BA8D-4B5E-9F8F-307772777F7C}" type="pres">
      <dgm:prSet presAssocID="{4E655408-6772-4E43-9F19-A51C6FA44FB1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49257-15C5-46B5-95F1-EA75FE2CF166}" type="pres">
      <dgm:prSet presAssocID="{4E655408-6772-4E43-9F19-A51C6FA44FB1}" presName="hierChild3" presStyleCnt="0"/>
      <dgm:spPr/>
    </dgm:pt>
    <dgm:pt modelId="{6292979D-7F8C-414F-A906-3B129E80DBF3}" type="pres">
      <dgm:prSet presAssocID="{F24CF7B4-A223-4D53-9A72-297615D0DFE6}" presName="Name10" presStyleLbl="parChTrans1D2" presStyleIdx="1" presStyleCnt="8"/>
      <dgm:spPr/>
      <dgm:t>
        <a:bodyPr/>
        <a:lstStyle/>
        <a:p>
          <a:endParaRPr lang="en-US"/>
        </a:p>
      </dgm:t>
    </dgm:pt>
    <dgm:pt modelId="{BE4FA096-0B41-4B8A-92E5-3606B1AF71DB}" type="pres">
      <dgm:prSet presAssocID="{25CEA2A5-3E5C-49CC-8401-33D386BAEB4B}" presName="hierRoot2" presStyleCnt="0"/>
      <dgm:spPr/>
    </dgm:pt>
    <dgm:pt modelId="{E4EE959A-9272-48A1-BFF2-30A219E01692}" type="pres">
      <dgm:prSet presAssocID="{25CEA2A5-3E5C-49CC-8401-33D386BAEB4B}" presName="composite2" presStyleCnt="0"/>
      <dgm:spPr/>
    </dgm:pt>
    <dgm:pt modelId="{1CE40CDB-1631-4BBA-B573-032030B6BDC0}" type="pres">
      <dgm:prSet presAssocID="{25CEA2A5-3E5C-49CC-8401-33D386BAEB4B}" presName="background2" presStyleLbl="node2" presStyleIdx="1" presStyleCnt="8"/>
      <dgm:spPr/>
    </dgm:pt>
    <dgm:pt modelId="{4FC1FC3A-964A-4DA9-A5AD-B26E0B83BEFF}" type="pres">
      <dgm:prSet presAssocID="{25CEA2A5-3E5C-49CC-8401-33D386BAEB4B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7ABE6-1D5F-40FA-901F-E5FE457EB854}" type="pres">
      <dgm:prSet presAssocID="{25CEA2A5-3E5C-49CC-8401-33D386BAEB4B}" presName="hierChild3" presStyleCnt="0"/>
      <dgm:spPr/>
    </dgm:pt>
    <dgm:pt modelId="{A3048F14-D474-48E8-B12C-240ACCC97B3C}" type="pres">
      <dgm:prSet presAssocID="{065413D8-652B-4017-B8F4-852AB0491DE3}" presName="Name10" presStyleLbl="parChTrans1D2" presStyleIdx="2" presStyleCnt="8"/>
      <dgm:spPr/>
      <dgm:t>
        <a:bodyPr/>
        <a:lstStyle/>
        <a:p>
          <a:endParaRPr lang="en-US"/>
        </a:p>
      </dgm:t>
    </dgm:pt>
    <dgm:pt modelId="{1AC5C035-82AF-460A-BC20-D878A472B903}" type="pres">
      <dgm:prSet presAssocID="{9A702E3E-0D4F-4E3D-8BBD-30DA6F187337}" presName="hierRoot2" presStyleCnt="0"/>
      <dgm:spPr/>
    </dgm:pt>
    <dgm:pt modelId="{C6C198BB-C07B-472A-9AEF-D0892BD7F08C}" type="pres">
      <dgm:prSet presAssocID="{9A702E3E-0D4F-4E3D-8BBD-30DA6F187337}" presName="composite2" presStyleCnt="0"/>
      <dgm:spPr/>
    </dgm:pt>
    <dgm:pt modelId="{9E1B2AB0-A850-43DC-9DA4-9FD04E0DC2FF}" type="pres">
      <dgm:prSet presAssocID="{9A702E3E-0D4F-4E3D-8BBD-30DA6F187337}" presName="background2" presStyleLbl="node2" presStyleIdx="2" presStyleCnt="8"/>
      <dgm:spPr/>
    </dgm:pt>
    <dgm:pt modelId="{B4C5541A-E6C0-400F-A540-1EEC7B0DC030}" type="pres">
      <dgm:prSet presAssocID="{9A702E3E-0D4F-4E3D-8BBD-30DA6F187337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102B8-A30F-4602-9A8C-E611FC5ACA0A}" type="pres">
      <dgm:prSet presAssocID="{9A702E3E-0D4F-4E3D-8BBD-30DA6F187337}" presName="hierChild3" presStyleCnt="0"/>
      <dgm:spPr/>
    </dgm:pt>
    <dgm:pt modelId="{7F59A590-83E6-49EB-8294-168C6F34200E}" type="pres">
      <dgm:prSet presAssocID="{232B7420-656D-4A58-A6C0-A9BE875CAB5D}" presName="Name10" presStyleLbl="parChTrans1D2" presStyleIdx="3" presStyleCnt="8"/>
      <dgm:spPr/>
      <dgm:t>
        <a:bodyPr/>
        <a:lstStyle/>
        <a:p>
          <a:endParaRPr lang="en-US"/>
        </a:p>
      </dgm:t>
    </dgm:pt>
    <dgm:pt modelId="{4EAC859F-8934-4811-8EF9-BDE6621C1FDE}" type="pres">
      <dgm:prSet presAssocID="{A8BF957B-E9DC-4030-98FA-684CE7DD6DCF}" presName="hierRoot2" presStyleCnt="0"/>
      <dgm:spPr/>
    </dgm:pt>
    <dgm:pt modelId="{D6FD14E4-F929-4548-903E-C9873C90A356}" type="pres">
      <dgm:prSet presAssocID="{A8BF957B-E9DC-4030-98FA-684CE7DD6DCF}" presName="composite2" presStyleCnt="0"/>
      <dgm:spPr/>
    </dgm:pt>
    <dgm:pt modelId="{8BF60AB8-402B-4586-AB6C-421890D8EA3B}" type="pres">
      <dgm:prSet presAssocID="{A8BF957B-E9DC-4030-98FA-684CE7DD6DCF}" presName="background2" presStyleLbl="node2" presStyleIdx="3" presStyleCnt="8"/>
      <dgm:spPr/>
    </dgm:pt>
    <dgm:pt modelId="{581BEE5C-38A3-4617-85EA-1ECBF8698A0A}" type="pres">
      <dgm:prSet presAssocID="{A8BF957B-E9DC-4030-98FA-684CE7DD6DCF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219C56-8C5F-405B-9BC5-A852BFC31DFA}" type="pres">
      <dgm:prSet presAssocID="{A8BF957B-E9DC-4030-98FA-684CE7DD6DCF}" presName="hierChild3" presStyleCnt="0"/>
      <dgm:spPr/>
    </dgm:pt>
    <dgm:pt modelId="{C01162B8-4599-4113-8F30-AC01553D1161}" type="pres">
      <dgm:prSet presAssocID="{1B0A7F12-F811-41DA-A75F-F66A602DF629}" presName="Name17" presStyleLbl="parChTrans1D3" presStyleIdx="0" presStyleCnt="7"/>
      <dgm:spPr/>
      <dgm:t>
        <a:bodyPr/>
        <a:lstStyle/>
        <a:p>
          <a:endParaRPr lang="en-US"/>
        </a:p>
      </dgm:t>
    </dgm:pt>
    <dgm:pt modelId="{22EF3D61-22AE-4455-8B7B-FC203AA4F460}" type="pres">
      <dgm:prSet presAssocID="{C7FA5F73-0C88-47FC-A4F5-C21500A151D8}" presName="hierRoot3" presStyleCnt="0"/>
      <dgm:spPr/>
    </dgm:pt>
    <dgm:pt modelId="{947AC256-6164-469E-8119-D288F074FC1B}" type="pres">
      <dgm:prSet presAssocID="{C7FA5F73-0C88-47FC-A4F5-C21500A151D8}" presName="composite3" presStyleCnt="0"/>
      <dgm:spPr/>
    </dgm:pt>
    <dgm:pt modelId="{9F8DD874-9A2F-4164-B1FF-2199F610B008}" type="pres">
      <dgm:prSet presAssocID="{C7FA5F73-0C88-47FC-A4F5-C21500A151D8}" presName="background3" presStyleLbl="node3" presStyleIdx="0" presStyleCnt="7"/>
      <dgm:spPr/>
    </dgm:pt>
    <dgm:pt modelId="{73BA4797-27B0-4DED-A44F-745C5DDDFC39}" type="pres">
      <dgm:prSet presAssocID="{C7FA5F73-0C88-47FC-A4F5-C21500A151D8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F971BA-6976-4297-9FA7-309187DEBEC2}" type="pres">
      <dgm:prSet presAssocID="{C7FA5F73-0C88-47FC-A4F5-C21500A151D8}" presName="hierChild4" presStyleCnt="0"/>
      <dgm:spPr/>
    </dgm:pt>
    <dgm:pt modelId="{C5E31A59-A9EE-4C49-B73D-2F776A5A336E}" type="pres">
      <dgm:prSet presAssocID="{32A44376-6783-475A-8ECD-1EC7912FB6FF}" presName="Name23" presStyleLbl="parChTrans1D4" presStyleIdx="0" presStyleCnt="36"/>
      <dgm:spPr/>
      <dgm:t>
        <a:bodyPr/>
        <a:lstStyle/>
        <a:p>
          <a:endParaRPr lang="en-US"/>
        </a:p>
      </dgm:t>
    </dgm:pt>
    <dgm:pt modelId="{873E105F-9631-495F-BFBF-F9CFD0EABD40}" type="pres">
      <dgm:prSet presAssocID="{439AFB0D-2424-439F-82F8-17ABF2782A4D}" presName="hierRoot4" presStyleCnt="0"/>
      <dgm:spPr/>
    </dgm:pt>
    <dgm:pt modelId="{33F39E36-5F4B-422D-B7FD-F3DA8D7B6A68}" type="pres">
      <dgm:prSet presAssocID="{439AFB0D-2424-439F-82F8-17ABF2782A4D}" presName="composite4" presStyleCnt="0"/>
      <dgm:spPr/>
    </dgm:pt>
    <dgm:pt modelId="{7BD8B75B-ABD3-4CB1-BD2C-CF07F17A5100}" type="pres">
      <dgm:prSet presAssocID="{439AFB0D-2424-439F-82F8-17ABF2782A4D}" presName="background4" presStyleLbl="node4" presStyleIdx="0" presStyleCnt="36"/>
      <dgm:spPr/>
    </dgm:pt>
    <dgm:pt modelId="{340E1027-E8DA-440C-8188-E6C8B96F1629}" type="pres">
      <dgm:prSet presAssocID="{439AFB0D-2424-439F-82F8-17ABF2782A4D}" presName="text4" presStyleLbl="fgAcc4" presStyleIdx="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4AB93-4B7F-49A6-A030-A8CAE3016AE2}" type="pres">
      <dgm:prSet presAssocID="{439AFB0D-2424-439F-82F8-17ABF2782A4D}" presName="hierChild5" presStyleCnt="0"/>
      <dgm:spPr/>
    </dgm:pt>
    <dgm:pt modelId="{6485F1DC-37A9-409B-BC5B-1FA622BF13CE}" type="pres">
      <dgm:prSet presAssocID="{873988DC-EDF0-461A-941D-A9F5BC984360}" presName="Name17" presStyleLbl="parChTrans1D3" presStyleIdx="1" presStyleCnt="7"/>
      <dgm:spPr/>
      <dgm:t>
        <a:bodyPr/>
        <a:lstStyle/>
        <a:p>
          <a:endParaRPr lang="en-US"/>
        </a:p>
      </dgm:t>
    </dgm:pt>
    <dgm:pt modelId="{F8A29FD1-360F-44E8-90CA-41BF9B2A3EC2}" type="pres">
      <dgm:prSet presAssocID="{3CADAD94-775D-4514-8DF0-4CE5F6CB6AA4}" presName="hierRoot3" presStyleCnt="0"/>
      <dgm:spPr/>
    </dgm:pt>
    <dgm:pt modelId="{BC98C4A9-2297-4EE2-BF81-8F97EC47CA61}" type="pres">
      <dgm:prSet presAssocID="{3CADAD94-775D-4514-8DF0-4CE5F6CB6AA4}" presName="composite3" presStyleCnt="0"/>
      <dgm:spPr/>
    </dgm:pt>
    <dgm:pt modelId="{DCC5CA60-82BB-4481-AA5E-9D6F3C582118}" type="pres">
      <dgm:prSet presAssocID="{3CADAD94-775D-4514-8DF0-4CE5F6CB6AA4}" presName="background3" presStyleLbl="node3" presStyleIdx="1" presStyleCnt="7"/>
      <dgm:spPr/>
    </dgm:pt>
    <dgm:pt modelId="{A003B66F-C851-470E-BB3B-41D511FA3B3D}" type="pres">
      <dgm:prSet presAssocID="{3CADAD94-775D-4514-8DF0-4CE5F6CB6AA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D6DB6B-B01D-4EFD-9913-29A00F9534CD}" type="pres">
      <dgm:prSet presAssocID="{3CADAD94-775D-4514-8DF0-4CE5F6CB6AA4}" presName="hierChild4" presStyleCnt="0"/>
      <dgm:spPr/>
    </dgm:pt>
    <dgm:pt modelId="{AE6107DE-8ACE-4B44-930D-97DBF851B683}" type="pres">
      <dgm:prSet presAssocID="{FECF8639-88BC-41E1-A30D-7C3D25ABCB6C}" presName="Name23" presStyleLbl="parChTrans1D4" presStyleIdx="1" presStyleCnt="36"/>
      <dgm:spPr/>
      <dgm:t>
        <a:bodyPr/>
        <a:lstStyle/>
        <a:p>
          <a:endParaRPr lang="en-US"/>
        </a:p>
      </dgm:t>
    </dgm:pt>
    <dgm:pt modelId="{B984F28F-BBB8-4B38-9690-D180D7852B6A}" type="pres">
      <dgm:prSet presAssocID="{7D513132-5FAC-4260-B2D1-961C173F99D5}" presName="hierRoot4" presStyleCnt="0"/>
      <dgm:spPr/>
    </dgm:pt>
    <dgm:pt modelId="{7C802AE8-9A82-4D4C-8831-C42A1045BAE6}" type="pres">
      <dgm:prSet presAssocID="{7D513132-5FAC-4260-B2D1-961C173F99D5}" presName="composite4" presStyleCnt="0"/>
      <dgm:spPr/>
    </dgm:pt>
    <dgm:pt modelId="{C49AD3E6-69C3-42C8-A844-E5096BD7A9A2}" type="pres">
      <dgm:prSet presAssocID="{7D513132-5FAC-4260-B2D1-961C173F99D5}" presName="background4" presStyleLbl="node4" presStyleIdx="1" presStyleCnt="36"/>
      <dgm:spPr/>
    </dgm:pt>
    <dgm:pt modelId="{61B2C402-17EA-471F-8EBA-7184866F12A6}" type="pres">
      <dgm:prSet presAssocID="{7D513132-5FAC-4260-B2D1-961C173F99D5}" presName="text4" presStyleLbl="fgAcc4" presStyleIdx="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2CFBD-6581-4C52-828E-C631F03B3AE6}" type="pres">
      <dgm:prSet presAssocID="{7D513132-5FAC-4260-B2D1-961C173F99D5}" presName="hierChild5" presStyleCnt="0"/>
      <dgm:spPr/>
    </dgm:pt>
    <dgm:pt modelId="{005B7CC8-9CCF-477E-BB6E-69F181E04F0D}" type="pres">
      <dgm:prSet presAssocID="{2BDFA43F-BB71-4404-8E51-B3C7149BA451}" presName="Name17" presStyleLbl="parChTrans1D3" presStyleIdx="2" presStyleCnt="7"/>
      <dgm:spPr/>
      <dgm:t>
        <a:bodyPr/>
        <a:lstStyle/>
        <a:p>
          <a:endParaRPr lang="en-US"/>
        </a:p>
      </dgm:t>
    </dgm:pt>
    <dgm:pt modelId="{5056D61C-9739-4F01-8884-FA7089A7B61E}" type="pres">
      <dgm:prSet presAssocID="{D70BA74F-5C95-47E1-BE6A-A10A72142E99}" presName="hierRoot3" presStyleCnt="0"/>
      <dgm:spPr/>
    </dgm:pt>
    <dgm:pt modelId="{B8C62425-8876-472B-A57F-BE6938642B13}" type="pres">
      <dgm:prSet presAssocID="{D70BA74F-5C95-47E1-BE6A-A10A72142E99}" presName="composite3" presStyleCnt="0"/>
      <dgm:spPr/>
    </dgm:pt>
    <dgm:pt modelId="{EBEBBA12-F768-4B3D-8E36-E523F9C32EAD}" type="pres">
      <dgm:prSet presAssocID="{D70BA74F-5C95-47E1-BE6A-A10A72142E99}" presName="background3" presStyleLbl="node3" presStyleIdx="2" presStyleCnt="7"/>
      <dgm:spPr/>
    </dgm:pt>
    <dgm:pt modelId="{7D06070B-7B9F-4E2E-B4F7-7C79F80A4F03}" type="pres">
      <dgm:prSet presAssocID="{D70BA74F-5C95-47E1-BE6A-A10A72142E9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BA294-3940-4D55-A251-3034C426AB2F}" type="pres">
      <dgm:prSet presAssocID="{D70BA74F-5C95-47E1-BE6A-A10A72142E99}" presName="hierChild4" presStyleCnt="0"/>
      <dgm:spPr/>
    </dgm:pt>
    <dgm:pt modelId="{5A3B4B85-3ED7-42E9-804F-8AD344DAC54B}" type="pres">
      <dgm:prSet presAssocID="{48CC897F-7AD7-45DD-BFA7-E45339C8012F}" presName="Name23" presStyleLbl="parChTrans1D4" presStyleIdx="2" presStyleCnt="36"/>
      <dgm:spPr/>
      <dgm:t>
        <a:bodyPr/>
        <a:lstStyle/>
        <a:p>
          <a:endParaRPr lang="en-US"/>
        </a:p>
      </dgm:t>
    </dgm:pt>
    <dgm:pt modelId="{CCD7B825-E755-478B-8D6A-2FCDC3E4EC2C}" type="pres">
      <dgm:prSet presAssocID="{9912E43F-4791-41FD-BBFC-F88243619721}" presName="hierRoot4" presStyleCnt="0"/>
      <dgm:spPr/>
    </dgm:pt>
    <dgm:pt modelId="{E4D21F58-C36D-43BF-9E04-637B4ACE4A1F}" type="pres">
      <dgm:prSet presAssocID="{9912E43F-4791-41FD-BBFC-F88243619721}" presName="composite4" presStyleCnt="0"/>
      <dgm:spPr/>
    </dgm:pt>
    <dgm:pt modelId="{70EFC692-CCD4-405D-AD0C-5080F79F4276}" type="pres">
      <dgm:prSet presAssocID="{9912E43F-4791-41FD-BBFC-F88243619721}" presName="background4" presStyleLbl="node4" presStyleIdx="2" presStyleCnt="36"/>
      <dgm:spPr/>
    </dgm:pt>
    <dgm:pt modelId="{91A86A27-5439-428D-8F3A-9BD604102092}" type="pres">
      <dgm:prSet presAssocID="{9912E43F-4791-41FD-BBFC-F88243619721}" presName="text4" presStyleLbl="fgAcc4" presStyleIdx="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5D1B2-43DC-44CD-B90E-DEC26B1550A3}" type="pres">
      <dgm:prSet presAssocID="{9912E43F-4791-41FD-BBFC-F88243619721}" presName="hierChild5" presStyleCnt="0"/>
      <dgm:spPr/>
    </dgm:pt>
    <dgm:pt modelId="{7DD882BA-A9F8-4EAE-B087-49D7BBD9485E}" type="pres">
      <dgm:prSet presAssocID="{AC2899D9-968C-4F1F-9A4A-F91F24B22D66}" presName="Name17" presStyleLbl="parChTrans1D3" presStyleIdx="3" presStyleCnt="7"/>
      <dgm:spPr/>
      <dgm:t>
        <a:bodyPr/>
        <a:lstStyle/>
        <a:p>
          <a:endParaRPr lang="en-US"/>
        </a:p>
      </dgm:t>
    </dgm:pt>
    <dgm:pt modelId="{211C5778-41D5-40B7-9607-66F9316C45A8}" type="pres">
      <dgm:prSet presAssocID="{00ADC56A-E3C1-4F7F-845A-4D76AFBE0BCD}" presName="hierRoot3" presStyleCnt="0"/>
      <dgm:spPr/>
    </dgm:pt>
    <dgm:pt modelId="{C0038D21-B193-4908-A43E-836ECB60011B}" type="pres">
      <dgm:prSet presAssocID="{00ADC56A-E3C1-4F7F-845A-4D76AFBE0BCD}" presName="composite3" presStyleCnt="0"/>
      <dgm:spPr/>
    </dgm:pt>
    <dgm:pt modelId="{C24D9A78-1326-4B95-820F-AAE402B72455}" type="pres">
      <dgm:prSet presAssocID="{00ADC56A-E3C1-4F7F-845A-4D76AFBE0BCD}" presName="background3" presStyleLbl="node3" presStyleIdx="3" presStyleCnt="7"/>
      <dgm:spPr/>
    </dgm:pt>
    <dgm:pt modelId="{D61A9FF0-EE0C-4A59-AB15-075F9337EFC6}" type="pres">
      <dgm:prSet presAssocID="{00ADC56A-E3C1-4F7F-845A-4D76AFBE0BCD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CECFB-AB23-477A-86F7-C9A1D08B8AE1}" type="pres">
      <dgm:prSet presAssocID="{00ADC56A-E3C1-4F7F-845A-4D76AFBE0BCD}" presName="hierChild4" presStyleCnt="0"/>
      <dgm:spPr/>
    </dgm:pt>
    <dgm:pt modelId="{6254354C-4176-41C2-B2E7-06D162E2AC5E}" type="pres">
      <dgm:prSet presAssocID="{15E7A2F7-1BB7-41EB-A3EB-CB5D7FA7FDE6}" presName="Name10" presStyleLbl="parChTrans1D2" presStyleIdx="4" presStyleCnt="8"/>
      <dgm:spPr/>
      <dgm:t>
        <a:bodyPr/>
        <a:lstStyle/>
        <a:p>
          <a:endParaRPr lang="en-US"/>
        </a:p>
      </dgm:t>
    </dgm:pt>
    <dgm:pt modelId="{C9A1B2DD-20F0-43FD-92F4-9400D28F967E}" type="pres">
      <dgm:prSet presAssocID="{C5945A14-84FC-4956-A4E6-8036FCB88458}" presName="hierRoot2" presStyleCnt="0"/>
      <dgm:spPr/>
    </dgm:pt>
    <dgm:pt modelId="{1D0E6DEF-B26E-401B-ABC2-0E6CCB657813}" type="pres">
      <dgm:prSet presAssocID="{C5945A14-84FC-4956-A4E6-8036FCB88458}" presName="composite2" presStyleCnt="0"/>
      <dgm:spPr/>
    </dgm:pt>
    <dgm:pt modelId="{302D01DB-FAF8-4C94-88AE-853A34A931C8}" type="pres">
      <dgm:prSet presAssocID="{C5945A14-84FC-4956-A4E6-8036FCB88458}" presName="background2" presStyleLbl="node2" presStyleIdx="4" presStyleCnt="8"/>
      <dgm:spPr/>
    </dgm:pt>
    <dgm:pt modelId="{653B4A5D-2ADE-4E26-9788-72669908F8DD}" type="pres">
      <dgm:prSet presAssocID="{C5945A14-84FC-4956-A4E6-8036FCB88458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D8C10-0926-4546-B884-6E6A494AE2C0}" type="pres">
      <dgm:prSet presAssocID="{C5945A14-84FC-4956-A4E6-8036FCB88458}" presName="hierChild3" presStyleCnt="0"/>
      <dgm:spPr/>
    </dgm:pt>
    <dgm:pt modelId="{045D58B2-7DB0-411B-863A-09B1938F2683}" type="pres">
      <dgm:prSet presAssocID="{C6F5ED85-C9ED-45A0-9ECB-AA0C86E7D32A}" presName="Name10" presStyleLbl="parChTrans1D2" presStyleIdx="5" presStyleCnt="8"/>
      <dgm:spPr/>
      <dgm:t>
        <a:bodyPr/>
        <a:lstStyle/>
        <a:p>
          <a:endParaRPr lang="en-US"/>
        </a:p>
      </dgm:t>
    </dgm:pt>
    <dgm:pt modelId="{B74BF8A5-47AF-4BEC-9B0E-D2B003A99798}" type="pres">
      <dgm:prSet presAssocID="{F59D43CB-D3C3-4D78-A6D5-939D4F443014}" presName="hierRoot2" presStyleCnt="0"/>
      <dgm:spPr/>
    </dgm:pt>
    <dgm:pt modelId="{DA93B2DC-EB72-49AC-BB77-4A0002D37537}" type="pres">
      <dgm:prSet presAssocID="{F59D43CB-D3C3-4D78-A6D5-939D4F443014}" presName="composite2" presStyleCnt="0"/>
      <dgm:spPr/>
    </dgm:pt>
    <dgm:pt modelId="{FD1E69CA-5BFD-4C05-84CD-6C2B8AF25E67}" type="pres">
      <dgm:prSet presAssocID="{F59D43CB-D3C3-4D78-A6D5-939D4F443014}" presName="background2" presStyleLbl="node2" presStyleIdx="5" presStyleCnt="8"/>
      <dgm:spPr/>
    </dgm:pt>
    <dgm:pt modelId="{47B49950-83D4-4E49-9355-2A5B911B546B}" type="pres">
      <dgm:prSet presAssocID="{F59D43CB-D3C3-4D78-A6D5-939D4F443014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5BD43-B18F-43A0-A204-B36E565D3A21}" type="pres">
      <dgm:prSet presAssocID="{F59D43CB-D3C3-4D78-A6D5-939D4F443014}" presName="hierChild3" presStyleCnt="0"/>
      <dgm:spPr/>
    </dgm:pt>
    <dgm:pt modelId="{37980185-4C93-43C1-A51D-15BE97F5FBDF}" type="pres">
      <dgm:prSet presAssocID="{31D6F3B8-1F5A-4E46-BBDA-7182902EC7C1}" presName="Name10" presStyleLbl="parChTrans1D2" presStyleIdx="6" presStyleCnt="8"/>
      <dgm:spPr/>
      <dgm:t>
        <a:bodyPr/>
        <a:lstStyle/>
        <a:p>
          <a:endParaRPr lang="en-US"/>
        </a:p>
      </dgm:t>
    </dgm:pt>
    <dgm:pt modelId="{C536570A-D9E4-4479-8D55-30BA9D6C4F70}" type="pres">
      <dgm:prSet presAssocID="{6F244300-A8A6-4376-BCA1-5B562E17BCE8}" presName="hierRoot2" presStyleCnt="0"/>
      <dgm:spPr/>
    </dgm:pt>
    <dgm:pt modelId="{A19BE965-82C1-463D-8741-7321E6DD6741}" type="pres">
      <dgm:prSet presAssocID="{6F244300-A8A6-4376-BCA1-5B562E17BCE8}" presName="composite2" presStyleCnt="0"/>
      <dgm:spPr/>
    </dgm:pt>
    <dgm:pt modelId="{C09220B7-3F73-4EC0-84B9-7064B95BD2BF}" type="pres">
      <dgm:prSet presAssocID="{6F244300-A8A6-4376-BCA1-5B562E17BCE8}" presName="background2" presStyleLbl="node2" presStyleIdx="6" presStyleCnt="8"/>
      <dgm:spPr/>
    </dgm:pt>
    <dgm:pt modelId="{7F65C886-B6A3-47E2-BA6E-032505B28436}" type="pres">
      <dgm:prSet presAssocID="{6F244300-A8A6-4376-BCA1-5B562E17BCE8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0B3E3-77D8-4406-934F-7FEFFE664D2D}" type="pres">
      <dgm:prSet presAssocID="{6F244300-A8A6-4376-BCA1-5B562E17BCE8}" presName="hierChild3" presStyleCnt="0"/>
      <dgm:spPr/>
    </dgm:pt>
    <dgm:pt modelId="{A44C3489-632F-450E-8419-94D9ECE3D43E}" type="pres">
      <dgm:prSet presAssocID="{02E23306-B001-4D19-9F20-6BE06A8FA55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9BA190DA-9E11-417D-ABB4-ADAC23512226}" type="pres">
      <dgm:prSet presAssocID="{94267814-9C28-4146-A3EE-64B854900E28}" presName="hierRoot3" presStyleCnt="0"/>
      <dgm:spPr/>
    </dgm:pt>
    <dgm:pt modelId="{A320C2B7-9330-4264-896A-8B094FC84468}" type="pres">
      <dgm:prSet presAssocID="{94267814-9C28-4146-A3EE-64B854900E28}" presName="composite3" presStyleCnt="0"/>
      <dgm:spPr/>
    </dgm:pt>
    <dgm:pt modelId="{7464812E-6137-43E7-94F3-DB88353D123F}" type="pres">
      <dgm:prSet presAssocID="{94267814-9C28-4146-A3EE-64B854900E28}" presName="background3" presStyleLbl="node3" presStyleIdx="4" presStyleCnt="7"/>
      <dgm:spPr/>
    </dgm:pt>
    <dgm:pt modelId="{6D0B7A92-8E4F-4165-90FD-2D573C4D4630}" type="pres">
      <dgm:prSet presAssocID="{94267814-9C28-4146-A3EE-64B854900E28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666A89-1EA9-4AC1-84C2-1E31A4C0B623}" type="pres">
      <dgm:prSet presAssocID="{94267814-9C28-4146-A3EE-64B854900E28}" presName="hierChild4" presStyleCnt="0"/>
      <dgm:spPr/>
    </dgm:pt>
    <dgm:pt modelId="{40D5027C-1C03-4664-8C83-8EDD8FB48F28}" type="pres">
      <dgm:prSet presAssocID="{09B28599-E8CE-425C-BB4F-7E4D5725C976}" presName="Name17" presStyleLbl="parChTrans1D3" presStyleIdx="5" presStyleCnt="7"/>
      <dgm:spPr/>
      <dgm:t>
        <a:bodyPr/>
        <a:lstStyle/>
        <a:p>
          <a:endParaRPr lang="en-US"/>
        </a:p>
      </dgm:t>
    </dgm:pt>
    <dgm:pt modelId="{B1D08581-B448-4E72-802E-1D5131FF28DA}" type="pres">
      <dgm:prSet presAssocID="{CF8D59D0-9E2D-45CB-AFE7-46CEBD95DC76}" presName="hierRoot3" presStyleCnt="0"/>
      <dgm:spPr/>
    </dgm:pt>
    <dgm:pt modelId="{7EECFA2D-CC6E-4A42-B5B3-431B7AD6DF84}" type="pres">
      <dgm:prSet presAssocID="{CF8D59D0-9E2D-45CB-AFE7-46CEBD95DC76}" presName="composite3" presStyleCnt="0"/>
      <dgm:spPr/>
    </dgm:pt>
    <dgm:pt modelId="{58B37F9B-E952-4435-9119-AF9B7EE66F8D}" type="pres">
      <dgm:prSet presAssocID="{CF8D59D0-9E2D-45CB-AFE7-46CEBD95DC76}" presName="background3" presStyleLbl="node3" presStyleIdx="5" presStyleCnt="7"/>
      <dgm:spPr/>
    </dgm:pt>
    <dgm:pt modelId="{41CD88AF-E090-47E3-960C-DF7201099FD8}" type="pres">
      <dgm:prSet presAssocID="{CF8D59D0-9E2D-45CB-AFE7-46CEBD95DC76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8F8ED-0E12-4A97-A415-DD6B885A1F6D}" type="pres">
      <dgm:prSet presAssocID="{CF8D59D0-9E2D-45CB-AFE7-46CEBD95DC76}" presName="hierChild4" presStyleCnt="0"/>
      <dgm:spPr/>
    </dgm:pt>
    <dgm:pt modelId="{4FED91BF-7F57-417A-95BA-03A6052EC754}" type="pres">
      <dgm:prSet presAssocID="{11C6218B-9C00-4848-BB3C-FD0CD3C0E1E2}" presName="Name23" presStyleLbl="parChTrans1D4" presStyleIdx="3" presStyleCnt="36"/>
      <dgm:spPr/>
      <dgm:t>
        <a:bodyPr/>
        <a:lstStyle/>
        <a:p>
          <a:endParaRPr lang="en-US"/>
        </a:p>
      </dgm:t>
    </dgm:pt>
    <dgm:pt modelId="{DF4E1E5B-789F-4D64-BB6E-20CBA9454839}" type="pres">
      <dgm:prSet presAssocID="{3242014D-FA1D-485F-9E59-8857465DB4BB}" presName="hierRoot4" presStyleCnt="0"/>
      <dgm:spPr/>
    </dgm:pt>
    <dgm:pt modelId="{56C293DA-84C9-43FA-ABBB-3D837E10A4F5}" type="pres">
      <dgm:prSet presAssocID="{3242014D-FA1D-485F-9E59-8857465DB4BB}" presName="composite4" presStyleCnt="0"/>
      <dgm:spPr/>
    </dgm:pt>
    <dgm:pt modelId="{A1482D33-ADA3-46FB-9F8C-869152189C2C}" type="pres">
      <dgm:prSet presAssocID="{3242014D-FA1D-485F-9E59-8857465DB4BB}" presName="background4" presStyleLbl="node4" presStyleIdx="3" presStyleCnt="36"/>
      <dgm:spPr/>
    </dgm:pt>
    <dgm:pt modelId="{BE591564-3211-4A04-A649-D397424BB649}" type="pres">
      <dgm:prSet presAssocID="{3242014D-FA1D-485F-9E59-8857465DB4BB}" presName="text4" presStyleLbl="fgAcc4" presStyleIdx="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AE714-A33E-452F-B528-158B5225E89D}" type="pres">
      <dgm:prSet presAssocID="{3242014D-FA1D-485F-9E59-8857465DB4BB}" presName="hierChild5" presStyleCnt="0"/>
      <dgm:spPr/>
    </dgm:pt>
    <dgm:pt modelId="{108E57E0-D691-4ABE-BED0-25EFC935EE5A}" type="pres">
      <dgm:prSet presAssocID="{5D1CE831-3E65-48C5-B276-476807B3B437}" presName="Name23" presStyleLbl="parChTrans1D4" presStyleIdx="4" presStyleCnt="36"/>
      <dgm:spPr/>
      <dgm:t>
        <a:bodyPr/>
        <a:lstStyle/>
        <a:p>
          <a:endParaRPr lang="en-US"/>
        </a:p>
      </dgm:t>
    </dgm:pt>
    <dgm:pt modelId="{E2AF1E0C-368F-4F72-A09B-FF41BE47724F}" type="pres">
      <dgm:prSet presAssocID="{BD8CA7CE-0808-493E-A0A2-939C11CA1347}" presName="hierRoot4" presStyleCnt="0"/>
      <dgm:spPr/>
    </dgm:pt>
    <dgm:pt modelId="{A2C5DAC5-4F31-4D8C-9697-3794C203CFB3}" type="pres">
      <dgm:prSet presAssocID="{BD8CA7CE-0808-493E-A0A2-939C11CA1347}" presName="composite4" presStyleCnt="0"/>
      <dgm:spPr/>
    </dgm:pt>
    <dgm:pt modelId="{4803D0F9-7962-4E46-B18A-4E65E46B14B1}" type="pres">
      <dgm:prSet presAssocID="{BD8CA7CE-0808-493E-A0A2-939C11CA1347}" presName="background4" presStyleLbl="node4" presStyleIdx="4" presStyleCnt="36"/>
      <dgm:spPr/>
    </dgm:pt>
    <dgm:pt modelId="{2B3E721E-3281-48DA-B90D-01CB6048A6D1}" type="pres">
      <dgm:prSet presAssocID="{BD8CA7CE-0808-493E-A0A2-939C11CA1347}" presName="text4" presStyleLbl="fgAcc4" presStyleIdx="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1B9AFE-FB60-41A7-AC64-29AD5B888566}" type="pres">
      <dgm:prSet presAssocID="{BD8CA7CE-0808-493E-A0A2-939C11CA1347}" presName="hierChild5" presStyleCnt="0"/>
      <dgm:spPr/>
    </dgm:pt>
    <dgm:pt modelId="{1874A796-42D3-4A7F-877D-2D40071C8D87}" type="pres">
      <dgm:prSet presAssocID="{70311944-DAEB-4F7E-963F-7F0B97662423}" presName="Name23" presStyleLbl="parChTrans1D4" presStyleIdx="5" presStyleCnt="36"/>
      <dgm:spPr/>
      <dgm:t>
        <a:bodyPr/>
        <a:lstStyle/>
        <a:p>
          <a:endParaRPr lang="en-US"/>
        </a:p>
      </dgm:t>
    </dgm:pt>
    <dgm:pt modelId="{B55AA15A-E67A-484C-98FA-144989C3C96C}" type="pres">
      <dgm:prSet presAssocID="{A8B6EDC7-AD75-4C74-B92F-64A3E405E4D7}" presName="hierRoot4" presStyleCnt="0"/>
      <dgm:spPr/>
    </dgm:pt>
    <dgm:pt modelId="{7DCFB410-877D-4A19-B2B7-8E2EC12BC17C}" type="pres">
      <dgm:prSet presAssocID="{A8B6EDC7-AD75-4C74-B92F-64A3E405E4D7}" presName="composite4" presStyleCnt="0"/>
      <dgm:spPr/>
    </dgm:pt>
    <dgm:pt modelId="{790F543D-1A37-4D5F-A7F7-B78215F2E5C3}" type="pres">
      <dgm:prSet presAssocID="{A8B6EDC7-AD75-4C74-B92F-64A3E405E4D7}" presName="background4" presStyleLbl="node4" presStyleIdx="5" presStyleCnt="36"/>
      <dgm:spPr/>
    </dgm:pt>
    <dgm:pt modelId="{CEEC8A2E-A038-4C89-AB94-B30988B2AD08}" type="pres">
      <dgm:prSet presAssocID="{A8B6EDC7-AD75-4C74-B92F-64A3E405E4D7}" presName="text4" presStyleLbl="fgAcc4" presStyleIdx="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7F8B0-8788-4454-A09A-7846B7840B63}" type="pres">
      <dgm:prSet presAssocID="{A8B6EDC7-AD75-4C74-B92F-64A3E405E4D7}" presName="hierChild5" presStyleCnt="0"/>
      <dgm:spPr/>
    </dgm:pt>
    <dgm:pt modelId="{619A86F0-176F-4D3A-932A-B482914BE0E5}" type="pres">
      <dgm:prSet presAssocID="{7F61DA88-D810-43BF-A709-748BC0948EAA}" presName="Name23" presStyleLbl="parChTrans1D4" presStyleIdx="6" presStyleCnt="36"/>
      <dgm:spPr/>
      <dgm:t>
        <a:bodyPr/>
        <a:lstStyle/>
        <a:p>
          <a:endParaRPr lang="en-US"/>
        </a:p>
      </dgm:t>
    </dgm:pt>
    <dgm:pt modelId="{30D51CFF-1CFF-446B-BC55-FC573DBFE53F}" type="pres">
      <dgm:prSet presAssocID="{58CF1EA9-3040-4FE1-B23C-1D644F9FE249}" presName="hierRoot4" presStyleCnt="0"/>
      <dgm:spPr/>
    </dgm:pt>
    <dgm:pt modelId="{515F6A45-87F6-4537-AF7D-857E28208DED}" type="pres">
      <dgm:prSet presAssocID="{58CF1EA9-3040-4FE1-B23C-1D644F9FE249}" presName="composite4" presStyleCnt="0"/>
      <dgm:spPr/>
    </dgm:pt>
    <dgm:pt modelId="{2F51B4AF-25F9-4250-95C3-69243842DC16}" type="pres">
      <dgm:prSet presAssocID="{58CF1EA9-3040-4FE1-B23C-1D644F9FE249}" presName="background4" presStyleLbl="node4" presStyleIdx="6" presStyleCnt="36"/>
      <dgm:spPr/>
    </dgm:pt>
    <dgm:pt modelId="{C5C7E28F-670D-431A-B987-388D878A4B36}" type="pres">
      <dgm:prSet presAssocID="{58CF1EA9-3040-4FE1-B23C-1D644F9FE249}" presName="text4" presStyleLbl="fgAcc4" presStyleIdx="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29A83-D410-4BFA-83A9-838926154AAB}" type="pres">
      <dgm:prSet presAssocID="{58CF1EA9-3040-4FE1-B23C-1D644F9FE249}" presName="hierChild5" presStyleCnt="0"/>
      <dgm:spPr/>
    </dgm:pt>
    <dgm:pt modelId="{4BACEFB4-8072-4047-AA8E-004D3B50F9D3}" type="pres">
      <dgm:prSet presAssocID="{1A310DA8-BDE3-403B-A2DA-9DCD76A05FD8}" presName="Name23" presStyleLbl="parChTrans1D4" presStyleIdx="7" presStyleCnt="36"/>
      <dgm:spPr/>
      <dgm:t>
        <a:bodyPr/>
        <a:lstStyle/>
        <a:p>
          <a:endParaRPr lang="en-US"/>
        </a:p>
      </dgm:t>
    </dgm:pt>
    <dgm:pt modelId="{05442371-02CB-4BDC-B32C-8E536CF1035D}" type="pres">
      <dgm:prSet presAssocID="{F734B3CE-E7D5-4821-A357-340E93E8A31B}" presName="hierRoot4" presStyleCnt="0"/>
      <dgm:spPr/>
    </dgm:pt>
    <dgm:pt modelId="{E06E862E-6EAC-46B3-BB1F-47A9E45376B5}" type="pres">
      <dgm:prSet presAssocID="{F734B3CE-E7D5-4821-A357-340E93E8A31B}" presName="composite4" presStyleCnt="0"/>
      <dgm:spPr/>
    </dgm:pt>
    <dgm:pt modelId="{B766D5FD-C068-4A91-A5B6-741DEB420ADB}" type="pres">
      <dgm:prSet presAssocID="{F734B3CE-E7D5-4821-A357-340E93E8A31B}" presName="background4" presStyleLbl="node4" presStyleIdx="7" presStyleCnt="36"/>
      <dgm:spPr/>
    </dgm:pt>
    <dgm:pt modelId="{E969D132-0865-424D-BB2B-A6EFA012F825}" type="pres">
      <dgm:prSet presAssocID="{F734B3CE-E7D5-4821-A357-340E93E8A31B}" presName="text4" presStyleLbl="fgAcc4" presStyleIdx="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EF3E7-A3EC-40D0-8C09-7A5661C4119F}" type="pres">
      <dgm:prSet presAssocID="{F734B3CE-E7D5-4821-A357-340E93E8A31B}" presName="hierChild5" presStyleCnt="0"/>
      <dgm:spPr/>
    </dgm:pt>
    <dgm:pt modelId="{988AA487-5747-4B68-9F86-E09513F4E8DE}" type="pres">
      <dgm:prSet presAssocID="{07E13DBC-F972-4A4D-BA0F-6F11AF343170}" presName="Name23" presStyleLbl="parChTrans1D4" presStyleIdx="8" presStyleCnt="36"/>
      <dgm:spPr/>
      <dgm:t>
        <a:bodyPr/>
        <a:lstStyle/>
        <a:p>
          <a:endParaRPr lang="en-US"/>
        </a:p>
      </dgm:t>
    </dgm:pt>
    <dgm:pt modelId="{4E78176B-C8E1-4D9E-84E0-AE52D03930FF}" type="pres">
      <dgm:prSet presAssocID="{F82A63B1-517A-4456-B6BA-9D21653331E1}" presName="hierRoot4" presStyleCnt="0"/>
      <dgm:spPr/>
    </dgm:pt>
    <dgm:pt modelId="{9E9050D6-2587-43C0-BE93-98C11578F5A9}" type="pres">
      <dgm:prSet presAssocID="{F82A63B1-517A-4456-B6BA-9D21653331E1}" presName="composite4" presStyleCnt="0"/>
      <dgm:spPr/>
    </dgm:pt>
    <dgm:pt modelId="{193941F3-4244-4A3C-9E58-C37943DA6810}" type="pres">
      <dgm:prSet presAssocID="{F82A63B1-517A-4456-B6BA-9D21653331E1}" presName="background4" presStyleLbl="node4" presStyleIdx="8" presStyleCnt="36"/>
      <dgm:spPr/>
    </dgm:pt>
    <dgm:pt modelId="{1E7168F6-4A64-48FD-909F-83070BF80091}" type="pres">
      <dgm:prSet presAssocID="{F82A63B1-517A-4456-B6BA-9D21653331E1}" presName="text4" presStyleLbl="fgAcc4" presStyleIdx="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6281D-4662-4B4B-B207-2AB965F6251C}" type="pres">
      <dgm:prSet presAssocID="{F82A63B1-517A-4456-B6BA-9D21653331E1}" presName="hierChild5" presStyleCnt="0"/>
      <dgm:spPr/>
    </dgm:pt>
    <dgm:pt modelId="{DD355C56-331F-4E50-A390-6E75B9FFF46C}" type="pres">
      <dgm:prSet presAssocID="{388B7E2B-FF2B-43EF-B49C-714EB07AF2FC}" presName="Name23" presStyleLbl="parChTrans1D4" presStyleIdx="9" presStyleCnt="36"/>
      <dgm:spPr/>
      <dgm:t>
        <a:bodyPr/>
        <a:lstStyle/>
        <a:p>
          <a:endParaRPr lang="en-US"/>
        </a:p>
      </dgm:t>
    </dgm:pt>
    <dgm:pt modelId="{8C96D0D2-17D5-4801-9E3A-095A68E502FA}" type="pres">
      <dgm:prSet presAssocID="{E3645873-B80D-472E-8573-A88AB637A87C}" presName="hierRoot4" presStyleCnt="0"/>
      <dgm:spPr/>
    </dgm:pt>
    <dgm:pt modelId="{B0E8BE16-E2F5-4DCF-9534-C86139CEAA3E}" type="pres">
      <dgm:prSet presAssocID="{E3645873-B80D-472E-8573-A88AB637A87C}" presName="composite4" presStyleCnt="0"/>
      <dgm:spPr/>
    </dgm:pt>
    <dgm:pt modelId="{84D703AA-F3FD-4466-923D-CB9EAA1AB6D4}" type="pres">
      <dgm:prSet presAssocID="{E3645873-B80D-472E-8573-A88AB637A87C}" presName="background4" presStyleLbl="node4" presStyleIdx="9" presStyleCnt="36"/>
      <dgm:spPr/>
    </dgm:pt>
    <dgm:pt modelId="{C6C59479-43AB-427C-A44E-E3CC6AD32D64}" type="pres">
      <dgm:prSet presAssocID="{E3645873-B80D-472E-8573-A88AB637A87C}" presName="text4" presStyleLbl="fgAcc4" presStyleIdx="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2B145-55F4-480C-B77E-EF4F10BBE3A0}" type="pres">
      <dgm:prSet presAssocID="{E3645873-B80D-472E-8573-A88AB637A87C}" presName="hierChild5" presStyleCnt="0"/>
      <dgm:spPr/>
    </dgm:pt>
    <dgm:pt modelId="{00B85270-80B3-40BC-8A48-9A3C3C2308BE}" type="pres">
      <dgm:prSet presAssocID="{0FF2D4C8-C0C2-44CD-9D7A-A08E8242F878}" presName="Name23" presStyleLbl="parChTrans1D4" presStyleIdx="10" presStyleCnt="36"/>
      <dgm:spPr/>
      <dgm:t>
        <a:bodyPr/>
        <a:lstStyle/>
        <a:p>
          <a:endParaRPr lang="en-US"/>
        </a:p>
      </dgm:t>
    </dgm:pt>
    <dgm:pt modelId="{86F065D6-4A68-44F7-9265-4FA4AE5E98F1}" type="pres">
      <dgm:prSet presAssocID="{84AA312C-4A3B-47F8-BE25-B8EF9AB2C416}" presName="hierRoot4" presStyleCnt="0"/>
      <dgm:spPr/>
    </dgm:pt>
    <dgm:pt modelId="{570CDEDC-4690-4A4D-8494-05A4995EB84B}" type="pres">
      <dgm:prSet presAssocID="{84AA312C-4A3B-47F8-BE25-B8EF9AB2C416}" presName="composite4" presStyleCnt="0"/>
      <dgm:spPr/>
    </dgm:pt>
    <dgm:pt modelId="{AE4C4BF2-BF32-46FE-B28A-7BA56E7B8FC8}" type="pres">
      <dgm:prSet presAssocID="{84AA312C-4A3B-47F8-BE25-B8EF9AB2C416}" presName="background4" presStyleLbl="node4" presStyleIdx="10" presStyleCnt="36"/>
      <dgm:spPr/>
    </dgm:pt>
    <dgm:pt modelId="{784D56A7-ABD9-4D84-88DC-2118C0C2B0D1}" type="pres">
      <dgm:prSet presAssocID="{84AA312C-4A3B-47F8-BE25-B8EF9AB2C416}" presName="text4" presStyleLbl="fgAcc4" presStyleIdx="1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DED5E-C2F9-4A2A-9FFA-762C18C6779A}" type="pres">
      <dgm:prSet presAssocID="{84AA312C-4A3B-47F8-BE25-B8EF9AB2C416}" presName="hierChild5" presStyleCnt="0"/>
      <dgm:spPr/>
    </dgm:pt>
    <dgm:pt modelId="{A0344152-E760-43FD-BB5D-39C5FA87CDEE}" type="pres">
      <dgm:prSet presAssocID="{F2627303-5827-4066-B80D-77CF5C9E2633}" presName="Name23" presStyleLbl="parChTrans1D4" presStyleIdx="11" presStyleCnt="36"/>
      <dgm:spPr/>
      <dgm:t>
        <a:bodyPr/>
        <a:lstStyle/>
        <a:p>
          <a:endParaRPr lang="en-US"/>
        </a:p>
      </dgm:t>
    </dgm:pt>
    <dgm:pt modelId="{44C1790D-E327-4E12-9443-D1C1EECB8DDD}" type="pres">
      <dgm:prSet presAssocID="{D0450EFA-9B9C-4336-BC64-F1C603A0A3E4}" presName="hierRoot4" presStyleCnt="0"/>
      <dgm:spPr/>
    </dgm:pt>
    <dgm:pt modelId="{A2FCC580-5FBB-4044-8D5D-5FCD1F5BD5FC}" type="pres">
      <dgm:prSet presAssocID="{D0450EFA-9B9C-4336-BC64-F1C603A0A3E4}" presName="composite4" presStyleCnt="0"/>
      <dgm:spPr/>
    </dgm:pt>
    <dgm:pt modelId="{308DC787-5B32-44DA-8C0F-1A105832CDC9}" type="pres">
      <dgm:prSet presAssocID="{D0450EFA-9B9C-4336-BC64-F1C603A0A3E4}" presName="background4" presStyleLbl="node4" presStyleIdx="11" presStyleCnt="36"/>
      <dgm:spPr/>
    </dgm:pt>
    <dgm:pt modelId="{4549FB4E-D6C4-4C64-81CF-EE1EEBFB7D8D}" type="pres">
      <dgm:prSet presAssocID="{D0450EFA-9B9C-4336-BC64-F1C603A0A3E4}" presName="text4" presStyleLbl="fgAcc4" presStyleIdx="1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0A08B-0D95-4BE7-B9FD-8750F62C052A}" type="pres">
      <dgm:prSet presAssocID="{D0450EFA-9B9C-4336-BC64-F1C603A0A3E4}" presName="hierChild5" presStyleCnt="0"/>
      <dgm:spPr/>
    </dgm:pt>
    <dgm:pt modelId="{DFD29D4A-D6B9-4E03-8713-E60A91F2A190}" type="pres">
      <dgm:prSet presAssocID="{7416876E-F261-4EB7-BD65-A8B7A524BAEA}" presName="Name23" presStyleLbl="parChTrans1D4" presStyleIdx="12" presStyleCnt="36"/>
      <dgm:spPr/>
      <dgm:t>
        <a:bodyPr/>
        <a:lstStyle/>
        <a:p>
          <a:endParaRPr lang="en-US"/>
        </a:p>
      </dgm:t>
    </dgm:pt>
    <dgm:pt modelId="{26A93D43-5C97-4D42-9755-4706A3320CCA}" type="pres">
      <dgm:prSet presAssocID="{93D9F9E4-64A4-4154-A1AD-19A11525135D}" presName="hierRoot4" presStyleCnt="0"/>
      <dgm:spPr/>
    </dgm:pt>
    <dgm:pt modelId="{3971146F-85FF-491F-8411-C9C91E4362FA}" type="pres">
      <dgm:prSet presAssocID="{93D9F9E4-64A4-4154-A1AD-19A11525135D}" presName="composite4" presStyleCnt="0"/>
      <dgm:spPr/>
    </dgm:pt>
    <dgm:pt modelId="{FD30014F-2B36-4DC0-81C5-EC97581239AE}" type="pres">
      <dgm:prSet presAssocID="{93D9F9E4-64A4-4154-A1AD-19A11525135D}" presName="background4" presStyleLbl="node4" presStyleIdx="12" presStyleCnt="36"/>
      <dgm:spPr/>
    </dgm:pt>
    <dgm:pt modelId="{A8A3E30F-32FF-4A3C-9C38-150287953C65}" type="pres">
      <dgm:prSet presAssocID="{93D9F9E4-64A4-4154-A1AD-19A11525135D}" presName="text4" presStyleLbl="fgAcc4" presStyleIdx="1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A80CC-A20A-46FA-9F9A-3DDCAFCFA44F}" type="pres">
      <dgm:prSet presAssocID="{93D9F9E4-64A4-4154-A1AD-19A11525135D}" presName="hierChild5" presStyleCnt="0"/>
      <dgm:spPr/>
    </dgm:pt>
    <dgm:pt modelId="{35701AA6-D055-450D-95A8-98A4565CBE93}" type="pres">
      <dgm:prSet presAssocID="{C79DC0AC-9A19-46D7-8906-985C43837D13}" presName="Name23" presStyleLbl="parChTrans1D4" presStyleIdx="13" presStyleCnt="36"/>
      <dgm:spPr/>
      <dgm:t>
        <a:bodyPr/>
        <a:lstStyle/>
        <a:p>
          <a:endParaRPr lang="en-US"/>
        </a:p>
      </dgm:t>
    </dgm:pt>
    <dgm:pt modelId="{D4F64369-C8EB-4531-BB4E-CEDF1CE31E59}" type="pres">
      <dgm:prSet presAssocID="{8912EBA9-D67C-401B-A057-52829442170A}" presName="hierRoot4" presStyleCnt="0"/>
      <dgm:spPr/>
    </dgm:pt>
    <dgm:pt modelId="{2CCD4B02-5680-4391-A5B0-AB4D7009988C}" type="pres">
      <dgm:prSet presAssocID="{8912EBA9-D67C-401B-A057-52829442170A}" presName="composite4" presStyleCnt="0"/>
      <dgm:spPr/>
    </dgm:pt>
    <dgm:pt modelId="{085D2DC0-2BF1-4A63-B0CA-511D0481E521}" type="pres">
      <dgm:prSet presAssocID="{8912EBA9-D67C-401B-A057-52829442170A}" presName="background4" presStyleLbl="node4" presStyleIdx="13" presStyleCnt="36"/>
      <dgm:spPr/>
    </dgm:pt>
    <dgm:pt modelId="{EB13F16E-CD1D-406F-AE1B-A345BF86F851}" type="pres">
      <dgm:prSet presAssocID="{8912EBA9-D67C-401B-A057-52829442170A}" presName="text4" presStyleLbl="fgAcc4" presStyleIdx="1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7478A-16EF-4A04-80DB-B33FB5F7473C}" type="pres">
      <dgm:prSet presAssocID="{8912EBA9-D67C-401B-A057-52829442170A}" presName="hierChild5" presStyleCnt="0"/>
      <dgm:spPr/>
    </dgm:pt>
    <dgm:pt modelId="{EC70468B-B379-4F52-AC7A-39FBA51A2872}" type="pres">
      <dgm:prSet presAssocID="{89791242-8CD5-4CB2-B820-47A23F483A72}" presName="Name23" presStyleLbl="parChTrans1D4" presStyleIdx="14" presStyleCnt="36"/>
      <dgm:spPr/>
      <dgm:t>
        <a:bodyPr/>
        <a:lstStyle/>
        <a:p>
          <a:endParaRPr lang="en-US"/>
        </a:p>
      </dgm:t>
    </dgm:pt>
    <dgm:pt modelId="{37519A04-092E-45BD-AB02-A0F50344FDB3}" type="pres">
      <dgm:prSet presAssocID="{4FBE50E7-9FD1-4372-8113-52019A1EF649}" presName="hierRoot4" presStyleCnt="0"/>
      <dgm:spPr/>
    </dgm:pt>
    <dgm:pt modelId="{9860C15F-BBFD-4C64-8AD6-456BC9BA15BB}" type="pres">
      <dgm:prSet presAssocID="{4FBE50E7-9FD1-4372-8113-52019A1EF649}" presName="composite4" presStyleCnt="0"/>
      <dgm:spPr/>
    </dgm:pt>
    <dgm:pt modelId="{CB7F2D8F-D215-4E37-82C4-CA87A4727124}" type="pres">
      <dgm:prSet presAssocID="{4FBE50E7-9FD1-4372-8113-52019A1EF649}" presName="background4" presStyleLbl="node4" presStyleIdx="14" presStyleCnt="36"/>
      <dgm:spPr/>
    </dgm:pt>
    <dgm:pt modelId="{F74D4146-C993-40CA-91D6-3BC1422E7522}" type="pres">
      <dgm:prSet presAssocID="{4FBE50E7-9FD1-4372-8113-52019A1EF649}" presName="text4" presStyleLbl="fgAcc4" presStyleIdx="1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C2356F-7C9A-4364-9866-AACE913B3367}" type="pres">
      <dgm:prSet presAssocID="{4FBE50E7-9FD1-4372-8113-52019A1EF649}" presName="hierChild5" presStyleCnt="0"/>
      <dgm:spPr/>
    </dgm:pt>
    <dgm:pt modelId="{55E3AD7A-197B-4D03-B31B-C288BC9A8A64}" type="pres">
      <dgm:prSet presAssocID="{5F3F5358-6FA7-4DE9-8142-0E02601D4002}" presName="Name23" presStyleLbl="parChTrans1D4" presStyleIdx="15" presStyleCnt="36"/>
      <dgm:spPr/>
      <dgm:t>
        <a:bodyPr/>
        <a:lstStyle/>
        <a:p>
          <a:endParaRPr lang="en-US"/>
        </a:p>
      </dgm:t>
    </dgm:pt>
    <dgm:pt modelId="{8F017587-960B-4907-AF63-EFB7ED522734}" type="pres">
      <dgm:prSet presAssocID="{29F42304-875A-4D6F-976A-27934C68636C}" presName="hierRoot4" presStyleCnt="0"/>
      <dgm:spPr/>
    </dgm:pt>
    <dgm:pt modelId="{2E7EA89D-815D-4DD3-BE67-BD3F880676C9}" type="pres">
      <dgm:prSet presAssocID="{29F42304-875A-4D6F-976A-27934C68636C}" presName="composite4" presStyleCnt="0"/>
      <dgm:spPr/>
    </dgm:pt>
    <dgm:pt modelId="{DBA7C69D-4EA6-4CD3-9D50-1F81163335BD}" type="pres">
      <dgm:prSet presAssocID="{29F42304-875A-4D6F-976A-27934C68636C}" presName="background4" presStyleLbl="node4" presStyleIdx="15" presStyleCnt="36"/>
      <dgm:spPr/>
    </dgm:pt>
    <dgm:pt modelId="{0B7E0889-CA2C-49AA-B351-6F139F82CA84}" type="pres">
      <dgm:prSet presAssocID="{29F42304-875A-4D6F-976A-27934C68636C}" presName="text4" presStyleLbl="fgAcc4" presStyleIdx="1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51B1-69E2-4B2B-A7D6-1877D63D4921}" type="pres">
      <dgm:prSet presAssocID="{29F42304-875A-4D6F-976A-27934C68636C}" presName="hierChild5" presStyleCnt="0"/>
      <dgm:spPr/>
    </dgm:pt>
    <dgm:pt modelId="{733A2CD6-D412-433B-BFD9-402C00831D66}" type="pres">
      <dgm:prSet presAssocID="{D4760A60-1A12-4DEB-B930-0D5E88098148}" presName="Name23" presStyleLbl="parChTrans1D4" presStyleIdx="16" presStyleCnt="36"/>
      <dgm:spPr/>
      <dgm:t>
        <a:bodyPr/>
        <a:lstStyle/>
        <a:p>
          <a:endParaRPr lang="en-US"/>
        </a:p>
      </dgm:t>
    </dgm:pt>
    <dgm:pt modelId="{26AB5333-6218-46ED-B678-CAC5C393E0C3}" type="pres">
      <dgm:prSet presAssocID="{B0D86E0B-1359-4471-A3C9-A3276D181A3C}" presName="hierRoot4" presStyleCnt="0"/>
      <dgm:spPr/>
    </dgm:pt>
    <dgm:pt modelId="{100C1191-A8AE-4B71-8E88-71DDE6F178D7}" type="pres">
      <dgm:prSet presAssocID="{B0D86E0B-1359-4471-A3C9-A3276D181A3C}" presName="composite4" presStyleCnt="0"/>
      <dgm:spPr/>
    </dgm:pt>
    <dgm:pt modelId="{3C17CC4E-3F6D-455E-9367-A290AEDBCE28}" type="pres">
      <dgm:prSet presAssocID="{B0D86E0B-1359-4471-A3C9-A3276D181A3C}" presName="background4" presStyleLbl="node4" presStyleIdx="16" presStyleCnt="36"/>
      <dgm:spPr/>
    </dgm:pt>
    <dgm:pt modelId="{D4DBAAB1-FB0E-42C0-A2C8-A0B430431735}" type="pres">
      <dgm:prSet presAssocID="{B0D86E0B-1359-4471-A3C9-A3276D181A3C}" presName="text4" presStyleLbl="fgAcc4" presStyleIdx="1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777A06-22E2-42C3-8B11-F148BE1F59F8}" type="pres">
      <dgm:prSet presAssocID="{B0D86E0B-1359-4471-A3C9-A3276D181A3C}" presName="hierChild5" presStyleCnt="0"/>
      <dgm:spPr/>
    </dgm:pt>
    <dgm:pt modelId="{1D3FECD8-5D55-4958-B498-DD57F2565C2F}" type="pres">
      <dgm:prSet presAssocID="{7951D6CF-BCE5-458A-B4DA-48B43DAF78D7}" presName="Name23" presStyleLbl="parChTrans1D4" presStyleIdx="17" presStyleCnt="36"/>
      <dgm:spPr/>
      <dgm:t>
        <a:bodyPr/>
        <a:lstStyle/>
        <a:p>
          <a:endParaRPr lang="en-US"/>
        </a:p>
      </dgm:t>
    </dgm:pt>
    <dgm:pt modelId="{333AEB61-B921-4196-9C7F-CF701778C876}" type="pres">
      <dgm:prSet presAssocID="{FB132406-35DF-4CD9-BC4B-1F91F3563D5D}" presName="hierRoot4" presStyleCnt="0"/>
      <dgm:spPr/>
    </dgm:pt>
    <dgm:pt modelId="{344C09D1-10C6-49D9-B070-75F8D72811E1}" type="pres">
      <dgm:prSet presAssocID="{FB132406-35DF-4CD9-BC4B-1F91F3563D5D}" presName="composite4" presStyleCnt="0"/>
      <dgm:spPr/>
    </dgm:pt>
    <dgm:pt modelId="{F0BBD362-F21E-4C1F-AACC-A4A26E60B513}" type="pres">
      <dgm:prSet presAssocID="{FB132406-35DF-4CD9-BC4B-1F91F3563D5D}" presName="background4" presStyleLbl="node4" presStyleIdx="17" presStyleCnt="36"/>
      <dgm:spPr/>
    </dgm:pt>
    <dgm:pt modelId="{E4A5767D-E519-45DF-B8D7-ED6B48AA52B8}" type="pres">
      <dgm:prSet presAssocID="{FB132406-35DF-4CD9-BC4B-1F91F3563D5D}" presName="text4" presStyleLbl="fgAcc4" presStyleIdx="1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F6D2A-29C1-41D9-B176-744408892575}" type="pres">
      <dgm:prSet presAssocID="{FB132406-35DF-4CD9-BC4B-1F91F3563D5D}" presName="hierChild5" presStyleCnt="0"/>
      <dgm:spPr/>
    </dgm:pt>
    <dgm:pt modelId="{FB702085-1673-4BCF-AD42-DD3838F2FA9F}" type="pres">
      <dgm:prSet presAssocID="{6E38ED2E-AA33-455D-9FCB-13028D5CEB4A}" presName="Name23" presStyleLbl="parChTrans1D4" presStyleIdx="18" presStyleCnt="36"/>
      <dgm:spPr/>
      <dgm:t>
        <a:bodyPr/>
        <a:lstStyle/>
        <a:p>
          <a:endParaRPr lang="en-US"/>
        </a:p>
      </dgm:t>
    </dgm:pt>
    <dgm:pt modelId="{7FA27A65-3D7A-4579-9B07-335A3C624128}" type="pres">
      <dgm:prSet presAssocID="{28B690C5-E831-40F2-9F20-E9C06F122285}" presName="hierRoot4" presStyleCnt="0"/>
      <dgm:spPr/>
    </dgm:pt>
    <dgm:pt modelId="{F3FE05E7-8AC1-4999-B862-CBFAF4A2B7CF}" type="pres">
      <dgm:prSet presAssocID="{28B690C5-E831-40F2-9F20-E9C06F122285}" presName="composite4" presStyleCnt="0"/>
      <dgm:spPr/>
    </dgm:pt>
    <dgm:pt modelId="{81D3A939-4C1F-46DD-8EDE-D64528281C7B}" type="pres">
      <dgm:prSet presAssocID="{28B690C5-E831-40F2-9F20-E9C06F122285}" presName="background4" presStyleLbl="node4" presStyleIdx="18" presStyleCnt="36"/>
      <dgm:spPr/>
    </dgm:pt>
    <dgm:pt modelId="{1BDC6F80-B99D-4889-8F1E-ED21DFBA6CF5}" type="pres">
      <dgm:prSet presAssocID="{28B690C5-E831-40F2-9F20-E9C06F122285}" presName="text4" presStyleLbl="fgAcc4" presStyleIdx="1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4791A-9716-4F23-A47E-8E6483302203}" type="pres">
      <dgm:prSet presAssocID="{28B690C5-E831-40F2-9F20-E9C06F122285}" presName="hierChild5" presStyleCnt="0"/>
      <dgm:spPr/>
    </dgm:pt>
    <dgm:pt modelId="{5A771252-BEA2-48F3-9C27-3E44A2994A02}" type="pres">
      <dgm:prSet presAssocID="{B4E0C9BF-4308-421D-9CFF-C4EF2996E433}" presName="Name23" presStyleLbl="parChTrans1D4" presStyleIdx="19" presStyleCnt="36"/>
      <dgm:spPr/>
      <dgm:t>
        <a:bodyPr/>
        <a:lstStyle/>
        <a:p>
          <a:endParaRPr lang="en-US"/>
        </a:p>
      </dgm:t>
    </dgm:pt>
    <dgm:pt modelId="{FA1745CF-DAA0-4864-986D-ED66FDE06450}" type="pres">
      <dgm:prSet presAssocID="{1291F739-A403-4562-ACB9-157E728D2910}" presName="hierRoot4" presStyleCnt="0"/>
      <dgm:spPr/>
    </dgm:pt>
    <dgm:pt modelId="{8FBE3278-C92F-4A9B-8E68-901137689553}" type="pres">
      <dgm:prSet presAssocID="{1291F739-A403-4562-ACB9-157E728D2910}" presName="composite4" presStyleCnt="0"/>
      <dgm:spPr/>
    </dgm:pt>
    <dgm:pt modelId="{A9AF11E7-3331-4AC1-A04F-0297090AE14D}" type="pres">
      <dgm:prSet presAssocID="{1291F739-A403-4562-ACB9-157E728D2910}" presName="background4" presStyleLbl="node4" presStyleIdx="19" presStyleCnt="36"/>
      <dgm:spPr/>
    </dgm:pt>
    <dgm:pt modelId="{DF7450A5-E268-49D8-B172-3F7E1EF54483}" type="pres">
      <dgm:prSet presAssocID="{1291F739-A403-4562-ACB9-157E728D2910}" presName="text4" presStyleLbl="fgAcc4" presStyleIdx="1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19B52D-4AC4-4E2E-A0A6-867291FF31CD}" type="pres">
      <dgm:prSet presAssocID="{1291F739-A403-4562-ACB9-157E728D2910}" presName="hierChild5" presStyleCnt="0"/>
      <dgm:spPr/>
    </dgm:pt>
    <dgm:pt modelId="{71BAF74E-5F77-475D-83B0-5C3FD45A9CAB}" type="pres">
      <dgm:prSet presAssocID="{CBCC7A29-AD99-4886-89E9-FC0BF4750BFD}" presName="Name23" presStyleLbl="parChTrans1D4" presStyleIdx="20" presStyleCnt="36"/>
      <dgm:spPr/>
      <dgm:t>
        <a:bodyPr/>
        <a:lstStyle/>
        <a:p>
          <a:endParaRPr lang="en-US"/>
        </a:p>
      </dgm:t>
    </dgm:pt>
    <dgm:pt modelId="{BBB4A226-2A7A-42CC-B6F7-696F2C4ADE70}" type="pres">
      <dgm:prSet presAssocID="{B9E0A71E-EB68-497D-979E-5FC52AAD7CFC}" presName="hierRoot4" presStyleCnt="0"/>
      <dgm:spPr/>
    </dgm:pt>
    <dgm:pt modelId="{CBA86DE5-8C74-4A2F-99C8-D505CE940E0A}" type="pres">
      <dgm:prSet presAssocID="{B9E0A71E-EB68-497D-979E-5FC52AAD7CFC}" presName="composite4" presStyleCnt="0"/>
      <dgm:spPr/>
    </dgm:pt>
    <dgm:pt modelId="{AA688CD5-08AC-4647-9203-3C98F559320C}" type="pres">
      <dgm:prSet presAssocID="{B9E0A71E-EB68-497D-979E-5FC52AAD7CFC}" presName="background4" presStyleLbl="node4" presStyleIdx="20" presStyleCnt="36"/>
      <dgm:spPr/>
    </dgm:pt>
    <dgm:pt modelId="{6A380737-6572-4DE6-86F2-2F98EF9E0099}" type="pres">
      <dgm:prSet presAssocID="{B9E0A71E-EB68-497D-979E-5FC52AAD7CFC}" presName="text4" presStyleLbl="fgAcc4" presStyleIdx="2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5E463-9238-4295-9CFB-E273B361F170}" type="pres">
      <dgm:prSet presAssocID="{B9E0A71E-EB68-497D-979E-5FC52AAD7CFC}" presName="hierChild5" presStyleCnt="0"/>
      <dgm:spPr/>
    </dgm:pt>
    <dgm:pt modelId="{F0E0AC6B-DCB3-498C-9CAF-2FB4F46B9E55}" type="pres">
      <dgm:prSet presAssocID="{58FEDD88-15F8-4F2F-B081-3E0140DC2669}" presName="Name23" presStyleLbl="parChTrans1D4" presStyleIdx="21" presStyleCnt="36"/>
      <dgm:spPr/>
      <dgm:t>
        <a:bodyPr/>
        <a:lstStyle/>
        <a:p>
          <a:endParaRPr lang="en-US"/>
        </a:p>
      </dgm:t>
    </dgm:pt>
    <dgm:pt modelId="{5E71D94B-657A-4BEA-81E7-06710AD986CC}" type="pres">
      <dgm:prSet presAssocID="{5039FD69-8DA8-4EE8-854B-491B3559AF3F}" presName="hierRoot4" presStyleCnt="0"/>
      <dgm:spPr/>
    </dgm:pt>
    <dgm:pt modelId="{F4A56397-10BB-41CB-9BAE-6245BB1C7962}" type="pres">
      <dgm:prSet presAssocID="{5039FD69-8DA8-4EE8-854B-491B3559AF3F}" presName="composite4" presStyleCnt="0"/>
      <dgm:spPr/>
    </dgm:pt>
    <dgm:pt modelId="{1105DA58-2AEB-43B2-B09F-00DB028B73E1}" type="pres">
      <dgm:prSet presAssocID="{5039FD69-8DA8-4EE8-854B-491B3559AF3F}" presName="background4" presStyleLbl="node4" presStyleIdx="21" presStyleCnt="36"/>
      <dgm:spPr/>
    </dgm:pt>
    <dgm:pt modelId="{E19A54CF-C809-468C-A1B1-82822F99BE8D}" type="pres">
      <dgm:prSet presAssocID="{5039FD69-8DA8-4EE8-854B-491B3559AF3F}" presName="text4" presStyleLbl="fgAcc4" presStyleIdx="2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7A943-211E-4B81-825B-9B0B98D92013}" type="pres">
      <dgm:prSet presAssocID="{5039FD69-8DA8-4EE8-854B-491B3559AF3F}" presName="hierChild5" presStyleCnt="0"/>
      <dgm:spPr/>
    </dgm:pt>
    <dgm:pt modelId="{976E18FD-31DC-4B5E-90B2-D655D274F655}" type="pres">
      <dgm:prSet presAssocID="{CC5D458E-D6A5-4E85-ACC1-672E16352610}" presName="Name23" presStyleLbl="parChTrans1D4" presStyleIdx="22" presStyleCnt="36"/>
      <dgm:spPr/>
      <dgm:t>
        <a:bodyPr/>
        <a:lstStyle/>
        <a:p>
          <a:endParaRPr lang="en-US"/>
        </a:p>
      </dgm:t>
    </dgm:pt>
    <dgm:pt modelId="{D3CB6AD7-BDCC-4A42-85FC-5BB21C55361C}" type="pres">
      <dgm:prSet presAssocID="{F29BCC2C-6550-4AC6-8814-66B89BF14EF9}" presName="hierRoot4" presStyleCnt="0"/>
      <dgm:spPr/>
    </dgm:pt>
    <dgm:pt modelId="{CE4CE691-08AC-4C8E-A93C-DEC43E1D299A}" type="pres">
      <dgm:prSet presAssocID="{F29BCC2C-6550-4AC6-8814-66B89BF14EF9}" presName="composite4" presStyleCnt="0"/>
      <dgm:spPr/>
    </dgm:pt>
    <dgm:pt modelId="{A3F468FE-170A-470D-B2FA-563CFEA9E4A8}" type="pres">
      <dgm:prSet presAssocID="{F29BCC2C-6550-4AC6-8814-66B89BF14EF9}" presName="background4" presStyleLbl="node4" presStyleIdx="22" presStyleCnt="36"/>
      <dgm:spPr/>
    </dgm:pt>
    <dgm:pt modelId="{81D4E53E-0227-486A-9CF1-754DC99D39CD}" type="pres">
      <dgm:prSet presAssocID="{F29BCC2C-6550-4AC6-8814-66B89BF14EF9}" presName="text4" presStyleLbl="fgAcc4" presStyleIdx="2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BC965-A95A-42AA-93C8-5C6ED7EE49F3}" type="pres">
      <dgm:prSet presAssocID="{F29BCC2C-6550-4AC6-8814-66B89BF14EF9}" presName="hierChild5" presStyleCnt="0"/>
      <dgm:spPr/>
    </dgm:pt>
    <dgm:pt modelId="{C8B4C666-EB90-4014-89F6-E9FC8657B89A}" type="pres">
      <dgm:prSet presAssocID="{71346AD5-211E-42A8-A1F0-14E72482BFA6}" presName="Name23" presStyleLbl="parChTrans1D4" presStyleIdx="23" presStyleCnt="36"/>
      <dgm:spPr/>
      <dgm:t>
        <a:bodyPr/>
        <a:lstStyle/>
        <a:p>
          <a:endParaRPr lang="en-US"/>
        </a:p>
      </dgm:t>
    </dgm:pt>
    <dgm:pt modelId="{4754EBB1-CCEB-4431-853A-3D9316BF93EA}" type="pres">
      <dgm:prSet presAssocID="{B4A52FCC-59B5-43E1-B88C-914BA49747DE}" presName="hierRoot4" presStyleCnt="0"/>
      <dgm:spPr/>
    </dgm:pt>
    <dgm:pt modelId="{CD603A2C-4EB8-492F-A706-835A2B54C3A8}" type="pres">
      <dgm:prSet presAssocID="{B4A52FCC-59B5-43E1-B88C-914BA49747DE}" presName="composite4" presStyleCnt="0"/>
      <dgm:spPr/>
    </dgm:pt>
    <dgm:pt modelId="{56424D86-F452-4610-BBFC-4D21E38CBE61}" type="pres">
      <dgm:prSet presAssocID="{B4A52FCC-59B5-43E1-B88C-914BA49747DE}" presName="background4" presStyleLbl="node4" presStyleIdx="23" presStyleCnt="36"/>
      <dgm:spPr/>
    </dgm:pt>
    <dgm:pt modelId="{4DE7C719-EC15-476C-A609-C4349636068C}" type="pres">
      <dgm:prSet presAssocID="{B4A52FCC-59B5-43E1-B88C-914BA49747DE}" presName="text4" presStyleLbl="fgAcc4" presStyleIdx="2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7D6BB-E3C3-4F4A-9BC0-D0E219DEC4A2}" type="pres">
      <dgm:prSet presAssocID="{B4A52FCC-59B5-43E1-B88C-914BA49747DE}" presName="hierChild5" presStyleCnt="0"/>
      <dgm:spPr/>
    </dgm:pt>
    <dgm:pt modelId="{908F5EF5-EDF6-4FDC-BECB-EC4F9FB78051}" type="pres">
      <dgm:prSet presAssocID="{5D12D465-F298-4E1D-BBDD-196723E22E98}" presName="Name23" presStyleLbl="parChTrans1D4" presStyleIdx="24" presStyleCnt="36"/>
      <dgm:spPr/>
      <dgm:t>
        <a:bodyPr/>
        <a:lstStyle/>
        <a:p>
          <a:endParaRPr lang="en-US"/>
        </a:p>
      </dgm:t>
    </dgm:pt>
    <dgm:pt modelId="{C82E87C2-1159-423B-B84F-10574CF73C1A}" type="pres">
      <dgm:prSet presAssocID="{F89220F3-2394-4387-AEF2-61F44645493F}" presName="hierRoot4" presStyleCnt="0"/>
      <dgm:spPr/>
    </dgm:pt>
    <dgm:pt modelId="{64BBCA25-003B-4DFF-84A4-BC7F5175370D}" type="pres">
      <dgm:prSet presAssocID="{F89220F3-2394-4387-AEF2-61F44645493F}" presName="composite4" presStyleCnt="0"/>
      <dgm:spPr/>
    </dgm:pt>
    <dgm:pt modelId="{FA237C84-8602-487C-8086-512E39C042A2}" type="pres">
      <dgm:prSet presAssocID="{F89220F3-2394-4387-AEF2-61F44645493F}" presName="background4" presStyleLbl="node4" presStyleIdx="24" presStyleCnt="36"/>
      <dgm:spPr/>
    </dgm:pt>
    <dgm:pt modelId="{032DF1F7-2485-405D-8C99-327DD0AEC49A}" type="pres">
      <dgm:prSet presAssocID="{F89220F3-2394-4387-AEF2-61F44645493F}" presName="text4" presStyleLbl="fgAcc4" presStyleIdx="2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A31547-01D7-484D-A017-8F2373CD0419}" type="pres">
      <dgm:prSet presAssocID="{F89220F3-2394-4387-AEF2-61F44645493F}" presName="hierChild5" presStyleCnt="0"/>
      <dgm:spPr/>
    </dgm:pt>
    <dgm:pt modelId="{F4028B1C-3BA9-4657-A2B6-34636AD92DD3}" type="pres">
      <dgm:prSet presAssocID="{E61F5339-162C-4416-9FA8-E040A5BA3825}" presName="Name23" presStyleLbl="parChTrans1D4" presStyleIdx="25" presStyleCnt="36"/>
      <dgm:spPr/>
      <dgm:t>
        <a:bodyPr/>
        <a:lstStyle/>
        <a:p>
          <a:endParaRPr lang="en-US"/>
        </a:p>
      </dgm:t>
    </dgm:pt>
    <dgm:pt modelId="{A72798B3-3B59-46DF-94FB-1D3D3A9D6805}" type="pres">
      <dgm:prSet presAssocID="{B8C2F10D-7B9E-4821-9401-6E0BD18C2D42}" presName="hierRoot4" presStyleCnt="0"/>
      <dgm:spPr/>
    </dgm:pt>
    <dgm:pt modelId="{2C2FF1CE-8DEC-44AD-BD63-19614001E0D7}" type="pres">
      <dgm:prSet presAssocID="{B8C2F10D-7B9E-4821-9401-6E0BD18C2D42}" presName="composite4" presStyleCnt="0"/>
      <dgm:spPr/>
    </dgm:pt>
    <dgm:pt modelId="{72E29A29-58F0-486E-A5B2-D3C13DE389B8}" type="pres">
      <dgm:prSet presAssocID="{B8C2F10D-7B9E-4821-9401-6E0BD18C2D42}" presName="background4" presStyleLbl="node4" presStyleIdx="25" presStyleCnt="36"/>
      <dgm:spPr/>
    </dgm:pt>
    <dgm:pt modelId="{EECD5D4B-DC7D-4BBC-B619-54222B69E395}" type="pres">
      <dgm:prSet presAssocID="{B8C2F10D-7B9E-4821-9401-6E0BD18C2D42}" presName="text4" presStyleLbl="fgAcc4" presStyleIdx="2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D9FEDE-836F-486F-92B5-DDCB6CA488DA}" type="pres">
      <dgm:prSet presAssocID="{B8C2F10D-7B9E-4821-9401-6E0BD18C2D42}" presName="hierChild5" presStyleCnt="0"/>
      <dgm:spPr/>
    </dgm:pt>
    <dgm:pt modelId="{BB72DB59-4145-47F6-AA5E-D131B056C2A2}" type="pres">
      <dgm:prSet presAssocID="{43BB0635-CCEC-42B7-AA20-C33C6339A485}" presName="Name23" presStyleLbl="parChTrans1D4" presStyleIdx="26" presStyleCnt="36"/>
      <dgm:spPr/>
      <dgm:t>
        <a:bodyPr/>
        <a:lstStyle/>
        <a:p>
          <a:endParaRPr lang="en-US"/>
        </a:p>
      </dgm:t>
    </dgm:pt>
    <dgm:pt modelId="{76894189-6DC6-4889-9626-638B24049AF7}" type="pres">
      <dgm:prSet presAssocID="{73511EB6-CD29-47B1-8078-840D1AE245D9}" presName="hierRoot4" presStyleCnt="0"/>
      <dgm:spPr/>
    </dgm:pt>
    <dgm:pt modelId="{BEEFA34D-92EB-42B2-A8C5-73238CE473AA}" type="pres">
      <dgm:prSet presAssocID="{73511EB6-CD29-47B1-8078-840D1AE245D9}" presName="composite4" presStyleCnt="0"/>
      <dgm:spPr/>
    </dgm:pt>
    <dgm:pt modelId="{ECC79E67-9045-43E2-9B4E-B7A3808B8C3F}" type="pres">
      <dgm:prSet presAssocID="{73511EB6-CD29-47B1-8078-840D1AE245D9}" presName="background4" presStyleLbl="node4" presStyleIdx="26" presStyleCnt="36"/>
      <dgm:spPr/>
    </dgm:pt>
    <dgm:pt modelId="{9ADBA7DA-AD78-4473-B1CE-AA5531176838}" type="pres">
      <dgm:prSet presAssocID="{73511EB6-CD29-47B1-8078-840D1AE245D9}" presName="text4" presStyleLbl="fgAcc4" presStyleIdx="2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123EE-1EEB-4A4F-B81E-4BF3406AB374}" type="pres">
      <dgm:prSet presAssocID="{73511EB6-CD29-47B1-8078-840D1AE245D9}" presName="hierChild5" presStyleCnt="0"/>
      <dgm:spPr/>
    </dgm:pt>
    <dgm:pt modelId="{21C83CAF-32FD-4041-8FBC-23CD2AB843CC}" type="pres">
      <dgm:prSet presAssocID="{38D0AC6E-E3AA-4D08-B662-2A244EE25C48}" presName="Name23" presStyleLbl="parChTrans1D4" presStyleIdx="27" presStyleCnt="36"/>
      <dgm:spPr/>
      <dgm:t>
        <a:bodyPr/>
        <a:lstStyle/>
        <a:p>
          <a:endParaRPr lang="en-US"/>
        </a:p>
      </dgm:t>
    </dgm:pt>
    <dgm:pt modelId="{AABA36CC-3796-411E-8649-92B9C23CB7C7}" type="pres">
      <dgm:prSet presAssocID="{8292F13E-C285-40C9-9958-161ADA07BE06}" presName="hierRoot4" presStyleCnt="0"/>
      <dgm:spPr/>
    </dgm:pt>
    <dgm:pt modelId="{D275DF48-E93F-4FA0-9BDA-DA92A7DC9D26}" type="pres">
      <dgm:prSet presAssocID="{8292F13E-C285-40C9-9958-161ADA07BE06}" presName="composite4" presStyleCnt="0"/>
      <dgm:spPr/>
    </dgm:pt>
    <dgm:pt modelId="{4495E45E-7393-42C6-A54F-1EF612E63759}" type="pres">
      <dgm:prSet presAssocID="{8292F13E-C285-40C9-9958-161ADA07BE06}" presName="background4" presStyleLbl="node4" presStyleIdx="27" presStyleCnt="36"/>
      <dgm:spPr/>
    </dgm:pt>
    <dgm:pt modelId="{D28125D2-DD67-4429-855D-66E558EAE520}" type="pres">
      <dgm:prSet presAssocID="{8292F13E-C285-40C9-9958-161ADA07BE06}" presName="text4" presStyleLbl="fgAcc4" presStyleIdx="2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8F7E1-6834-4185-9113-6D7043A53811}" type="pres">
      <dgm:prSet presAssocID="{8292F13E-C285-40C9-9958-161ADA07BE06}" presName="hierChild5" presStyleCnt="0"/>
      <dgm:spPr/>
    </dgm:pt>
    <dgm:pt modelId="{D4BD34CB-C335-4089-AA43-244E17585EE7}" type="pres">
      <dgm:prSet presAssocID="{5161B61A-EC8F-4D9E-9D72-3C4A6C08803A}" presName="Name23" presStyleLbl="parChTrans1D4" presStyleIdx="28" presStyleCnt="36"/>
      <dgm:spPr/>
      <dgm:t>
        <a:bodyPr/>
        <a:lstStyle/>
        <a:p>
          <a:endParaRPr lang="en-US"/>
        </a:p>
      </dgm:t>
    </dgm:pt>
    <dgm:pt modelId="{3AE1BDCC-EC64-470E-B3EF-7C2AE08A4AB0}" type="pres">
      <dgm:prSet presAssocID="{5258F372-97D6-4D5C-887C-80793CBBB18B}" presName="hierRoot4" presStyleCnt="0"/>
      <dgm:spPr/>
    </dgm:pt>
    <dgm:pt modelId="{D806A158-5DA0-4DE7-943F-E7441FE77E0B}" type="pres">
      <dgm:prSet presAssocID="{5258F372-97D6-4D5C-887C-80793CBBB18B}" presName="composite4" presStyleCnt="0"/>
      <dgm:spPr/>
    </dgm:pt>
    <dgm:pt modelId="{B41133E0-AAA5-4B82-8628-8E1DE9F3DEAA}" type="pres">
      <dgm:prSet presAssocID="{5258F372-97D6-4D5C-887C-80793CBBB18B}" presName="background4" presStyleLbl="node4" presStyleIdx="28" presStyleCnt="36"/>
      <dgm:spPr/>
    </dgm:pt>
    <dgm:pt modelId="{DED6889B-0097-4354-8E81-DB0210595E49}" type="pres">
      <dgm:prSet presAssocID="{5258F372-97D6-4D5C-887C-80793CBBB18B}" presName="text4" presStyleLbl="fgAcc4" presStyleIdx="2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328CF-B235-4A0D-88D9-4612FDA4C084}" type="pres">
      <dgm:prSet presAssocID="{5258F372-97D6-4D5C-887C-80793CBBB18B}" presName="hierChild5" presStyleCnt="0"/>
      <dgm:spPr/>
    </dgm:pt>
    <dgm:pt modelId="{CEEB9044-4D4C-49AA-881F-D9C9B1105B16}" type="pres">
      <dgm:prSet presAssocID="{883333FD-DE48-4E59-B15D-9F587045F6D9}" presName="Name23" presStyleLbl="parChTrans1D4" presStyleIdx="29" presStyleCnt="36"/>
      <dgm:spPr/>
      <dgm:t>
        <a:bodyPr/>
        <a:lstStyle/>
        <a:p>
          <a:endParaRPr lang="en-US"/>
        </a:p>
      </dgm:t>
    </dgm:pt>
    <dgm:pt modelId="{0D335CD3-E2A8-4FE4-A433-D86B9D38030B}" type="pres">
      <dgm:prSet presAssocID="{29D0A8B4-A617-4410-8CD9-434B07A5D37D}" presName="hierRoot4" presStyleCnt="0"/>
      <dgm:spPr/>
    </dgm:pt>
    <dgm:pt modelId="{0B332290-F5AC-4CC4-A3EE-4147AFC453CC}" type="pres">
      <dgm:prSet presAssocID="{29D0A8B4-A617-4410-8CD9-434B07A5D37D}" presName="composite4" presStyleCnt="0"/>
      <dgm:spPr/>
    </dgm:pt>
    <dgm:pt modelId="{79A8E25E-6AC7-498F-A58F-6D5BE246E35F}" type="pres">
      <dgm:prSet presAssocID="{29D0A8B4-A617-4410-8CD9-434B07A5D37D}" presName="background4" presStyleLbl="node4" presStyleIdx="29" presStyleCnt="36"/>
      <dgm:spPr/>
    </dgm:pt>
    <dgm:pt modelId="{C032D67D-90DB-40F0-8D8C-BCE976294C17}" type="pres">
      <dgm:prSet presAssocID="{29D0A8B4-A617-4410-8CD9-434B07A5D37D}" presName="text4" presStyleLbl="fgAcc4" presStyleIdx="2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CC4AF-6CDF-4AAF-80E7-C31B3D35FE48}" type="pres">
      <dgm:prSet presAssocID="{29D0A8B4-A617-4410-8CD9-434B07A5D37D}" presName="hierChild5" presStyleCnt="0"/>
      <dgm:spPr/>
    </dgm:pt>
    <dgm:pt modelId="{F04343A9-9F09-4C16-A353-7D14602BC7ED}" type="pres">
      <dgm:prSet presAssocID="{37676D7B-5785-446B-91FA-0BDED2B21A69}" presName="Name23" presStyleLbl="parChTrans1D4" presStyleIdx="30" presStyleCnt="36"/>
      <dgm:spPr/>
      <dgm:t>
        <a:bodyPr/>
        <a:lstStyle/>
        <a:p>
          <a:endParaRPr lang="en-US"/>
        </a:p>
      </dgm:t>
    </dgm:pt>
    <dgm:pt modelId="{A3DE6EE5-8770-4509-8188-7087AB15ACAF}" type="pres">
      <dgm:prSet presAssocID="{C2C79370-733A-49C9-86CC-A27A1F13EB4F}" presName="hierRoot4" presStyleCnt="0"/>
      <dgm:spPr/>
    </dgm:pt>
    <dgm:pt modelId="{AE807506-3835-4FEF-BBF4-0D33F154CF35}" type="pres">
      <dgm:prSet presAssocID="{C2C79370-733A-49C9-86CC-A27A1F13EB4F}" presName="composite4" presStyleCnt="0"/>
      <dgm:spPr/>
    </dgm:pt>
    <dgm:pt modelId="{47C2BB12-E6DB-4E90-89CD-5DFE46453748}" type="pres">
      <dgm:prSet presAssocID="{C2C79370-733A-49C9-86CC-A27A1F13EB4F}" presName="background4" presStyleLbl="node4" presStyleIdx="30" presStyleCnt="36"/>
      <dgm:spPr/>
    </dgm:pt>
    <dgm:pt modelId="{9855562A-D4BB-4CC8-8B02-20330BA71B55}" type="pres">
      <dgm:prSet presAssocID="{C2C79370-733A-49C9-86CC-A27A1F13EB4F}" presName="text4" presStyleLbl="fgAcc4" presStyleIdx="3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DF0DB-49CA-4ADF-BD83-D9B72DE6CE95}" type="pres">
      <dgm:prSet presAssocID="{C2C79370-733A-49C9-86CC-A27A1F13EB4F}" presName="hierChild5" presStyleCnt="0"/>
      <dgm:spPr/>
    </dgm:pt>
    <dgm:pt modelId="{DEE4C359-3448-4023-A97C-DAF316ED8968}" type="pres">
      <dgm:prSet presAssocID="{1136456D-5169-41BD-AB06-F16F8AB13C34}" presName="Name23" presStyleLbl="parChTrans1D4" presStyleIdx="31" presStyleCnt="36"/>
      <dgm:spPr/>
      <dgm:t>
        <a:bodyPr/>
        <a:lstStyle/>
        <a:p>
          <a:endParaRPr lang="en-US"/>
        </a:p>
      </dgm:t>
    </dgm:pt>
    <dgm:pt modelId="{E24657AB-FC5B-4E92-94B5-4E5C856ACB81}" type="pres">
      <dgm:prSet presAssocID="{298AB2BD-C544-41B7-B839-0A99F39773E7}" presName="hierRoot4" presStyleCnt="0"/>
      <dgm:spPr/>
    </dgm:pt>
    <dgm:pt modelId="{EA78119B-F4D9-449F-B513-D6BBF760C8B9}" type="pres">
      <dgm:prSet presAssocID="{298AB2BD-C544-41B7-B839-0A99F39773E7}" presName="composite4" presStyleCnt="0"/>
      <dgm:spPr/>
    </dgm:pt>
    <dgm:pt modelId="{6A6B0706-F3A3-475B-8CA0-71AC12E22794}" type="pres">
      <dgm:prSet presAssocID="{298AB2BD-C544-41B7-B839-0A99F39773E7}" presName="background4" presStyleLbl="node4" presStyleIdx="31" presStyleCnt="36"/>
      <dgm:spPr/>
    </dgm:pt>
    <dgm:pt modelId="{6FAD26D0-DB3B-48DD-B7E8-35D41CA3DB3D}" type="pres">
      <dgm:prSet presAssocID="{298AB2BD-C544-41B7-B839-0A99F39773E7}" presName="text4" presStyleLbl="fgAcc4" presStyleIdx="3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E9F1B-582E-4388-8FB1-77A9772F8EF9}" type="pres">
      <dgm:prSet presAssocID="{298AB2BD-C544-41B7-B839-0A99F39773E7}" presName="hierChild5" presStyleCnt="0"/>
      <dgm:spPr/>
    </dgm:pt>
    <dgm:pt modelId="{FB49C436-C1E5-49C7-938F-C40412275F2E}" type="pres">
      <dgm:prSet presAssocID="{29CB8E71-F5E2-4D48-9BED-B4C933AAEB53}" presName="Name23" presStyleLbl="parChTrans1D4" presStyleIdx="32" presStyleCnt="36"/>
      <dgm:spPr/>
      <dgm:t>
        <a:bodyPr/>
        <a:lstStyle/>
        <a:p>
          <a:endParaRPr lang="en-US"/>
        </a:p>
      </dgm:t>
    </dgm:pt>
    <dgm:pt modelId="{90BC6231-198F-46A0-8A93-70C8AA5AE26D}" type="pres">
      <dgm:prSet presAssocID="{F5BF31E8-B10F-4B0E-BF7F-3FA31A62C7A3}" presName="hierRoot4" presStyleCnt="0"/>
      <dgm:spPr/>
    </dgm:pt>
    <dgm:pt modelId="{7EB7A7A0-491F-427A-BDDF-8C84DBD1A7DF}" type="pres">
      <dgm:prSet presAssocID="{F5BF31E8-B10F-4B0E-BF7F-3FA31A62C7A3}" presName="composite4" presStyleCnt="0"/>
      <dgm:spPr/>
    </dgm:pt>
    <dgm:pt modelId="{6BC950DD-86E7-4D58-8781-C7A01170081D}" type="pres">
      <dgm:prSet presAssocID="{F5BF31E8-B10F-4B0E-BF7F-3FA31A62C7A3}" presName="background4" presStyleLbl="node4" presStyleIdx="32" presStyleCnt="36"/>
      <dgm:spPr/>
    </dgm:pt>
    <dgm:pt modelId="{65437652-D43E-4985-88CA-F3A5F65384E9}" type="pres">
      <dgm:prSet presAssocID="{F5BF31E8-B10F-4B0E-BF7F-3FA31A62C7A3}" presName="text4" presStyleLbl="fgAcc4" presStyleIdx="3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113AD-4B4C-464A-AB3E-CFAD1009E235}" type="pres">
      <dgm:prSet presAssocID="{F5BF31E8-B10F-4B0E-BF7F-3FA31A62C7A3}" presName="hierChild5" presStyleCnt="0"/>
      <dgm:spPr/>
    </dgm:pt>
    <dgm:pt modelId="{B6399D3F-A90E-4DF8-8EB6-00FBF3E9D1C6}" type="pres">
      <dgm:prSet presAssocID="{34C1ADEF-C61C-41CD-B2D3-F3C471B47A25}" presName="Name23" presStyleLbl="parChTrans1D4" presStyleIdx="33" presStyleCnt="36"/>
      <dgm:spPr/>
      <dgm:t>
        <a:bodyPr/>
        <a:lstStyle/>
        <a:p>
          <a:endParaRPr lang="en-US"/>
        </a:p>
      </dgm:t>
    </dgm:pt>
    <dgm:pt modelId="{4788BE46-513E-4FE1-BDC6-EAD551E4131A}" type="pres">
      <dgm:prSet presAssocID="{132E7BA2-3350-4199-9B9D-0CC65900607C}" presName="hierRoot4" presStyleCnt="0"/>
      <dgm:spPr/>
    </dgm:pt>
    <dgm:pt modelId="{2E17FF7A-768B-449C-BE96-CBD5865155FB}" type="pres">
      <dgm:prSet presAssocID="{132E7BA2-3350-4199-9B9D-0CC65900607C}" presName="composite4" presStyleCnt="0"/>
      <dgm:spPr/>
    </dgm:pt>
    <dgm:pt modelId="{02A901CA-7F7E-4811-8C61-927F44DD724D}" type="pres">
      <dgm:prSet presAssocID="{132E7BA2-3350-4199-9B9D-0CC65900607C}" presName="background4" presStyleLbl="node4" presStyleIdx="33" presStyleCnt="36"/>
      <dgm:spPr/>
    </dgm:pt>
    <dgm:pt modelId="{B0F67F6F-70ED-4F41-A2C0-85FC1A3E3BB8}" type="pres">
      <dgm:prSet presAssocID="{132E7BA2-3350-4199-9B9D-0CC65900607C}" presName="text4" presStyleLbl="fgAcc4" presStyleIdx="3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6CA987-315E-446D-8C20-7AD5C501118C}" type="pres">
      <dgm:prSet presAssocID="{132E7BA2-3350-4199-9B9D-0CC65900607C}" presName="hierChild5" presStyleCnt="0"/>
      <dgm:spPr/>
    </dgm:pt>
    <dgm:pt modelId="{088F7DA4-99AD-498C-9527-35276D29B61E}" type="pres">
      <dgm:prSet presAssocID="{93D1D1DD-2398-4F3F-9D5D-CA6741834984}" presName="Name23" presStyleLbl="parChTrans1D4" presStyleIdx="34" presStyleCnt="36"/>
      <dgm:spPr/>
      <dgm:t>
        <a:bodyPr/>
        <a:lstStyle/>
        <a:p>
          <a:endParaRPr lang="en-US"/>
        </a:p>
      </dgm:t>
    </dgm:pt>
    <dgm:pt modelId="{3BBB0999-6298-48A7-BFEC-D6C709C62545}" type="pres">
      <dgm:prSet presAssocID="{B1EFF8C8-AE56-404C-A2A0-C434F9E73508}" presName="hierRoot4" presStyleCnt="0"/>
      <dgm:spPr/>
    </dgm:pt>
    <dgm:pt modelId="{D240CF2D-5C90-407A-9396-B6B1D2C0A90F}" type="pres">
      <dgm:prSet presAssocID="{B1EFF8C8-AE56-404C-A2A0-C434F9E73508}" presName="composite4" presStyleCnt="0"/>
      <dgm:spPr/>
    </dgm:pt>
    <dgm:pt modelId="{12E2E329-5931-4016-AB82-5BC0F0289907}" type="pres">
      <dgm:prSet presAssocID="{B1EFF8C8-AE56-404C-A2A0-C434F9E73508}" presName="background4" presStyleLbl="node4" presStyleIdx="34" presStyleCnt="36"/>
      <dgm:spPr/>
    </dgm:pt>
    <dgm:pt modelId="{69F9F928-190E-455F-A2F4-8A40C2110B76}" type="pres">
      <dgm:prSet presAssocID="{B1EFF8C8-AE56-404C-A2A0-C434F9E73508}" presName="text4" presStyleLbl="fgAcc4" presStyleIdx="3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16B8B1-7203-4C6B-A1B6-3F5BA70E4AA4}" type="pres">
      <dgm:prSet presAssocID="{B1EFF8C8-AE56-404C-A2A0-C434F9E73508}" presName="hierChild5" presStyleCnt="0"/>
      <dgm:spPr/>
    </dgm:pt>
    <dgm:pt modelId="{598D55FA-0887-41E1-B23D-260BD1E0CC41}" type="pres">
      <dgm:prSet presAssocID="{C95021F0-86FC-4E8B-884C-EFFDFB2E2842}" presName="Name23" presStyleLbl="parChTrans1D4" presStyleIdx="35" presStyleCnt="36"/>
      <dgm:spPr/>
      <dgm:t>
        <a:bodyPr/>
        <a:lstStyle/>
        <a:p>
          <a:endParaRPr lang="en-US"/>
        </a:p>
      </dgm:t>
    </dgm:pt>
    <dgm:pt modelId="{A087C6B3-9A2B-45A4-A696-77B85AFB6BF8}" type="pres">
      <dgm:prSet presAssocID="{DD197E61-2BC9-4AEA-8693-57A15A225244}" presName="hierRoot4" presStyleCnt="0"/>
      <dgm:spPr/>
    </dgm:pt>
    <dgm:pt modelId="{4BA0AD57-8AE3-4B1D-B8D1-A57DC11D4385}" type="pres">
      <dgm:prSet presAssocID="{DD197E61-2BC9-4AEA-8693-57A15A225244}" presName="composite4" presStyleCnt="0"/>
      <dgm:spPr/>
    </dgm:pt>
    <dgm:pt modelId="{6076AC6B-C913-4AB6-BC25-9590AD7BC79B}" type="pres">
      <dgm:prSet presAssocID="{DD197E61-2BC9-4AEA-8693-57A15A225244}" presName="background4" presStyleLbl="node4" presStyleIdx="35" presStyleCnt="36"/>
      <dgm:spPr/>
    </dgm:pt>
    <dgm:pt modelId="{CEA9FEC6-2912-4BFD-B6FD-7D73AB126048}" type="pres">
      <dgm:prSet presAssocID="{DD197E61-2BC9-4AEA-8693-57A15A225244}" presName="text4" presStyleLbl="fgAcc4" presStyleIdx="3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E100C-A61F-4188-8CA5-F12DDCC192CA}" type="pres">
      <dgm:prSet presAssocID="{DD197E61-2BC9-4AEA-8693-57A15A225244}" presName="hierChild5" presStyleCnt="0"/>
      <dgm:spPr/>
    </dgm:pt>
    <dgm:pt modelId="{D486F580-351C-4235-A0E1-7406C5AA5BF5}" type="pres">
      <dgm:prSet presAssocID="{1F115556-4FDC-4ACA-8336-8FA1CB15E72C}" presName="Name17" presStyleLbl="parChTrans1D3" presStyleIdx="6" presStyleCnt="7"/>
      <dgm:spPr/>
      <dgm:t>
        <a:bodyPr/>
        <a:lstStyle/>
        <a:p>
          <a:endParaRPr lang="en-US"/>
        </a:p>
      </dgm:t>
    </dgm:pt>
    <dgm:pt modelId="{A802F08F-25FD-41A9-A548-2457CA197E8C}" type="pres">
      <dgm:prSet presAssocID="{B5726753-64C6-46B3-AC3E-AD817083672E}" presName="hierRoot3" presStyleCnt="0"/>
      <dgm:spPr/>
    </dgm:pt>
    <dgm:pt modelId="{E7B37CA7-B5B3-4659-8C59-D74C0EAD1FA4}" type="pres">
      <dgm:prSet presAssocID="{B5726753-64C6-46B3-AC3E-AD817083672E}" presName="composite3" presStyleCnt="0"/>
      <dgm:spPr/>
    </dgm:pt>
    <dgm:pt modelId="{BB7B1E7A-9415-4FD0-B24E-65E6D8F8896F}" type="pres">
      <dgm:prSet presAssocID="{B5726753-64C6-46B3-AC3E-AD817083672E}" presName="background3" presStyleLbl="node3" presStyleIdx="6" presStyleCnt="7"/>
      <dgm:spPr/>
    </dgm:pt>
    <dgm:pt modelId="{C56E3EAA-C591-4A32-9BB1-9B0CA31BAF79}" type="pres">
      <dgm:prSet presAssocID="{B5726753-64C6-46B3-AC3E-AD817083672E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F5643-4111-46CF-A8B8-FEF4B788548B}" type="pres">
      <dgm:prSet presAssocID="{B5726753-64C6-46B3-AC3E-AD817083672E}" presName="hierChild4" presStyleCnt="0"/>
      <dgm:spPr/>
    </dgm:pt>
    <dgm:pt modelId="{36B52939-6A47-4A48-87F2-C05F792AB46C}" type="pres">
      <dgm:prSet presAssocID="{AA0D1275-7A15-4BA4-8448-8B22A6E33DB8}" presName="Name10" presStyleLbl="parChTrans1D2" presStyleIdx="7" presStyleCnt="8"/>
      <dgm:spPr/>
      <dgm:t>
        <a:bodyPr/>
        <a:lstStyle/>
        <a:p>
          <a:endParaRPr lang="en-US"/>
        </a:p>
      </dgm:t>
    </dgm:pt>
    <dgm:pt modelId="{04FBAE48-AC33-4003-986B-1EC93F1B0F30}" type="pres">
      <dgm:prSet presAssocID="{1E8408AE-BA15-416B-B82F-762185074AB2}" presName="hierRoot2" presStyleCnt="0"/>
      <dgm:spPr/>
    </dgm:pt>
    <dgm:pt modelId="{E48C4F47-9E2E-469C-9FD2-88A4E886202D}" type="pres">
      <dgm:prSet presAssocID="{1E8408AE-BA15-416B-B82F-762185074AB2}" presName="composite2" presStyleCnt="0"/>
      <dgm:spPr/>
    </dgm:pt>
    <dgm:pt modelId="{872A815A-FE59-4F5F-86E8-3C37A8BABE37}" type="pres">
      <dgm:prSet presAssocID="{1E8408AE-BA15-416B-B82F-762185074AB2}" presName="background2" presStyleLbl="node2" presStyleIdx="7" presStyleCnt="8"/>
      <dgm:spPr/>
    </dgm:pt>
    <dgm:pt modelId="{1905A200-1F77-4795-8BA4-8CF094580327}" type="pres">
      <dgm:prSet presAssocID="{1E8408AE-BA15-416B-B82F-762185074AB2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98B60-BC22-4A45-B020-D3B3B40670D2}" type="pres">
      <dgm:prSet presAssocID="{1E8408AE-BA15-416B-B82F-762185074AB2}" presName="hierChild3" presStyleCnt="0"/>
      <dgm:spPr/>
    </dgm:pt>
  </dgm:ptLst>
  <dgm:cxnLst>
    <dgm:cxn modelId="{10DEA9AE-BB6B-45CF-8D4E-A9C30576F8D7}" srcId="{B8C2F10D-7B9E-4821-9401-6E0BD18C2D42}" destId="{73511EB6-CD29-47B1-8078-840D1AE245D9}" srcOrd="0" destOrd="0" parTransId="{43BB0635-CCEC-42B7-AA20-C33C6339A485}" sibTransId="{403E98D0-047C-4925-BDEB-188E3571EA1A}"/>
    <dgm:cxn modelId="{F5F50D9B-8B93-4405-9F71-53E041A8A233}" srcId="{B8C2F10D-7B9E-4821-9401-6E0BD18C2D42}" destId="{F5BF31E8-B10F-4B0E-BF7F-3FA31A62C7A3}" srcOrd="2" destOrd="0" parTransId="{29CB8E71-F5E2-4D48-9BED-B4C933AAEB53}" sibTransId="{D99690BE-64BD-4C48-A2CB-5B57629C8953}"/>
    <dgm:cxn modelId="{FEB21F2A-BB32-4B66-B3DD-6ECB8DC83A09}" srcId="{58CF1EA9-3040-4FE1-B23C-1D644F9FE249}" destId="{F734B3CE-E7D5-4821-A357-340E93E8A31B}" srcOrd="0" destOrd="0" parTransId="{1A310DA8-BDE3-403B-A2DA-9DCD76A05FD8}" sibTransId="{0DFE48B0-36B6-4652-BACA-9FE7AB60E896}"/>
    <dgm:cxn modelId="{7A706A71-0044-43DE-9224-E82C99FB946D}" srcId="{A8BF957B-E9DC-4030-98FA-684CE7DD6DCF}" destId="{00ADC56A-E3C1-4F7F-845A-4D76AFBE0BCD}" srcOrd="3" destOrd="0" parTransId="{AC2899D9-968C-4F1F-9A4A-F91F24B22D66}" sibTransId="{EA7B4026-97A5-41E0-A63E-2188D854B2C0}"/>
    <dgm:cxn modelId="{BF62240D-A79F-4F04-B7E9-74BFA50E4E63}" srcId="{132E7BA2-3350-4199-9B9D-0CC65900607C}" destId="{B1EFF8C8-AE56-404C-A2A0-C434F9E73508}" srcOrd="0" destOrd="0" parTransId="{93D1D1DD-2398-4F3F-9D5D-CA6741834984}" sibTransId="{C0545401-7478-437F-B12E-29AD6592F685}"/>
    <dgm:cxn modelId="{1F9EC845-FD0F-4CA1-9DEC-505B6C26E62B}" type="presOf" srcId="{8912EBA9-D67C-401B-A057-52829442170A}" destId="{EB13F16E-CD1D-406F-AE1B-A345BF86F851}" srcOrd="0" destOrd="0" presId="urn:microsoft.com/office/officeart/2005/8/layout/hierarchy1"/>
    <dgm:cxn modelId="{89FBD5B6-41AB-4A0E-AB03-2DB421F5E6C0}" type="presOf" srcId="{F59D43CB-D3C3-4D78-A6D5-939D4F443014}" destId="{47B49950-83D4-4E49-9355-2A5B911B546B}" srcOrd="0" destOrd="0" presId="urn:microsoft.com/office/officeart/2005/8/layout/hierarchy1"/>
    <dgm:cxn modelId="{D91157E8-B250-4C31-A4D3-85D3687587FB}" type="presOf" srcId="{C79DC0AC-9A19-46D7-8906-985C43837D13}" destId="{35701AA6-D055-450D-95A8-98A4565CBE93}" srcOrd="0" destOrd="0" presId="urn:microsoft.com/office/officeart/2005/8/layout/hierarchy1"/>
    <dgm:cxn modelId="{E7631C1E-1325-4C6C-901E-D1D37296502B}" type="presOf" srcId="{1291F739-A403-4562-ACB9-157E728D2910}" destId="{DF7450A5-E268-49D8-B172-3F7E1EF54483}" srcOrd="0" destOrd="0" presId="urn:microsoft.com/office/officeart/2005/8/layout/hierarchy1"/>
    <dgm:cxn modelId="{C00AE894-67B7-45F8-AE3F-3689633720CA}" type="presOf" srcId="{E3645873-B80D-472E-8573-A88AB637A87C}" destId="{C6C59479-43AB-427C-A44E-E3CC6AD32D64}" srcOrd="0" destOrd="0" presId="urn:microsoft.com/office/officeart/2005/8/layout/hierarchy1"/>
    <dgm:cxn modelId="{D5618597-F361-42AF-9BE9-CFD0A4FF1030}" type="presOf" srcId="{F2627303-5827-4066-B80D-77CF5C9E2633}" destId="{A0344152-E760-43FD-BB5D-39C5FA87CDEE}" srcOrd="0" destOrd="0" presId="urn:microsoft.com/office/officeart/2005/8/layout/hierarchy1"/>
    <dgm:cxn modelId="{71F2D609-39B3-433B-A911-ADD90937761A}" srcId="{06536786-F7FF-45FE-95F2-A990DF02C3F6}" destId="{4E655408-6772-4E43-9F19-A51C6FA44FB1}" srcOrd="0" destOrd="0" parTransId="{8F83A8F9-BE00-4A43-B090-0A9F1F7D8FE3}" sibTransId="{E2A7BA51-9CAD-4D3F-A24D-921C02DADF86}"/>
    <dgm:cxn modelId="{DFCBB65D-2F3C-40FA-8B9D-B55C692B9EEB}" srcId="{3CADAD94-775D-4514-8DF0-4CE5F6CB6AA4}" destId="{7D513132-5FAC-4260-B2D1-961C173F99D5}" srcOrd="0" destOrd="0" parTransId="{FECF8639-88BC-41E1-A30D-7C3D25ABCB6C}" sibTransId="{7D6D7249-D1F2-4E93-86BE-C4A913E70BE2}"/>
    <dgm:cxn modelId="{8F41DB3C-9D68-4FD2-86CF-2BB43E8C2ADC}" type="presOf" srcId="{FECF8639-88BC-41E1-A30D-7C3D25ABCB6C}" destId="{AE6107DE-8ACE-4B44-930D-97DBF851B683}" srcOrd="0" destOrd="0" presId="urn:microsoft.com/office/officeart/2005/8/layout/hierarchy1"/>
    <dgm:cxn modelId="{D7582FEC-064A-424E-98E7-DF96C961152E}" srcId="{8912EBA9-D67C-401B-A057-52829442170A}" destId="{4FBE50E7-9FD1-4372-8113-52019A1EF649}" srcOrd="0" destOrd="0" parTransId="{89791242-8CD5-4CB2-B820-47A23F483A72}" sibTransId="{6949B054-5792-4AF7-A52C-BF7E7F9026B6}"/>
    <dgm:cxn modelId="{E4F37169-89B2-4D22-96DE-C72C3B2BCD29}" type="presOf" srcId="{C7FA5F73-0C88-47FC-A4F5-C21500A151D8}" destId="{73BA4797-27B0-4DED-A44F-745C5DDDFC39}" srcOrd="0" destOrd="0" presId="urn:microsoft.com/office/officeart/2005/8/layout/hierarchy1"/>
    <dgm:cxn modelId="{4B6E6CE0-F726-4531-B8A0-D9D3FDB48E99}" srcId="{B8C2F10D-7B9E-4821-9401-6E0BD18C2D42}" destId="{298AB2BD-C544-41B7-B839-0A99F39773E7}" srcOrd="1" destOrd="0" parTransId="{1136456D-5169-41BD-AB06-F16F8AB13C34}" sibTransId="{3B2122A6-DE1E-414B-BFAC-D05A3B908505}"/>
    <dgm:cxn modelId="{8E76F70C-4BCF-4FF4-BD00-DFDF7F1998D4}" type="presOf" srcId="{9912E43F-4791-41FD-BBFC-F88243619721}" destId="{91A86A27-5439-428D-8F3A-9BD604102092}" srcOrd="0" destOrd="0" presId="urn:microsoft.com/office/officeart/2005/8/layout/hierarchy1"/>
    <dgm:cxn modelId="{11704330-CA21-4BCF-BE6F-FA1B22E7AEC2}" srcId="{29D0A8B4-A617-4410-8CD9-434B07A5D37D}" destId="{C2C79370-733A-49C9-86CC-A27A1F13EB4F}" srcOrd="0" destOrd="0" parTransId="{37676D7B-5785-446B-91FA-0BDED2B21A69}" sibTransId="{C81D3D0C-E15B-45DF-BB17-297A1DD27BE2}"/>
    <dgm:cxn modelId="{6333F316-DB0D-43A6-A894-FE98652CD3D3}" type="presOf" srcId="{C2C79370-733A-49C9-86CC-A27A1F13EB4F}" destId="{9855562A-D4BB-4CC8-8B02-20330BA71B55}" srcOrd="0" destOrd="0" presId="urn:microsoft.com/office/officeart/2005/8/layout/hierarchy1"/>
    <dgm:cxn modelId="{DAB8199B-38CC-4BFE-B598-4F518BC71485}" srcId="{06536786-F7FF-45FE-95F2-A990DF02C3F6}" destId="{25CEA2A5-3E5C-49CC-8401-33D386BAEB4B}" srcOrd="1" destOrd="0" parTransId="{F24CF7B4-A223-4D53-9A72-297615D0DFE6}" sibTransId="{0D3E7E53-C809-4B60-8CA4-174EDCB33839}"/>
    <dgm:cxn modelId="{ABB0176F-9DA7-4912-82D9-D48D0B82669E}" type="presOf" srcId="{38D0AC6E-E3AA-4D08-B662-2A244EE25C48}" destId="{21C83CAF-32FD-4041-8FBC-23CD2AB843CC}" srcOrd="0" destOrd="0" presId="urn:microsoft.com/office/officeart/2005/8/layout/hierarchy1"/>
    <dgm:cxn modelId="{AD4B021C-19CA-4333-A334-34CDC982B2C1}" type="presOf" srcId="{58FEDD88-15F8-4F2F-B081-3E0140DC2669}" destId="{F0E0AC6B-DCB3-498C-9CAF-2FB4F46B9E55}" srcOrd="0" destOrd="0" presId="urn:microsoft.com/office/officeart/2005/8/layout/hierarchy1"/>
    <dgm:cxn modelId="{5A0C723F-5BB0-4EC9-B5C1-E7FB02D6EA7F}" type="presOf" srcId="{132E7BA2-3350-4199-9B9D-0CC65900607C}" destId="{B0F67F6F-70ED-4F41-A2C0-85FC1A3E3BB8}" srcOrd="0" destOrd="0" presId="urn:microsoft.com/office/officeart/2005/8/layout/hierarchy1"/>
    <dgm:cxn modelId="{DC316091-4190-4056-81B2-8A473A8769A7}" type="presOf" srcId="{F89220F3-2394-4387-AEF2-61F44645493F}" destId="{032DF1F7-2485-405D-8C99-327DD0AEC49A}" srcOrd="0" destOrd="0" presId="urn:microsoft.com/office/officeart/2005/8/layout/hierarchy1"/>
    <dgm:cxn modelId="{8580BD71-2DA3-42B4-9C74-2C82C27C6323}" type="presOf" srcId="{11C6218B-9C00-4848-BB3C-FD0CD3C0E1E2}" destId="{4FED91BF-7F57-417A-95BA-03A6052EC754}" srcOrd="0" destOrd="0" presId="urn:microsoft.com/office/officeart/2005/8/layout/hierarchy1"/>
    <dgm:cxn modelId="{76A35BB6-2D9E-413C-98A2-C73D86869D34}" type="presOf" srcId="{D70BA74F-5C95-47E1-BE6A-A10A72142E99}" destId="{7D06070B-7B9F-4E2E-B4F7-7C79F80A4F03}" srcOrd="0" destOrd="0" presId="urn:microsoft.com/office/officeart/2005/8/layout/hierarchy1"/>
    <dgm:cxn modelId="{4E0A49E8-943F-4CA0-9BE6-C634763B9514}" type="presOf" srcId="{439AFB0D-2424-439F-82F8-17ABF2782A4D}" destId="{340E1027-E8DA-440C-8188-E6C8B96F1629}" srcOrd="0" destOrd="0" presId="urn:microsoft.com/office/officeart/2005/8/layout/hierarchy1"/>
    <dgm:cxn modelId="{4B3DC6DA-F854-4730-9F3F-D3D03DED952E}" type="presOf" srcId="{25CEA2A5-3E5C-49CC-8401-33D386BAEB4B}" destId="{4FC1FC3A-964A-4DA9-A5AD-B26E0B83BEFF}" srcOrd="0" destOrd="0" presId="urn:microsoft.com/office/officeart/2005/8/layout/hierarchy1"/>
    <dgm:cxn modelId="{0E6ACA2E-41C3-4F2F-939A-F10CED623EA1}" type="presOf" srcId="{84AA312C-4A3B-47F8-BE25-B8EF9AB2C416}" destId="{784D56A7-ABD9-4D84-88DC-2118C0C2B0D1}" srcOrd="0" destOrd="0" presId="urn:microsoft.com/office/officeart/2005/8/layout/hierarchy1"/>
    <dgm:cxn modelId="{678C446E-7901-468C-862F-FAA82FE4CF24}" type="presOf" srcId="{94267814-9C28-4146-A3EE-64B854900E28}" destId="{6D0B7A92-8E4F-4165-90FD-2D573C4D4630}" srcOrd="0" destOrd="0" presId="urn:microsoft.com/office/officeart/2005/8/layout/hierarchy1"/>
    <dgm:cxn modelId="{D9ACE32F-F2FA-4EB8-80AE-B57C86F5B830}" type="presOf" srcId="{71346AD5-211E-42A8-A1F0-14E72482BFA6}" destId="{C8B4C666-EB90-4014-89F6-E9FC8657B89A}" srcOrd="0" destOrd="0" presId="urn:microsoft.com/office/officeart/2005/8/layout/hierarchy1"/>
    <dgm:cxn modelId="{B659450A-C79D-4190-A699-BC574EC46644}" srcId="{2E0D5684-9384-44A5-B7BF-7DD5D45E9062}" destId="{06536786-F7FF-45FE-95F2-A990DF02C3F6}" srcOrd="0" destOrd="0" parTransId="{B910B9C7-726D-495D-9320-ED1652E077C6}" sibTransId="{ACEC8218-FF79-4870-9A3F-49198F645D80}"/>
    <dgm:cxn modelId="{68EA7BB2-BA84-41CC-B7B3-289F011203FF}" type="presOf" srcId="{F5BF31E8-B10F-4B0E-BF7F-3FA31A62C7A3}" destId="{65437652-D43E-4985-88CA-F3A5F65384E9}" srcOrd="0" destOrd="0" presId="urn:microsoft.com/office/officeart/2005/8/layout/hierarchy1"/>
    <dgm:cxn modelId="{7CB52E4C-1F38-469A-BAFE-E7E7739C616A}" srcId="{06536786-F7FF-45FE-95F2-A990DF02C3F6}" destId="{A8BF957B-E9DC-4030-98FA-684CE7DD6DCF}" srcOrd="3" destOrd="0" parTransId="{232B7420-656D-4A58-A6C0-A9BE875CAB5D}" sibTransId="{F3471CBE-8776-4A00-9A8B-412492509705}"/>
    <dgm:cxn modelId="{9C906ABF-E799-4F87-8EAE-1D487D1177AC}" srcId="{5039FD69-8DA8-4EE8-854B-491B3559AF3F}" destId="{F29BCC2C-6550-4AC6-8814-66B89BF14EF9}" srcOrd="0" destOrd="0" parTransId="{CC5D458E-D6A5-4E85-ACC1-672E16352610}" sibTransId="{66A8CFA6-E325-4CA4-BB66-CD321B9BDA84}"/>
    <dgm:cxn modelId="{CDC65390-F7CC-472B-868C-590D45A59575}" srcId="{D0450EFA-9B9C-4336-BC64-F1C603A0A3E4}" destId="{93D9F9E4-64A4-4154-A1AD-19A11525135D}" srcOrd="0" destOrd="0" parTransId="{7416876E-F261-4EB7-BD65-A8B7A524BAEA}" sibTransId="{FBE05AFE-699B-46C2-B91B-71DA0F01A75D}"/>
    <dgm:cxn modelId="{B60D5F5B-94EE-4554-AD68-12F205704630}" type="presOf" srcId="{1A310DA8-BDE3-403B-A2DA-9DCD76A05FD8}" destId="{4BACEFB4-8072-4047-AA8E-004D3B50F9D3}" srcOrd="0" destOrd="0" presId="urn:microsoft.com/office/officeart/2005/8/layout/hierarchy1"/>
    <dgm:cxn modelId="{2BE31B96-748D-4933-ACC7-51AA8660C631}" srcId="{6F244300-A8A6-4376-BCA1-5B562E17BCE8}" destId="{B5726753-64C6-46B3-AC3E-AD817083672E}" srcOrd="2" destOrd="0" parTransId="{1F115556-4FDC-4ACA-8336-8FA1CB15E72C}" sibTransId="{40FAD051-7B9B-498F-86E1-DDAB2489A610}"/>
    <dgm:cxn modelId="{15AF9A09-BE3D-406D-A82C-AC427DF2053D}" type="presOf" srcId="{CC5D458E-D6A5-4E85-ACC1-672E16352610}" destId="{976E18FD-31DC-4B5E-90B2-D655D274F655}" srcOrd="0" destOrd="0" presId="urn:microsoft.com/office/officeart/2005/8/layout/hierarchy1"/>
    <dgm:cxn modelId="{FB3EA785-DEF7-4999-9410-25D630A5FD7C}" srcId="{B1EFF8C8-AE56-404C-A2A0-C434F9E73508}" destId="{DD197E61-2BC9-4AEA-8693-57A15A225244}" srcOrd="0" destOrd="0" parTransId="{C95021F0-86FC-4E8B-884C-EFFDFB2E2842}" sibTransId="{25C6B8E0-81EB-4749-AE73-04E0CE548BC0}"/>
    <dgm:cxn modelId="{16B536C4-048F-4A1E-B2C6-2D47056548BF}" type="presOf" srcId="{AA0D1275-7A15-4BA4-8448-8B22A6E33DB8}" destId="{36B52939-6A47-4A48-87F2-C05F792AB46C}" srcOrd="0" destOrd="0" presId="urn:microsoft.com/office/officeart/2005/8/layout/hierarchy1"/>
    <dgm:cxn modelId="{456C035C-331D-4042-A5D7-CEEB0AD6EDD0}" type="presOf" srcId="{AC2899D9-968C-4F1F-9A4A-F91F24B22D66}" destId="{7DD882BA-A9F8-4EAE-B087-49D7BBD9485E}" srcOrd="0" destOrd="0" presId="urn:microsoft.com/office/officeart/2005/8/layout/hierarchy1"/>
    <dgm:cxn modelId="{F99EEF90-AB57-45F4-9B3D-D5A118B428B1}" srcId="{06536786-F7FF-45FE-95F2-A990DF02C3F6}" destId="{F59D43CB-D3C3-4D78-A6D5-939D4F443014}" srcOrd="5" destOrd="0" parTransId="{C6F5ED85-C9ED-45A0-9ECB-AA0C86E7D32A}" sibTransId="{9B04C10B-3288-4C80-96FD-9198325F393B}"/>
    <dgm:cxn modelId="{8C397EB4-2E44-4991-BC38-7B9F535A8626}" type="presOf" srcId="{93D9F9E4-64A4-4154-A1AD-19A11525135D}" destId="{A8A3E30F-32FF-4A3C-9C38-150287953C65}" srcOrd="0" destOrd="0" presId="urn:microsoft.com/office/officeart/2005/8/layout/hierarchy1"/>
    <dgm:cxn modelId="{88BA7E1A-D54F-4B53-BADB-DCC7611503A8}" srcId="{5039FD69-8DA8-4EE8-854B-491B3559AF3F}" destId="{F89220F3-2394-4387-AEF2-61F44645493F}" srcOrd="1" destOrd="0" parTransId="{5D12D465-F298-4E1D-BBDD-196723E22E98}" sibTransId="{9B077475-00FF-4118-A69D-830B8BD0B3EE}"/>
    <dgm:cxn modelId="{DF238878-88E0-47A3-A60A-EE4BF0C01C56}" type="presOf" srcId="{A8BF957B-E9DC-4030-98FA-684CE7DD6DCF}" destId="{581BEE5C-38A3-4617-85EA-1ECBF8698A0A}" srcOrd="0" destOrd="0" presId="urn:microsoft.com/office/officeart/2005/8/layout/hierarchy1"/>
    <dgm:cxn modelId="{FAE3A559-419B-40FF-9028-A710E30306A1}" srcId="{06536786-F7FF-45FE-95F2-A990DF02C3F6}" destId="{C5945A14-84FC-4956-A4E6-8036FCB88458}" srcOrd="4" destOrd="0" parTransId="{15E7A2F7-1BB7-41EB-A3EB-CB5D7FA7FDE6}" sibTransId="{9CB92644-6264-49E7-BDD0-0CF9C4B628DA}"/>
    <dgm:cxn modelId="{C05B201C-DE0A-4DC1-B0AE-1C2FC89BD8CC}" type="presOf" srcId="{B4E0C9BF-4308-421D-9CFF-C4EF2996E433}" destId="{5A771252-BEA2-48F3-9C27-3E44A2994A02}" srcOrd="0" destOrd="0" presId="urn:microsoft.com/office/officeart/2005/8/layout/hierarchy1"/>
    <dgm:cxn modelId="{CD0F82B2-4902-42CC-AAC4-492F84F2062C}" type="presOf" srcId="{34C1ADEF-C61C-41CD-B2D3-F3C471B47A25}" destId="{B6399D3F-A90E-4DF8-8EB6-00FBF3E9D1C6}" srcOrd="0" destOrd="0" presId="urn:microsoft.com/office/officeart/2005/8/layout/hierarchy1"/>
    <dgm:cxn modelId="{B55250C8-4809-446F-A53E-7155AD967BB3}" type="presOf" srcId="{B4A52FCC-59B5-43E1-B88C-914BA49747DE}" destId="{4DE7C719-EC15-476C-A609-C4349636068C}" srcOrd="0" destOrd="0" presId="urn:microsoft.com/office/officeart/2005/8/layout/hierarchy1"/>
    <dgm:cxn modelId="{3F74B9C6-07CD-4E3F-A570-CE8F2A7EB845}" type="presOf" srcId="{07E13DBC-F972-4A4D-BA0F-6F11AF343170}" destId="{988AA487-5747-4B68-9F86-E09513F4E8DE}" srcOrd="0" destOrd="0" presId="urn:microsoft.com/office/officeart/2005/8/layout/hierarchy1"/>
    <dgm:cxn modelId="{6F4BCA58-FB3C-47B0-BD74-AD03959B61A7}" type="presOf" srcId="{5F3F5358-6FA7-4DE9-8142-0E02601D4002}" destId="{55E3AD7A-197B-4D03-B31B-C288BC9A8A64}" srcOrd="0" destOrd="0" presId="urn:microsoft.com/office/officeart/2005/8/layout/hierarchy1"/>
    <dgm:cxn modelId="{65381AB6-A525-4D0F-B0DF-BAD5E474E3D7}" type="presOf" srcId="{37676D7B-5785-446B-91FA-0BDED2B21A69}" destId="{F04343A9-9F09-4C16-A353-7D14602BC7ED}" srcOrd="0" destOrd="0" presId="urn:microsoft.com/office/officeart/2005/8/layout/hierarchy1"/>
    <dgm:cxn modelId="{4D8ED4D6-4566-4EB7-BE37-B7A014632988}" type="presOf" srcId="{CBCC7A29-AD99-4886-89E9-FC0BF4750BFD}" destId="{71BAF74E-5F77-475D-83B0-5C3FD45A9CAB}" srcOrd="0" destOrd="0" presId="urn:microsoft.com/office/officeart/2005/8/layout/hierarchy1"/>
    <dgm:cxn modelId="{B83B8102-A7AD-45F3-AA6E-AECB9EA10AAB}" type="presOf" srcId="{298AB2BD-C544-41B7-B839-0A99F39773E7}" destId="{6FAD26D0-DB3B-48DD-B7E8-35D41CA3DB3D}" srcOrd="0" destOrd="0" presId="urn:microsoft.com/office/officeart/2005/8/layout/hierarchy1"/>
    <dgm:cxn modelId="{AF792ED2-27B6-4247-8020-BADD4824E750}" srcId="{06536786-F7FF-45FE-95F2-A990DF02C3F6}" destId="{9A702E3E-0D4F-4E3D-8BBD-30DA6F187337}" srcOrd="2" destOrd="0" parTransId="{065413D8-652B-4017-B8F4-852AB0491DE3}" sibTransId="{71415E2F-1CEF-4627-B4AF-9E1D534D4A3B}"/>
    <dgm:cxn modelId="{22D9D408-41D9-4269-9751-8685EBCF626E}" srcId="{84AA312C-4A3B-47F8-BE25-B8EF9AB2C416}" destId="{FB132406-35DF-4CD9-BC4B-1F91F3563D5D}" srcOrd="2" destOrd="0" parTransId="{7951D6CF-BCE5-458A-B4DA-48B43DAF78D7}" sibTransId="{3E9AFBD5-33B1-414D-8D01-7AE4C10EA021}"/>
    <dgm:cxn modelId="{4CEF5402-9D02-468F-B082-BF69A31B0126}" srcId="{28B690C5-E831-40F2-9F20-E9C06F122285}" destId="{1291F739-A403-4562-ACB9-157E728D2910}" srcOrd="0" destOrd="0" parTransId="{B4E0C9BF-4308-421D-9CFF-C4EF2996E433}" sibTransId="{B8944E52-8411-4FB2-8512-C70F048C27A1}"/>
    <dgm:cxn modelId="{DCDC7557-821B-4023-9209-D652711DB756}" srcId="{1291F739-A403-4562-ACB9-157E728D2910}" destId="{B9E0A71E-EB68-497D-979E-5FC52AAD7CFC}" srcOrd="0" destOrd="0" parTransId="{CBCC7A29-AD99-4886-89E9-FC0BF4750BFD}" sibTransId="{C14CB031-F0AF-495D-B0EC-6942DB8EE3C3}"/>
    <dgm:cxn modelId="{4957C58C-F8FB-4C1D-A11B-C0A3D94B31BD}" type="presOf" srcId="{02E23306-B001-4D19-9F20-6BE06A8FA559}" destId="{A44C3489-632F-450E-8419-94D9ECE3D43E}" srcOrd="0" destOrd="0" presId="urn:microsoft.com/office/officeart/2005/8/layout/hierarchy1"/>
    <dgm:cxn modelId="{7EF3F207-39AD-423A-A279-30AC86C0D757}" type="presOf" srcId="{31D6F3B8-1F5A-4E46-BBDA-7182902EC7C1}" destId="{37980185-4C93-43C1-A51D-15BE97F5FBDF}" srcOrd="0" destOrd="0" presId="urn:microsoft.com/office/officeart/2005/8/layout/hierarchy1"/>
    <dgm:cxn modelId="{8D2C0935-7E7A-482F-9D08-3AF873256979}" srcId="{5039FD69-8DA8-4EE8-854B-491B3559AF3F}" destId="{B8C2F10D-7B9E-4821-9401-6E0BD18C2D42}" srcOrd="2" destOrd="0" parTransId="{E61F5339-162C-4416-9FA8-E040A5BA3825}" sibTransId="{A19A05F6-D4D1-4A3C-8070-6305CB0C231F}"/>
    <dgm:cxn modelId="{BCAADEFE-84F9-478F-86C4-D46C84178415}" type="presOf" srcId="{7D513132-5FAC-4260-B2D1-961C173F99D5}" destId="{61B2C402-17EA-471F-8EBA-7184866F12A6}" srcOrd="0" destOrd="0" presId="urn:microsoft.com/office/officeart/2005/8/layout/hierarchy1"/>
    <dgm:cxn modelId="{3D678585-148B-4922-9DFC-6CB4E061C697}" type="presOf" srcId="{B0D86E0B-1359-4471-A3C9-A3276D181A3C}" destId="{D4DBAAB1-FB0E-42C0-A2C8-A0B430431735}" srcOrd="0" destOrd="0" presId="urn:microsoft.com/office/officeart/2005/8/layout/hierarchy1"/>
    <dgm:cxn modelId="{09C60EFB-9F22-413E-978A-2D84F9444DB3}" srcId="{CF8D59D0-9E2D-45CB-AFE7-46CEBD95DC76}" destId="{5039FD69-8DA8-4EE8-854B-491B3559AF3F}" srcOrd="1" destOrd="0" parTransId="{58FEDD88-15F8-4F2F-B081-3E0140DC2669}" sibTransId="{5B7BFB63-1C14-4B10-88F8-175635329DA9}"/>
    <dgm:cxn modelId="{B0F19165-B840-4EDD-8FFD-0A9227076960}" type="presOf" srcId="{DD197E61-2BC9-4AEA-8693-57A15A225244}" destId="{CEA9FEC6-2912-4BFD-B6FD-7D73AB126048}" srcOrd="0" destOrd="0" presId="urn:microsoft.com/office/officeart/2005/8/layout/hierarchy1"/>
    <dgm:cxn modelId="{EC7BDBEB-A640-4525-B75E-54C720AB216E}" srcId="{F29BCC2C-6550-4AC6-8814-66B89BF14EF9}" destId="{B4A52FCC-59B5-43E1-B88C-914BA49747DE}" srcOrd="0" destOrd="0" parTransId="{71346AD5-211E-42A8-A1F0-14E72482BFA6}" sibTransId="{8E74B5F7-BD8B-4700-8FE0-1B69E6D83EB1}"/>
    <dgm:cxn modelId="{4CFF08F7-052A-43BD-9294-1D1E204D852F}" type="presOf" srcId="{065413D8-652B-4017-B8F4-852AB0491DE3}" destId="{A3048F14-D474-48E8-B12C-240ACCC97B3C}" srcOrd="0" destOrd="0" presId="urn:microsoft.com/office/officeart/2005/8/layout/hierarchy1"/>
    <dgm:cxn modelId="{2A5F9965-17C6-4DA8-A325-EEE40B014F55}" type="presOf" srcId="{32A44376-6783-475A-8ECD-1EC7912FB6FF}" destId="{C5E31A59-A9EE-4C49-B73D-2F776A5A336E}" srcOrd="0" destOrd="0" presId="urn:microsoft.com/office/officeart/2005/8/layout/hierarchy1"/>
    <dgm:cxn modelId="{BDF0E1B5-EB54-4644-8EC4-4772CADDFE0B}" type="presOf" srcId="{1136456D-5169-41BD-AB06-F16F8AB13C34}" destId="{DEE4C359-3448-4023-A97C-DAF316ED8968}" srcOrd="0" destOrd="0" presId="urn:microsoft.com/office/officeart/2005/8/layout/hierarchy1"/>
    <dgm:cxn modelId="{E4CF0283-D08D-47E9-8159-61AA46E266D0}" type="presOf" srcId="{2E0D5684-9384-44A5-B7BF-7DD5D45E9062}" destId="{7032B618-E697-43CD-ACEE-B78276D8F051}" srcOrd="0" destOrd="0" presId="urn:microsoft.com/office/officeart/2005/8/layout/hierarchy1"/>
    <dgm:cxn modelId="{933D7E48-2DA2-4304-833C-7FE7FDF52FDE}" srcId="{93D9F9E4-64A4-4154-A1AD-19A11525135D}" destId="{8912EBA9-D67C-401B-A057-52829442170A}" srcOrd="0" destOrd="0" parTransId="{C79DC0AC-9A19-46D7-8906-985C43837D13}" sibTransId="{81A887E8-B4DE-4C92-B7D3-6C4AE3089311}"/>
    <dgm:cxn modelId="{1D94F025-A8E8-416F-BFA9-52942DF128DF}" type="presOf" srcId="{70311944-DAEB-4F7E-963F-7F0B97662423}" destId="{1874A796-42D3-4A7F-877D-2D40071C8D87}" srcOrd="0" destOrd="0" presId="urn:microsoft.com/office/officeart/2005/8/layout/hierarchy1"/>
    <dgm:cxn modelId="{0ED8EEAE-5E62-4CF2-BEA2-702B2DD0C426}" type="presOf" srcId="{2BDFA43F-BB71-4404-8E51-B3C7149BA451}" destId="{005B7CC8-9CCF-477E-BB6E-69F181E04F0D}" srcOrd="0" destOrd="0" presId="urn:microsoft.com/office/officeart/2005/8/layout/hierarchy1"/>
    <dgm:cxn modelId="{93252F94-F586-4691-A226-4E3347B02B16}" srcId="{8292F13E-C285-40C9-9958-161ADA07BE06}" destId="{5258F372-97D6-4D5C-887C-80793CBBB18B}" srcOrd="0" destOrd="0" parTransId="{5161B61A-EC8F-4D9E-9D72-3C4A6C08803A}" sibTransId="{A5723946-4F21-4C20-8E77-9751814782E4}"/>
    <dgm:cxn modelId="{33C80FD5-8F58-4760-8A33-0E6B47BF9904}" srcId="{58CF1EA9-3040-4FE1-B23C-1D644F9FE249}" destId="{84AA312C-4A3B-47F8-BE25-B8EF9AB2C416}" srcOrd="2" destOrd="0" parTransId="{0FF2D4C8-C0C2-44CD-9D7A-A08E8242F878}" sibTransId="{F9FB2B88-9098-4232-9022-18FDBE526AA3}"/>
    <dgm:cxn modelId="{23159402-6348-4B90-9608-345F4F29A9A1}" srcId="{C7FA5F73-0C88-47FC-A4F5-C21500A151D8}" destId="{439AFB0D-2424-439F-82F8-17ABF2782A4D}" srcOrd="0" destOrd="0" parTransId="{32A44376-6783-475A-8ECD-1EC7912FB6FF}" sibTransId="{533498FB-CF22-4A71-8387-97B463C35AC9}"/>
    <dgm:cxn modelId="{12C8EA08-D67D-4EC8-9572-207DF2E1ACBF}" type="presOf" srcId="{B8C2F10D-7B9E-4821-9401-6E0BD18C2D42}" destId="{EECD5D4B-DC7D-4BBC-B619-54222B69E395}" srcOrd="0" destOrd="0" presId="urn:microsoft.com/office/officeart/2005/8/layout/hierarchy1"/>
    <dgm:cxn modelId="{7B77BD6C-A3A1-4DAA-957E-99D52F085988}" type="presOf" srcId="{8F83A8F9-BE00-4A43-B090-0A9F1F7D8FE3}" destId="{A94B8041-3B88-4077-976F-622E14286A28}" srcOrd="0" destOrd="0" presId="urn:microsoft.com/office/officeart/2005/8/layout/hierarchy1"/>
    <dgm:cxn modelId="{D92DE76D-D332-4324-8C0D-C50AF9AC84F3}" type="presOf" srcId="{89791242-8CD5-4CB2-B820-47A23F483A72}" destId="{EC70468B-B379-4F52-AC7A-39FBA51A2872}" srcOrd="0" destOrd="0" presId="urn:microsoft.com/office/officeart/2005/8/layout/hierarchy1"/>
    <dgm:cxn modelId="{81F2D756-C3E4-43AF-863F-E41808C43BC1}" type="presOf" srcId="{B9E0A71E-EB68-497D-979E-5FC52AAD7CFC}" destId="{6A380737-6572-4DE6-86F2-2F98EF9E0099}" srcOrd="0" destOrd="0" presId="urn:microsoft.com/office/officeart/2005/8/layout/hierarchy1"/>
    <dgm:cxn modelId="{79039C55-370E-44D8-BCA5-42D8FBC0A4D0}" type="presOf" srcId="{73511EB6-CD29-47B1-8078-840D1AE245D9}" destId="{9ADBA7DA-AD78-4473-B1CE-AA5531176838}" srcOrd="0" destOrd="0" presId="urn:microsoft.com/office/officeart/2005/8/layout/hierarchy1"/>
    <dgm:cxn modelId="{DB78BC73-B70F-48FF-9975-13939F27C14D}" srcId="{06536786-F7FF-45FE-95F2-A990DF02C3F6}" destId="{6F244300-A8A6-4376-BCA1-5B562E17BCE8}" srcOrd="6" destOrd="0" parTransId="{31D6F3B8-1F5A-4E46-BBDA-7182902EC7C1}" sibTransId="{135F3E48-3AA6-41F7-AD17-B20CED36CD8A}"/>
    <dgm:cxn modelId="{FBCC4FC8-A804-48B8-B8F3-4C581B026AF0}" srcId="{D70BA74F-5C95-47E1-BE6A-A10A72142E99}" destId="{9912E43F-4791-41FD-BBFC-F88243619721}" srcOrd="0" destOrd="0" parTransId="{48CC897F-7AD7-45DD-BFA7-E45339C8012F}" sibTransId="{00E8BA23-4901-42AD-B8A6-54B5FE3EBFE6}"/>
    <dgm:cxn modelId="{8A8BBEFC-92F7-4741-A489-44B5561D2A88}" type="presOf" srcId="{29CB8E71-F5E2-4D48-9BED-B4C933AAEB53}" destId="{FB49C436-C1E5-49C7-938F-C40412275F2E}" srcOrd="0" destOrd="0" presId="urn:microsoft.com/office/officeart/2005/8/layout/hierarchy1"/>
    <dgm:cxn modelId="{51E97630-700D-4EC5-BE7B-54EBEB68A7A5}" type="presOf" srcId="{E61F5339-162C-4416-9FA8-E040A5BA3825}" destId="{F4028B1C-3BA9-4657-A2B6-34636AD92DD3}" srcOrd="0" destOrd="0" presId="urn:microsoft.com/office/officeart/2005/8/layout/hierarchy1"/>
    <dgm:cxn modelId="{37135D4A-004A-462A-84B5-27A9ED76A91B}" type="presOf" srcId="{C5945A14-84FC-4956-A4E6-8036FCB88458}" destId="{653B4A5D-2ADE-4E26-9788-72669908F8DD}" srcOrd="0" destOrd="0" presId="urn:microsoft.com/office/officeart/2005/8/layout/hierarchy1"/>
    <dgm:cxn modelId="{E4B0C999-61EB-4C75-9118-E66DA06DE1BD}" type="presOf" srcId="{F24CF7B4-A223-4D53-9A72-297615D0DFE6}" destId="{6292979D-7F8C-414F-A906-3B129E80DBF3}" srcOrd="0" destOrd="0" presId="urn:microsoft.com/office/officeart/2005/8/layout/hierarchy1"/>
    <dgm:cxn modelId="{EC852AA9-38A6-44D8-B9F7-2A1AF59E607A}" type="presOf" srcId="{6E38ED2E-AA33-455D-9FCB-13028D5CEB4A}" destId="{FB702085-1673-4BCF-AD42-DD3838F2FA9F}" srcOrd="0" destOrd="0" presId="urn:microsoft.com/office/officeart/2005/8/layout/hierarchy1"/>
    <dgm:cxn modelId="{C65854AC-6937-44C8-B9C9-0E20B905B866}" type="presOf" srcId="{F82A63B1-517A-4456-B6BA-9D21653331E1}" destId="{1E7168F6-4A64-48FD-909F-83070BF80091}" srcOrd="0" destOrd="0" presId="urn:microsoft.com/office/officeart/2005/8/layout/hierarchy1"/>
    <dgm:cxn modelId="{CBAEF371-9DF6-4EC2-9D9C-9A9C8E9C4E61}" srcId="{3242014D-FA1D-485F-9E59-8857465DB4BB}" destId="{BD8CA7CE-0808-493E-A0A2-939C11CA1347}" srcOrd="0" destOrd="0" parTransId="{5D1CE831-3E65-48C5-B276-476807B3B437}" sibTransId="{B839D51A-CF49-4CEF-B8D4-D8A76E9622F3}"/>
    <dgm:cxn modelId="{7EDCFDA0-6036-448C-8107-7F821462CDF5}" type="presOf" srcId="{5161B61A-EC8F-4D9E-9D72-3C4A6C08803A}" destId="{D4BD34CB-C335-4089-AA43-244E17585EE7}" srcOrd="0" destOrd="0" presId="urn:microsoft.com/office/officeart/2005/8/layout/hierarchy1"/>
    <dgm:cxn modelId="{609BDF5C-2723-43DC-84DC-CB324E656BB9}" type="presOf" srcId="{29F42304-875A-4D6F-976A-27934C68636C}" destId="{0B7E0889-CA2C-49AA-B351-6F139F82CA84}" srcOrd="0" destOrd="0" presId="urn:microsoft.com/office/officeart/2005/8/layout/hierarchy1"/>
    <dgm:cxn modelId="{469687FF-3A6B-44A6-9E6D-A334367FC618}" type="presOf" srcId="{A8B6EDC7-AD75-4C74-B92F-64A3E405E4D7}" destId="{CEEC8A2E-A038-4C89-AB94-B30988B2AD08}" srcOrd="0" destOrd="0" presId="urn:microsoft.com/office/officeart/2005/8/layout/hierarchy1"/>
    <dgm:cxn modelId="{77E73005-8187-40EA-B771-9B82E6579E8D}" srcId="{A8BF957B-E9DC-4030-98FA-684CE7DD6DCF}" destId="{3CADAD94-775D-4514-8DF0-4CE5F6CB6AA4}" srcOrd="1" destOrd="0" parTransId="{873988DC-EDF0-461A-941D-A9F5BC984360}" sibTransId="{34FE29E6-A4A5-4804-8F41-30570FFAE7C0}"/>
    <dgm:cxn modelId="{45E79C49-64B2-4EA8-82DF-09C363D813D0}" type="presOf" srcId="{8292F13E-C285-40C9-9958-161ADA07BE06}" destId="{D28125D2-DD67-4429-855D-66E558EAE520}" srcOrd="0" destOrd="0" presId="urn:microsoft.com/office/officeart/2005/8/layout/hierarchy1"/>
    <dgm:cxn modelId="{C12774B0-9065-401A-8F0A-1CFF1F64D412}" type="presOf" srcId="{15E7A2F7-1BB7-41EB-A3EB-CB5D7FA7FDE6}" destId="{6254354C-4176-41C2-B2E7-06D162E2AC5E}" srcOrd="0" destOrd="0" presId="urn:microsoft.com/office/officeart/2005/8/layout/hierarchy1"/>
    <dgm:cxn modelId="{AC0DDBA0-A223-4F5A-A64E-1AA87D58027F}" type="presOf" srcId="{BD8CA7CE-0808-493E-A0A2-939C11CA1347}" destId="{2B3E721E-3281-48DA-B90D-01CB6048A6D1}" srcOrd="0" destOrd="0" presId="urn:microsoft.com/office/officeart/2005/8/layout/hierarchy1"/>
    <dgm:cxn modelId="{8140DC8D-644C-4C80-8FA7-D4459F7C7BFF}" type="presOf" srcId="{29D0A8B4-A617-4410-8CD9-434B07A5D37D}" destId="{C032D67D-90DB-40F0-8D8C-BCE976294C17}" srcOrd="0" destOrd="0" presId="urn:microsoft.com/office/officeart/2005/8/layout/hierarchy1"/>
    <dgm:cxn modelId="{1C94E2B7-E372-492D-A624-9C954C1FB07E}" type="presOf" srcId="{D0450EFA-9B9C-4336-BC64-F1C603A0A3E4}" destId="{4549FB4E-D6C4-4C64-81CF-EE1EEBFB7D8D}" srcOrd="0" destOrd="0" presId="urn:microsoft.com/office/officeart/2005/8/layout/hierarchy1"/>
    <dgm:cxn modelId="{143BE0A2-850A-47DB-905D-6D0C7AC31155}" type="presOf" srcId="{7951D6CF-BCE5-458A-B4DA-48B43DAF78D7}" destId="{1D3FECD8-5D55-4958-B498-DD57F2565C2F}" srcOrd="0" destOrd="0" presId="urn:microsoft.com/office/officeart/2005/8/layout/hierarchy1"/>
    <dgm:cxn modelId="{6B7AC607-71F5-4EE4-A44F-D4D9D6B0E0F6}" type="presOf" srcId="{43BB0635-CCEC-42B7-AA20-C33C6339A485}" destId="{BB72DB59-4145-47F6-AA5E-D131B056C2A2}" srcOrd="0" destOrd="0" presId="urn:microsoft.com/office/officeart/2005/8/layout/hierarchy1"/>
    <dgm:cxn modelId="{F37D6F81-C49E-402C-AD88-F27531232410}" type="presOf" srcId="{6F244300-A8A6-4376-BCA1-5B562E17BCE8}" destId="{7F65C886-B6A3-47E2-BA6E-032505B28436}" srcOrd="0" destOrd="0" presId="urn:microsoft.com/office/officeart/2005/8/layout/hierarchy1"/>
    <dgm:cxn modelId="{9C12A897-AE23-481C-BBB5-B29B36F90334}" type="presOf" srcId="{873988DC-EDF0-461A-941D-A9F5BC984360}" destId="{6485F1DC-37A9-409B-BC5B-1FA622BF13CE}" srcOrd="0" destOrd="0" presId="urn:microsoft.com/office/officeart/2005/8/layout/hierarchy1"/>
    <dgm:cxn modelId="{E285AF10-EF0B-4A2D-ABD1-E0E3B037FB8C}" type="presOf" srcId="{FB132406-35DF-4CD9-BC4B-1F91F3563D5D}" destId="{E4A5767D-E519-45DF-B8D7-ED6B48AA52B8}" srcOrd="0" destOrd="0" presId="urn:microsoft.com/office/officeart/2005/8/layout/hierarchy1"/>
    <dgm:cxn modelId="{025CCBD7-9965-46B3-B99F-371518439106}" srcId="{A8BF957B-E9DC-4030-98FA-684CE7DD6DCF}" destId="{D70BA74F-5C95-47E1-BE6A-A10A72142E99}" srcOrd="2" destOrd="0" parTransId="{2BDFA43F-BB71-4404-8E51-B3C7149BA451}" sibTransId="{69761070-91D0-4A93-B2B8-709B1CC78B28}"/>
    <dgm:cxn modelId="{F07EC532-C769-4943-A68C-F3A486029359}" type="presOf" srcId="{7416876E-F261-4EB7-BD65-A8B7A524BAEA}" destId="{DFD29D4A-D6B9-4E03-8713-E60A91F2A190}" srcOrd="0" destOrd="0" presId="urn:microsoft.com/office/officeart/2005/8/layout/hierarchy1"/>
    <dgm:cxn modelId="{896CC1B2-94FC-4ED3-8F5A-1EF35660CF13}" type="presOf" srcId="{3CADAD94-775D-4514-8DF0-4CE5F6CB6AA4}" destId="{A003B66F-C851-470E-BB3B-41D511FA3B3D}" srcOrd="0" destOrd="0" presId="urn:microsoft.com/office/officeart/2005/8/layout/hierarchy1"/>
    <dgm:cxn modelId="{16AF6DF5-DC3F-46DE-8052-AFA34BC6F5B6}" type="presOf" srcId="{F734B3CE-E7D5-4821-A357-340E93E8A31B}" destId="{E969D132-0865-424D-BB2B-A6EFA012F825}" srcOrd="0" destOrd="0" presId="urn:microsoft.com/office/officeart/2005/8/layout/hierarchy1"/>
    <dgm:cxn modelId="{F4B574E5-1C60-4A23-8BE0-2251660F87BD}" type="presOf" srcId="{00ADC56A-E3C1-4F7F-845A-4D76AFBE0BCD}" destId="{D61A9FF0-EE0C-4A59-AB15-075F9337EFC6}" srcOrd="0" destOrd="0" presId="urn:microsoft.com/office/officeart/2005/8/layout/hierarchy1"/>
    <dgm:cxn modelId="{970A0918-786A-4A40-9E30-A0BB49C6B85C}" srcId="{CF8D59D0-9E2D-45CB-AFE7-46CEBD95DC76}" destId="{3242014D-FA1D-485F-9E59-8857465DB4BB}" srcOrd="0" destOrd="0" parTransId="{11C6218B-9C00-4848-BB3C-FD0CD3C0E1E2}" sibTransId="{0F238C13-3D08-4449-B880-5D258B22B4E4}"/>
    <dgm:cxn modelId="{4FC8EC47-2034-47EA-897E-AD5D716747DB}" type="presOf" srcId="{58CF1EA9-3040-4FE1-B23C-1D644F9FE249}" destId="{C5C7E28F-670D-431A-B987-388D878A4B36}" srcOrd="0" destOrd="0" presId="urn:microsoft.com/office/officeart/2005/8/layout/hierarchy1"/>
    <dgm:cxn modelId="{D5D46D4D-B023-4B11-B433-2D32EE27E7A5}" srcId="{73511EB6-CD29-47B1-8078-840D1AE245D9}" destId="{8292F13E-C285-40C9-9958-161ADA07BE06}" srcOrd="0" destOrd="0" parTransId="{38D0AC6E-E3AA-4D08-B662-2A244EE25C48}" sibTransId="{ECEB99BE-E0FD-40AE-9559-05728952A9E7}"/>
    <dgm:cxn modelId="{21D40A54-1D51-4660-B187-6AF4A3422A43}" srcId="{58CF1EA9-3040-4FE1-B23C-1D644F9FE249}" destId="{E3645873-B80D-472E-8573-A88AB637A87C}" srcOrd="1" destOrd="0" parTransId="{388B7E2B-FF2B-43EF-B49C-714EB07AF2FC}" sibTransId="{5CCBCA19-41A4-4704-814A-B8D63A653046}"/>
    <dgm:cxn modelId="{D6386083-CE96-4023-8E6B-3AEE5A0C8BE0}" type="presOf" srcId="{5039FD69-8DA8-4EE8-854B-491B3559AF3F}" destId="{E19A54CF-C809-468C-A1B1-82822F99BE8D}" srcOrd="0" destOrd="0" presId="urn:microsoft.com/office/officeart/2005/8/layout/hierarchy1"/>
    <dgm:cxn modelId="{1D386D5C-D4A4-41BD-B6F2-2B8D792977DC}" type="presOf" srcId="{C6F5ED85-C9ED-45A0-9ECB-AA0C86E7D32A}" destId="{045D58B2-7DB0-411B-863A-09B1938F2683}" srcOrd="0" destOrd="0" presId="urn:microsoft.com/office/officeart/2005/8/layout/hierarchy1"/>
    <dgm:cxn modelId="{12BC74E9-867A-499F-BEB5-BD1261AA29F1}" srcId="{A8BF957B-E9DC-4030-98FA-684CE7DD6DCF}" destId="{C7FA5F73-0C88-47FC-A4F5-C21500A151D8}" srcOrd="0" destOrd="0" parTransId="{1B0A7F12-F811-41DA-A75F-F66A602DF629}" sibTransId="{9984FA5F-E934-4F49-8C25-8F8FBA8EDED0}"/>
    <dgm:cxn modelId="{DDA48E8F-3B0A-429A-A9AE-5BAF3E187471}" srcId="{06536786-F7FF-45FE-95F2-A990DF02C3F6}" destId="{1E8408AE-BA15-416B-B82F-762185074AB2}" srcOrd="7" destOrd="0" parTransId="{AA0D1275-7A15-4BA4-8448-8B22A6E33DB8}" sibTransId="{657CACDE-6783-4D1E-B157-6B384E817FA0}"/>
    <dgm:cxn modelId="{357DD014-D3A2-412F-B023-B0C5D19C7656}" type="presOf" srcId="{28B690C5-E831-40F2-9F20-E9C06F122285}" destId="{1BDC6F80-B99D-4889-8F1E-ED21DFBA6CF5}" srcOrd="0" destOrd="0" presId="urn:microsoft.com/office/officeart/2005/8/layout/hierarchy1"/>
    <dgm:cxn modelId="{767A7718-A32C-4049-B7D7-57D444E36E7E}" type="presOf" srcId="{1F115556-4FDC-4ACA-8336-8FA1CB15E72C}" destId="{D486F580-351C-4235-A0E1-7406C5AA5BF5}" srcOrd="0" destOrd="0" presId="urn:microsoft.com/office/officeart/2005/8/layout/hierarchy1"/>
    <dgm:cxn modelId="{BDCF6C5D-9A8D-4008-88F1-7B35742A0A3C}" type="presOf" srcId="{9A702E3E-0D4F-4E3D-8BBD-30DA6F187337}" destId="{B4C5541A-E6C0-400F-A540-1EEC7B0DC030}" srcOrd="0" destOrd="0" presId="urn:microsoft.com/office/officeart/2005/8/layout/hierarchy1"/>
    <dgm:cxn modelId="{673A47E0-DBAA-4DDE-B265-B27CFF7E7DBE}" srcId="{4FBE50E7-9FD1-4372-8113-52019A1EF649}" destId="{29F42304-875A-4D6F-976A-27934C68636C}" srcOrd="0" destOrd="0" parTransId="{5F3F5358-6FA7-4DE9-8142-0E02601D4002}" sibTransId="{9AE1FDEA-84A8-4305-9BB1-A9585181F36A}"/>
    <dgm:cxn modelId="{026D3E44-6612-4578-8798-08C3B14C9CD3}" type="presOf" srcId="{4FBE50E7-9FD1-4372-8113-52019A1EF649}" destId="{F74D4146-C993-40CA-91D6-3BC1422E7522}" srcOrd="0" destOrd="0" presId="urn:microsoft.com/office/officeart/2005/8/layout/hierarchy1"/>
    <dgm:cxn modelId="{09DE53AB-198C-4639-9519-3AFECC614701}" type="presOf" srcId="{F29BCC2C-6550-4AC6-8814-66B89BF14EF9}" destId="{81D4E53E-0227-486A-9CF1-754DC99D39CD}" srcOrd="0" destOrd="0" presId="urn:microsoft.com/office/officeart/2005/8/layout/hierarchy1"/>
    <dgm:cxn modelId="{05D552DD-06D7-42BD-B8C3-83DC4871F427}" type="presOf" srcId="{5D1CE831-3E65-48C5-B276-476807B3B437}" destId="{108E57E0-D691-4ABE-BED0-25EFC935EE5A}" srcOrd="0" destOrd="0" presId="urn:microsoft.com/office/officeart/2005/8/layout/hierarchy1"/>
    <dgm:cxn modelId="{05C0D96B-F86B-4974-8ACD-A6B48FB936B7}" type="presOf" srcId="{883333FD-DE48-4E59-B15D-9F587045F6D9}" destId="{CEEB9044-4D4C-49AA-881F-D9C9B1105B16}" srcOrd="0" destOrd="0" presId="urn:microsoft.com/office/officeart/2005/8/layout/hierarchy1"/>
    <dgm:cxn modelId="{78AD8F34-0ECB-4003-831D-DF1C3E0B5E32}" srcId="{F5BF31E8-B10F-4B0E-BF7F-3FA31A62C7A3}" destId="{132E7BA2-3350-4199-9B9D-0CC65900607C}" srcOrd="0" destOrd="0" parTransId="{34C1ADEF-C61C-41CD-B2D3-F3C471B47A25}" sibTransId="{F21ED34F-CB12-4699-B698-704CC25C8288}"/>
    <dgm:cxn modelId="{F9FAFA3A-845E-4671-A835-F21934C2B94D}" type="presOf" srcId="{5258F372-97D6-4D5C-887C-80793CBBB18B}" destId="{DED6889B-0097-4354-8E81-DB0210595E49}" srcOrd="0" destOrd="0" presId="urn:microsoft.com/office/officeart/2005/8/layout/hierarchy1"/>
    <dgm:cxn modelId="{58B639A5-0435-4D80-A7AC-F947CBF47BA8}" type="presOf" srcId="{CF8D59D0-9E2D-45CB-AFE7-46CEBD95DC76}" destId="{41CD88AF-E090-47E3-960C-DF7201099FD8}" srcOrd="0" destOrd="0" presId="urn:microsoft.com/office/officeart/2005/8/layout/hierarchy1"/>
    <dgm:cxn modelId="{74A78397-F8E7-4262-9672-100183C2B61F}" srcId="{FB132406-35DF-4CD9-BC4B-1F91F3563D5D}" destId="{28B690C5-E831-40F2-9F20-E9C06F122285}" srcOrd="0" destOrd="0" parTransId="{6E38ED2E-AA33-455D-9FCB-13028D5CEB4A}" sibTransId="{191CFDCE-B796-4323-98B7-E34198CD7FB4}"/>
    <dgm:cxn modelId="{AF22F67D-D584-4FF2-8C44-E7E6A9A68E33}" type="presOf" srcId="{7F61DA88-D810-43BF-A709-748BC0948EAA}" destId="{619A86F0-176F-4D3A-932A-B482914BE0E5}" srcOrd="0" destOrd="0" presId="urn:microsoft.com/office/officeart/2005/8/layout/hierarchy1"/>
    <dgm:cxn modelId="{962EAA49-F5AE-4F4F-897B-7CA07300FAA2}" srcId="{84AA312C-4A3B-47F8-BE25-B8EF9AB2C416}" destId="{D0450EFA-9B9C-4336-BC64-F1C603A0A3E4}" srcOrd="0" destOrd="0" parTransId="{F2627303-5827-4066-B80D-77CF5C9E2633}" sibTransId="{0DFCB65C-0B80-4023-96BA-FC560F03E4C4}"/>
    <dgm:cxn modelId="{83C32D82-B5E1-497F-962E-AC2EE2815005}" type="presOf" srcId="{232B7420-656D-4A58-A6C0-A9BE875CAB5D}" destId="{7F59A590-83E6-49EB-8294-168C6F34200E}" srcOrd="0" destOrd="0" presId="urn:microsoft.com/office/officeart/2005/8/layout/hierarchy1"/>
    <dgm:cxn modelId="{4135E8E4-FE00-40D4-AFCE-0B0E6B8BE82B}" type="presOf" srcId="{1E8408AE-BA15-416B-B82F-762185074AB2}" destId="{1905A200-1F77-4795-8BA4-8CF094580327}" srcOrd="0" destOrd="0" presId="urn:microsoft.com/office/officeart/2005/8/layout/hierarchy1"/>
    <dgm:cxn modelId="{C26ED846-EE66-4533-9817-A1CD1038F880}" type="presOf" srcId="{B5726753-64C6-46B3-AC3E-AD817083672E}" destId="{C56E3EAA-C591-4A32-9BB1-9B0CA31BAF79}" srcOrd="0" destOrd="0" presId="urn:microsoft.com/office/officeart/2005/8/layout/hierarchy1"/>
    <dgm:cxn modelId="{E74C383A-279E-43AF-A434-ACE3DC303A17}" type="presOf" srcId="{1B0A7F12-F811-41DA-A75F-F66A602DF629}" destId="{C01162B8-4599-4113-8F30-AC01553D1161}" srcOrd="0" destOrd="0" presId="urn:microsoft.com/office/officeart/2005/8/layout/hierarchy1"/>
    <dgm:cxn modelId="{D26FE68C-E78D-419A-8DB3-F6BE3F73BA22}" srcId="{BD8CA7CE-0808-493E-A0A2-939C11CA1347}" destId="{A8B6EDC7-AD75-4C74-B92F-64A3E405E4D7}" srcOrd="0" destOrd="0" parTransId="{70311944-DAEB-4F7E-963F-7F0B97662423}" sibTransId="{CC2D487A-54D4-4402-8CC6-3172836BE5C8}"/>
    <dgm:cxn modelId="{0C861F86-7BE5-4A6E-9167-020CE4A6633F}" type="presOf" srcId="{48CC897F-7AD7-45DD-BFA7-E45339C8012F}" destId="{5A3B4B85-3ED7-42E9-804F-8AD344DAC54B}" srcOrd="0" destOrd="0" presId="urn:microsoft.com/office/officeart/2005/8/layout/hierarchy1"/>
    <dgm:cxn modelId="{A9A8FECC-B591-4A4B-902E-428172659093}" type="presOf" srcId="{4E655408-6772-4E43-9F19-A51C6FA44FB1}" destId="{9762E683-BA8D-4B5E-9F8F-307772777F7C}" srcOrd="0" destOrd="0" presId="urn:microsoft.com/office/officeart/2005/8/layout/hierarchy1"/>
    <dgm:cxn modelId="{77A69233-59D4-4814-92BC-ED3BE7844555}" type="presOf" srcId="{93D1D1DD-2398-4F3F-9D5D-CA6741834984}" destId="{088F7DA4-99AD-498C-9527-35276D29B61E}" srcOrd="0" destOrd="0" presId="urn:microsoft.com/office/officeart/2005/8/layout/hierarchy1"/>
    <dgm:cxn modelId="{783DCBE1-015B-4488-97D0-AC5F64422E0A}" type="presOf" srcId="{0FF2D4C8-C0C2-44CD-9D7A-A08E8242F878}" destId="{00B85270-80B3-40BC-8A48-9A3C3C2308BE}" srcOrd="0" destOrd="0" presId="urn:microsoft.com/office/officeart/2005/8/layout/hierarchy1"/>
    <dgm:cxn modelId="{113DFCE7-954A-434A-91F3-3C8701AA49C1}" type="presOf" srcId="{C95021F0-86FC-4E8B-884C-EFFDFB2E2842}" destId="{598D55FA-0887-41E1-B23D-260BD1E0CC41}" srcOrd="0" destOrd="0" presId="urn:microsoft.com/office/officeart/2005/8/layout/hierarchy1"/>
    <dgm:cxn modelId="{54C037E7-2298-468B-912D-217C4D1F0797}" srcId="{3242014D-FA1D-485F-9E59-8857465DB4BB}" destId="{58CF1EA9-3040-4FE1-B23C-1D644F9FE249}" srcOrd="1" destOrd="0" parTransId="{7F61DA88-D810-43BF-A709-748BC0948EAA}" sibTransId="{B63F4FB8-D98B-42A2-A0DF-D686D46E03A5}"/>
    <dgm:cxn modelId="{53610ACE-E0F0-4BAE-807A-041C58FF27C4}" srcId="{5258F372-97D6-4D5C-887C-80793CBBB18B}" destId="{29D0A8B4-A617-4410-8CD9-434B07A5D37D}" srcOrd="0" destOrd="0" parTransId="{883333FD-DE48-4E59-B15D-9F587045F6D9}" sibTransId="{E05B8812-F701-4060-9657-49E29F895D78}"/>
    <dgm:cxn modelId="{A7E5CF59-85A0-4230-8B13-76B3717B6564}" srcId="{6F244300-A8A6-4376-BCA1-5B562E17BCE8}" destId="{CF8D59D0-9E2D-45CB-AFE7-46CEBD95DC76}" srcOrd="1" destOrd="0" parTransId="{09B28599-E8CE-425C-BB4F-7E4D5725C976}" sibTransId="{03BD2C76-D1FD-4734-BA38-6E5D9E30B1CB}"/>
    <dgm:cxn modelId="{4D3AA91B-0F71-44FA-8289-F274280F4D3F}" srcId="{F734B3CE-E7D5-4821-A357-340E93E8A31B}" destId="{F82A63B1-517A-4456-B6BA-9D21653331E1}" srcOrd="0" destOrd="0" parTransId="{07E13DBC-F972-4A4D-BA0F-6F11AF343170}" sibTransId="{8D8C4E58-CC12-4EC6-A857-4F1E482B2F29}"/>
    <dgm:cxn modelId="{8E4CD305-57CF-47AC-B588-343262083B9D}" type="presOf" srcId="{D4760A60-1A12-4DEB-B930-0D5E88098148}" destId="{733A2CD6-D412-433B-BFD9-402C00831D66}" srcOrd="0" destOrd="0" presId="urn:microsoft.com/office/officeart/2005/8/layout/hierarchy1"/>
    <dgm:cxn modelId="{A632FA12-988B-47F2-AE70-8D86143D0095}" type="presOf" srcId="{3242014D-FA1D-485F-9E59-8857465DB4BB}" destId="{BE591564-3211-4A04-A649-D397424BB649}" srcOrd="0" destOrd="0" presId="urn:microsoft.com/office/officeart/2005/8/layout/hierarchy1"/>
    <dgm:cxn modelId="{DA52B63F-D02F-47BE-B8F9-52F56CE2C90B}" type="presOf" srcId="{388B7E2B-FF2B-43EF-B49C-714EB07AF2FC}" destId="{DD355C56-331F-4E50-A390-6E75B9FFF46C}" srcOrd="0" destOrd="0" presId="urn:microsoft.com/office/officeart/2005/8/layout/hierarchy1"/>
    <dgm:cxn modelId="{06783A66-B7F9-41D2-96A5-F7813BE32A08}" type="presOf" srcId="{09B28599-E8CE-425C-BB4F-7E4D5725C976}" destId="{40D5027C-1C03-4664-8C83-8EDD8FB48F28}" srcOrd="0" destOrd="0" presId="urn:microsoft.com/office/officeart/2005/8/layout/hierarchy1"/>
    <dgm:cxn modelId="{B2FE2C7E-54A7-4934-A3C8-6EF882648960}" srcId="{84AA312C-4A3B-47F8-BE25-B8EF9AB2C416}" destId="{B0D86E0B-1359-4471-A3C9-A3276D181A3C}" srcOrd="1" destOrd="0" parTransId="{D4760A60-1A12-4DEB-B930-0D5E88098148}" sibTransId="{A305E055-47D8-43B2-B4CB-F6BA1B2A28E1}"/>
    <dgm:cxn modelId="{B5076D2B-7A59-4973-865B-905D24EAB12C}" srcId="{6F244300-A8A6-4376-BCA1-5B562E17BCE8}" destId="{94267814-9C28-4146-A3EE-64B854900E28}" srcOrd="0" destOrd="0" parTransId="{02E23306-B001-4D19-9F20-6BE06A8FA559}" sibTransId="{925DE347-0085-4CBB-AABA-B73527DE69A9}"/>
    <dgm:cxn modelId="{FAEE8599-56E6-4502-BF44-161264BACAE7}" type="presOf" srcId="{5D12D465-F298-4E1D-BBDD-196723E22E98}" destId="{908F5EF5-EDF6-4FDC-BECB-EC4F9FB78051}" srcOrd="0" destOrd="0" presId="urn:microsoft.com/office/officeart/2005/8/layout/hierarchy1"/>
    <dgm:cxn modelId="{1462DB95-BBC5-4EA3-B655-4A6420568248}" type="presOf" srcId="{B1EFF8C8-AE56-404C-A2A0-C434F9E73508}" destId="{69F9F928-190E-455F-A2F4-8A40C2110B76}" srcOrd="0" destOrd="0" presId="urn:microsoft.com/office/officeart/2005/8/layout/hierarchy1"/>
    <dgm:cxn modelId="{B66E1DB7-6245-4837-AAC0-DBD72F8BCB32}" type="presOf" srcId="{06536786-F7FF-45FE-95F2-A990DF02C3F6}" destId="{15185A5B-688C-4504-B0F1-79E1D4E116DE}" srcOrd="0" destOrd="0" presId="urn:microsoft.com/office/officeart/2005/8/layout/hierarchy1"/>
    <dgm:cxn modelId="{2E7B4B8C-4563-409F-8A4F-C448E362B58D}" type="presParOf" srcId="{7032B618-E697-43CD-ACEE-B78276D8F051}" destId="{206FEC55-7C35-477B-BE0D-CC6423D1B62B}" srcOrd="0" destOrd="0" presId="urn:microsoft.com/office/officeart/2005/8/layout/hierarchy1"/>
    <dgm:cxn modelId="{ADA9019D-0D31-4B63-8A0F-08DA9683CF2E}" type="presParOf" srcId="{206FEC55-7C35-477B-BE0D-CC6423D1B62B}" destId="{D1E54927-266F-4C25-BF22-D8909BE6D1F9}" srcOrd="0" destOrd="0" presId="urn:microsoft.com/office/officeart/2005/8/layout/hierarchy1"/>
    <dgm:cxn modelId="{F664E89E-CB02-45FB-831E-A5C8B802CCD6}" type="presParOf" srcId="{D1E54927-266F-4C25-BF22-D8909BE6D1F9}" destId="{71B6CADA-C013-4177-898E-BB3951475067}" srcOrd="0" destOrd="0" presId="urn:microsoft.com/office/officeart/2005/8/layout/hierarchy1"/>
    <dgm:cxn modelId="{BE73E4BC-E780-49E8-9449-5DC1F278D963}" type="presParOf" srcId="{D1E54927-266F-4C25-BF22-D8909BE6D1F9}" destId="{15185A5B-688C-4504-B0F1-79E1D4E116DE}" srcOrd="1" destOrd="0" presId="urn:microsoft.com/office/officeart/2005/8/layout/hierarchy1"/>
    <dgm:cxn modelId="{A98F6164-A6E8-4335-B092-9F3592C20D17}" type="presParOf" srcId="{206FEC55-7C35-477B-BE0D-CC6423D1B62B}" destId="{E122E3E0-2096-4224-82D9-7A1EAB3A601F}" srcOrd="1" destOrd="0" presId="urn:microsoft.com/office/officeart/2005/8/layout/hierarchy1"/>
    <dgm:cxn modelId="{E752CBAD-74BF-4029-B444-01CFFCD66D37}" type="presParOf" srcId="{E122E3E0-2096-4224-82D9-7A1EAB3A601F}" destId="{A94B8041-3B88-4077-976F-622E14286A28}" srcOrd="0" destOrd="0" presId="urn:microsoft.com/office/officeart/2005/8/layout/hierarchy1"/>
    <dgm:cxn modelId="{F3807FB5-BFA4-45EA-BC3A-1E02E900C0F0}" type="presParOf" srcId="{E122E3E0-2096-4224-82D9-7A1EAB3A601F}" destId="{DBC8020F-135E-444B-897D-E1F6F602FA46}" srcOrd="1" destOrd="0" presId="urn:microsoft.com/office/officeart/2005/8/layout/hierarchy1"/>
    <dgm:cxn modelId="{7EBEBD1D-4BB5-467F-8044-FB49B9B8F41E}" type="presParOf" srcId="{DBC8020F-135E-444B-897D-E1F6F602FA46}" destId="{10C38569-1ED9-467A-A5B4-6F8C82810863}" srcOrd="0" destOrd="0" presId="urn:microsoft.com/office/officeart/2005/8/layout/hierarchy1"/>
    <dgm:cxn modelId="{6756CF55-E916-44DF-A42B-7C637D47F2F6}" type="presParOf" srcId="{10C38569-1ED9-467A-A5B4-6F8C82810863}" destId="{68B44404-675B-4969-B19E-994CABF5BF1E}" srcOrd="0" destOrd="0" presId="urn:microsoft.com/office/officeart/2005/8/layout/hierarchy1"/>
    <dgm:cxn modelId="{56D59C8D-CF79-48B5-8B20-3379F512BA1A}" type="presParOf" srcId="{10C38569-1ED9-467A-A5B4-6F8C82810863}" destId="{9762E683-BA8D-4B5E-9F8F-307772777F7C}" srcOrd="1" destOrd="0" presId="urn:microsoft.com/office/officeart/2005/8/layout/hierarchy1"/>
    <dgm:cxn modelId="{D7B108E0-812E-42A4-B53B-F64C47F030FB}" type="presParOf" srcId="{DBC8020F-135E-444B-897D-E1F6F602FA46}" destId="{E5449257-15C5-46B5-95F1-EA75FE2CF166}" srcOrd="1" destOrd="0" presId="urn:microsoft.com/office/officeart/2005/8/layout/hierarchy1"/>
    <dgm:cxn modelId="{7923BBA7-527B-43AC-8F91-688EA3072781}" type="presParOf" srcId="{E122E3E0-2096-4224-82D9-7A1EAB3A601F}" destId="{6292979D-7F8C-414F-A906-3B129E80DBF3}" srcOrd="2" destOrd="0" presId="urn:microsoft.com/office/officeart/2005/8/layout/hierarchy1"/>
    <dgm:cxn modelId="{CDA0435F-1754-40DA-A1F0-AEDAE49E85F9}" type="presParOf" srcId="{E122E3E0-2096-4224-82D9-7A1EAB3A601F}" destId="{BE4FA096-0B41-4B8A-92E5-3606B1AF71DB}" srcOrd="3" destOrd="0" presId="urn:microsoft.com/office/officeart/2005/8/layout/hierarchy1"/>
    <dgm:cxn modelId="{7A745885-2F38-46C3-AE50-89DF772E5FC6}" type="presParOf" srcId="{BE4FA096-0B41-4B8A-92E5-3606B1AF71DB}" destId="{E4EE959A-9272-48A1-BFF2-30A219E01692}" srcOrd="0" destOrd="0" presId="urn:microsoft.com/office/officeart/2005/8/layout/hierarchy1"/>
    <dgm:cxn modelId="{AFFD2913-39F4-449A-B93D-F6AAEAF50F0F}" type="presParOf" srcId="{E4EE959A-9272-48A1-BFF2-30A219E01692}" destId="{1CE40CDB-1631-4BBA-B573-032030B6BDC0}" srcOrd="0" destOrd="0" presId="urn:microsoft.com/office/officeart/2005/8/layout/hierarchy1"/>
    <dgm:cxn modelId="{4D0B3194-320E-4184-8B13-23701E2E7E43}" type="presParOf" srcId="{E4EE959A-9272-48A1-BFF2-30A219E01692}" destId="{4FC1FC3A-964A-4DA9-A5AD-B26E0B83BEFF}" srcOrd="1" destOrd="0" presId="urn:microsoft.com/office/officeart/2005/8/layout/hierarchy1"/>
    <dgm:cxn modelId="{E06AA9F1-6399-4551-90CD-3848B4D5A8FD}" type="presParOf" srcId="{BE4FA096-0B41-4B8A-92E5-3606B1AF71DB}" destId="{DBC7ABE6-1D5F-40FA-901F-E5FE457EB854}" srcOrd="1" destOrd="0" presId="urn:microsoft.com/office/officeart/2005/8/layout/hierarchy1"/>
    <dgm:cxn modelId="{7F2A4365-4FDA-4154-8103-2F560DC83AEA}" type="presParOf" srcId="{E122E3E0-2096-4224-82D9-7A1EAB3A601F}" destId="{A3048F14-D474-48E8-B12C-240ACCC97B3C}" srcOrd="4" destOrd="0" presId="urn:microsoft.com/office/officeart/2005/8/layout/hierarchy1"/>
    <dgm:cxn modelId="{68354F7A-319B-4416-B80C-DE397AB6EBB2}" type="presParOf" srcId="{E122E3E0-2096-4224-82D9-7A1EAB3A601F}" destId="{1AC5C035-82AF-460A-BC20-D878A472B903}" srcOrd="5" destOrd="0" presId="urn:microsoft.com/office/officeart/2005/8/layout/hierarchy1"/>
    <dgm:cxn modelId="{35836D7B-E9D0-4C5D-89D7-EB72A5C3CA49}" type="presParOf" srcId="{1AC5C035-82AF-460A-BC20-D878A472B903}" destId="{C6C198BB-C07B-472A-9AEF-D0892BD7F08C}" srcOrd="0" destOrd="0" presId="urn:microsoft.com/office/officeart/2005/8/layout/hierarchy1"/>
    <dgm:cxn modelId="{44271927-809A-43BB-9153-31258E223314}" type="presParOf" srcId="{C6C198BB-C07B-472A-9AEF-D0892BD7F08C}" destId="{9E1B2AB0-A850-43DC-9DA4-9FD04E0DC2FF}" srcOrd="0" destOrd="0" presId="urn:microsoft.com/office/officeart/2005/8/layout/hierarchy1"/>
    <dgm:cxn modelId="{62FAAA6B-D27C-432D-B743-18DCAEA2FA15}" type="presParOf" srcId="{C6C198BB-C07B-472A-9AEF-D0892BD7F08C}" destId="{B4C5541A-E6C0-400F-A540-1EEC7B0DC030}" srcOrd="1" destOrd="0" presId="urn:microsoft.com/office/officeart/2005/8/layout/hierarchy1"/>
    <dgm:cxn modelId="{88BFC9E0-7C02-46E2-9B39-D371B2643832}" type="presParOf" srcId="{1AC5C035-82AF-460A-BC20-D878A472B903}" destId="{8E3102B8-A30F-4602-9A8C-E611FC5ACA0A}" srcOrd="1" destOrd="0" presId="urn:microsoft.com/office/officeart/2005/8/layout/hierarchy1"/>
    <dgm:cxn modelId="{9820350D-6309-47C5-8FB3-31323FDB3058}" type="presParOf" srcId="{E122E3E0-2096-4224-82D9-7A1EAB3A601F}" destId="{7F59A590-83E6-49EB-8294-168C6F34200E}" srcOrd="6" destOrd="0" presId="urn:microsoft.com/office/officeart/2005/8/layout/hierarchy1"/>
    <dgm:cxn modelId="{A6FA49BE-5957-4A72-BECE-DE43F5A32C2F}" type="presParOf" srcId="{E122E3E0-2096-4224-82D9-7A1EAB3A601F}" destId="{4EAC859F-8934-4811-8EF9-BDE6621C1FDE}" srcOrd="7" destOrd="0" presId="urn:microsoft.com/office/officeart/2005/8/layout/hierarchy1"/>
    <dgm:cxn modelId="{132AE306-17DF-415F-8262-0851525F7FB1}" type="presParOf" srcId="{4EAC859F-8934-4811-8EF9-BDE6621C1FDE}" destId="{D6FD14E4-F929-4548-903E-C9873C90A356}" srcOrd="0" destOrd="0" presId="urn:microsoft.com/office/officeart/2005/8/layout/hierarchy1"/>
    <dgm:cxn modelId="{E33C39B0-C69F-4CA7-80E9-22F11C9AEC86}" type="presParOf" srcId="{D6FD14E4-F929-4548-903E-C9873C90A356}" destId="{8BF60AB8-402B-4586-AB6C-421890D8EA3B}" srcOrd="0" destOrd="0" presId="urn:microsoft.com/office/officeart/2005/8/layout/hierarchy1"/>
    <dgm:cxn modelId="{C1F8EC43-DAE0-4AEC-B65B-ADF06D7A1C3F}" type="presParOf" srcId="{D6FD14E4-F929-4548-903E-C9873C90A356}" destId="{581BEE5C-38A3-4617-85EA-1ECBF8698A0A}" srcOrd="1" destOrd="0" presId="urn:microsoft.com/office/officeart/2005/8/layout/hierarchy1"/>
    <dgm:cxn modelId="{4A12FD8F-0820-4BE4-8781-010E04190C59}" type="presParOf" srcId="{4EAC859F-8934-4811-8EF9-BDE6621C1FDE}" destId="{8F219C56-8C5F-405B-9BC5-A852BFC31DFA}" srcOrd="1" destOrd="0" presId="urn:microsoft.com/office/officeart/2005/8/layout/hierarchy1"/>
    <dgm:cxn modelId="{7FF4EB40-C3D2-43E0-A6E8-AC7D03A7BAF4}" type="presParOf" srcId="{8F219C56-8C5F-405B-9BC5-A852BFC31DFA}" destId="{C01162B8-4599-4113-8F30-AC01553D1161}" srcOrd="0" destOrd="0" presId="urn:microsoft.com/office/officeart/2005/8/layout/hierarchy1"/>
    <dgm:cxn modelId="{96EE4A0B-1DBB-444B-AD23-3EF50E39CD96}" type="presParOf" srcId="{8F219C56-8C5F-405B-9BC5-A852BFC31DFA}" destId="{22EF3D61-22AE-4455-8B7B-FC203AA4F460}" srcOrd="1" destOrd="0" presId="urn:microsoft.com/office/officeart/2005/8/layout/hierarchy1"/>
    <dgm:cxn modelId="{FC8EFC17-D0AA-4027-BEE9-84E054BDD496}" type="presParOf" srcId="{22EF3D61-22AE-4455-8B7B-FC203AA4F460}" destId="{947AC256-6164-469E-8119-D288F074FC1B}" srcOrd="0" destOrd="0" presId="urn:microsoft.com/office/officeart/2005/8/layout/hierarchy1"/>
    <dgm:cxn modelId="{4AACFB8C-B443-4ABD-BC61-5DB9834397FC}" type="presParOf" srcId="{947AC256-6164-469E-8119-D288F074FC1B}" destId="{9F8DD874-9A2F-4164-B1FF-2199F610B008}" srcOrd="0" destOrd="0" presId="urn:microsoft.com/office/officeart/2005/8/layout/hierarchy1"/>
    <dgm:cxn modelId="{EB3557B4-B689-41CB-8EC5-B8FAAD4E6B78}" type="presParOf" srcId="{947AC256-6164-469E-8119-D288F074FC1B}" destId="{73BA4797-27B0-4DED-A44F-745C5DDDFC39}" srcOrd="1" destOrd="0" presId="urn:microsoft.com/office/officeart/2005/8/layout/hierarchy1"/>
    <dgm:cxn modelId="{42ED2A50-93E1-4E58-A192-F8DB54816731}" type="presParOf" srcId="{22EF3D61-22AE-4455-8B7B-FC203AA4F460}" destId="{A4F971BA-6976-4297-9FA7-309187DEBEC2}" srcOrd="1" destOrd="0" presId="urn:microsoft.com/office/officeart/2005/8/layout/hierarchy1"/>
    <dgm:cxn modelId="{08AD9098-51F5-46F0-BAA8-10233826C7A6}" type="presParOf" srcId="{A4F971BA-6976-4297-9FA7-309187DEBEC2}" destId="{C5E31A59-A9EE-4C49-B73D-2F776A5A336E}" srcOrd="0" destOrd="0" presId="urn:microsoft.com/office/officeart/2005/8/layout/hierarchy1"/>
    <dgm:cxn modelId="{BC130FCA-D731-445E-87CC-5BA7ADC84F25}" type="presParOf" srcId="{A4F971BA-6976-4297-9FA7-309187DEBEC2}" destId="{873E105F-9631-495F-BFBF-F9CFD0EABD40}" srcOrd="1" destOrd="0" presId="urn:microsoft.com/office/officeart/2005/8/layout/hierarchy1"/>
    <dgm:cxn modelId="{AF85045C-32E9-43B9-8796-0A8B46B49719}" type="presParOf" srcId="{873E105F-9631-495F-BFBF-F9CFD0EABD40}" destId="{33F39E36-5F4B-422D-B7FD-F3DA8D7B6A68}" srcOrd="0" destOrd="0" presId="urn:microsoft.com/office/officeart/2005/8/layout/hierarchy1"/>
    <dgm:cxn modelId="{B307127D-5500-46C4-BBFC-BB2E8C777266}" type="presParOf" srcId="{33F39E36-5F4B-422D-B7FD-F3DA8D7B6A68}" destId="{7BD8B75B-ABD3-4CB1-BD2C-CF07F17A5100}" srcOrd="0" destOrd="0" presId="urn:microsoft.com/office/officeart/2005/8/layout/hierarchy1"/>
    <dgm:cxn modelId="{AD76359C-1061-49E7-89B4-246544B0D5E1}" type="presParOf" srcId="{33F39E36-5F4B-422D-B7FD-F3DA8D7B6A68}" destId="{340E1027-E8DA-440C-8188-E6C8B96F1629}" srcOrd="1" destOrd="0" presId="urn:microsoft.com/office/officeart/2005/8/layout/hierarchy1"/>
    <dgm:cxn modelId="{4D7CD858-321E-4E27-87A1-93539F6BA0A0}" type="presParOf" srcId="{873E105F-9631-495F-BFBF-F9CFD0EABD40}" destId="{D784AB93-4B7F-49A6-A030-A8CAE3016AE2}" srcOrd="1" destOrd="0" presId="urn:microsoft.com/office/officeart/2005/8/layout/hierarchy1"/>
    <dgm:cxn modelId="{951C57E9-9CBF-43BB-BA0B-84707AEE6357}" type="presParOf" srcId="{8F219C56-8C5F-405B-9BC5-A852BFC31DFA}" destId="{6485F1DC-37A9-409B-BC5B-1FA622BF13CE}" srcOrd="2" destOrd="0" presId="urn:microsoft.com/office/officeart/2005/8/layout/hierarchy1"/>
    <dgm:cxn modelId="{D126F239-2C3A-4BD3-8490-ADA91DD689B7}" type="presParOf" srcId="{8F219C56-8C5F-405B-9BC5-A852BFC31DFA}" destId="{F8A29FD1-360F-44E8-90CA-41BF9B2A3EC2}" srcOrd="3" destOrd="0" presId="urn:microsoft.com/office/officeart/2005/8/layout/hierarchy1"/>
    <dgm:cxn modelId="{31CA6423-BA94-4713-B7F6-57BB569E210E}" type="presParOf" srcId="{F8A29FD1-360F-44E8-90CA-41BF9B2A3EC2}" destId="{BC98C4A9-2297-4EE2-BF81-8F97EC47CA61}" srcOrd="0" destOrd="0" presId="urn:microsoft.com/office/officeart/2005/8/layout/hierarchy1"/>
    <dgm:cxn modelId="{1B93211B-48F8-4980-9E42-F5A70DAFF115}" type="presParOf" srcId="{BC98C4A9-2297-4EE2-BF81-8F97EC47CA61}" destId="{DCC5CA60-82BB-4481-AA5E-9D6F3C582118}" srcOrd="0" destOrd="0" presId="urn:microsoft.com/office/officeart/2005/8/layout/hierarchy1"/>
    <dgm:cxn modelId="{FB320BD6-80DD-4583-99BD-6064F106372F}" type="presParOf" srcId="{BC98C4A9-2297-4EE2-BF81-8F97EC47CA61}" destId="{A003B66F-C851-470E-BB3B-41D511FA3B3D}" srcOrd="1" destOrd="0" presId="urn:microsoft.com/office/officeart/2005/8/layout/hierarchy1"/>
    <dgm:cxn modelId="{3BC962F6-DFD9-4F40-A2A7-E9F53C98E5C9}" type="presParOf" srcId="{F8A29FD1-360F-44E8-90CA-41BF9B2A3EC2}" destId="{1BD6DB6B-B01D-4EFD-9913-29A00F9534CD}" srcOrd="1" destOrd="0" presId="urn:microsoft.com/office/officeart/2005/8/layout/hierarchy1"/>
    <dgm:cxn modelId="{B38E92CE-7EE1-4A2B-B507-CF46C1DC309B}" type="presParOf" srcId="{1BD6DB6B-B01D-4EFD-9913-29A00F9534CD}" destId="{AE6107DE-8ACE-4B44-930D-97DBF851B683}" srcOrd="0" destOrd="0" presId="urn:microsoft.com/office/officeart/2005/8/layout/hierarchy1"/>
    <dgm:cxn modelId="{913A24A2-7335-4789-8C2C-C26013931318}" type="presParOf" srcId="{1BD6DB6B-B01D-4EFD-9913-29A00F9534CD}" destId="{B984F28F-BBB8-4B38-9690-D180D7852B6A}" srcOrd="1" destOrd="0" presId="urn:microsoft.com/office/officeart/2005/8/layout/hierarchy1"/>
    <dgm:cxn modelId="{D9D7C999-5403-4F08-B75B-A5D4FAAA403C}" type="presParOf" srcId="{B984F28F-BBB8-4B38-9690-D180D7852B6A}" destId="{7C802AE8-9A82-4D4C-8831-C42A1045BAE6}" srcOrd="0" destOrd="0" presId="urn:microsoft.com/office/officeart/2005/8/layout/hierarchy1"/>
    <dgm:cxn modelId="{E9343006-3313-4654-BD2E-5C5D158AD3CA}" type="presParOf" srcId="{7C802AE8-9A82-4D4C-8831-C42A1045BAE6}" destId="{C49AD3E6-69C3-42C8-A844-E5096BD7A9A2}" srcOrd="0" destOrd="0" presId="urn:microsoft.com/office/officeart/2005/8/layout/hierarchy1"/>
    <dgm:cxn modelId="{CAEC5EEF-06FE-48BA-8DF3-6E6933B6BF1B}" type="presParOf" srcId="{7C802AE8-9A82-4D4C-8831-C42A1045BAE6}" destId="{61B2C402-17EA-471F-8EBA-7184866F12A6}" srcOrd="1" destOrd="0" presId="urn:microsoft.com/office/officeart/2005/8/layout/hierarchy1"/>
    <dgm:cxn modelId="{DCC12B18-48ED-4C37-89C4-A2C0483FD7A7}" type="presParOf" srcId="{B984F28F-BBB8-4B38-9690-D180D7852B6A}" destId="{39A2CFBD-6581-4C52-828E-C631F03B3AE6}" srcOrd="1" destOrd="0" presId="urn:microsoft.com/office/officeart/2005/8/layout/hierarchy1"/>
    <dgm:cxn modelId="{C77604C4-B6D3-4E67-9543-D5AA119EE6CB}" type="presParOf" srcId="{8F219C56-8C5F-405B-9BC5-A852BFC31DFA}" destId="{005B7CC8-9CCF-477E-BB6E-69F181E04F0D}" srcOrd="4" destOrd="0" presId="urn:microsoft.com/office/officeart/2005/8/layout/hierarchy1"/>
    <dgm:cxn modelId="{B7D6B09E-13D1-4B21-AE70-0AB8666AB509}" type="presParOf" srcId="{8F219C56-8C5F-405B-9BC5-A852BFC31DFA}" destId="{5056D61C-9739-4F01-8884-FA7089A7B61E}" srcOrd="5" destOrd="0" presId="urn:microsoft.com/office/officeart/2005/8/layout/hierarchy1"/>
    <dgm:cxn modelId="{E90727D6-B28E-47F7-800B-2356D02AF70D}" type="presParOf" srcId="{5056D61C-9739-4F01-8884-FA7089A7B61E}" destId="{B8C62425-8876-472B-A57F-BE6938642B13}" srcOrd="0" destOrd="0" presId="urn:microsoft.com/office/officeart/2005/8/layout/hierarchy1"/>
    <dgm:cxn modelId="{0B80BF1F-C777-4B55-A729-812D5339ED82}" type="presParOf" srcId="{B8C62425-8876-472B-A57F-BE6938642B13}" destId="{EBEBBA12-F768-4B3D-8E36-E523F9C32EAD}" srcOrd="0" destOrd="0" presId="urn:microsoft.com/office/officeart/2005/8/layout/hierarchy1"/>
    <dgm:cxn modelId="{D4421F5D-1445-4267-AA8F-C91F8B7D7E18}" type="presParOf" srcId="{B8C62425-8876-472B-A57F-BE6938642B13}" destId="{7D06070B-7B9F-4E2E-B4F7-7C79F80A4F03}" srcOrd="1" destOrd="0" presId="urn:microsoft.com/office/officeart/2005/8/layout/hierarchy1"/>
    <dgm:cxn modelId="{396EA723-E0F0-48ED-9675-A7AF73808672}" type="presParOf" srcId="{5056D61C-9739-4F01-8884-FA7089A7B61E}" destId="{220BA294-3940-4D55-A251-3034C426AB2F}" srcOrd="1" destOrd="0" presId="urn:microsoft.com/office/officeart/2005/8/layout/hierarchy1"/>
    <dgm:cxn modelId="{1ED6DDEC-8872-45E3-A839-A176056C9B5F}" type="presParOf" srcId="{220BA294-3940-4D55-A251-3034C426AB2F}" destId="{5A3B4B85-3ED7-42E9-804F-8AD344DAC54B}" srcOrd="0" destOrd="0" presId="urn:microsoft.com/office/officeart/2005/8/layout/hierarchy1"/>
    <dgm:cxn modelId="{5EF80A5F-FA69-4CD1-B6FD-04A5B350A60B}" type="presParOf" srcId="{220BA294-3940-4D55-A251-3034C426AB2F}" destId="{CCD7B825-E755-478B-8D6A-2FCDC3E4EC2C}" srcOrd="1" destOrd="0" presId="urn:microsoft.com/office/officeart/2005/8/layout/hierarchy1"/>
    <dgm:cxn modelId="{D4A98360-12CE-41EC-9935-2A375C711636}" type="presParOf" srcId="{CCD7B825-E755-478B-8D6A-2FCDC3E4EC2C}" destId="{E4D21F58-C36D-43BF-9E04-637B4ACE4A1F}" srcOrd="0" destOrd="0" presId="urn:microsoft.com/office/officeart/2005/8/layout/hierarchy1"/>
    <dgm:cxn modelId="{C1A13EAA-44C3-45B1-9E94-C3D5647592B4}" type="presParOf" srcId="{E4D21F58-C36D-43BF-9E04-637B4ACE4A1F}" destId="{70EFC692-CCD4-405D-AD0C-5080F79F4276}" srcOrd="0" destOrd="0" presId="urn:microsoft.com/office/officeart/2005/8/layout/hierarchy1"/>
    <dgm:cxn modelId="{ACB457AD-4232-4505-9B7C-42BDCA06B909}" type="presParOf" srcId="{E4D21F58-C36D-43BF-9E04-637B4ACE4A1F}" destId="{91A86A27-5439-428D-8F3A-9BD604102092}" srcOrd="1" destOrd="0" presId="urn:microsoft.com/office/officeart/2005/8/layout/hierarchy1"/>
    <dgm:cxn modelId="{FD62DFE1-49E5-449C-89E8-49CAAAC956A3}" type="presParOf" srcId="{CCD7B825-E755-478B-8D6A-2FCDC3E4EC2C}" destId="{5FD5D1B2-43DC-44CD-B90E-DEC26B1550A3}" srcOrd="1" destOrd="0" presId="urn:microsoft.com/office/officeart/2005/8/layout/hierarchy1"/>
    <dgm:cxn modelId="{7289B445-E9CB-4AA4-81C8-E74DA3A9B1DA}" type="presParOf" srcId="{8F219C56-8C5F-405B-9BC5-A852BFC31DFA}" destId="{7DD882BA-A9F8-4EAE-B087-49D7BBD9485E}" srcOrd="6" destOrd="0" presId="urn:microsoft.com/office/officeart/2005/8/layout/hierarchy1"/>
    <dgm:cxn modelId="{540F3B05-8F40-4EF1-B88C-EF9C857D84EB}" type="presParOf" srcId="{8F219C56-8C5F-405B-9BC5-A852BFC31DFA}" destId="{211C5778-41D5-40B7-9607-66F9316C45A8}" srcOrd="7" destOrd="0" presId="urn:microsoft.com/office/officeart/2005/8/layout/hierarchy1"/>
    <dgm:cxn modelId="{870E2122-C6ED-4811-94B8-B2A5B1D511AD}" type="presParOf" srcId="{211C5778-41D5-40B7-9607-66F9316C45A8}" destId="{C0038D21-B193-4908-A43E-836ECB60011B}" srcOrd="0" destOrd="0" presId="urn:microsoft.com/office/officeart/2005/8/layout/hierarchy1"/>
    <dgm:cxn modelId="{8044050F-9825-46C5-BC4A-9FDBDA739A59}" type="presParOf" srcId="{C0038D21-B193-4908-A43E-836ECB60011B}" destId="{C24D9A78-1326-4B95-820F-AAE402B72455}" srcOrd="0" destOrd="0" presId="urn:microsoft.com/office/officeart/2005/8/layout/hierarchy1"/>
    <dgm:cxn modelId="{3F8E77FC-48D7-425C-9EA3-20FC7F39771E}" type="presParOf" srcId="{C0038D21-B193-4908-A43E-836ECB60011B}" destId="{D61A9FF0-EE0C-4A59-AB15-075F9337EFC6}" srcOrd="1" destOrd="0" presId="urn:microsoft.com/office/officeart/2005/8/layout/hierarchy1"/>
    <dgm:cxn modelId="{5CB57C4D-881A-4BCE-A1BF-AA3CD78778FC}" type="presParOf" srcId="{211C5778-41D5-40B7-9607-66F9316C45A8}" destId="{8A6CECFB-AB23-477A-86F7-C9A1D08B8AE1}" srcOrd="1" destOrd="0" presId="urn:microsoft.com/office/officeart/2005/8/layout/hierarchy1"/>
    <dgm:cxn modelId="{D9D35513-F752-4B61-B17F-E5F4D0236204}" type="presParOf" srcId="{E122E3E0-2096-4224-82D9-7A1EAB3A601F}" destId="{6254354C-4176-41C2-B2E7-06D162E2AC5E}" srcOrd="8" destOrd="0" presId="urn:microsoft.com/office/officeart/2005/8/layout/hierarchy1"/>
    <dgm:cxn modelId="{19A5FF4B-6D33-4F41-93E9-B343855DD678}" type="presParOf" srcId="{E122E3E0-2096-4224-82D9-7A1EAB3A601F}" destId="{C9A1B2DD-20F0-43FD-92F4-9400D28F967E}" srcOrd="9" destOrd="0" presId="urn:microsoft.com/office/officeart/2005/8/layout/hierarchy1"/>
    <dgm:cxn modelId="{6B8E0523-7E87-45BE-B651-00CD0711A93D}" type="presParOf" srcId="{C9A1B2DD-20F0-43FD-92F4-9400D28F967E}" destId="{1D0E6DEF-B26E-401B-ABC2-0E6CCB657813}" srcOrd="0" destOrd="0" presId="urn:microsoft.com/office/officeart/2005/8/layout/hierarchy1"/>
    <dgm:cxn modelId="{C385CD4E-2B72-4FEA-9C1A-E68DF20ED197}" type="presParOf" srcId="{1D0E6DEF-B26E-401B-ABC2-0E6CCB657813}" destId="{302D01DB-FAF8-4C94-88AE-853A34A931C8}" srcOrd="0" destOrd="0" presId="urn:microsoft.com/office/officeart/2005/8/layout/hierarchy1"/>
    <dgm:cxn modelId="{6A71C7D0-B756-4BAF-B57F-5B1D8D75E201}" type="presParOf" srcId="{1D0E6DEF-B26E-401B-ABC2-0E6CCB657813}" destId="{653B4A5D-2ADE-4E26-9788-72669908F8DD}" srcOrd="1" destOrd="0" presId="urn:microsoft.com/office/officeart/2005/8/layout/hierarchy1"/>
    <dgm:cxn modelId="{0E298753-DBD4-43E5-91F2-5ABDA45247FB}" type="presParOf" srcId="{C9A1B2DD-20F0-43FD-92F4-9400D28F967E}" destId="{372D8C10-0926-4546-B884-6E6A494AE2C0}" srcOrd="1" destOrd="0" presId="urn:microsoft.com/office/officeart/2005/8/layout/hierarchy1"/>
    <dgm:cxn modelId="{4A39955B-2C71-40C2-88D8-6890670A7B9E}" type="presParOf" srcId="{E122E3E0-2096-4224-82D9-7A1EAB3A601F}" destId="{045D58B2-7DB0-411B-863A-09B1938F2683}" srcOrd="10" destOrd="0" presId="urn:microsoft.com/office/officeart/2005/8/layout/hierarchy1"/>
    <dgm:cxn modelId="{2D18F800-2F35-412A-AF45-6D57659E3ECC}" type="presParOf" srcId="{E122E3E0-2096-4224-82D9-7A1EAB3A601F}" destId="{B74BF8A5-47AF-4BEC-9B0E-D2B003A99798}" srcOrd="11" destOrd="0" presId="urn:microsoft.com/office/officeart/2005/8/layout/hierarchy1"/>
    <dgm:cxn modelId="{4A8CA43B-AC88-4169-B842-BF3E837C3C80}" type="presParOf" srcId="{B74BF8A5-47AF-4BEC-9B0E-D2B003A99798}" destId="{DA93B2DC-EB72-49AC-BB77-4A0002D37537}" srcOrd="0" destOrd="0" presId="urn:microsoft.com/office/officeart/2005/8/layout/hierarchy1"/>
    <dgm:cxn modelId="{22E92FB0-8272-42B5-8D68-783D8861D76E}" type="presParOf" srcId="{DA93B2DC-EB72-49AC-BB77-4A0002D37537}" destId="{FD1E69CA-5BFD-4C05-84CD-6C2B8AF25E67}" srcOrd="0" destOrd="0" presId="urn:microsoft.com/office/officeart/2005/8/layout/hierarchy1"/>
    <dgm:cxn modelId="{4EC99D9F-5843-48C9-80E3-D7646A082111}" type="presParOf" srcId="{DA93B2DC-EB72-49AC-BB77-4A0002D37537}" destId="{47B49950-83D4-4E49-9355-2A5B911B546B}" srcOrd="1" destOrd="0" presId="urn:microsoft.com/office/officeart/2005/8/layout/hierarchy1"/>
    <dgm:cxn modelId="{7DEE4322-C47C-40BE-B2AB-421D6E50AEAA}" type="presParOf" srcId="{B74BF8A5-47AF-4BEC-9B0E-D2B003A99798}" destId="{3F15BD43-B18F-43A0-A204-B36E565D3A21}" srcOrd="1" destOrd="0" presId="urn:microsoft.com/office/officeart/2005/8/layout/hierarchy1"/>
    <dgm:cxn modelId="{E9BFFF06-51C1-41B6-BEC8-AF2BEAC63A3C}" type="presParOf" srcId="{E122E3E0-2096-4224-82D9-7A1EAB3A601F}" destId="{37980185-4C93-43C1-A51D-15BE97F5FBDF}" srcOrd="12" destOrd="0" presId="urn:microsoft.com/office/officeart/2005/8/layout/hierarchy1"/>
    <dgm:cxn modelId="{CD0942B3-A7C6-4CED-ACF0-457B5896DB3C}" type="presParOf" srcId="{E122E3E0-2096-4224-82D9-7A1EAB3A601F}" destId="{C536570A-D9E4-4479-8D55-30BA9D6C4F70}" srcOrd="13" destOrd="0" presId="urn:microsoft.com/office/officeart/2005/8/layout/hierarchy1"/>
    <dgm:cxn modelId="{0017094C-8C42-4AEE-A805-07096CD7BFAC}" type="presParOf" srcId="{C536570A-D9E4-4479-8D55-30BA9D6C4F70}" destId="{A19BE965-82C1-463D-8741-7321E6DD6741}" srcOrd="0" destOrd="0" presId="urn:microsoft.com/office/officeart/2005/8/layout/hierarchy1"/>
    <dgm:cxn modelId="{B175F27A-1DFF-4476-B3C2-772BA8FC6D83}" type="presParOf" srcId="{A19BE965-82C1-463D-8741-7321E6DD6741}" destId="{C09220B7-3F73-4EC0-84B9-7064B95BD2BF}" srcOrd="0" destOrd="0" presId="urn:microsoft.com/office/officeart/2005/8/layout/hierarchy1"/>
    <dgm:cxn modelId="{F3764C3E-1BCE-46AF-9610-C6577FFC6C35}" type="presParOf" srcId="{A19BE965-82C1-463D-8741-7321E6DD6741}" destId="{7F65C886-B6A3-47E2-BA6E-032505B28436}" srcOrd="1" destOrd="0" presId="urn:microsoft.com/office/officeart/2005/8/layout/hierarchy1"/>
    <dgm:cxn modelId="{8173FED1-17A6-4914-A1C3-01FA73AAABD2}" type="presParOf" srcId="{C536570A-D9E4-4479-8D55-30BA9D6C4F70}" destId="{3000B3E3-77D8-4406-934F-7FEFFE664D2D}" srcOrd="1" destOrd="0" presId="urn:microsoft.com/office/officeart/2005/8/layout/hierarchy1"/>
    <dgm:cxn modelId="{D6BFE984-E1EB-468D-B232-023DBA936038}" type="presParOf" srcId="{3000B3E3-77D8-4406-934F-7FEFFE664D2D}" destId="{A44C3489-632F-450E-8419-94D9ECE3D43E}" srcOrd="0" destOrd="0" presId="urn:microsoft.com/office/officeart/2005/8/layout/hierarchy1"/>
    <dgm:cxn modelId="{C6382733-7508-4727-94BA-C1C5EBF575A9}" type="presParOf" srcId="{3000B3E3-77D8-4406-934F-7FEFFE664D2D}" destId="{9BA190DA-9E11-417D-ABB4-ADAC23512226}" srcOrd="1" destOrd="0" presId="urn:microsoft.com/office/officeart/2005/8/layout/hierarchy1"/>
    <dgm:cxn modelId="{BBE9E12F-049E-495B-A299-3AFE4A3BAE2A}" type="presParOf" srcId="{9BA190DA-9E11-417D-ABB4-ADAC23512226}" destId="{A320C2B7-9330-4264-896A-8B094FC84468}" srcOrd="0" destOrd="0" presId="urn:microsoft.com/office/officeart/2005/8/layout/hierarchy1"/>
    <dgm:cxn modelId="{07E418A6-DD0D-4CCA-A235-A35694A082B9}" type="presParOf" srcId="{A320C2B7-9330-4264-896A-8B094FC84468}" destId="{7464812E-6137-43E7-94F3-DB88353D123F}" srcOrd="0" destOrd="0" presId="urn:microsoft.com/office/officeart/2005/8/layout/hierarchy1"/>
    <dgm:cxn modelId="{4C12B027-F8B6-41DC-9424-8F4B3263AD9A}" type="presParOf" srcId="{A320C2B7-9330-4264-896A-8B094FC84468}" destId="{6D0B7A92-8E4F-4165-90FD-2D573C4D4630}" srcOrd="1" destOrd="0" presId="urn:microsoft.com/office/officeart/2005/8/layout/hierarchy1"/>
    <dgm:cxn modelId="{077C36CE-5D53-444A-BA64-7F6F51C85BEE}" type="presParOf" srcId="{9BA190DA-9E11-417D-ABB4-ADAC23512226}" destId="{FF666A89-1EA9-4AC1-84C2-1E31A4C0B623}" srcOrd="1" destOrd="0" presId="urn:microsoft.com/office/officeart/2005/8/layout/hierarchy1"/>
    <dgm:cxn modelId="{45E13FA9-3147-4D1E-806A-69540650D969}" type="presParOf" srcId="{3000B3E3-77D8-4406-934F-7FEFFE664D2D}" destId="{40D5027C-1C03-4664-8C83-8EDD8FB48F28}" srcOrd="2" destOrd="0" presId="urn:microsoft.com/office/officeart/2005/8/layout/hierarchy1"/>
    <dgm:cxn modelId="{A7D971AB-7FD8-4C0B-8D77-BD5EB2FD8164}" type="presParOf" srcId="{3000B3E3-77D8-4406-934F-7FEFFE664D2D}" destId="{B1D08581-B448-4E72-802E-1D5131FF28DA}" srcOrd="3" destOrd="0" presId="urn:microsoft.com/office/officeart/2005/8/layout/hierarchy1"/>
    <dgm:cxn modelId="{D6257186-410E-443B-B420-5A1AD9F811EE}" type="presParOf" srcId="{B1D08581-B448-4E72-802E-1D5131FF28DA}" destId="{7EECFA2D-CC6E-4A42-B5B3-431B7AD6DF84}" srcOrd="0" destOrd="0" presId="urn:microsoft.com/office/officeart/2005/8/layout/hierarchy1"/>
    <dgm:cxn modelId="{C106BE75-593D-4B70-83A4-BCF884A716F0}" type="presParOf" srcId="{7EECFA2D-CC6E-4A42-B5B3-431B7AD6DF84}" destId="{58B37F9B-E952-4435-9119-AF9B7EE66F8D}" srcOrd="0" destOrd="0" presId="urn:microsoft.com/office/officeart/2005/8/layout/hierarchy1"/>
    <dgm:cxn modelId="{90DF4937-B3C6-4683-978E-4F871A784F06}" type="presParOf" srcId="{7EECFA2D-CC6E-4A42-B5B3-431B7AD6DF84}" destId="{41CD88AF-E090-47E3-960C-DF7201099FD8}" srcOrd="1" destOrd="0" presId="urn:microsoft.com/office/officeart/2005/8/layout/hierarchy1"/>
    <dgm:cxn modelId="{A233653D-D102-422A-8A32-228AB16312E3}" type="presParOf" srcId="{B1D08581-B448-4E72-802E-1D5131FF28DA}" destId="{FE58F8ED-0E12-4A97-A415-DD6B885A1F6D}" srcOrd="1" destOrd="0" presId="urn:microsoft.com/office/officeart/2005/8/layout/hierarchy1"/>
    <dgm:cxn modelId="{593CA26D-3974-417C-9B0E-DAC2E726A2F2}" type="presParOf" srcId="{FE58F8ED-0E12-4A97-A415-DD6B885A1F6D}" destId="{4FED91BF-7F57-417A-95BA-03A6052EC754}" srcOrd="0" destOrd="0" presId="urn:microsoft.com/office/officeart/2005/8/layout/hierarchy1"/>
    <dgm:cxn modelId="{003386B6-B223-4BE2-830B-570743A73A92}" type="presParOf" srcId="{FE58F8ED-0E12-4A97-A415-DD6B885A1F6D}" destId="{DF4E1E5B-789F-4D64-BB6E-20CBA9454839}" srcOrd="1" destOrd="0" presId="urn:microsoft.com/office/officeart/2005/8/layout/hierarchy1"/>
    <dgm:cxn modelId="{7E1634E7-3F25-4B5F-8392-1D3519C9C6EB}" type="presParOf" srcId="{DF4E1E5B-789F-4D64-BB6E-20CBA9454839}" destId="{56C293DA-84C9-43FA-ABBB-3D837E10A4F5}" srcOrd="0" destOrd="0" presId="urn:microsoft.com/office/officeart/2005/8/layout/hierarchy1"/>
    <dgm:cxn modelId="{7DAF6522-2149-4CCA-90E9-F2EBE51A0535}" type="presParOf" srcId="{56C293DA-84C9-43FA-ABBB-3D837E10A4F5}" destId="{A1482D33-ADA3-46FB-9F8C-869152189C2C}" srcOrd="0" destOrd="0" presId="urn:microsoft.com/office/officeart/2005/8/layout/hierarchy1"/>
    <dgm:cxn modelId="{73C98A77-0778-45C7-BF59-526DA8D1789C}" type="presParOf" srcId="{56C293DA-84C9-43FA-ABBB-3D837E10A4F5}" destId="{BE591564-3211-4A04-A649-D397424BB649}" srcOrd="1" destOrd="0" presId="urn:microsoft.com/office/officeart/2005/8/layout/hierarchy1"/>
    <dgm:cxn modelId="{CAEA096E-7F52-4DA1-9428-7265022C5971}" type="presParOf" srcId="{DF4E1E5B-789F-4D64-BB6E-20CBA9454839}" destId="{7F3AE714-A33E-452F-B528-158B5225E89D}" srcOrd="1" destOrd="0" presId="urn:microsoft.com/office/officeart/2005/8/layout/hierarchy1"/>
    <dgm:cxn modelId="{2BA49EAD-C4B6-4D8A-B00F-D5EB57F14822}" type="presParOf" srcId="{7F3AE714-A33E-452F-B528-158B5225E89D}" destId="{108E57E0-D691-4ABE-BED0-25EFC935EE5A}" srcOrd="0" destOrd="0" presId="urn:microsoft.com/office/officeart/2005/8/layout/hierarchy1"/>
    <dgm:cxn modelId="{1A291C84-F01E-48DD-A28A-B45C844EF3A9}" type="presParOf" srcId="{7F3AE714-A33E-452F-B528-158B5225E89D}" destId="{E2AF1E0C-368F-4F72-A09B-FF41BE47724F}" srcOrd="1" destOrd="0" presId="urn:microsoft.com/office/officeart/2005/8/layout/hierarchy1"/>
    <dgm:cxn modelId="{E08C10E5-A10F-4B8E-AAAE-E648E5405D8D}" type="presParOf" srcId="{E2AF1E0C-368F-4F72-A09B-FF41BE47724F}" destId="{A2C5DAC5-4F31-4D8C-9697-3794C203CFB3}" srcOrd="0" destOrd="0" presId="urn:microsoft.com/office/officeart/2005/8/layout/hierarchy1"/>
    <dgm:cxn modelId="{A687E109-D960-4953-B997-A30EDEB2A69F}" type="presParOf" srcId="{A2C5DAC5-4F31-4D8C-9697-3794C203CFB3}" destId="{4803D0F9-7962-4E46-B18A-4E65E46B14B1}" srcOrd="0" destOrd="0" presId="urn:microsoft.com/office/officeart/2005/8/layout/hierarchy1"/>
    <dgm:cxn modelId="{FCB9BDCD-B501-4570-A807-B50F8396EAB4}" type="presParOf" srcId="{A2C5DAC5-4F31-4D8C-9697-3794C203CFB3}" destId="{2B3E721E-3281-48DA-B90D-01CB6048A6D1}" srcOrd="1" destOrd="0" presId="urn:microsoft.com/office/officeart/2005/8/layout/hierarchy1"/>
    <dgm:cxn modelId="{3923B8C7-FD31-4CEF-B4F9-AAFCC74CD06B}" type="presParOf" srcId="{E2AF1E0C-368F-4F72-A09B-FF41BE47724F}" destId="{521B9AFE-FB60-41A7-AC64-29AD5B888566}" srcOrd="1" destOrd="0" presId="urn:microsoft.com/office/officeart/2005/8/layout/hierarchy1"/>
    <dgm:cxn modelId="{6BA3E448-A700-43F0-B3DF-6D56C9ADF2E5}" type="presParOf" srcId="{521B9AFE-FB60-41A7-AC64-29AD5B888566}" destId="{1874A796-42D3-4A7F-877D-2D40071C8D87}" srcOrd="0" destOrd="0" presId="urn:microsoft.com/office/officeart/2005/8/layout/hierarchy1"/>
    <dgm:cxn modelId="{2DBDC1F3-F92F-4EE4-B6BC-DF3913C93F2B}" type="presParOf" srcId="{521B9AFE-FB60-41A7-AC64-29AD5B888566}" destId="{B55AA15A-E67A-484C-98FA-144989C3C96C}" srcOrd="1" destOrd="0" presId="urn:microsoft.com/office/officeart/2005/8/layout/hierarchy1"/>
    <dgm:cxn modelId="{A610DFFA-B6E9-4F7F-BFBE-004A452FFAD6}" type="presParOf" srcId="{B55AA15A-E67A-484C-98FA-144989C3C96C}" destId="{7DCFB410-877D-4A19-B2B7-8E2EC12BC17C}" srcOrd="0" destOrd="0" presId="urn:microsoft.com/office/officeart/2005/8/layout/hierarchy1"/>
    <dgm:cxn modelId="{65437CF5-0626-475E-B2B3-255C3741DBB7}" type="presParOf" srcId="{7DCFB410-877D-4A19-B2B7-8E2EC12BC17C}" destId="{790F543D-1A37-4D5F-A7F7-B78215F2E5C3}" srcOrd="0" destOrd="0" presId="urn:microsoft.com/office/officeart/2005/8/layout/hierarchy1"/>
    <dgm:cxn modelId="{767BF860-A5B5-4191-802B-0B5B102BA584}" type="presParOf" srcId="{7DCFB410-877D-4A19-B2B7-8E2EC12BC17C}" destId="{CEEC8A2E-A038-4C89-AB94-B30988B2AD08}" srcOrd="1" destOrd="0" presId="urn:microsoft.com/office/officeart/2005/8/layout/hierarchy1"/>
    <dgm:cxn modelId="{D46B3C05-9BFF-44A0-AF41-F6FEBB51A037}" type="presParOf" srcId="{B55AA15A-E67A-484C-98FA-144989C3C96C}" destId="{55E7F8B0-8788-4454-A09A-7846B7840B63}" srcOrd="1" destOrd="0" presId="urn:microsoft.com/office/officeart/2005/8/layout/hierarchy1"/>
    <dgm:cxn modelId="{BB7A0797-D45D-4196-9CF5-7130BDDEAD52}" type="presParOf" srcId="{7F3AE714-A33E-452F-B528-158B5225E89D}" destId="{619A86F0-176F-4D3A-932A-B482914BE0E5}" srcOrd="2" destOrd="0" presId="urn:microsoft.com/office/officeart/2005/8/layout/hierarchy1"/>
    <dgm:cxn modelId="{A3611759-80E5-488B-A37C-C1FAE5FFE5E5}" type="presParOf" srcId="{7F3AE714-A33E-452F-B528-158B5225E89D}" destId="{30D51CFF-1CFF-446B-BC55-FC573DBFE53F}" srcOrd="3" destOrd="0" presId="urn:microsoft.com/office/officeart/2005/8/layout/hierarchy1"/>
    <dgm:cxn modelId="{EE95FA8A-6EFD-4958-879B-7FF41C762377}" type="presParOf" srcId="{30D51CFF-1CFF-446B-BC55-FC573DBFE53F}" destId="{515F6A45-87F6-4537-AF7D-857E28208DED}" srcOrd="0" destOrd="0" presId="urn:microsoft.com/office/officeart/2005/8/layout/hierarchy1"/>
    <dgm:cxn modelId="{3BB124C1-BB2F-4549-943C-A205475569FE}" type="presParOf" srcId="{515F6A45-87F6-4537-AF7D-857E28208DED}" destId="{2F51B4AF-25F9-4250-95C3-69243842DC16}" srcOrd="0" destOrd="0" presId="urn:microsoft.com/office/officeart/2005/8/layout/hierarchy1"/>
    <dgm:cxn modelId="{8206EAC8-8D41-4E7A-B45C-3724AB9163C7}" type="presParOf" srcId="{515F6A45-87F6-4537-AF7D-857E28208DED}" destId="{C5C7E28F-670D-431A-B987-388D878A4B36}" srcOrd="1" destOrd="0" presId="urn:microsoft.com/office/officeart/2005/8/layout/hierarchy1"/>
    <dgm:cxn modelId="{B8874EBD-5BE8-4A6D-B3BD-5EBE8B669F8B}" type="presParOf" srcId="{30D51CFF-1CFF-446B-BC55-FC573DBFE53F}" destId="{48B29A83-D410-4BFA-83A9-838926154AAB}" srcOrd="1" destOrd="0" presId="urn:microsoft.com/office/officeart/2005/8/layout/hierarchy1"/>
    <dgm:cxn modelId="{0B64AD7B-92FC-4108-9220-5CD8C82F50C3}" type="presParOf" srcId="{48B29A83-D410-4BFA-83A9-838926154AAB}" destId="{4BACEFB4-8072-4047-AA8E-004D3B50F9D3}" srcOrd="0" destOrd="0" presId="urn:microsoft.com/office/officeart/2005/8/layout/hierarchy1"/>
    <dgm:cxn modelId="{4EFAD364-AF7B-4C2C-8838-3CED0E22C119}" type="presParOf" srcId="{48B29A83-D410-4BFA-83A9-838926154AAB}" destId="{05442371-02CB-4BDC-B32C-8E536CF1035D}" srcOrd="1" destOrd="0" presId="urn:microsoft.com/office/officeart/2005/8/layout/hierarchy1"/>
    <dgm:cxn modelId="{1A3E5484-303D-431B-BDAF-D79A553B2C3F}" type="presParOf" srcId="{05442371-02CB-4BDC-B32C-8E536CF1035D}" destId="{E06E862E-6EAC-46B3-BB1F-47A9E45376B5}" srcOrd="0" destOrd="0" presId="urn:microsoft.com/office/officeart/2005/8/layout/hierarchy1"/>
    <dgm:cxn modelId="{DE6CF951-991E-4F92-9469-DF5BA1480ED9}" type="presParOf" srcId="{E06E862E-6EAC-46B3-BB1F-47A9E45376B5}" destId="{B766D5FD-C068-4A91-A5B6-741DEB420ADB}" srcOrd="0" destOrd="0" presId="urn:microsoft.com/office/officeart/2005/8/layout/hierarchy1"/>
    <dgm:cxn modelId="{7FC9F507-623E-4670-B4D1-6D03C7FA720D}" type="presParOf" srcId="{E06E862E-6EAC-46B3-BB1F-47A9E45376B5}" destId="{E969D132-0865-424D-BB2B-A6EFA012F825}" srcOrd="1" destOrd="0" presId="urn:microsoft.com/office/officeart/2005/8/layout/hierarchy1"/>
    <dgm:cxn modelId="{55F7D851-20D0-4008-8E48-EC28AC39C00F}" type="presParOf" srcId="{05442371-02CB-4BDC-B32C-8E536CF1035D}" destId="{7F3EF3E7-A3EC-40D0-8C09-7A5661C4119F}" srcOrd="1" destOrd="0" presId="urn:microsoft.com/office/officeart/2005/8/layout/hierarchy1"/>
    <dgm:cxn modelId="{A4788DEB-3A77-4208-9BBA-A88FD2B292F3}" type="presParOf" srcId="{7F3EF3E7-A3EC-40D0-8C09-7A5661C4119F}" destId="{988AA487-5747-4B68-9F86-E09513F4E8DE}" srcOrd="0" destOrd="0" presId="urn:microsoft.com/office/officeart/2005/8/layout/hierarchy1"/>
    <dgm:cxn modelId="{D97E0C9E-A2C5-438B-B98A-D6145F40E12C}" type="presParOf" srcId="{7F3EF3E7-A3EC-40D0-8C09-7A5661C4119F}" destId="{4E78176B-C8E1-4D9E-84E0-AE52D03930FF}" srcOrd="1" destOrd="0" presId="urn:microsoft.com/office/officeart/2005/8/layout/hierarchy1"/>
    <dgm:cxn modelId="{992D8968-E765-4662-A863-81F232DF4663}" type="presParOf" srcId="{4E78176B-C8E1-4D9E-84E0-AE52D03930FF}" destId="{9E9050D6-2587-43C0-BE93-98C11578F5A9}" srcOrd="0" destOrd="0" presId="urn:microsoft.com/office/officeart/2005/8/layout/hierarchy1"/>
    <dgm:cxn modelId="{1E205083-264D-458A-97DE-B03C3D377D84}" type="presParOf" srcId="{9E9050D6-2587-43C0-BE93-98C11578F5A9}" destId="{193941F3-4244-4A3C-9E58-C37943DA6810}" srcOrd="0" destOrd="0" presId="urn:microsoft.com/office/officeart/2005/8/layout/hierarchy1"/>
    <dgm:cxn modelId="{2A4DBD37-B91D-4811-B5F5-E7816D5D6460}" type="presParOf" srcId="{9E9050D6-2587-43C0-BE93-98C11578F5A9}" destId="{1E7168F6-4A64-48FD-909F-83070BF80091}" srcOrd="1" destOrd="0" presId="urn:microsoft.com/office/officeart/2005/8/layout/hierarchy1"/>
    <dgm:cxn modelId="{38134343-86BE-4B4E-B639-5EB465B20C3B}" type="presParOf" srcId="{4E78176B-C8E1-4D9E-84E0-AE52D03930FF}" destId="{7176281D-4662-4B4B-B207-2AB965F6251C}" srcOrd="1" destOrd="0" presId="urn:microsoft.com/office/officeart/2005/8/layout/hierarchy1"/>
    <dgm:cxn modelId="{22909D31-9266-4D2E-B125-9D3657843C39}" type="presParOf" srcId="{48B29A83-D410-4BFA-83A9-838926154AAB}" destId="{DD355C56-331F-4E50-A390-6E75B9FFF46C}" srcOrd="2" destOrd="0" presId="urn:microsoft.com/office/officeart/2005/8/layout/hierarchy1"/>
    <dgm:cxn modelId="{0BBC3042-9C32-44C9-8089-04DF97FA35D5}" type="presParOf" srcId="{48B29A83-D410-4BFA-83A9-838926154AAB}" destId="{8C96D0D2-17D5-4801-9E3A-095A68E502FA}" srcOrd="3" destOrd="0" presId="urn:microsoft.com/office/officeart/2005/8/layout/hierarchy1"/>
    <dgm:cxn modelId="{4D460730-8460-4DA9-BA46-4CF857C901B0}" type="presParOf" srcId="{8C96D0D2-17D5-4801-9E3A-095A68E502FA}" destId="{B0E8BE16-E2F5-4DCF-9534-C86139CEAA3E}" srcOrd="0" destOrd="0" presId="urn:microsoft.com/office/officeart/2005/8/layout/hierarchy1"/>
    <dgm:cxn modelId="{A1C1543F-457C-433A-9457-B21B28772470}" type="presParOf" srcId="{B0E8BE16-E2F5-4DCF-9534-C86139CEAA3E}" destId="{84D703AA-F3FD-4466-923D-CB9EAA1AB6D4}" srcOrd="0" destOrd="0" presId="urn:microsoft.com/office/officeart/2005/8/layout/hierarchy1"/>
    <dgm:cxn modelId="{1B281F3A-5A26-4E96-B1E3-364498C393CF}" type="presParOf" srcId="{B0E8BE16-E2F5-4DCF-9534-C86139CEAA3E}" destId="{C6C59479-43AB-427C-A44E-E3CC6AD32D64}" srcOrd="1" destOrd="0" presId="urn:microsoft.com/office/officeart/2005/8/layout/hierarchy1"/>
    <dgm:cxn modelId="{14DF22A3-99B0-42AB-9D6D-B55281A20BD6}" type="presParOf" srcId="{8C96D0D2-17D5-4801-9E3A-095A68E502FA}" destId="{1CB2B145-55F4-480C-B77E-EF4F10BBE3A0}" srcOrd="1" destOrd="0" presId="urn:microsoft.com/office/officeart/2005/8/layout/hierarchy1"/>
    <dgm:cxn modelId="{12A6D91B-51AF-48CC-97D6-95099B0B5197}" type="presParOf" srcId="{48B29A83-D410-4BFA-83A9-838926154AAB}" destId="{00B85270-80B3-40BC-8A48-9A3C3C2308BE}" srcOrd="4" destOrd="0" presId="urn:microsoft.com/office/officeart/2005/8/layout/hierarchy1"/>
    <dgm:cxn modelId="{EFF44679-839F-4704-A77E-DC3401534E84}" type="presParOf" srcId="{48B29A83-D410-4BFA-83A9-838926154AAB}" destId="{86F065D6-4A68-44F7-9265-4FA4AE5E98F1}" srcOrd="5" destOrd="0" presId="urn:microsoft.com/office/officeart/2005/8/layout/hierarchy1"/>
    <dgm:cxn modelId="{CA3F0440-05F0-45EE-8C76-D2E2AD55FA6B}" type="presParOf" srcId="{86F065D6-4A68-44F7-9265-4FA4AE5E98F1}" destId="{570CDEDC-4690-4A4D-8494-05A4995EB84B}" srcOrd="0" destOrd="0" presId="urn:microsoft.com/office/officeart/2005/8/layout/hierarchy1"/>
    <dgm:cxn modelId="{B2261807-386D-459F-9CC3-EF6E46329979}" type="presParOf" srcId="{570CDEDC-4690-4A4D-8494-05A4995EB84B}" destId="{AE4C4BF2-BF32-46FE-B28A-7BA56E7B8FC8}" srcOrd="0" destOrd="0" presId="urn:microsoft.com/office/officeart/2005/8/layout/hierarchy1"/>
    <dgm:cxn modelId="{A67FB6E5-D9B1-48AD-9083-E84C9E799F18}" type="presParOf" srcId="{570CDEDC-4690-4A4D-8494-05A4995EB84B}" destId="{784D56A7-ABD9-4D84-88DC-2118C0C2B0D1}" srcOrd="1" destOrd="0" presId="urn:microsoft.com/office/officeart/2005/8/layout/hierarchy1"/>
    <dgm:cxn modelId="{A191B196-8A1C-4B05-BEDC-1E571858DD99}" type="presParOf" srcId="{86F065D6-4A68-44F7-9265-4FA4AE5E98F1}" destId="{66EDED5E-C2F9-4A2A-9FFA-762C18C6779A}" srcOrd="1" destOrd="0" presId="urn:microsoft.com/office/officeart/2005/8/layout/hierarchy1"/>
    <dgm:cxn modelId="{B5D84797-2E7B-4813-8305-B8E1F0B43545}" type="presParOf" srcId="{66EDED5E-C2F9-4A2A-9FFA-762C18C6779A}" destId="{A0344152-E760-43FD-BB5D-39C5FA87CDEE}" srcOrd="0" destOrd="0" presId="urn:microsoft.com/office/officeart/2005/8/layout/hierarchy1"/>
    <dgm:cxn modelId="{44FAB907-8AE5-4550-A4F7-B434B7D98375}" type="presParOf" srcId="{66EDED5E-C2F9-4A2A-9FFA-762C18C6779A}" destId="{44C1790D-E327-4E12-9443-D1C1EECB8DDD}" srcOrd="1" destOrd="0" presId="urn:microsoft.com/office/officeart/2005/8/layout/hierarchy1"/>
    <dgm:cxn modelId="{98DB6DEB-F9B5-48EE-88D6-0348014DC3CA}" type="presParOf" srcId="{44C1790D-E327-4E12-9443-D1C1EECB8DDD}" destId="{A2FCC580-5FBB-4044-8D5D-5FCD1F5BD5FC}" srcOrd="0" destOrd="0" presId="urn:microsoft.com/office/officeart/2005/8/layout/hierarchy1"/>
    <dgm:cxn modelId="{A3FD2CB5-4C30-40E6-A58F-21C121ED3FE3}" type="presParOf" srcId="{A2FCC580-5FBB-4044-8D5D-5FCD1F5BD5FC}" destId="{308DC787-5B32-44DA-8C0F-1A105832CDC9}" srcOrd="0" destOrd="0" presId="urn:microsoft.com/office/officeart/2005/8/layout/hierarchy1"/>
    <dgm:cxn modelId="{DD729DB3-7A09-44C2-8242-1DFDA4BB20D0}" type="presParOf" srcId="{A2FCC580-5FBB-4044-8D5D-5FCD1F5BD5FC}" destId="{4549FB4E-D6C4-4C64-81CF-EE1EEBFB7D8D}" srcOrd="1" destOrd="0" presId="urn:microsoft.com/office/officeart/2005/8/layout/hierarchy1"/>
    <dgm:cxn modelId="{E32F4FA1-2BF5-4AF1-81A1-3CF3CFD4273C}" type="presParOf" srcId="{44C1790D-E327-4E12-9443-D1C1EECB8DDD}" destId="{40D0A08B-0D95-4BE7-B9FD-8750F62C052A}" srcOrd="1" destOrd="0" presId="urn:microsoft.com/office/officeart/2005/8/layout/hierarchy1"/>
    <dgm:cxn modelId="{30F82A83-1BF2-4DCA-9FBF-5C0DFD1F271B}" type="presParOf" srcId="{40D0A08B-0D95-4BE7-B9FD-8750F62C052A}" destId="{DFD29D4A-D6B9-4E03-8713-E60A91F2A190}" srcOrd="0" destOrd="0" presId="urn:microsoft.com/office/officeart/2005/8/layout/hierarchy1"/>
    <dgm:cxn modelId="{114B0CBD-0F55-4EDE-A69F-246E226EFFF2}" type="presParOf" srcId="{40D0A08B-0D95-4BE7-B9FD-8750F62C052A}" destId="{26A93D43-5C97-4D42-9755-4706A3320CCA}" srcOrd="1" destOrd="0" presId="urn:microsoft.com/office/officeart/2005/8/layout/hierarchy1"/>
    <dgm:cxn modelId="{FB1E8C02-634B-4190-B99E-414BFDC6FA61}" type="presParOf" srcId="{26A93D43-5C97-4D42-9755-4706A3320CCA}" destId="{3971146F-85FF-491F-8411-C9C91E4362FA}" srcOrd="0" destOrd="0" presId="urn:microsoft.com/office/officeart/2005/8/layout/hierarchy1"/>
    <dgm:cxn modelId="{81114DA2-BE87-4FE4-A354-8EF0220BBAD5}" type="presParOf" srcId="{3971146F-85FF-491F-8411-C9C91E4362FA}" destId="{FD30014F-2B36-4DC0-81C5-EC97581239AE}" srcOrd="0" destOrd="0" presId="urn:microsoft.com/office/officeart/2005/8/layout/hierarchy1"/>
    <dgm:cxn modelId="{D7221804-14A7-4681-B8E4-79589F442267}" type="presParOf" srcId="{3971146F-85FF-491F-8411-C9C91E4362FA}" destId="{A8A3E30F-32FF-4A3C-9C38-150287953C65}" srcOrd="1" destOrd="0" presId="urn:microsoft.com/office/officeart/2005/8/layout/hierarchy1"/>
    <dgm:cxn modelId="{3AAA4C0D-181A-40A9-B5C0-0E64E7A5C843}" type="presParOf" srcId="{26A93D43-5C97-4D42-9755-4706A3320CCA}" destId="{2D7A80CC-A20A-46FA-9F9A-3DDCAFCFA44F}" srcOrd="1" destOrd="0" presId="urn:microsoft.com/office/officeart/2005/8/layout/hierarchy1"/>
    <dgm:cxn modelId="{8D68FF4A-9275-4D6A-9044-24608AC5D3D2}" type="presParOf" srcId="{2D7A80CC-A20A-46FA-9F9A-3DDCAFCFA44F}" destId="{35701AA6-D055-450D-95A8-98A4565CBE93}" srcOrd="0" destOrd="0" presId="urn:microsoft.com/office/officeart/2005/8/layout/hierarchy1"/>
    <dgm:cxn modelId="{ECE4A696-55EF-4E93-815E-5E2AED7E3FBA}" type="presParOf" srcId="{2D7A80CC-A20A-46FA-9F9A-3DDCAFCFA44F}" destId="{D4F64369-C8EB-4531-BB4E-CEDF1CE31E59}" srcOrd="1" destOrd="0" presId="urn:microsoft.com/office/officeart/2005/8/layout/hierarchy1"/>
    <dgm:cxn modelId="{85C1A7A7-3A56-4CC2-8239-562018FD9738}" type="presParOf" srcId="{D4F64369-C8EB-4531-BB4E-CEDF1CE31E59}" destId="{2CCD4B02-5680-4391-A5B0-AB4D7009988C}" srcOrd="0" destOrd="0" presId="urn:microsoft.com/office/officeart/2005/8/layout/hierarchy1"/>
    <dgm:cxn modelId="{CD9DF489-338D-4E3D-A671-48D96C091FEC}" type="presParOf" srcId="{2CCD4B02-5680-4391-A5B0-AB4D7009988C}" destId="{085D2DC0-2BF1-4A63-B0CA-511D0481E521}" srcOrd="0" destOrd="0" presId="urn:microsoft.com/office/officeart/2005/8/layout/hierarchy1"/>
    <dgm:cxn modelId="{6B1ADC8C-1938-424E-B191-D8825CC277B6}" type="presParOf" srcId="{2CCD4B02-5680-4391-A5B0-AB4D7009988C}" destId="{EB13F16E-CD1D-406F-AE1B-A345BF86F851}" srcOrd="1" destOrd="0" presId="urn:microsoft.com/office/officeart/2005/8/layout/hierarchy1"/>
    <dgm:cxn modelId="{14FEE700-1DA8-4640-AD89-B5BD4C0CD6E6}" type="presParOf" srcId="{D4F64369-C8EB-4531-BB4E-CEDF1CE31E59}" destId="{EC67478A-16EF-4A04-80DB-B33FB5F7473C}" srcOrd="1" destOrd="0" presId="urn:microsoft.com/office/officeart/2005/8/layout/hierarchy1"/>
    <dgm:cxn modelId="{ED685C79-B3A3-4AA2-9FB2-4115C0F76165}" type="presParOf" srcId="{EC67478A-16EF-4A04-80DB-B33FB5F7473C}" destId="{EC70468B-B379-4F52-AC7A-39FBA51A2872}" srcOrd="0" destOrd="0" presId="urn:microsoft.com/office/officeart/2005/8/layout/hierarchy1"/>
    <dgm:cxn modelId="{FE646CFF-D242-4CD2-BED1-0E8403C59CA7}" type="presParOf" srcId="{EC67478A-16EF-4A04-80DB-B33FB5F7473C}" destId="{37519A04-092E-45BD-AB02-A0F50344FDB3}" srcOrd="1" destOrd="0" presId="urn:microsoft.com/office/officeart/2005/8/layout/hierarchy1"/>
    <dgm:cxn modelId="{26ED2775-3BB5-4DAE-869E-8304DA3FC0A2}" type="presParOf" srcId="{37519A04-092E-45BD-AB02-A0F50344FDB3}" destId="{9860C15F-BBFD-4C64-8AD6-456BC9BA15BB}" srcOrd="0" destOrd="0" presId="urn:microsoft.com/office/officeart/2005/8/layout/hierarchy1"/>
    <dgm:cxn modelId="{17FAEC29-7E23-474B-B606-D562A0E42D01}" type="presParOf" srcId="{9860C15F-BBFD-4C64-8AD6-456BC9BA15BB}" destId="{CB7F2D8F-D215-4E37-82C4-CA87A4727124}" srcOrd="0" destOrd="0" presId="urn:microsoft.com/office/officeart/2005/8/layout/hierarchy1"/>
    <dgm:cxn modelId="{AA2EE95D-E146-4337-B407-CA4438B7A0B5}" type="presParOf" srcId="{9860C15F-BBFD-4C64-8AD6-456BC9BA15BB}" destId="{F74D4146-C993-40CA-91D6-3BC1422E7522}" srcOrd="1" destOrd="0" presId="urn:microsoft.com/office/officeart/2005/8/layout/hierarchy1"/>
    <dgm:cxn modelId="{F91DF2DA-129A-4DF5-941D-E046CC40D893}" type="presParOf" srcId="{37519A04-092E-45BD-AB02-A0F50344FDB3}" destId="{96C2356F-7C9A-4364-9866-AACE913B3367}" srcOrd="1" destOrd="0" presId="urn:microsoft.com/office/officeart/2005/8/layout/hierarchy1"/>
    <dgm:cxn modelId="{0B1871AE-7736-4235-AEB1-4C84401008C3}" type="presParOf" srcId="{96C2356F-7C9A-4364-9866-AACE913B3367}" destId="{55E3AD7A-197B-4D03-B31B-C288BC9A8A64}" srcOrd="0" destOrd="0" presId="urn:microsoft.com/office/officeart/2005/8/layout/hierarchy1"/>
    <dgm:cxn modelId="{BFD7257C-9AAF-4BB1-BB13-F26D5801112D}" type="presParOf" srcId="{96C2356F-7C9A-4364-9866-AACE913B3367}" destId="{8F017587-960B-4907-AF63-EFB7ED522734}" srcOrd="1" destOrd="0" presId="urn:microsoft.com/office/officeart/2005/8/layout/hierarchy1"/>
    <dgm:cxn modelId="{2DF2EBA6-DA68-422C-8C51-647083C26903}" type="presParOf" srcId="{8F017587-960B-4907-AF63-EFB7ED522734}" destId="{2E7EA89D-815D-4DD3-BE67-BD3F880676C9}" srcOrd="0" destOrd="0" presId="urn:microsoft.com/office/officeart/2005/8/layout/hierarchy1"/>
    <dgm:cxn modelId="{76FC359B-C3BB-40D0-8106-EB87BFFC4756}" type="presParOf" srcId="{2E7EA89D-815D-4DD3-BE67-BD3F880676C9}" destId="{DBA7C69D-4EA6-4CD3-9D50-1F81163335BD}" srcOrd="0" destOrd="0" presId="urn:microsoft.com/office/officeart/2005/8/layout/hierarchy1"/>
    <dgm:cxn modelId="{A4657507-4A7E-4A52-B0A7-FCA33CD4A4C5}" type="presParOf" srcId="{2E7EA89D-815D-4DD3-BE67-BD3F880676C9}" destId="{0B7E0889-CA2C-49AA-B351-6F139F82CA84}" srcOrd="1" destOrd="0" presId="urn:microsoft.com/office/officeart/2005/8/layout/hierarchy1"/>
    <dgm:cxn modelId="{0E16804C-4EDD-41E4-AC0F-2D5D85F3661E}" type="presParOf" srcId="{8F017587-960B-4907-AF63-EFB7ED522734}" destId="{E54951B1-69E2-4B2B-A7D6-1877D63D4921}" srcOrd="1" destOrd="0" presId="urn:microsoft.com/office/officeart/2005/8/layout/hierarchy1"/>
    <dgm:cxn modelId="{37BD56A3-04E9-417E-9486-701BAE6945E3}" type="presParOf" srcId="{66EDED5E-C2F9-4A2A-9FFA-762C18C6779A}" destId="{733A2CD6-D412-433B-BFD9-402C00831D66}" srcOrd="2" destOrd="0" presId="urn:microsoft.com/office/officeart/2005/8/layout/hierarchy1"/>
    <dgm:cxn modelId="{11DEF3E5-DBBA-47BC-ACA2-6328C17C5652}" type="presParOf" srcId="{66EDED5E-C2F9-4A2A-9FFA-762C18C6779A}" destId="{26AB5333-6218-46ED-B678-CAC5C393E0C3}" srcOrd="3" destOrd="0" presId="urn:microsoft.com/office/officeart/2005/8/layout/hierarchy1"/>
    <dgm:cxn modelId="{5A226C40-92FF-423A-BA8C-2FD28CA2B604}" type="presParOf" srcId="{26AB5333-6218-46ED-B678-CAC5C393E0C3}" destId="{100C1191-A8AE-4B71-8E88-71DDE6F178D7}" srcOrd="0" destOrd="0" presId="urn:microsoft.com/office/officeart/2005/8/layout/hierarchy1"/>
    <dgm:cxn modelId="{A7A8C72D-1CC2-4C0A-AF7C-827378A92879}" type="presParOf" srcId="{100C1191-A8AE-4B71-8E88-71DDE6F178D7}" destId="{3C17CC4E-3F6D-455E-9367-A290AEDBCE28}" srcOrd="0" destOrd="0" presId="urn:microsoft.com/office/officeart/2005/8/layout/hierarchy1"/>
    <dgm:cxn modelId="{FF497BD5-00B9-480C-BBB0-B0960EFBF52C}" type="presParOf" srcId="{100C1191-A8AE-4B71-8E88-71DDE6F178D7}" destId="{D4DBAAB1-FB0E-42C0-A2C8-A0B430431735}" srcOrd="1" destOrd="0" presId="urn:microsoft.com/office/officeart/2005/8/layout/hierarchy1"/>
    <dgm:cxn modelId="{5CE92F7D-5FA7-41B2-848F-10B87E3DDE90}" type="presParOf" srcId="{26AB5333-6218-46ED-B678-CAC5C393E0C3}" destId="{15777A06-22E2-42C3-8B11-F148BE1F59F8}" srcOrd="1" destOrd="0" presId="urn:microsoft.com/office/officeart/2005/8/layout/hierarchy1"/>
    <dgm:cxn modelId="{C1D1DC3E-054A-4CB7-AD2A-3671FAEDAE20}" type="presParOf" srcId="{66EDED5E-C2F9-4A2A-9FFA-762C18C6779A}" destId="{1D3FECD8-5D55-4958-B498-DD57F2565C2F}" srcOrd="4" destOrd="0" presId="urn:microsoft.com/office/officeart/2005/8/layout/hierarchy1"/>
    <dgm:cxn modelId="{E893413A-B719-4317-AABE-068178DB49FE}" type="presParOf" srcId="{66EDED5E-C2F9-4A2A-9FFA-762C18C6779A}" destId="{333AEB61-B921-4196-9C7F-CF701778C876}" srcOrd="5" destOrd="0" presId="urn:microsoft.com/office/officeart/2005/8/layout/hierarchy1"/>
    <dgm:cxn modelId="{C205E238-C6B5-455E-8B55-821826823975}" type="presParOf" srcId="{333AEB61-B921-4196-9C7F-CF701778C876}" destId="{344C09D1-10C6-49D9-B070-75F8D72811E1}" srcOrd="0" destOrd="0" presId="urn:microsoft.com/office/officeart/2005/8/layout/hierarchy1"/>
    <dgm:cxn modelId="{835E89ED-2254-4E94-B34A-5A296C4D00B4}" type="presParOf" srcId="{344C09D1-10C6-49D9-B070-75F8D72811E1}" destId="{F0BBD362-F21E-4C1F-AACC-A4A26E60B513}" srcOrd="0" destOrd="0" presId="urn:microsoft.com/office/officeart/2005/8/layout/hierarchy1"/>
    <dgm:cxn modelId="{1938589D-663E-4B3E-9F27-AAAFDF3E5A96}" type="presParOf" srcId="{344C09D1-10C6-49D9-B070-75F8D72811E1}" destId="{E4A5767D-E519-45DF-B8D7-ED6B48AA52B8}" srcOrd="1" destOrd="0" presId="urn:microsoft.com/office/officeart/2005/8/layout/hierarchy1"/>
    <dgm:cxn modelId="{23E97447-D454-4F60-BD02-9727BE50B1B0}" type="presParOf" srcId="{333AEB61-B921-4196-9C7F-CF701778C876}" destId="{5DAF6D2A-29C1-41D9-B176-744408892575}" srcOrd="1" destOrd="0" presId="urn:microsoft.com/office/officeart/2005/8/layout/hierarchy1"/>
    <dgm:cxn modelId="{F054B3D4-1A3D-44CE-887F-2798E6B42E3C}" type="presParOf" srcId="{5DAF6D2A-29C1-41D9-B176-744408892575}" destId="{FB702085-1673-4BCF-AD42-DD3838F2FA9F}" srcOrd="0" destOrd="0" presId="urn:microsoft.com/office/officeart/2005/8/layout/hierarchy1"/>
    <dgm:cxn modelId="{54F953A9-71B9-4F03-A405-A4F4F1ACD467}" type="presParOf" srcId="{5DAF6D2A-29C1-41D9-B176-744408892575}" destId="{7FA27A65-3D7A-4579-9B07-335A3C624128}" srcOrd="1" destOrd="0" presId="urn:microsoft.com/office/officeart/2005/8/layout/hierarchy1"/>
    <dgm:cxn modelId="{9126A694-940C-41D2-8B49-C4425A2A2E00}" type="presParOf" srcId="{7FA27A65-3D7A-4579-9B07-335A3C624128}" destId="{F3FE05E7-8AC1-4999-B862-CBFAF4A2B7CF}" srcOrd="0" destOrd="0" presId="urn:microsoft.com/office/officeart/2005/8/layout/hierarchy1"/>
    <dgm:cxn modelId="{434B2D82-A74F-4536-867D-255A8CE1CC29}" type="presParOf" srcId="{F3FE05E7-8AC1-4999-B862-CBFAF4A2B7CF}" destId="{81D3A939-4C1F-46DD-8EDE-D64528281C7B}" srcOrd="0" destOrd="0" presId="urn:microsoft.com/office/officeart/2005/8/layout/hierarchy1"/>
    <dgm:cxn modelId="{9705A212-692D-4BE0-A272-27FF6E7191E9}" type="presParOf" srcId="{F3FE05E7-8AC1-4999-B862-CBFAF4A2B7CF}" destId="{1BDC6F80-B99D-4889-8F1E-ED21DFBA6CF5}" srcOrd="1" destOrd="0" presId="urn:microsoft.com/office/officeart/2005/8/layout/hierarchy1"/>
    <dgm:cxn modelId="{46EEEADA-DB96-44D9-AA3F-2C829E9B8FA6}" type="presParOf" srcId="{7FA27A65-3D7A-4579-9B07-335A3C624128}" destId="{BB24791A-9716-4F23-A47E-8E6483302203}" srcOrd="1" destOrd="0" presId="urn:microsoft.com/office/officeart/2005/8/layout/hierarchy1"/>
    <dgm:cxn modelId="{4F2A9690-580A-4D7E-986A-1E473923D10E}" type="presParOf" srcId="{BB24791A-9716-4F23-A47E-8E6483302203}" destId="{5A771252-BEA2-48F3-9C27-3E44A2994A02}" srcOrd="0" destOrd="0" presId="urn:microsoft.com/office/officeart/2005/8/layout/hierarchy1"/>
    <dgm:cxn modelId="{42E8C148-4ABB-4E21-808E-69D022FE10D7}" type="presParOf" srcId="{BB24791A-9716-4F23-A47E-8E6483302203}" destId="{FA1745CF-DAA0-4864-986D-ED66FDE06450}" srcOrd="1" destOrd="0" presId="urn:microsoft.com/office/officeart/2005/8/layout/hierarchy1"/>
    <dgm:cxn modelId="{7E104738-AE3E-4894-90D7-103E16CEF702}" type="presParOf" srcId="{FA1745CF-DAA0-4864-986D-ED66FDE06450}" destId="{8FBE3278-C92F-4A9B-8E68-901137689553}" srcOrd="0" destOrd="0" presId="urn:microsoft.com/office/officeart/2005/8/layout/hierarchy1"/>
    <dgm:cxn modelId="{A4C06B67-AB39-4348-A8AC-A5540A85D383}" type="presParOf" srcId="{8FBE3278-C92F-4A9B-8E68-901137689553}" destId="{A9AF11E7-3331-4AC1-A04F-0297090AE14D}" srcOrd="0" destOrd="0" presId="urn:microsoft.com/office/officeart/2005/8/layout/hierarchy1"/>
    <dgm:cxn modelId="{CD25005D-EF9C-451B-84EC-8BCBBB9074D1}" type="presParOf" srcId="{8FBE3278-C92F-4A9B-8E68-901137689553}" destId="{DF7450A5-E268-49D8-B172-3F7E1EF54483}" srcOrd="1" destOrd="0" presId="urn:microsoft.com/office/officeart/2005/8/layout/hierarchy1"/>
    <dgm:cxn modelId="{4EB59B96-B79C-4CC0-BD3D-E4797389823C}" type="presParOf" srcId="{FA1745CF-DAA0-4864-986D-ED66FDE06450}" destId="{E119B52D-4AC4-4E2E-A0A6-867291FF31CD}" srcOrd="1" destOrd="0" presId="urn:microsoft.com/office/officeart/2005/8/layout/hierarchy1"/>
    <dgm:cxn modelId="{46D23C8F-C630-4514-83D8-F2B2F45AC4BF}" type="presParOf" srcId="{E119B52D-4AC4-4E2E-A0A6-867291FF31CD}" destId="{71BAF74E-5F77-475D-83B0-5C3FD45A9CAB}" srcOrd="0" destOrd="0" presId="urn:microsoft.com/office/officeart/2005/8/layout/hierarchy1"/>
    <dgm:cxn modelId="{17F02FDD-FDB4-423E-A5C3-76A7D5BAF069}" type="presParOf" srcId="{E119B52D-4AC4-4E2E-A0A6-867291FF31CD}" destId="{BBB4A226-2A7A-42CC-B6F7-696F2C4ADE70}" srcOrd="1" destOrd="0" presId="urn:microsoft.com/office/officeart/2005/8/layout/hierarchy1"/>
    <dgm:cxn modelId="{24362526-79B8-4DE8-A10D-F4C8589B6417}" type="presParOf" srcId="{BBB4A226-2A7A-42CC-B6F7-696F2C4ADE70}" destId="{CBA86DE5-8C74-4A2F-99C8-D505CE940E0A}" srcOrd="0" destOrd="0" presId="urn:microsoft.com/office/officeart/2005/8/layout/hierarchy1"/>
    <dgm:cxn modelId="{A9F4B944-1EAB-433B-AA37-A6433FEBC8F2}" type="presParOf" srcId="{CBA86DE5-8C74-4A2F-99C8-D505CE940E0A}" destId="{AA688CD5-08AC-4647-9203-3C98F559320C}" srcOrd="0" destOrd="0" presId="urn:microsoft.com/office/officeart/2005/8/layout/hierarchy1"/>
    <dgm:cxn modelId="{ED2D569E-E8B9-4CA1-8F77-295BB1764F07}" type="presParOf" srcId="{CBA86DE5-8C74-4A2F-99C8-D505CE940E0A}" destId="{6A380737-6572-4DE6-86F2-2F98EF9E0099}" srcOrd="1" destOrd="0" presId="urn:microsoft.com/office/officeart/2005/8/layout/hierarchy1"/>
    <dgm:cxn modelId="{A6028262-3364-40D2-BB95-B8DEE868A20C}" type="presParOf" srcId="{BBB4A226-2A7A-42CC-B6F7-696F2C4ADE70}" destId="{23F5E463-9238-4295-9CFB-E273B361F170}" srcOrd="1" destOrd="0" presId="urn:microsoft.com/office/officeart/2005/8/layout/hierarchy1"/>
    <dgm:cxn modelId="{3A650954-107D-45D4-ABF0-16ED56CBA179}" type="presParOf" srcId="{FE58F8ED-0E12-4A97-A415-DD6B885A1F6D}" destId="{F0E0AC6B-DCB3-498C-9CAF-2FB4F46B9E55}" srcOrd="2" destOrd="0" presId="urn:microsoft.com/office/officeart/2005/8/layout/hierarchy1"/>
    <dgm:cxn modelId="{9755A85C-7C6D-434C-87ED-9F72CDF55A39}" type="presParOf" srcId="{FE58F8ED-0E12-4A97-A415-DD6B885A1F6D}" destId="{5E71D94B-657A-4BEA-81E7-06710AD986CC}" srcOrd="3" destOrd="0" presId="urn:microsoft.com/office/officeart/2005/8/layout/hierarchy1"/>
    <dgm:cxn modelId="{29F46D73-1A40-43E7-9A06-E425FF1D2E31}" type="presParOf" srcId="{5E71D94B-657A-4BEA-81E7-06710AD986CC}" destId="{F4A56397-10BB-41CB-9BAE-6245BB1C7962}" srcOrd="0" destOrd="0" presId="urn:microsoft.com/office/officeart/2005/8/layout/hierarchy1"/>
    <dgm:cxn modelId="{48A0F590-48B8-4029-9BA5-0EEEDD0A7E2C}" type="presParOf" srcId="{F4A56397-10BB-41CB-9BAE-6245BB1C7962}" destId="{1105DA58-2AEB-43B2-B09F-00DB028B73E1}" srcOrd="0" destOrd="0" presId="urn:microsoft.com/office/officeart/2005/8/layout/hierarchy1"/>
    <dgm:cxn modelId="{5FD27CB1-51CB-4FDF-AE0C-DD64050C1A75}" type="presParOf" srcId="{F4A56397-10BB-41CB-9BAE-6245BB1C7962}" destId="{E19A54CF-C809-468C-A1B1-82822F99BE8D}" srcOrd="1" destOrd="0" presId="urn:microsoft.com/office/officeart/2005/8/layout/hierarchy1"/>
    <dgm:cxn modelId="{8EDDCE24-5F13-4984-ADEF-0BD0B75FB8A5}" type="presParOf" srcId="{5E71D94B-657A-4BEA-81E7-06710AD986CC}" destId="{71F7A943-211E-4B81-825B-9B0B98D92013}" srcOrd="1" destOrd="0" presId="urn:microsoft.com/office/officeart/2005/8/layout/hierarchy1"/>
    <dgm:cxn modelId="{EC6D4C37-4B69-4683-AA48-77D32A57C135}" type="presParOf" srcId="{71F7A943-211E-4B81-825B-9B0B98D92013}" destId="{976E18FD-31DC-4B5E-90B2-D655D274F655}" srcOrd="0" destOrd="0" presId="urn:microsoft.com/office/officeart/2005/8/layout/hierarchy1"/>
    <dgm:cxn modelId="{E3648FB4-6C29-4D27-B66B-6B2E95F07B38}" type="presParOf" srcId="{71F7A943-211E-4B81-825B-9B0B98D92013}" destId="{D3CB6AD7-BDCC-4A42-85FC-5BB21C55361C}" srcOrd="1" destOrd="0" presId="urn:microsoft.com/office/officeart/2005/8/layout/hierarchy1"/>
    <dgm:cxn modelId="{3D599E74-BB14-441D-BB87-E4F034673724}" type="presParOf" srcId="{D3CB6AD7-BDCC-4A42-85FC-5BB21C55361C}" destId="{CE4CE691-08AC-4C8E-A93C-DEC43E1D299A}" srcOrd="0" destOrd="0" presId="urn:microsoft.com/office/officeart/2005/8/layout/hierarchy1"/>
    <dgm:cxn modelId="{FFB2B1C5-3A7D-461C-BC4A-5FA41904BD65}" type="presParOf" srcId="{CE4CE691-08AC-4C8E-A93C-DEC43E1D299A}" destId="{A3F468FE-170A-470D-B2FA-563CFEA9E4A8}" srcOrd="0" destOrd="0" presId="urn:microsoft.com/office/officeart/2005/8/layout/hierarchy1"/>
    <dgm:cxn modelId="{810DFBD2-B64F-4556-A473-59417C5FB2BE}" type="presParOf" srcId="{CE4CE691-08AC-4C8E-A93C-DEC43E1D299A}" destId="{81D4E53E-0227-486A-9CF1-754DC99D39CD}" srcOrd="1" destOrd="0" presId="urn:microsoft.com/office/officeart/2005/8/layout/hierarchy1"/>
    <dgm:cxn modelId="{736699DE-F7A4-4E26-9ACC-D8227671F278}" type="presParOf" srcId="{D3CB6AD7-BDCC-4A42-85FC-5BB21C55361C}" destId="{442BC965-A95A-42AA-93C8-5C6ED7EE49F3}" srcOrd="1" destOrd="0" presId="urn:microsoft.com/office/officeart/2005/8/layout/hierarchy1"/>
    <dgm:cxn modelId="{E5D22B1D-0B29-4B91-9CD2-34BF51B9E28C}" type="presParOf" srcId="{442BC965-A95A-42AA-93C8-5C6ED7EE49F3}" destId="{C8B4C666-EB90-4014-89F6-E9FC8657B89A}" srcOrd="0" destOrd="0" presId="urn:microsoft.com/office/officeart/2005/8/layout/hierarchy1"/>
    <dgm:cxn modelId="{0BD49126-7A5B-4880-825D-0A80241DE3BD}" type="presParOf" srcId="{442BC965-A95A-42AA-93C8-5C6ED7EE49F3}" destId="{4754EBB1-CCEB-4431-853A-3D9316BF93EA}" srcOrd="1" destOrd="0" presId="urn:microsoft.com/office/officeart/2005/8/layout/hierarchy1"/>
    <dgm:cxn modelId="{E4968C78-777B-4119-B8BB-4915B2B90849}" type="presParOf" srcId="{4754EBB1-CCEB-4431-853A-3D9316BF93EA}" destId="{CD603A2C-4EB8-492F-A706-835A2B54C3A8}" srcOrd="0" destOrd="0" presId="urn:microsoft.com/office/officeart/2005/8/layout/hierarchy1"/>
    <dgm:cxn modelId="{DEF93A66-7092-4C58-9D00-D1A8DF073906}" type="presParOf" srcId="{CD603A2C-4EB8-492F-A706-835A2B54C3A8}" destId="{56424D86-F452-4610-BBFC-4D21E38CBE61}" srcOrd="0" destOrd="0" presId="urn:microsoft.com/office/officeart/2005/8/layout/hierarchy1"/>
    <dgm:cxn modelId="{26066B9F-DD5F-4C9A-BF88-8CC6972280B4}" type="presParOf" srcId="{CD603A2C-4EB8-492F-A706-835A2B54C3A8}" destId="{4DE7C719-EC15-476C-A609-C4349636068C}" srcOrd="1" destOrd="0" presId="urn:microsoft.com/office/officeart/2005/8/layout/hierarchy1"/>
    <dgm:cxn modelId="{E37B45D8-350F-4B93-A090-8F002A8778CE}" type="presParOf" srcId="{4754EBB1-CCEB-4431-853A-3D9316BF93EA}" destId="{4A57D6BB-E3C3-4F4A-9BC0-D0E219DEC4A2}" srcOrd="1" destOrd="0" presId="urn:microsoft.com/office/officeart/2005/8/layout/hierarchy1"/>
    <dgm:cxn modelId="{AC17F2F4-C260-4767-8984-0159B4E34BFF}" type="presParOf" srcId="{71F7A943-211E-4B81-825B-9B0B98D92013}" destId="{908F5EF5-EDF6-4FDC-BECB-EC4F9FB78051}" srcOrd="2" destOrd="0" presId="urn:microsoft.com/office/officeart/2005/8/layout/hierarchy1"/>
    <dgm:cxn modelId="{07FFAF08-0842-4474-A0B0-94BA3CD92C02}" type="presParOf" srcId="{71F7A943-211E-4B81-825B-9B0B98D92013}" destId="{C82E87C2-1159-423B-B84F-10574CF73C1A}" srcOrd="3" destOrd="0" presId="urn:microsoft.com/office/officeart/2005/8/layout/hierarchy1"/>
    <dgm:cxn modelId="{FB0AF7DA-310D-4679-9CFE-4D57FCE6C7A0}" type="presParOf" srcId="{C82E87C2-1159-423B-B84F-10574CF73C1A}" destId="{64BBCA25-003B-4DFF-84A4-BC7F5175370D}" srcOrd="0" destOrd="0" presId="urn:microsoft.com/office/officeart/2005/8/layout/hierarchy1"/>
    <dgm:cxn modelId="{6C9592C6-4DCE-4D62-9D23-B8D864A37CB4}" type="presParOf" srcId="{64BBCA25-003B-4DFF-84A4-BC7F5175370D}" destId="{FA237C84-8602-487C-8086-512E39C042A2}" srcOrd="0" destOrd="0" presId="urn:microsoft.com/office/officeart/2005/8/layout/hierarchy1"/>
    <dgm:cxn modelId="{58762491-8590-4B3D-91F9-AC56184A475A}" type="presParOf" srcId="{64BBCA25-003B-4DFF-84A4-BC7F5175370D}" destId="{032DF1F7-2485-405D-8C99-327DD0AEC49A}" srcOrd="1" destOrd="0" presId="urn:microsoft.com/office/officeart/2005/8/layout/hierarchy1"/>
    <dgm:cxn modelId="{1FF41DC2-CC5C-44D4-A765-67D6BE9793A4}" type="presParOf" srcId="{C82E87C2-1159-423B-B84F-10574CF73C1A}" destId="{04A31547-01D7-484D-A017-8F2373CD0419}" srcOrd="1" destOrd="0" presId="urn:microsoft.com/office/officeart/2005/8/layout/hierarchy1"/>
    <dgm:cxn modelId="{647F215D-4182-482D-A43C-4EED282A3940}" type="presParOf" srcId="{71F7A943-211E-4B81-825B-9B0B98D92013}" destId="{F4028B1C-3BA9-4657-A2B6-34636AD92DD3}" srcOrd="4" destOrd="0" presId="urn:microsoft.com/office/officeart/2005/8/layout/hierarchy1"/>
    <dgm:cxn modelId="{088FED1D-B2B7-4DD6-B9F4-BBF94EF8725D}" type="presParOf" srcId="{71F7A943-211E-4B81-825B-9B0B98D92013}" destId="{A72798B3-3B59-46DF-94FB-1D3D3A9D6805}" srcOrd="5" destOrd="0" presId="urn:microsoft.com/office/officeart/2005/8/layout/hierarchy1"/>
    <dgm:cxn modelId="{9363B98E-CAE5-4718-99E0-421AF684F9A3}" type="presParOf" srcId="{A72798B3-3B59-46DF-94FB-1D3D3A9D6805}" destId="{2C2FF1CE-8DEC-44AD-BD63-19614001E0D7}" srcOrd="0" destOrd="0" presId="urn:microsoft.com/office/officeart/2005/8/layout/hierarchy1"/>
    <dgm:cxn modelId="{1C34D8F6-36A5-46CE-9D6B-286F3EFA5466}" type="presParOf" srcId="{2C2FF1CE-8DEC-44AD-BD63-19614001E0D7}" destId="{72E29A29-58F0-486E-A5B2-D3C13DE389B8}" srcOrd="0" destOrd="0" presId="urn:microsoft.com/office/officeart/2005/8/layout/hierarchy1"/>
    <dgm:cxn modelId="{F6CA8A25-CB06-46E9-8258-665998FEC25F}" type="presParOf" srcId="{2C2FF1CE-8DEC-44AD-BD63-19614001E0D7}" destId="{EECD5D4B-DC7D-4BBC-B619-54222B69E395}" srcOrd="1" destOrd="0" presId="urn:microsoft.com/office/officeart/2005/8/layout/hierarchy1"/>
    <dgm:cxn modelId="{0CC4A681-CA5B-41B9-A5DF-606D2E33348E}" type="presParOf" srcId="{A72798B3-3B59-46DF-94FB-1D3D3A9D6805}" destId="{BAD9FEDE-836F-486F-92B5-DDCB6CA488DA}" srcOrd="1" destOrd="0" presId="urn:microsoft.com/office/officeart/2005/8/layout/hierarchy1"/>
    <dgm:cxn modelId="{1E74D5B6-57DD-452B-81A3-9B4A6E49FE93}" type="presParOf" srcId="{BAD9FEDE-836F-486F-92B5-DDCB6CA488DA}" destId="{BB72DB59-4145-47F6-AA5E-D131B056C2A2}" srcOrd="0" destOrd="0" presId="urn:microsoft.com/office/officeart/2005/8/layout/hierarchy1"/>
    <dgm:cxn modelId="{B034A3A0-2A7B-4A79-B221-A8E94560E71F}" type="presParOf" srcId="{BAD9FEDE-836F-486F-92B5-DDCB6CA488DA}" destId="{76894189-6DC6-4889-9626-638B24049AF7}" srcOrd="1" destOrd="0" presId="urn:microsoft.com/office/officeart/2005/8/layout/hierarchy1"/>
    <dgm:cxn modelId="{92873D60-FFED-48D4-9B79-5B8E9A02C8CB}" type="presParOf" srcId="{76894189-6DC6-4889-9626-638B24049AF7}" destId="{BEEFA34D-92EB-42B2-A8C5-73238CE473AA}" srcOrd="0" destOrd="0" presId="urn:microsoft.com/office/officeart/2005/8/layout/hierarchy1"/>
    <dgm:cxn modelId="{26BF0349-A03C-416A-9343-5B90A509F009}" type="presParOf" srcId="{BEEFA34D-92EB-42B2-A8C5-73238CE473AA}" destId="{ECC79E67-9045-43E2-9B4E-B7A3808B8C3F}" srcOrd="0" destOrd="0" presId="urn:microsoft.com/office/officeart/2005/8/layout/hierarchy1"/>
    <dgm:cxn modelId="{C8770B8D-1D87-4675-8BAC-BC95E73C87C6}" type="presParOf" srcId="{BEEFA34D-92EB-42B2-A8C5-73238CE473AA}" destId="{9ADBA7DA-AD78-4473-B1CE-AA5531176838}" srcOrd="1" destOrd="0" presId="urn:microsoft.com/office/officeart/2005/8/layout/hierarchy1"/>
    <dgm:cxn modelId="{84857E3F-FE55-4FF5-BAC8-B1F216A43A18}" type="presParOf" srcId="{76894189-6DC6-4889-9626-638B24049AF7}" destId="{64F123EE-1EEB-4A4F-B81E-4BF3406AB374}" srcOrd="1" destOrd="0" presId="urn:microsoft.com/office/officeart/2005/8/layout/hierarchy1"/>
    <dgm:cxn modelId="{06CC3B6E-CF91-4C5C-BB7C-5671A7FC1DD2}" type="presParOf" srcId="{64F123EE-1EEB-4A4F-B81E-4BF3406AB374}" destId="{21C83CAF-32FD-4041-8FBC-23CD2AB843CC}" srcOrd="0" destOrd="0" presId="urn:microsoft.com/office/officeart/2005/8/layout/hierarchy1"/>
    <dgm:cxn modelId="{14C05262-D8B2-4D65-9CB9-505E6090A41F}" type="presParOf" srcId="{64F123EE-1EEB-4A4F-B81E-4BF3406AB374}" destId="{AABA36CC-3796-411E-8649-92B9C23CB7C7}" srcOrd="1" destOrd="0" presId="urn:microsoft.com/office/officeart/2005/8/layout/hierarchy1"/>
    <dgm:cxn modelId="{AF8BC67A-F71F-4083-9149-62002E97E8B9}" type="presParOf" srcId="{AABA36CC-3796-411E-8649-92B9C23CB7C7}" destId="{D275DF48-E93F-4FA0-9BDA-DA92A7DC9D26}" srcOrd="0" destOrd="0" presId="urn:microsoft.com/office/officeart/2005/8/layout/hierarchy1"/>
    <dgm:cxn modelId="{19D987D8-1E6D-4137-8D07-655F3E56E001}" type="presParOf" srcId="{D275DF48-E93F-4FA0-9BDA-DA92A7DC9D26}" destId="{4495E45E-7393-42C6-A54F-1EF612E63759}" srcOrd="0" destOrd="0" presId="urn:microsoft.com/office/officeart/2005/8/layout/hierarchy1"/>
    <dgm:cxn modelId="{B349D147-953F-45BA-893A-B51C4F4AFE56}" type="presParOf" srcId="{D275DF48-E93F-4FA0-9BDA-DA92A7DC9D26}" destId="{D28125D2-DD67-4429-855D-66E558EAE520}" srcOrd="1" destOrd="0" presId="urn:microsoft.com/office/officeart/2005/8/layout/hierarchy1"/>
    <dgm:cxn modelId="{279F107C-BE37-4BE3-8B80-B34D3A2B28E2}" type="presParOf" srcId="{AABA36CC-3796-411E-8649-92B9C23CB7C7}" destId="{AF38F7E1-6834-4185-9113-6D7043A53811}" srcOrd="1" destOrd="0" presId="urn:microsoft.com/office/officeart/2005/8/layout/hierarchy1"/>
    <dgm:cxn modelId="{0FE2BDC1-2E2F-492E-9D1E-5F2A6F6A34BC}" type="presParOf" srcId="{AF38F7E1-6834-4185-9113-6D7043A53811}" destId="{D4BD34CB-C335-4089-AA43-244E17585EE7}" srcOrd="0" destOrd="0" presId="urn:microsoft.com/office/officeart/2005/8/layout/hierarchy1"/>
    <dgm:cxn modelId="{97DEE8CE-4838-4E50-9900-1E56562E9DA9}" type="presParOf" srcId="{AF38F7E1-6834-4185-9113-6D7043A53811}" destId="{3AE1BDCC-EC64-470E-B3EF-7C2AE08A4AB0}" srcOrd="1" destOrd="0" presId="urn:microsoft.com/office/officeart/2005/8/layout/hierarchy1"/>
    <dgm:cxn modelId="{D222E515-FB95-4A02-A239-4E28C1F99904}" type="presParOf" srcId="{3AE1BDCC-EC64-470E-B3EF-7C2AE08A4AB0}" destId="{D806A158-5DA0-4DE7-943F-E7441FE77E0B}" srcOrd="0" destOrd="0" presId="urn:microsoft.com/office/officeart/2005/8/layout/hierarchy1"/>
    <dgm:cxn modelId="{E750E6CE-DB4C-4B4A-9142-3EEEEA3AB237}" type="presParOf" srcId="{D806A158-5DA0-4DE7-943F-E7441FE77E0B}" destId="{B41133E0-AAA5-4B82-8628-8E1DE9F3DEAA}" srcOrd="0" destOrd="0" presId="urn:microsoft.com/office/officeart/2005/8/layout/hierarchy1"/>
    <dgm:cxn modelId="{DB53F03F-121E-411F-A082-B96642B452A7}" type="presParOf" srcId="{D806A158-5DA0-4DE7-943F-E7441FE77E0B}" destId="{DED6889B-0097-4354-8E81-DB0210595E49}" srcOrd="1" destOrd="0" presId="urn:microsoft.com/office/officeart/2005/8/layout/hierarchy1"/>
    <dgm:cxn modelId="{C37F0CA4-4B80-47AF-B678-DBE8A8AA58DF}" type="presParOf" srcId="{3AE1BDCC-EC64-470E-B3EF-7C2AE08A4AB0}" destId="{DB9328CF-B235-4A0D-88D9-4612FDA4C084}" srcOrd="1" destOrd="0" presId="urn:microsoft.com/office/officeart/2005/8/layout/hierarchy1"/>
    <dgm:cxn modelId="{413EEAE8-164C-4338-9DDC-0AF9608DC6EA}" type="presParOf" srcId="{DB9328CF-B235-4A0D-88D9-4612FDA4C084}" destId="{CEEB9044-4D4C-49AA-881F-D9C9B1105B16}" srcOrd="0" destOrd="0" presId="urn:microsoft.com/office/officeart/2005/8/layout/hierarchy1"/>
    <dgm:cxn modelId="{2FCE66F0-2551-4920-A79D-D7DDF64EE5FA}" type="presParOf" srcId="{DB9328CF-B235-4A0D-88D9-4612FDA4C084}" destId="{0D335CD3-E2A8-4FE4-A433-D86B9D38030B}" srcOrd="1" destOrd="0" presId="urn:microsoft.com/office/officeart/2005/8/layout/hierarchy1"/>
    <dgm:cxn modelId="{6530362E-473B-4FD1-BDDC-0386CC67452D}" type="presParOf" srcId="{0D335CD3-E2A8-4FE4-A433-D86B9D38030B}" destId="{0B332290-F5AC-4CC4-A3EE-4147AFC453CC}" srcOrd="0" destOrd="0" presId="urn:microsoft.com/office/officeart/2005/8/layout/hierarchy1"/>
    <dgm:cxn modelId="{622FCFFD-9BC6-43C2-92AB-CEDE2B6CC697}" type="presParOf" srcId="{0B332290-F5AC-4CC4-A3EE-4147AFC453CC}" destId="{79A8E25E-6AC7-498F-A58F-6D5BE246E35F}" srcOrd="0" destOrd="0" presId="urn:microsoft.com/office/officeart/2005/8/layout/hierarchy1"/>
    <dgm:cxn modelId="{DF491895-49E3-48E8-BA7D-C03132C51476}" type="presParOf" srcId="{0B332290-F5AC-4CC4-A3EE-4147AFC453CC}" destId="{C032D67D-90DB-40F0-8D8C-BCE976294C17}" srcOrd="1" destOrd="0" presId="urn:microsoft.com/office/officeart/2005/8/layout/hierarchy1"/>
    <dgm:cxn modelId="{B369EC1E-BF7B-4695-8996-F6A3B8EEA639}" type="presParOf" srcId="{0D335CD3-E2A8-4FE4-A433-D86B9D38030B}" destId="{948CC4AF-6CDF-4AAF-80E7-C31B3D35FE48}" srcOrd="1" destOrd="0" presId="urn:microsoft.com/office/officeart/2005/8/layout/hierarchy1"/>
    <dgm:cxn modelId="{B43F2A29-96BD-4423-A0E5-ED5E4F1D11B0}" type="presParOf" srcId="{948CC4AF-6CDF-4AAF-80E7-C31B3D35FE48}" destId="{F04343A9-9F09-4C16-A353-7D14602BC7ED}" srcOrd="0" destOrd="0" presId="urn:microsoft.com/office/officeart/2005/8/layout/hierarchy1"/>
    <dgm:cxn modelId="{5BE12056-F504-4E74-8035-66A977995C5D}" type="presParOf" srcId="{948CC4AF-6CDF-4AAF-80E7-C31B3D35FE48}" destId="{A3DE6EE5-8770-4509-8188-7087AB15ACAF}" srcOrd="1" destOrd="0" presId="urn:microsoft.com/office/officeart/2005/8/layout/hierarchy1"/>
    <dgm:cxn modelId="{979D0D2C-AADC-4089-B726-E943B53C1181}" type="presParOf" srcId="{A3DE6EE5-8770-4509-8188-7087AB15ACAF}" destId="{AE807506-3835-4FEF-BBF4-0D33F154CF35}" srcOrd="0" destOrd="0" presId="urn:microsoft.com/office/officeart/2005/8/layout/hierarchy1"/>
    <dgm:cxn modelId="{3D0F9DC3-618D-4DC7-B21A-7D80699F784F}" type="presParOf" srcId="{AE807506-3835-4FEF-BBF4-0D33F154CF35}" destId="{47C2BB12-E6DB-4E90-89CD-5DFE46453748}" srcOrd="0" destOrd="0" presId="urn:microsoft.com/office/officeart/2005/8/layout/hierarchy1"/>
    <dgm:cxn modelId="{1D62BE4A-429C-4C84-A958-CDBD745CBC25}" type="presParOf" srcId="{AE807506-3835-4FEF-BBF4-0D33F154CF35}" destId="{9855562A-D4BB-4CC8-8B02-20330BA71B55}" srcOrd="1" destOrd="0" presId="urn:microsoft.com/office/officeart/2005/8/layout/hierarchy1"/>
    <dgm:cxn modelId="{A268B7F2-9DAA-45BA-9D01-35F99E9AB313}" type="presParOf" srcId="{A3DE6EE5-8770-4509-8188-7087AB15ACAF}" destId="{247DF0DB-49CA-4ADF-BD83-D9B72DE6CE95}" srcOrd="1" destOrd="0" presId="urn:microsoft.com/office/officeart/2005/8/layout/hierarchy1"/>
    <dgm:cxn modelId="{466D495C-FB5A-4E51-A1DC-40866BF79E71}" type="presParOf" srcId="{BAD9FEDE-836F-486F-92B5-DDCB6CA488DA}" destId="{DEE4C359-3448-4023-A97C-DAF316ED8968}" srcOrd="2" destOrd="0" presId="urn:microsoft.com/office/officeart/2005/8/layout/hierarchy1"/>
    <dgm:cxn modelId="{532815C0-70EA-4B37-A59D-5DC34CA5FF17}" type="presParOf" srcId="{BAD9FEDE-836F-486F-92B5-DDCB6CA488DA}" destId="{E24657AB-FC5B-4E92-94B5-4E5C856ACB81}" srcOrd="3" destOrd="0" presId="urn:microsoft.com/office/officeart/2005/8/layout/hierarchy1"/>
    <dgm:cxn modelId="{BA830B56-23F4-4AF2-818F-47B4EDC71188}" type="presParOf" srcId="{E24657AB-FC5B-4E92-94B5-4E5C856ACB81}" destId="{EA78119B-F4D9-449F-B513-D6BBF760C8B9}" srcOrd="0" destOrd="0" presId="urn:microsoft.com/office/officeart/2005/8/layout/hierarchy1"/>
    <dgm:cxn modelId="{F9D7F29F-DE8C-4154-8C7C-D9C067717892}" type="presParOf" srcId="{EA78119B-F4D9-449F-B513-D6BBF760C8B9}" destId="{6A6B0706-F3A3-475B-8CA0-71AC12E22794}" srcOrd="0" destOrd="0" presId="urn:microsoft.com/office/officeart/2005/8/layout/hierarchy1"/>
    <dgm:cxn modelId="{3EE0AD1C-8FE7-46A9-8A9D-143E9B79909A}" type="presParOf" srcId="{EA78119B-F4D9-449F-B513-D6BBF760C8B9}" destId="{6FAD26D0-DB3B-48DD-B7E8-35D41CA3DB3D}" srcOrd="1" destOrd="0" presId="urn:microsoft.com/office/officeart/2005/8/layout/hierarchy1"/>
    <dgm:cxn modelId="{0FA79D69-7ED9-4B5D-BD82-904F2AC686AB}" type="presParOf" srcId="{E24657AB-FC5B-4E92-94B5-4E5C856ACB81}" destId="{9A6E9F1B-582E-4388-8FB1-77A9772F8EF9}" srcOrd="1" destOrd="0" presId="urn:microsoft.com/office/officeart/2005/8/layout/hierarchy1"/>
    <dgm:cxn modelId="{1A5B5F67-302F-46D7-AB41-4C0842609D19}" type="presParOf" srcId="{BAD9FEDE-836F-486F-92B5-DDCB6CA488DA}" destId="{FB49C436-C1E5-49C7-938F-C40412275F2E}" srcOrd="4" destOrd="0" presId="urn:microsoft.com/office/officeart/2005/8/layout/hierarchy1"/>
    <dgm:cxn modelId="{8897D751-00C7-43FE-8F35-724AFE63DB93}" type="presParOf" srcId="{BAD9FEDE-836F-486F-92B5-DDCB6CA488DA}" destId="{90BC6231-198F-46A0-8A93-70C8AA5AE26D}" srcOrd="5" destOrd="0" presId="urn:microsoft.com/office/officeart/2005/8/layout/hierarchy1"/>
    <dgm:cxn modelId="{1D240E4B-26F7-4F4B-A406-70F1FB82A8C9}" type="presParOf" srcId="{90BC6231-198F-46A0-8A93-70C8AA5AE26D}" destId="{7EB7A7A0-491F-427A-BDDF-8C84DBD1A7DF}" srcOrd="0" destOrd="0" presId="urn:microsoft.com/office/officeart/2005/8/layout/hierarchy1"/>
    <dgm:cxn modelId="{F3FA9F14-A382-4011-8F79-7EF0DDFCD2A4}" type="presParOf" srcId="{7EB7A7A0-491F-427A-BDDF-8C84DBD1A7DF}" destId="{6BC950DD-86E7-4D58-8781-C7A01170081D}" srcOrd="0" destOrd="0" presId="urn:microsoft.com/office/officeart/2005/8/layout/hierarchy1"/>
    <dgm:cxn modelId="{B73C8098-F96A-4FCB-A18A-8640F74F275E}" type="presParOf" srcId="{7EB7A7A0-491F-427A-BDDF-8C84DBD1A7DF}" destId="{65437652-D43E-4985-88CA-F3A5F65384E9}" srcOrd="1" destOrd="0" presId="urn:microsoft.com/office/officeart/2005/8/layout/hierarchy1"/>
    <dgm:cxn modelId="{C4266971-10D9-4FD9-AA9D-AE15582FDB55}" type="presParOf" srcId="{90BC6231-198F-46A0-8A93-70C8AA5AE26D}" destId="{5A7113AD-4B4C-464A-AB3E-CFAD1009E235}" srcOrd="1" destOrd="0" presId="urn:microsoft.com/office/officeart/2005/8/layout/hierarchy1"/>
    <dgm:cxn modelId="{2A132172-CC71-47F0-AF12-993D343DD51B}" type="presParOf" srcId="{5A7113AD-4B4C-464A-AB3E-CFAD1009E235}" destId="{B6399D3F-A90E-4DF8-8EB6-00FBF3E9D1C6}" srcOrd="0" destOrd="0" presId="urn:microsoft.com/office/officeart/2005/8/layout/hierarchy1"/>
    <dgm:cxn modelId="{58BC47F8-6FD9-40A3-A40F-377650F7BBB4}" type="presParOf" srcId="{5A7113AD-4B4C-464A-AB3E-CFAD1009E235}" destId="{4788BE46-513E-4FE1-BDC6-EAD551E4131A}" srcOrd="1" destOrd="0" presId="urn:microsoft.com/office/officeart/2005/8/layout/hierarchy1"/>
    <dgm:cxn modelId="{A93FA11E-12B0-4021-8355-D534DE13001E}" type="presParOf" srcId="{4788BE46-513E-4FE1-BDC6-EAD551E4131A}" destId="{2E17FF7A-768B-449C-BE96-CBD5865155FB}" srcOrd="0" destOrd="0" presId="urn:microsoft.com/office/officeart/2005/8/layout/hierarchy1"/>
    <dgm:cxn modelId="{8CEAFB3B-08B9-4D01-9209-FF2EF7F14CB8}" type="presParOf" srcId="{2E17FF7A-768B-449C-BE96-CBD5865155FB}" destId="{02A901CA-7F7E-4811-8C61-927F44DD724D}" srcOrd="0" destOrd="0" presId="urn:microsoft.com/office/officeart/2005/8/layout/hierarchy1"/>
    <dgm:cxn modelId="{38431B9C-104A-4492-9ED7-52278E9B9E8A}" type="presParOf" srcId="{2E17FF7A-768B-449C-BE96-CBD5865155FB}" destId="{B0F67F6F-70ED-4F41-A2C0-85FC1A3E3BB8}" srcOrd="1" destOrd="0" presId="urn:microsoft.com/office/officeart/2005/8/layout/hierarchy1"/>
    <dgm:cxn modelId="{C4837E56-683B-4E08-9C62-8EFC848F7958}" type="presParOf" srcId="{4788BE46-513E-4FE1-BDC6-EAD551E4131A}" destId="{086CA987-315E-446D-8C20-7AD5C501118C}" srcOrd="1" destOrd="0" presId="urn:microsoft.com/office/officeart/2005/8/layout/hierarchy1"/>
    <dgm:cxn modelId="{56150557-5FAE-46C2-A208-82BC6AE873A5}" type="presParOf" srcId="{086CA987-315E-446D-8C20-7AD5C501118C}" destId="{088F7DA4-99AD-498C-9527-35276D29B61E}" srcOrd="0" destOrd="0" presId="urn:microsoft.com/office/officeart/2005/8/layout/hierarchy1"/>
    <dgm:cxn modelId="{C4981B8C-213F-475A-AB98-B14CA8F4FD01}" type="presParOf" srcId="{086CA987-315E-446D-8C20-7AD5C501118C}" destId="{3BBB0999-6298-48A7-BFEC-D6C709C62545}" srcOrd="1" destOrd="0" presId="urn:microsoft.com/office/officeart/2005/8/layout/hierarchy1"/>
    <dgm:cxn modelId="{DEBF8243-1574-4EC3-968F-B4BA43201943}" type="presParOf" srcId="{3BBB0999-6298-48A7-BFEC-D6C709C62545}" destId="{D240CF2D-5C90-407A-9396-B6B1D2C0A90F}" srcOrd="0" destOrd="0" presId="urn:microsoft.com/office/officeart/2005/8/layout/hierarchy1"/>
    <dgm:cxn modelId="{C08E798F-8058-4CAB-929B-6AE2187B7EDF}" type="presParOf" srcId="{D240CF2D-5C90-407A-9396-B6B1D2C0A90F}" destId="{12E2E329-5931-4016-AB82-5BC0F0289907}" srcOrd="0" destOrd="0" presId="urn:microsoft.com/office/officeart/2005/8/layout/hierarchy1"/>
    <dgm:cxn modelId="{BDEC9631-B497-467D-A751-2F38E15B57AA}" type="presParOf" srcId="{D240CF2D-5C90-407A-9396-B6B1D2C0A90F}" destId="{69F9F928-190E-455F-A2F4-8A40C2110B76}" srcOrd="1" destOrd="0" presId="urn:microsoft.com/office/officeart/2005/8/layout/hierarchy1"/>
    <dgm:cxn modelId="{4F0D1020-A5E9-42C4-B39F-88D2B4F394DA}" type="presParOf" srcId="{3BBB0999-6298-48A7-BFEC-D6C709C62545}" destId="{D516B8B1-7203-4C6B-A1B6-3F5BA70E4AA4}" srcOrd="1" destOrd="0" presId="urn:microsoft.com/office/officeart/2005/8/layout/hierarchy1"/>
    <dgm:cxn modelId="{7DB51171-567B-4594-BC41-A8ECE9D49952}" type="presParOf" srcId="{D516B8B1-7203-4C6B-A1B6-3F5BA70E4AA4}" destId="{598D55FA-0887-41E1-B23D-260BD1E0CC41}" srcOrd="0" destOrd="0" presId="urn:microsoft.com/office/officeart/2005/8/layout/hierarchy1"/>
    <dgm:cxn modelId="{18D1D138-C102-45C0-BD2E-511995A138DE}" type="presParOf" srcId="{D516B8B1-7203-4C6B-A1B6-3F5BA70E4AA4}" destId="{A087C6B3-9A2B-45A4-A696-77B85AFB6BF8}" srcOrd="1" destOrd="0" presId="urn:microsoft.com/office/officeart/2005/8/layout/hierarchy1"/>
    <dgm:cxn modelId="{B68370DF-078F-44A9-AAD4-8ECCA600B0A8}" type="presParOf" srcId="{A087C6B3-9A2B-45A4-A696-77B85AFB6BF8}" destId="{4BA0AD57-8AE3-4B1D-B8D1-A57DC11D4385}" srcOrd="0" destOrd="0" presId="urn:microsoft.com/office/officeart/2005/8/layout/hierarchy1"/>
    <dgm:cxn modelId="{C7BCB616-EBA2-4F34-89DB-D45FFAA477E9}" type="presParOf" srcId="{4BA0AD57-8AE3-4B1D-B8D1-A57DC11D4385}" destId="{6076AC6B-C913-4AB6-BC25-9590AD7BC79B}" srcOrd="0" destOrd="0" presId="urn:microsoft.com/office/officeart/2005/8/layout/hierarchy1"/>
    <dgm:cxn modelId="{1C4291F7-8DBB-4C66-9471-60D702B83F90}" type="presParOf" srcId="{4BA0AD57-8AE3-4B1D-B8D1-A57DC11D4385}" destId="{CEA9FEC6-2912-4BFD-B6FD-7D73AB126048}" srcOrd="1" destOrd="0" presId="urn:microsoft.com/office/officeart/2005/8/layout/hierarchy1"/>
    <dgm:cxn modelId="{5A59F0E0-B50D-4BDA-A904-786D39416427}" type="presParOf" srcId="{A087C6B3-9A2B-45A4-A696-77B85AFB6BF8}" destId="{C14E100C-A61F-4188-8CA5-F12DDCC192CA}" srcOrd="1" destOrd="0" presId="urn:microsoft.com/office/officeart/2005/8/layout/hierarchy1"/>
    <dgm:cxn modelId="{4AC2BCD7-45E3-4ABC-A6F4-8402F9FC8635}" type="presParOf" srcId="{3000B3E3-77D8-4406-934F-7FEFFE664D2D}" destId="{D486F580-351C-4235-A0E1-7406C5AA5BF5}" srcOrd="4" destOrd="0" presId="urn:microsoft.com/office/officeart/2005/8/layout/hierarchy1"/>
    <dgm:cxn modelId="{82DACFC9-D2D1-4587-9765-DA34B02430DA}" type="presParOf" srcId="{3000B3E3-77D8-4406-934F-7FEFFE664D2D}" destId="{A802F08F-25FD-41A9-A548-2457CA197E8C}" srcOrd="5" destOrd="0" presId="urn:microsoft.com/office/officeart/2005/8/layout/hierarchy1"/>
    <dgm:cxn modelId="{D3AF025A-58FE-47AB-9F62-54C70D004174}" type="presParOf" srcId="{A802F08F-25FD-41A9-A548-2457CA197E8C}" destId="{E7B37CA7-B5B3-4659-8C59-D74C0EAD1FA4}" srcOrd="0" destOrd="0" presId="urn:microsoft.com/office/officeart/2005/8/layout/hierarchy1"/>
    <dgm:cxn modelId="{749E2E3C-9CED-48F3-AEB2-1F42E8BB9F2C}" type="presParOf" srcId="{E7B37CA7-B5B3-4659-8C59-D74C0EAD1FA4}" destId="{BB7B1E7A-9415-4FD0-B24E-65E6D8F8896F}" srcOrd="0" destOrd="0" presId="urn:microsoft.com/office/officeart/2005/8/layout/hierarchy1"/>
    <dgm:cxn modelId="{3EDD1341-6008-46B0-9874-34919EC0E54B}" type="presParOf" srcId="{E7B37CA7-B5B3-4659-8C59-D74C0EAD1FA4}" destId="{C56E3EAA-C591-4A32-9BB1-9B0CA31BAF79}" srcOrd="1" destOrd="0" presId="urn:microsoft.com/office/officeart/2005/8/layout/hierarchy1"/>
    <dgm:cxn modelId="{8F02502A-EE84-4438-B073-5C14423D078A}" type="presParOf" srcId="{A802F08F-25FD-41A9-A548-2457CA197E8C}" destId="{6C7F5643-4111-46CF-A8B8-FEF4B788548B}" srcOrd="1" destOrd="0" presId="urn:microsoft.com/office/officeart/2005/8/layout/hierarchy1"/>
    <dgm:cxn modelId="{C8C8DB37-DC3C-4014-8D81-B74783A6279D}" type="presParOf" srcId="{E122E3E0-2096-4224-82D9-7A1EAB3A601F}" destId="{36B52939-6A47-4A48-87F2-C05F792AB46C}" srcOrd="14" destOrd="0" presId="urn:microsoft.com/office/officeart/2005/8/layout/hierarchy1"/>
    <dgm:cxn modelId="{FCD6CC41-DFEA-4C51-8960-63D28DEDE5FA}" type="presParOf" srcId="{E122E3E0-2096-4224-82D9-7A1EAB3A601F}" destId="{04FBAE48-AC33-4003-986B-1EC93F1B0F30}" srcOrd="15" destOrd="0" presId="urn:microsoft.com/office/officeart/2005/8/layout/hierarchy1"/>
    <dgm:cxn modelId="{3CCBB557-302B-4B9E-802B-421A9DD504FA}" type="presParOf" srcId="{04FBAE48-AC33-4003-986B-1EC93F1B0F30}" destId="{E48C4F47-9E2E-469C-9FD2-88A4E886202D}" srcOrd="0" destOrd="0" presId="urn:microsoft.com/office/officeart/2005/8/layout/hierarchy1"/>
    <dgm:cxn modelId="{35FC6B06-3058-425A-B0A6-8953F6ADBF22}" type="presParOf" srcId="{E48C4F47-9E2E-469C-9FD2-88A4E886202D}" destId="{872A815A-FE59-4F5F-86E8-3C37A8BABE37}" srcOrd="0" destOrd="0" presId="urn:microsoft.com/office/officeart/2005/8/layout/hierarchy1"/>
    <dgm:cxn modelId="{DF469C82-978F-458A-B1FB-8362099D62F6}" type="presParOf" srcId="{E48C4F47-9E2E-469C-9FD2-88A4E886202D}" destId="{1905A200-1F77-4795-8BA4-8CF094580327}" srcOrd="1" destOrd="0" presId="urn:microsoft.com/office/officeart/2005/8/layout/hierarchy1"/>
    <dgm:cxn modelId="{4D998B01-E10B-4BD0-9251-D0808CC665D4}" type="presParOf" srcId="{04FBAE48-AC33-4003-986B-1EC93F1B0F30}" destId="{84498B60-BC22-4A45-B020-D3B3B40670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0D5684-9384-44A5-B7BF-7DD5D45E90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36786-F7FF-45FE-95F2-A990DF02C3F6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B910B9C7-726D-495D-9320-ED1652E077C6}" type="parTrans" cxnId="{B659450A-C79D-4190-A699-BC574EC46644}">
      <dgm:prSet/>
      <dgm:spPr/>
      <dgm:t>
        <a:bodyPr/>
        <a:lstStyle/>
        <a:p>
          <a:endParaRPr lang="en-US"/>
        </a:p>
      </dgm:t>
    </dgm:pt>
    <dgm:pt modelId="{ACEC8218-FF79-4870-9A3F-49198F645D80}" type="sibTrans" cxnId="{B659450A-C79D-4190-A699-BC574EC46644}">
      <dgm:prSet/>
      <dgm:spPr/>
      <dgm:t>
        <a:bodyPr/>
        <a:lstStyle/>
        <a:p>
          <a:endParaRPr lang="en-US"/>
        </a:p>
      </dgm:t>
    </dgm:pt>
    <dgm:pt modelId="{4E655408-6772-4E43-9F19-A51C6FA44FB1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8F83A8F9-BE00-4A43-B090-0A9F1F7D8FE3}" type="parTrans" cxnId="{71F2D609-39B3-433B-A911-ADD90937761A}">
      <dgm:prSet/>
      <dgm:spPr/>
      <dgm:t>
        <a:bodyPr/>
        <a:lstStyle/>
        <a:p>
          <a:endParaRPr lang="en-US"/>
        </a:p>
      </dgm:t>
    </dgm:pt>
    <dgm:pt modelId="{E2A7BA51-9CAD-4D3F-A24D-921C02DADF86}" type="sibTrans" cxnId="{71F2D609-39B3-433B-A911-ADD90937761A}">
      <dgm:prSet/>
      <dgm:spPr/>
      <dgm:t>
        <a:bodyPr/>
        <a:lstStyle/>
        <a:p>
          <a:endParaRPr lang="en-US"/>
        </a:p>
      </dgm:t>
    </dgm:pt>
    <dgm:pt modelId="{9A702E3E-0D4F-4E3D-8BBD-30DA6F187337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065413D8-652B-4017-B8F4-852AB0491DE3}" type="parTrans" cxnId="{AF792ED2-27B6-4247-8020-BADD4824E750}">
      <dgm:prSet/>
      <dgm:spPr/>
      <dgm:t>
        <a:bodyPr/>
        <a:lstStyle/>
        <a:p>
          <a:endParaRPr lang="en-US"/>
        </a:p>
      </dgm:t>
    </dgm:pt>
    <dgm:pt modelId="{71415E2F-1CEF-4627-B4AF-9E1D534D4A3B}" type="sibTrans" cxnId="{AF792ED2-27B6-4247-8020-BADD4824E750}">
      <dgm:prSet/>
      <dgm:spPr/>
      <dgm:t>
        <a:bodyPr/>
        <a:lstStyle/>
        <a:p>
          <a:endParaRPr lang="en-US"/>
        </a:p>
      </dgm:t>
    </dgm:pt>
    <dgm:pt modelId="{A8BF957B-E9DC-4030-98FA-684CE7DD6DCF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232B7420-656D-4A58-A6C0-A9BE875CAB5D}" type="parTrans" cxnId="{7CB52E4C-1F38-469A-BAFE-E7E7739C616A}">
      <dgm:prSet/>
      <dgm:spPr/>
      <dgm:t>
        <a:bodyPr/>
        <a:lstStyle/>
        <a:p>
          <a:endParaRPr lang="en-US"/>
        </a:p>
      </dgm:t>
    </dgm:pt>
    <dgm:pt modelId="{F3471CBE-8776-4A00-9A8B-412492509705}" type="sibTrans" cxnId="{7CB52E4C-1F38-469A-BAFE-E7E7739C616A}">
      <dgm:prSet/>
      <dgm:spPr/>
      <dgm:t>
        <a:bodyPr/>
        <a:lstStyle/>
        <a:p>
          <a:endParaRPr lang="en-US"/>
        </a:p>
      </dgm:t>
    </dgm:pt>
    <dgm:pt modelId="{C5945A14-84FC-4956-A4E6-8036FCB88458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15E7A2F7-1BB7-41EB-A3EB-CB5D7FA7FDE6}" type="parTrans" cxnId="{FAE3A559-419B-40FF-9028-A710E30306A1}">
      <dgm:prSet/>
      <dgm:spPr/>
      <dgm:t>
        <a:bodyPr/>
        <a:lstStyle/>
        <a:p>
          <a:endParaRPr lang="en-US"/>
        </a:p>
      </dgm:t>
    </dgm:pt>
    <dgm:pt modelId="{9CB92644-6264-49E7-BDD0-0CF9C4B628DA}" type="sibTrans" cxnId="{FAE3A559-419B-40FF-9028-A710E30306A1}">
      <dgm:prSet/>
      <dgm:spPr/>
      <dgm:t>
        <a:bodyPr/>
        <a:lstStyle/>
        <a:p>
          <a:endParaRPr lang="en-US"/>
        </a:p>
      </dgm:t>
    </dgm:pt>
    <dgm:pt modelId="{6F244300-A8A6-4376-BCA1-5B562E17BCE8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31D6F3B8-1F5A-4E46-BBDA-7182902EC7C1}" type="parTrans" cxnId="{DB78BC73-B70F-48FF-9975-13939F27C14D}">
      <dgm:prSet/>
      <dgm:spPr/>
      <dgm:t>
        <a:bodyPr/>
        <a:lstStyle/>
        <a:p>
          <a:endParaRPr lang="en-US"/>
        </a:p>
      </dgm:t>
    </dgm:pt>
    <dgm:pt modelId="{135F3E48-3AA6-41F7-AD17-B20CED36CD8A}" type="sibTrans" cxnId="{DB78BC73-B70F-48FF-9975-13939F27C14D}">
      <dgm:prSet/>
      <dgm:spPr/>
      <dgm:t>
        <a:bodyPr/>
        <a:lstStyle/>
        <a:p>
          <a:endParaRPr lang="en-US"/>
        </a:p>
      </dgm:t>
    </dgm:pt>
    <dgm:pt modelId="{25CEA2A5-3E5C-49CC-8401-33D386BAEB4B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24CF7B4-A223-4D53-9A72-297615D0DFE6}" type="parTrans" cxnId="{DAB8199B-38CC-4BFE-B598-4F518BC71485}">
      <dgm:prSet/>
      <dgm:spPr/>
      <dgm:t>
        <a:bodyPr/>
        <a:lstStyle/>
        <a:p>
          <a:endParaRPr lang="en-US"/>
        </a:p>
      </dgm:t>
    </dgm:pt>
    <dgm:pt modelId="{0D3E7E53-C809-4B60-8CA4-174EDCB33839}" type="sibTrans" cxnId="{DAB8199B-38CC-4BFE-B598-4F518BC71485}">
      <dgm:prSet/>
      <dgm:spPr/>
      <dgm:t>
        <a:bodyPr/>
        <a:lstStyle/>
        <a:p>
          <a:endParaRPr lang="en-US"/>
        </a:p>
      </dgm:t>
    </dgm:pt>
    <dgm:pt modelId="{F59D43CB-D3C3-4D78-A6D5-939D4F443014}">
      <dgm:prSet phldrT="[Text]"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6F5ED85-C9ED-45A0-9ECB-AA0C86E7D32A}" type="parTrans" cxnId="{F99EEF90-AB57-45F4-9B3D-D5A118B428B1}">
      <dgm:prSet/>
      <dgm:spPr/>
      <dgm:t>
        <a:bodyPr/>
        <a:lstStyle/>
        <a:p>
          <a:endParaRPr lang="en-US"/>
        </a:p>
      </dgm:t>
    </dgm:pt>
    <dgm:pt modelId="{9B04C10B-3288-4C80-96FD-9198325F393B}" type="sibTrans" cxnId="{F99EEF90-AB57-45F4-9B3D-D5A118B428B1}">
      <dgm:prSet/>
      <dgm:spPr/>
      <dgm:t>
        <a:bodyPr/>
        <a:lstStyle/>
        <a:p>
          <a:endParaRPr lang="en-US"/>
        </a:p>
      </dgm:t>
    </dgm:pt>
    <dgm:pt modelId="{C7FA5F73-0C88-47FC-A4F5-C21500A151D8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B0A7F12-F811-41DA-A75F-F66A602DF629}" type="parTrans" cxnId="{12BC74E9-867A-499F-BEB5-BD1261AA29F1}">
      <dgm:prSet/>
      <dgm:spPr/>
      <dgm:t>
        <a:bodyPr/>
        <a:lstStyle/>
        <a:p>
          <a:endParaRPr lang="en-US"/>
        </a:p>
      </dgm:t>
    </dgm:pt>
    <dgm:pt modelId="{9984FA5F-E934-4F49-8C25-8F8FBA8EDED0}" type="sibTrans" cxnId="{12BC74E9-867A-499F-BEB5-BD1261AA29F1}">
      <dgm:prSet/>
      <dgm:spPr/>
      <dgm:t>
        <a:bodyPr/>
        <a:lstStyle/>
        <a:p>
          <a:endParaRPr lang="en-US"/>
        </a:p>
      </dgm:t>
    </dgm:pt>
    <dgm:pt modelId="{3CADAD94-775D-4514-8DF0-4CE5F6CB6AA4}">
      <dgm:prSet phldrT="[Text]"/>
      <dgm:spPr/>
      <dgm:t>
        <a:bodyPr/>
        <a:lstStyle/>
        <a:p>
          <a:r>
            <a:rPr lang="en-US" dirty="0" err="1" smtClean="0"/>
            <a:t>ro</a:t>
          </a:r>
          <a:endParaRPr lang="en-US" dirty="0"/>
        </a:p>
      </dgm:t>
    </dgm:pt>
    <dgm:pt modelId="{873988DC-EDF0-461A-941D-A9F5BC984360}" type="parTrans" cxnId="{77E73005-8187-40EA-B771-9B82E6579E8D}">
      <dgm:prSet/>
      <dgm:spPr/>
      <dgm:t>
        <a:bodyPr/>
        <a:lstStyle/>
        <a:p>
          <a:endParaRPr lang="en-US"/>
        </a:p>
      </dgm:t>
    </dgm:pt>
    <dgm:pt modelId="{34FE29E6-A4A5-4804-8F41-30570FFAE7C0}" type="sibTrans" cxnId="{77E73005-8187-40EA-B771-9B82E6579E8D}">
      <dgm:prSet/>
      <dgm:spPr/>
      <dgm:t>
        <a:bodyPr/>
        <a:lstStyle/>
        <a:p>
          <a:endParaRPr lang="en-US"/>
        </a:p>
      </dgm:t>
    </dgm:pt>
    <dgm:pt modelId="{D70BA74F-5C95-47E1-BE6A-A10A72142E9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BDFA43F-BB71-4404-8E51-B3C7149BA451}" type="parTrans" cxnId="{025CCBD7-9965-46B3-B99F-371518439106}">
      <dgm:prSet/>
      <dgm:spPr/>
      <dgm:t>
        <a:bodyPr/>
        <a:lstStyle/>
        <a:p>
          <a:endParaRPr lang="en-US"/>
        </a:p>
      </dgm:t>
    </dgm:pt>
    <dgm:pt modelId="{69761070-91D0-4A93-B2B8-709B1CC78B28}" type="sibTrans" cxnId="{025CCBD7-9965-46B3-B99F-371518439106}">
      <dgm:prSet/>
      <dgm:spPr/>
      <dgm:t>
        <a:bodyPr/>
        <a:lstStyle/>
        <a:p>
          <a:endParaRPr lang="en-US"/>
        </a:p>
      </dgm:t>
    </dgm:pt>
    <dgm:pt modelId="{00ADC56A-E3C1-4F7F-845A-4D76AFBE0BCD}">
      <dgm:prSet phldrT="[Text]"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C2899D9-968C-4F1F-9A4A-F91F24B22D66}" type="parTrans" cxnId="{7A706A71-0044-43DE-9224-E82C99FB946D}">
      <dgm:prSet/>
      <dgm:spPr/>
      <dgm:t>
        <a:bodyPr/>
        <a:lstStyle/>
        <a:p>
          <a:endParaRPr lang="en-US"/>
        </a:p>
      </dgm:t>
    </dgm:pt>
    <dgm:pt modelId="{EA7B4026-97A5-41E0-A63E-2188D854B2C0}" type="sibTrans" cxnId="{7A706A71-0044-43DE-9224-E82C99FB946D}">
      <dgm:prSet/>
      <dgm:spPr/>
      <dgm:t>
        <a:bodyPr/>
        <a:lstStyle/>
        <a:p>
          <a:endParaRPr lang="en-US"/>
        </a:p>
      </dgm:t>
    </dgm:pt>
    <dgm:pt modelId="{439AFB0D-2424-439F-82F8-17ABF2782A4D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2A44376-6783-475A-8ECD-1EC7912FB6FF}" type="parTrans" cxnId="{23159402-6348-4B90-9608-345F4F29A9A1}">
      <dgm:prSet/>
      <dgm:spPr/>
      <dgm:t>
        <a:bodyPr/>
        <a:lstStyle/>
        <a:p>
          <a:endParaRPr lang="en-US"/>
        </a:p>
      </dgm:t>
    </dgm:pt>
    <dgm:pt modelId="{533498FB-CF22-4A71-8387-97B463C35AC9}" type="sibTrans" cxnId="{23159402-6348-4B90-9608-345F4F29A9A1}">
      <dgm:prSet/>
      <dgm:spPr/>
      <dgm:t>
        <a:bodyPr/>
        <a:lstStyle/>
        <a:p>
          <a:endParaRPr lang="en-US"/>
        </a:p>
      </dgm:t>
    </dgm:pt>
    <dgm:pt modelId="{7D513132-5FAC-4260-B2D1-961C173F99D5}">
      <dgm:prSet phldrT="[Text]"/>
      <dgm:spPr/>
      <dgm:t>
        <a:bodyPr/>
        <a:lstStyle/>
        <a:p>
          <a:r>
            <a:rPr lang="en-US" dirty="0" smtClean="0"/>
            <a:t>&lt;=</a:t>
          </a:r>
          <a:endParaRPr lang="en-US" dirty="0"/>
        </a:p>
      </dgm:t>
    </dgm:pt>
    <dgm:pt modelId="{FECF8639-88BC-41E1-A30D-7C3D25ABCB6C}" type="parTrans" cxnId="{DFCBB65D-2F3C-40FA-8B9D-B55C692B9EEB}">
      <dgm:prSet/>
      <dgm:spPr/>
      <dgm:t>
        <a:bodyPr/>
        <a:lstStyle/>
        <a:p>
          <a:endParaRPr lang="en-US"/>
        </a:p>
      </dgm:t>
    </dgm:pt>
    <dgm:pt modelId="{7D6D7249-D1F2-4E93-86BE-C4A913E70BE2}" type="sibTrans" cxnId="{DFCBB65D-2F3C-40FA-8B9D-B55C692B9EEB}">
      <dgm:prSet/>
      <dgm:spPr/>
      <dgm:t>
        <a:bodyPr/>
        <a:lstStyle/>
        <a:p>
          <a:endParaRPr lang="en-US"/>
        </a:p>
      </dgm:t>
    </dgm:pt>
    <dgm:pt modelId="{9912E43F-4791-41FD-BBFC-F88243619721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8CC897F-7AD7-45DD-BFA7-E45339C8012F}" type="parTrans" cxnId="{FBCC4FC8-A804-48B8-B8F3-4C581B026AF0}">
      <dgm:prSet/>
      <dgm:spPr/>
      <dgm:t>
        <a:bodyPr/>
        <a:lstStyle/>
        <a:p>
          <a:endParaRPr lang="en-US"/>
        </a:p>
      </dgm:t>
    </dgm:pt>
    <dgm:pt modelId="{00E8BA23-4901-42AD-B8A6-54B5FE3EBFE6}" type="sibTrans" cxnId="{FBCC4FC8-A804-48B8-B8F3-4C581B026AF0}">
      <dgm:prSet/>
      <dgm:spPr/>
      <dgm:t>
        <a:bodyPr/>
        <a:lstStyle/>
        <a:p>
          <a:endParaRPr lang="en-US"/>
        </a:p>
      </dgm:t>
    </dgm:pt>
    <dgm:pt modelId="{94267814-9C28-4146-A3EE-64B854900E28}">
      <dgm:prSet phldrT="[Text]"/>
      <dgm:spPr/>
      <dgm:t>
        <a:bodyPr/>
        <a:lstStyle/>
        <a:p>
          <a:r>
            <a:rPr lang="en-US" dirty="0" smtClean="0"/>
            <a:t>{</a:t>
          </a:r>
          <a:endParaRPr lang="en-US" dirty="0"/>
        </a:p>
      </dgm:t>
    </dgm:pt>
    <dgm:pt modelId="{02E23306-B001-4D19-9F20-6BE06A8FA559}" type="parTrans" cxnId="{B5076D2B-7A59-4973-865B-905D24EAB12C}">
      <dgm:prSet/>
      <dgm:spPr/>
      <dgm:t>
        <a:bodyPr/>
        <a:lstStyle/>
        <a:p>
          <a:endParaRPr lang="en-US"/>
        </a:p>
      </dgm:t>
    </dgm:pt>
    <dgm:pt modelId="{925DE347-0085-4CBB-AABA-B73527DE69A9}" type="sibTrans" cxnId="{B5076D2B-7A59-4973-865B-905D24EAB12C}">
      <dgm:prSet/>
      <dgm:spPr/>
      <dgm:t>
        <a:bodyPr/>
        <a:lstStyle/>
        <a:p>
          <a:endParaRPr lang="en-US"/>
        </a:p>
      </dgm:t>
    </dgm:pt>
    <dgm:pt modelId="{CF8D59D0-9E2D-45CB-AFE7-46CEBD95DC76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09B28599-E8CE-425C-BB4F-7E4D5725C976}" type="parTrans" cxnId="{A7E5CF59-85A0-4230-8B13-76B3717B6564}">
      <dgm:prSet/>
      <dgm:spPr/>
      <dgm:t>
        <a:bodyPr/>
        <a:lstStyle/>
        <a:p>
          <a:endParaRPr lang="en-US"/>
        </a:p>
      </dgm:t>
    </dgm:pt>
    <dgm:pt modelId="{03BD2C76-D1FD-4734-BA38-6E5D9E30B1CB}" type="sibTrans" cxnId="{A7E5CF59-85A0-4230-8B13-76B3717B6564}">
      <dgm:prSet/>
      <dgm:spPr/>
      <dgm:t>
        <a:bodyPr/>
        <a:lstStyle/>
        <a:p>
          <a:endParaRPr lang="en-US"/>
        </a:p>
      </dgm:t>
    </dgm:pt>
    <dgm:pt modelId="{3242014D-FA1D-485F-9E59-8857465DB4BB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11C6218B-9C00-4848-BB3C-FD0CD3C0E1E2}" type="parTrans" cxnId="{970A0918-786A-4A40-9E30-A0BB49C6B85C}">
      <dgm:prSet/>
      <dgm:spPr/>
      <dgm:t>
        <a:bodyPr/>
        <a:lstStyle/>
        <a:p>
          <a:endParaRPr lang="en-US"/>
        </a:p>
      </dgm:t>
    </dgm:pt>
    <dgm:pt modelId="{0F238C13-3D08-4449-B880-5D258B22B4E4}" type="sibTrans" cxnId="{970A0918-786A-4A40-9E30-A0BB49C6B85C}">
      <dgm:prSet/>
      <dgm:spPr/>
      <dgm:t>
        <a:bodyPr/>
        <a:lstStyle/>
        <a:p>
          <a:endParaRPr lang="en-US"/>
        </a:p>
      </dgm:t>
    </dgm:pt>
    <dgm:pt modelId="{BD8CA7CE-0808-493E-A0A2-939C11CA1347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5D1CE831-3E65-48C5-B276-476807B3B437}" type="parTrans" cxnId="{CBAEF371-9DF6-4EC2-9D9C-9A9C8E9C4E61}">
      <dgm:prSet/>
      <dgm:spPr/>
      <dgm:t>
        <a:bodyPr/>
        <a:lstStyle/>
        <a:p>
          <a:endParaRPr lang="en-US"/>
        </a:p>
      </dgm:t>
    </dgm:pt>
    <dgm:pt modelId="{B839D51A-CF49-4CEF-B8D4-D8A76E9622F3}" type="sibTrans" cxnId="{CBAEF371-9DF6-4EC2-9D9C-9A9C8E9C4E61}">
      <dgm:prSet/>
      <dgm:spPr/>
      <dgm:t>
        <a:bodyPr/>
        <a:lstStyle/>
        <a:p>
          <a:endParaRPr lang="en-US"/>
        </a:p>
      </dgm:t>
    </dgm:pt>
    <dgm:pt modelId="{58CF1EA9-3040-4FE1-B23C-1D644F9FE249}">
      <dgm:prSet phldrT="[Text]"/>
      <dgm:spPr>
        <a:noFill/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7F61DA88-D810-43BF-A709-748BC0948EAA}" type="parTrans" cxnId="{54C037E7-2298-468B-912D-217C4D1F0797}">
      <dgm:prSet/>
      <dgm:spPr/>
      <dgm:t>
        <a:bodyPr/>
        <a:lstStyle/>
        <a:p>
          <a:endParaRPr lang="en-US"/>
        </a:p>
      </dgm:t>
    </dgm:pt>
    <dgm:pt modelId="{B63F4FB8-D98B-42A2-A0DF-D686D46E03A5}" type="sibTrans" cxnId="{54C037E7-2298-468B-912D-217C4D1F0797}">
      <dgm:prSet/>
      <dgm:spPr/>
      <dgm:t>
        <a:bodyPr/>
        <a:lstStyle/>
        <a:p>
          <a:endParaRPr lang="en-US"/>
        </a:p>
      </dgm:t>
    </dgm:pt>
    <dgm:pt modelId="{A8B6EDC7-AD75-4C74-B92F-64A3E405E4D7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70311944-DAEB-4F7E-963F-7F0B97662423}" type="parTrans" cxnId="{D26FE68C-E78D-419A-8DB3-F6BE3F73BA22}">
      <dgm:prSet/>
      <dgm:spPr/>
      <dgm:t>
        <a:bodyPr/>
        <a:lstStyle/>
        <a:p>
          <a:endParaRPr lang="en-US"/>
        </a:p>
      </dgm:t>
    </dgm:pt>
    <dgm:pt modelId="{CC2D487A-54D4-4402-8CC6-3172836BE5C8}" type="sibTrans" cxnId="{D26FE68C-E78D-419A-8DB3-F6BE3F73BA22}">
      <dgm:prSet/>
      <dgm:spPr/>
      <dgm:t>
        <a:bodyPr/>
        <a:lstStyle/>
        <a:p>
          <a:endParaRPr lang="en-US"/>
        </a:p>
      </dgm:t>
    </dgm:pt>
    <dgm:pt modelId="{F734B3CE-E7D5-4821-A357-340E93E8A31B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A310DA8-BDE3-403B-A2DA-9DCD76A05FD8}" type="parTrans" cxnId="{FEB21F2A-BB32-4B66-B3DD-6ECB8DC83A09}">
      <dgm:prSet/>
      <dgm:spPr/>
      <dgm:t>
        <a:bodyPr/>
        <a:lstStyle/>
        <a:p>
          <a:endParaRPr lang="en-US"/>
        </a:p>
      </dgm:t>
    </dgm:pt>
    <dgm:pt modelId="{0DFE48B0-36B6-4652-BACA-9FE7AB60E896}" type="sibTrans" cxnId="{FEB21F2A-BB32-4B66-B3DD-6ECB8DC83A09}">
      <dgm:prSet/>
      <dgm:spPr/>
      <dgm:t>
        <a:bodyPr/>
        <a:lstStyle/>
        <a:p>
          <a:endParaRPr lang="en-US"/>
        </a:p>
      </dgm:t>
    </dgm:pt>
    <dgm:pt modelId="{E3645873-B80D-472E-8573-A88AB637A87C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388B7E2B-FF2B-43EF-B49C-714EB07AF2FC}" type="parTrans" cxnId="{21D40A54-1D51-4660-B187-6AF4A3422A43}">
      <dgm:prSet/>
      <dgm:spPr/>
      <dgm:t>
        <a:bodyPr/>
        <a:lstStyle/>
        <a:p>
          <a:endParaRPr lang="en-US"/>
        </a:p>
      </dgm:t>
    </dgm:pt>
    <dgm:pt modelId="{5CCBCA19-41A4-4704-814A-B8D63A653046}" type="sibTrans" cxnId="{21D40A54-1D51-4660-B187-6AF4A3422A43}">
      <dgm:prSet/>
      <dgm:spPr/>
      <dgm:t>
        <a:bodyPr/>
        <a:lstStyle/>
        <a:p>
          <a:endParaRPr lang="en-US"/>
        </a:p>
      </dgm:t>
    </dgm:pt>
    <dgm:pt modelId="{84AA312C-4A3B-47F8-BE25-B8EF9AB2C416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FF2D4C8-C0C2-44CD-9D7A-A08E8242F878}" type="parTrans" cxnId="{33C80FD5-8F58-4760-8A33-0E6B47BF9904}">
      <dgm:prSet/>
      <dgm:spPr/>
      <dgm:t>
        <a:bodyPr/>
        <a:lstStyle/>
        <a:p>
          <a:endParaRPr lang="en-US"/>
        </a:p>
      </dgm:t>
    </dgm:pt>
    <dgm:pt modelId="{F9FB2B88-9098-4232-9022-18FDBE526AA3}" type="sibTrans" cxnId="{33C80FD5-8F58-4760-8A33-0E6B47BF9904}">
      <dgm:prSet/>
      <dgm:spPr/>
      <dgm:t>
        <a:bodyPr/>
        <a:lstStyle/>
        <a:p>
          <a:endParaRPr lang="en-US"/>
        </a:p>
      </dgm:t>
    </dgm:pt>
    <dgm:pt modelId="{F82A63B1-517A-4456-B6BA-9D21653331E1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07E13DBC-F972-4A4D-BA0F-6F11AF343170}" type="parTrans" cxnId="{4D3AA91B-0F71-44FA-8289-F274280F4D3F}">
      <dgm:prSet/>
      <dgm:spPr/>
      <dgm:t>
        <a:bodyPr/>
        <a:lstStyle/>
        <a:p>
          <a:endParaRPr lang="en-US"/>
        </a:p>
      </dgm:t>
    </dgm:pt>
    <dgm:pt modelId="{8D8C4E58-CC12-4EC6-A857-4F1E482B2F29}" type="sibTrans" cxnId="{4D3AA91B-0F71-44FA-8289-F274280F4D3F}">
      <dgm:prSet/>
      <dgm:spPr/>
      <dgm:t>
        <a:bodyPr/>
        <a:lstStyle/>
        <a:p>
          <a:endParaRPr lang="en-US"/>
        </a:p>
      </dgm:t>
    </dgm:pt>
    <dgm:pt modelId="{1E8408AE-BA15-416B-B82F-762185074AB2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57CACDE-6783-4D1E-B157-6B384E817FA0}" type="sibTrans" cxnId="{DDA48E8F-3B0A-429A-A9AE-5BAF3E187471}">
      <dgm:prSet/>
      <dgm:spPr/>
      <dgm:t>
        <a:bodyPr/>
        <a:lstStyle/>
        <a:p>
          <a:endParaRPr lang="en-US"/>
        </a:p>
      </dgm:t>
    </dgm:pt>
    <dgm:pt modelId="{AA0D1275-7A15-4BA4-8448-8B22A6E33DB8}" type="parTrans" cxnId="{DDA48E8F-3B0A-429A-A9AE-5BAF3E187471}">
      <dgm:prSet/>
      <dgm:spPr/>
      <dgm:t>
        <a:bodyPr/>
        <a:lstStyle/>
        <a:p>
          <a:endParaRPr lang="en-US"/>
        </a:p>
      </dgm:t>
    </dgm:pt>
    <dgm:pt modelId="{B5726753-64C6-46B3-AC3E-AD817083672E}">
      <dgm:prSet phldrT="[Text]"/>
      <dgm:spPr/>
      <dgm:t>
        <a:bodyPr/>
        <a:lstStyle/>
        <a:p>
          <a:r>
            <a:rPr lang="en-US" dirty="0" smtClean="0"/>
            <a:t>}</a:t>
          </a:r>
          <a:endParaRPr lang="en-US" dirty="0"/>
        </a:p>
      </dgm:t>
    </dgm:pt>
    <dgm:pt modelId="{40FAD051-7B9B-498F-86E1-DDAB2489A610}" type="sibTrans" cxnId="{2BE31B96-748D-4933-ACC7-51AA8660C631}">
      <dgm:prSet/>
      <dgm:spPr/>
      <dgm:t>
        <a:bodyPr/>
        <a:lstStyle/>
        <a:p>
          <a:endParaRPr lang="en-US"/>
        </a:p>
      </dgm:t>
    </dgm:pt>
    <dgm:pt modelId="{1F115556-4FDC-4ACA-8336-8FA1CB15E72C}" type="parTrans" cxnId="{2BE31B96-748D-4933-ACC7-51AA8660C631}">
      <dgm:prSet/>
      <dgm:spPr/>
      <dgm:t>
        <a:bodyPr/>
        <a:lstStyle/>
        <a:p>
          <a:endParaRPr lang="en-US"/>
        </a:p>
      </dgm:t>
    </dgm:pt>
    <dgm:pt modelId="{B8C2F10D-7B9E-4821-9401-6E0BD18C2D42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89220F3-2394-4387-AEF2-61F44645493F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F29BCC2C-6550-4AC6-8814-66B89BF14EF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5039FD69-8DA8-4EE8-854B-491B3559AF3F}">
      <dgm:prSet phldrT="[Text]"/>
      <dgm:spPr>
        <a:noFill/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B7BFB63-1C14-4B10-88F8-175635329DA9}" type="sibTrans" cxnId="{09C60EFB-9F22-413E-978A-2D84F9444DB3}">
      <dgm:prSet/>
      <dgm:spPr/>
      <dgm:t>
        <a:bodyPr/>
        <a:lstStyle/>
        <a:p>
          <a:endParaRPr lang="en-US"/>
        </a:p>
      </dgm:t>
    </dgm:pt>
    <dgm:pt modelId="{58FEDD88-15F8-4F2F-B081-3E0140DC2669}" type="parTrans" cxnId="{09C60EFB-9F22-413E-978A-2D84F9444DB3}">
      <dgm:prSet/>
      <dgm:spPr/>
      <dgm:t>
        <a:bodyPr/>
        <a:lstStyle/>
        <a:p>
          <a:endParaRPr lang="en-US"/>
        </a:p>
      </dgm:t>
    </dgm:pt>
    <dgm:pt modelId="{A19A05F6-D4D1-4A3C-8070-6305CB0C231F}" type="sibTrans" cxnId="{8D2C0935-7E7A-482F-9D08-3AF873256979}">
      <dgm:prSet/>
      <dgm:spPr/>
      <dgm:t>
        <a:bodyPr/>
        <a:lstStyle/>
        <a:p>
          <a:endParaRPr lang="en-US"/>
        </a:p>
      </dgm:t>
    </dgm:pt>
    <dgm:pt modelId="{E61F5339-162C-4416-9FA8-E040A5BA3825}" type="parTrans" cxnId="{8D2C0935-7E7A-482F-9D08-3AF873256979}">
      <dgm:prSet/>
      <dgm:spPr/>
      <dgm:t>
        <a:bodyPr/>
        <a:lstStyle/>
        <a:p>
          <a:endParaRPr lang="en-US"/>
        </a:p>
      </dgm:t>
    </dgm:pt>
    <dgm:pt modelId="{9B077475-00FF-4118-A69D-830B8BD0B3EE}" type="sibTrans" cxnId="{88BA7E1A-D54F-4B53-BADB-DCC7611503A8}">
      <dgm:prSet/>
      <dgm:spPr/>
      <dgm:t>
        <a:bodyPr/>
        <a:lstStyle/>
        <a:p>
          <a:endParaRPr lang="en-US"/>
        </a:p>
      </dgm:t>
    </dgm:pt>
    <dgm:pt modelId="{5D12D465-F298-4E1D-BBDD-196723E22E98}" type="parTrans" cxnId="{88BA7E1A-D54F-4B53-BADB-DCC7611503A8}">
      <dgm:prSet/>
      <dgm:spPr/>
      <dgm:t>
        <a:bodyPr/>
        <a:lstStyle/>
        <a:p>
          <a:endParaRPr lang="en-US"/>
        </a:p>
      </dgm:t>
    </dgm:pt>
    <dgm:pt modelId="{66A8CFA6-E325-4CA4-BB66-CD321B9BDA84}" type="sibTrans" cxnId="{9C906ABF-E799-4F87-8EAE-1D487D1177AC}">
      <dgm:prSet/>
      <dgm:spPr/>
      <dgm:t>
        <a:bodyPr/>
        <a:lstStyle/>
        <a:p>
          <a:endParaRPr lang="en-US"/>
        </a:p>
      </dgm:t>
    </dgm:pt>
    <dgm:pt modelId="{CC5D458E-D6A5-4E85-ACC1-672E16352610}" type="parTrans" cxnId="{9C906ABF-E799-4F87-8EAE-1D487D1177AC}">
      <dgm:prSet/>
      <dgm:spPr/>
      <dgm:t>
        <a:bodyPr/>
        <a:lstStyle/>
        <a:p>
          <a:endParaRPr lang="en-US"/>
        </a:p>
      </dgm:t>
    </dgm:pt>
    <dgm:pt modelId="{D0450EFA-9B9C-4336-BC64-F1C603A0A3E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2627303-5827-4066-B80D-77CF5C9E2633}" type="parTrans" cxnId="{962EAA49-F5AE-4F4F-897B-7CA07300FAA2}">
      <dgm:prSet/>
      <dgm:spPr/>
      <dgm:t>
        <a:bodyPr/>
        <a:lstStyle/>
        <a:p>
          <a:endParaRPr lang="en-US"/>
        </a:p>
      </dgm:t>
    </dgm:pt>
    <dgm:pt modelId="{0DFCB65C-0B80-4023-96BA-FC560F03E4C4}" type="sibTrans" cxnId="{962EAA49-F5AE-4F4F-897B-7CA07300FAA2}">
      <dgm:prSet/>
      <dgm:spPr/>
      <dgm:t>
        <a:bodyPr/>
        <a:lstStyle/>
        <a:p>
          <a:endParaRPr lang="en-US"/>
        </a:p>
      </dgm:t>
    </dgm:pt>
    <dgm:pt modelId="{B0D86E0B-1359-4471-A3C9-A3276D181A3C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D4760A60-1A12-4DEB-B930-0D5E88098148}" type="parTrans" cxnId="{B2FE2C7E-54A7-4934-A3C8-6EF882648960}">
      <dgm:prSet/>
      <dgm:spPr/>
      <dgm:t>
        <a:bodyPr/>
        <a:lstStyle/>
        <a:p>
          <a:endParaRPr lang="en-US"/>
        </a:p>
      </dgm:t>
    </dgm:pt>
    <dgm:pt modelId="{A305E055-47D8-43B2-B4CB-F6BA1B2A28E1}" type="sibTrans" cxnId="{B2FE2C7E-54A7-4934-A3C8-6EF882648960}">
      <dgm:prSet/>
      <dgm:spPr/>
      <dgm:t>
        <a:bodyPr/>
        <a:lstStyle/>
        <a:p>
          <a:endParaRPr lang="en-US"/>
        </a:p>
      </dgm:t>
    </dgm:pt>
    <dgm:pt modelId="{FB132406-35DF-4CD9-BC4B-1F91F3563D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951D6CF-BCE5-458A-B4DA-48B43DAF78D7}" type="parTrans" cxnId="{22D9D408-41D9-4269-9751-8685EBCF626E}">
      <dgm:prSet/>
      <dgm:spPr/>
      <dgm:t>
        <a:bodyPr/>
        <a:lstStyle/>
        <a:p>
          <a:endParaRPr lang="en-US"/>
        </a:p>
      </dgm:t>
    </dgm:pt>
    <dgm:pt modelId="{3E9AFBD5-33B1-414D-8D01-7AE4C10EA021}" type="sibTrans" cxnId="{22D9D408-41D9-4269-9751-8685EBCF626E}">
      <dgm:prSet/>
      <dgm:spPr/>
      <dgm:t>
        <a:bodyPr/>
        <a:lstStyle/>
        <a:p>
          <a:endParaRPr lang="en-US"/>
        </a:p>
      </dgm:t>
    </dgm:pt>
    <dgm:pt modelId="{28B690C5-E831-40F2-9F20-E9C06F12228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6E38ED2E-AA33-455D-9FCB-13028D5CEB4A}" type="parTrans" cxnId="{74A78397-F8E7-4262-9672-100183C2B61F}">
      <dgm:prSet/>
      <dgm:spPr/>
      <dgm:t>
        <a:bodyPr/>
        <a:lstStyle/>
        <a:p>
          <a:endParaRPr lang="en-US"/>
        </a:p>
      </dgm:t>
    </dgm:pt>
    <dgm:pt modelId="{191CFDCE-B796-4323-98B7-E34198CD7FB4}" type="sibTrans" cxnId="{74A78397-F8E7-4262-9672-100183C2B61F}">
      <dgm:prSet/>
      <dgm:spPr/>
      <dgm:t>
        <a:bodyPr/>
        <a:lstStyle/>
        <a:p>
          <a:endParaRPr lang="en-US"/>
        </a:p>
      </dgm:t>
    </dgm:pt>
    <dgm:pt modelId="{1291F739-A403-4562-ACB9-157E728D2910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B4E0C9BF-4308-421D-9CFF-C4EF2996E433}" type="parTrans" cxnId="{4CEF5402-9D02-468F-B082-BF69A31B0126}">
      <dgm:prSet/>
      <dgm:spPr/>
      <dgm:t>
        <a:bodyPr/>
        <a:lstStyle/>
        <a:p>
          <a:endParaRPr lang="en-US"/>
        </a:p>
      </dgm:t>
    </dgm:pt>
    <dgm:pt modelId="{B8944E52-8411-4FB2-8512-C70F048C27A1}" type="sibTrans" cxnId="{4CEF5402-9D02-468F-B082-BF69A31B0126}">
      <dgm:prSet/>
      <dgm:spPr/>
      <dgm:t>
        <a:bodyPr/>
        <a:lstStyle/>
        <a:p>
          <a:endParaRPr lang="en-US"/>
        </a:p>
      </dgm:t>
    </dgm:pt>
    <dgm:pt modelId="{B9E0A71E-EB68-497D-979E-5FC52AAD7CFC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CBCC7A29-AD99-4886-89E9-FC0BF4750BFD}" type="parTrans" cxnId="{DCDC7557-821B-4023-9209-D652711DB756}">
      <dgm:prSet/>
      <dgm:spPr/>
      <dgm:t>
        <a:bodyPr/>
        <a:lstStyle/>
        <a:p>
          <a:endParaRPr lang="en-US"/>
        </a:p>
      </dgm:t>
    </dgm:pt>
    <dgm:pt modelId="{C14CB031-F0AF-495D-B0EC-6942DB8EE3C3}" type="sibTrans" cxnId="{DCDC7557-821B-4023-9209-D652711DB756}">
      <dgm:prSet/>
      <dgm:spPr/>
      <dgm:t>
        <a:bodyPr/>
        <a:lstStyle/>
        <a:p>
          <a:endParaRPr lang="en-US"/>
        </a:p>
      </dgm:t>
    </dgm:pt>
    <dgm:pt modelId="{93D9F9E4-64A4-4154-A1AD-19A1152513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416876E-F261-4EB7-BD65-A8B7A524BAEA}" type="parTrans" cxnId="{CDC65390-F7CC-472B-868C-590D45A59575}">
      <dgm:prSet/>
      <dgm:spPr/>
      <dgm:t>
        <a:bodyPr/>
        <a:lstStyle/>
        <a:p>
          <a:endParaRPr lang="en-US"/>
        </a:p>
      </dgm:t>
    </dgm:pt>
    <dgm:pt modelId="{FBE05AFE-699B-46C2-B91B-71DA0F01A75D}" type="sibTrans" cxnId="{CDC65390-F7CC-472B-868C-590D45A59575}">
      <dgm:prSet/>
      <dgm:spPr/>
      <dgm:t>
        <a:bodyPr/>
        <a:lstStyle/>
        <a:p>
          <a:endParaRPr lang="en-US"/>
        </a:p>
      </dgm:t>
    </dgm:pt>
    <dgm:pt modelId="{8912EBA9-D67C-401B-A057-52829442170A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79DC0AC-9A19-46D7-8906-985C43837D13}" type="parTrans" cxnId="{933D7E48-2DA2-4304-833C-7FE7FDF52FDE}">
      <dgm:prSet/>
      <dgm:spPr/>
      <dgm:t>
        <a:bodyPr/>
        <a:lstStyle/>
        <a:p>
          <a:endParaRPr lang="en-US"/>
        </a:p>
      </dgm:t>
    </dgm:pt>
    <dgm:pt modelId="{81A887E8-B4DE-4C92-B7D3-6C4AE3089311}" type="sibTrans" cxnId="{933D7E48-2DA2-4304-833C-7FE7FDF52FDE}">
      <dgm:prSet/>
      <dgm:spPr/>
      <dgm:t>
        <a:bodyPr/>
        <a:lstStyle/>
        <a:p>
          <a:endParaRPr lang="en-US"/>
        </a:p>
      </dgm:t>
    </dgm:pt>
    <dgm:pt modelId="{4FBE50E7-9FD1-4372-8113-52019A1EF64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9791242-8CD5-4CB2-B820-47A23F483A72}" type="parTrans" cxnId="{D7582FEC-064A-424E-98E7-DF96C961152E}">
      <dgm:prSet/>
      <dgm:spPr/>
      <dgm:t>
        <a:bodyPr/>
        <a:lstStyle/>
        <a:p>
          <a:endParaRPr lang="en-US"/>
        </a:p>
      </dgm:t>
    </dgm:pt>
    <dgm:pt modelId="{6949B054-5792-4AF7-A52C-BF7E7F9026B6}" type="sibTrans" cxnId="{D7582FEC-064A-424E-98E7-DF96C961152E}">
      <dgm:prSet/>
      <dgm:spPr/>
      <dgm:t>
        <a:bodyPr/>
        <a:lstStyle/>
        <a:p>
          <a:endParaRPr lang="en-US"/>
        </a:p>
      </dgm:t>
    </dgm:pt>
    <dgm:pt modelId="{29F42304-875A-4D6F-976A-27934C68636C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5F3F5358-6FA7-4DE9-8142-0E02601D4002}" type="parTrans" cxnId="{673A47E0-DBAA-4DDE-B265-B27CFF7E7DBE}">
      <dgm:prSet/>
      <dgm:spPr/>
      <dgm:t>
        <a:bodyPr/>
        <a:lstStyle/>
        <a:p>
          <a:endParaRPr lang="en-US"/>
        </a:p>
      </dgm:t>
    </dgm:pt>
    <dgm:pt modelId="{9AE1FDEA-84A8-4305-9BB1-A9585181F36A}" type="sibTrans" cxnId="{673A47E0-DBAA-4DDE-B265-B27CFF7E7DBE}">
      <dgm:prSet/>
      <dgm:spPr/>
      <dgm:t>
        <a:bodyPr/>
        <a:lstStyle/>
        <a:p>
          <a:endParaRPr lang="en-US"/>
        </a:p>
      </dgm:t>
    </dgm:pt>
    <dgm:pt modelId="{73511EB6-CD29-47B1-8078-840D1AE245D9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43BB0635-CCEC-42B7-AA20-C33C6339A485}" type="parTrans" cxnId="{10DEA9AE-BB6B-45CF-8D4E-A9C30576F8D7}">
      <dgm:prSet/>
      <dgm:spPr/>
      <dgm:t>
        <a:bodyPr/>
        <a:lstStyle/>
        <a:p>
          <a:endParaRPr lang="en-US"/>
        </a:p>
      </dgm:t>
    </dgm:pt>
    <dgm:pt modelId="{403E98D0-047C-4925-BDEB-188E3571EA1A}" type="sibTrans" cxnId="{10DEA9AE-BB6B-45CF-8D4E-A9C30576F8D7}">
      <dgm:prSet/>
      <dgm:spPr/>
      <dgm:t>
        <a:bodyPr/>
        <a:lstStyle/>
        <a:p>
          <a:endParaRPr lang="en-US"/>
        </a:p>
      </dgm:t>
    </dgm:pt>
    <dgm:pt modelId="{298AB2BD-C544-41B7-B839-0A99F39773E7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1136456D-5169-41BD-AB06-F16F8AB13C34}" type="parTrans" cxnId="{4B6E6CE0-F726-4531-B8A0-D9D3FDB48E99}">
      <dgm:prSet/>
      <dgm:spPr/>
      <dgm:t>
        <a:bodyPr/>
        <a:lstStyle/>
        <a:p>
          <a:endParaRPr lang="en-US"/>
        </a:p>
      </dgm:t>
    </dgm:pt>
    <dgm:pt modelId="{3B2122A6-DE1E-414B-BFAC-D05A3B908505}" type="sibTrans" cxnId="{4B6E6CE0-F726-4531-B8A0-D9D3FDB48E99}">
      <dgm:prSet/>
      <dgm:spPr/>
      <dgm:t>
        <a:bodyPr/>
        <a:lstStyle/>
        <a:p>
          <a:endParaRPr lang="en-US"/>
        </a:p>
      </dgm:t>
    </dgm:pt>
    <dgm:pt modelId="{F5BF31E8-B10F-4B0E-BF7F-3FA31A62C7A3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29CB8E71-F5E2-4D48-9BED-B4C933AAEB53}" type="parTrans" cxnId="{F5F50D9B-8B93-4405-9F71-53E041A8A233}">
      <dgm:prSet/>
      <dgm:spPr/>
      <dgm:t>
        <a:bodyPr/>
        <a:lstStyle/>
        <a:p>
          <a:endParaRPr lang="en-US"/>
        </a:p>
      </dgm:t>
    </dgm:pt>
    <dgm:pt modelId="{D99690BE-64BD-4C48-A2CB-5B57629C8953}" type="sibTrans" cxnId="{F5F50D9B-8B93-4405-9F71-53E041A8A233}">
      <dgm:prSet/>
      <dgm:spPr/>
      <dgm:t>
        <a:bodyPr/>
        <a:lstStyle/>
        <a:p>
          <a:endParaRPr lang="en-US"/>
        </a:p>
      </dgm:t>
    </dgm:pt>
    <dgm:pt modelId="{8292F13E-C285-40C9-9958-161ADA07BE06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8D0AC6E-E3AA-4D08-B662-2A244EE25C48}" type="parTrans" cxnId="{D5D46D4D-B023-4B11-B433-2D32EE27E7A5}">
      <dgm:prSet/>
      <dgm:spPr/>
      <dgm:t>
        <a:bodyPr/>
        <a:lstStyle/>
        <a:p>
          <a:endParaRPr lang="en-US"/>
        </a:p>
      </dgm:t>
    </dgm:pt>
    <dgm:pt modelId="{ECEB99BE-E0FD-40AE-9559-05728952A9E7}" type="sibTrans" cxnId="{D5D46D4D-B023-4B11-B433-2D32EE27E7A5}">
      <dgm:prSet/>
      <dgm:spPr/>
      <dgm:t>
        <a:bodyPr/>
        <a:lstStyle/>
        <a:p>
          <a:endParaRPr lang="en-US"/>
        </a:p>
      </dgm:t>
    </dgm:pt>
    <dgm:pt modelId="{5258F372-97D6-4D5C-887C-80793CBBB18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5161B61A-EC8F-4D9E-9D72-3C4A6C08803A}" type="parTrans" cxnId="{93252F94-F586-4691-A226-4E3347B02B16}">
      <dgm:prSet/>
      <dgm:spPr/>
      <dgm:t>
        <a:bodyPr/>
        <a:lstStyle/>
        <a:p>
          <a:endParaRPr lang="en-US"/>
        </a:p>
      </dgm:t>
    </dgm:pt>
    <dgm:pt modelId="{A5723946-4F21-4C20-8E77-9751814782E4}" type="sibTrans" cxnId="{93252F94-F586-4691-A226-4E3347B02B16}">
      <dgm:prSet/>
      <dgm:spPr/>
      <dgm:t>
        <a:bodyPr/>
        <a:lstStyle/>
        <a:p>
          <a:endParaRPr lang="en-US"/>
        </a:p>
      </dgm:t>
    </dgm:pt>
    <dgm:pt modelId="{29D0A8B4-A617-4410-8CD9-434B07A5D37D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83333FD-DE48-4E59-B15D-9F587045F6D9}" type="parTrans" cxnId="{53610ACE-E0F0-4BAE-807A-041C58FF27C4}">
      <dgm:prSet/>
      <dgm:spPr/>
      <dgm:t>
        <a:bodyPr/>
        <a:lstStyle/>
        <a:p>
          <a:endParaRPr lang="en-US"/>
        </a:p>
      </dgm:t>
    </dgm:pt>
    <dgm:pt modelId="{E05B8812-F701-4060-9657-49E29F895D78}" type="sibTrans" cxnId="{53610ACE-E0F0-4BAE-807A-041C58FF27C4}">
      <dgm:prSet/>
      <dgm:spPr/>
      <dgm:t>
        <a:bodyPr/>
        <a:lstStyle/>
        <a:p>
          <a:endParaRPr lang="en-US"/>
        </a:p>
      </dgm:t>
    </dgm:pt>
    <dgm:pt modelId="{C2C79370-733A-49C9-86CC-A27A1F13EB4F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7676D7B-5785-446B-91FA-0BDED2B21A69}" type="parTrans" cxnId="{11704330-CA21-4BCF-BE6F-FA1B22E7AEC2}">
      <dgm:prSet/>
      <dgm:spPr/>
      <dgm:t>
        <a:bodyPr/>
        <a:lstStyle/>
        <a:p>
          <a:endParaRPr lang="en-US"/>
        </a:p>
      </dgm:t>
    </dgm:pt>
    <dgm:pt modelId="{C81D3D0C-E15B-45DF-BB17-297A1DD27BE2}" type="sibTrans" cxnId="{11704330-CA21-4BCF-BE6F-FA1B22E7AEC2}">
      <dgm:prSet/>
      <dgm:spPr/>
      <dgm:t>
        <a:bodyPr/>
        <a:lstStyle/>
        <a:p>
          <a:endParaRPr lang="en-US"/>
        </a:p>
      </dgm:t>
    </dgm:pt>
    <dgm:pt modelId="{132E7BA2-3350-4199-9B9D-0CC65900607C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C1ADEF-C61C-41CD-B2D3-F3C471B47A25}" type="parTrans" cxnId="{78AD8F34-0ECB-4003-831D-DF1C3E0B5E32}">
      <dgm:prSet/>
      <dgm:spPr/>
      <dgm:t>
        <a:bodyPr/>
        <a:lstStyle/>
        <a:p>
          <a:endParaRPr lang="en-US"/>
        </a:p>
      </dgm:t>
    </dgm:pt>
    <dgm:pt modelId="{F21ED34F-CB12-4699-B698-704CC25C8288}" type="sibTrans" cxnId="{78AD8F34-0ECB-4003-831D-DF1C3E0B5E32}">
      <dgm:prSet/>
      <dgm:spPr/>
      <dgm:t>
        <a:bodyPr/>
        <a:lstStyle/>
        <a:p>
          <a:endParaRPr lang="en-US"/>
        </a:p>
      </dgm:t>
    </dgm:pt>
    <dgm:pt modelId="{B1EFF8C8-AE56-404C-A2A0-C434F9E73508}">
      <dgm:prSet phldrT="[Text]"/>
      <dgm:spPr/>
      <dgm:t>
        <a:bodyPr/>
        <a:lstStyle/>
        <a:p>
          <a:r>
            <a:rPr lang="en-US" dirty="0" smtClean="0"/>
            <a:t>num</a:t>
          </a:r>
          <a:endParaRPr lang="en-US" dirty="0"/>
        </a:p>
      </dgm:t>
    </dgm:pt>
    <dgm:pt modelId="{93D1D1DD-2398-4F3F-9D5D-CA6741834984}" type="parTrans" cxnId="{BF62240D-A79F-4F04-B7E9-74BFA50E4E63}">
      <dgm:prSet/>
      <dgm:spPr/>
      <dgm:t>
        <a:bodyPr/>
        <a:lstStyle/>
        <a:p>
          <a:endParaRPr lang="en-US"/>
        </a:p>
      </dgm:t>
    </dgm:pt>
    <dgm:pt modelId="{C0545401-7478-437F-B12E-29AD6592F685}" type="sibTrans" cxnId="{BF62240D-A79F-4F04-B7E9-74BFA50E4E63}">
      <dgm:prSet/>
      <dgm:spPr/>
      <dgm:t>
        <a:bodyPr/>
        <a:lstStyle/>
        <a:p>
          <a:endParaRPr lang="en-US"/>
        </a:p>
      </dgm:t>
    </dgm:pt>
    <dgm:pt modelId="{DD197E61-2BC9-4AEA-8693-57A15A22524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95021F0-86FC-4E8B-884C-EFFDFB2E2842}" type="parTrans" cxnId="{FB3EA785-DEF7-4999-9410-25D630A5FD7C}">
      <dgm:prSet/>
      <dgm:spPr/>
      <dgm:t>
        <a:bodyPr/>
        <a:lstStyle/>
        <a:p>
          <a:endParaRPr lang="en-US"/>
        </a:p>
      </dgm:t>
    </dgm:pt>
    <dgm:pt modelId="{25C6B8E0-81EB-4749-AE73-04E0CE548BC0}" type="sibTrans" cxnId="{FB3EA785-DEF7-4999-9410-25D630A5FD7C}">
      <dgm:prSet/>
      <dgm:spPr/>
      <dgm:t>
        <a:bodyPr/>
        <a:lstStyle/>
        <a:p>
          <a:endParaRPr lang="en-US"/>
        </a:p>
      </dgm:t>
    </dgm:pt>
    <dgm:pt modelId="{B4A52FCC-59B5-43E1-B88C-914BA49747DE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71346AD5-211E-42A8-A1F0-14E72482BFA6}" type="parTrans" cxnId="{EC7BDBEB-A640-4525-B75E-54C720AB216E}">
      <dgm:prSet/>
      <dgm:spPr/>
      <dgm:t>
        <a:bodyPr/>
        <a:lstStyle/>
        <a:p>
          <a:endParaRPr lang="en-US"/>
        </a:p>
      </dgm:t>
    </dgm:pt>
    <dgm:pt modelId="{8E74B5F7-BD8B-4700-8FE0-1B69E6D83EB1}" type="sibTrans" cxnId="{EC7BDBEB-A640-4525-B75E-54C720AB216E}">
      <dgm:prSet/>
      <dgm:spPr/>
      <dgm:t>
        <a:bodyPr/>
        <a:lstStyle/>
        <a:p>
          <a:endParaRPr lang="en-US"/>
        </a:p>
      </dgm:t>
    </dgm:pt>
    <dgm:pt modelId="{7032B618-E697-43CD-ACEE-B78276D8F051}" type="pres">
      <dgm:prSet presAssocID="{2E0D5684-9384-44A5-B7BF-7DD5D45E90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6FEC55-7C35-477B-BE0D-CC6423D1B62B}" type="pres">
      <dgm:prSet presAssocID="{06536786-F7FF-45FE-95F2-A990DF02C3F6}" presName="hierRoot1" presStyleCnt="0"/>
      <dgm:spPr/>
    </dgm:pt>
    <dgm:pt modelId="{D1E54927-266F-4C25-BF22-D8909BE6D1F9}" type="pres">
      <dgm:prSet presAssocID="{06536786-F7FF-45FE-95F2-A990DF02C3F6}" presName="composite" presStyleCnt="0"/>
      <dgm:spPr/>
    </dgm:pt>
    <dgm:pt modelId="{71B6CADA-C013-4177-898E-BB3951475067}" type="pres">
      <dgm:prSet presAssocID="{06536786-F7FF-45FE-95F2-A990DF02C3F6}" presName="background" presStyleLbl="node0" presStyleIdx="0" presStyleCnt="1"/>
      <dgm:spPr/>
    </dgm:pt>
    <dgm:pt modelId="{15185A5B-688C-4504-B0F1-79E1D4E116DE}" type="pres">
      <dgm:prSet presAssocID="{06536786-F7FF-45FE-95F2-A990DF02C3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22E3E0-2096-4224-82D9-7A1EAB3A601F}" type="pres">
      <dgm:prSet presAssocID="{06536786-F7FF-45FE-95F2-A990DF02C3F6}" presName="hierChild2" presStyleCnt="0"/>
      <dgm:spPr/>
    </dgm:pt>
    <dgm:pt modelId="{A94B8041-3B88-4077-976F-622E14286A28}" type="pres">
      <dgm:prSet presAssocID="{8F83A8F9-BE00-4A43-B090-0A9F1F7D8FE3}" presName="Name10" presStyleLbl="parChTrans1D2" presStyleIdx="0" presStyleCnt="8"/>
      <dgm:spPr/>
      <dgm:t>
        <a:bodyPr/>
        <a:lstStyle/>
        <a:p>
          <a:endParaRPr lang="en-US"/>
        </a:p>
      </dgm:t>
    </dgm:pt>
    <dgm:pt modelId="{DBC8020F-135E-444B-897D-E1F6F602FA46}" type="pres">
      <dgm:prSet presAssocID="{4E655408-6772-4E43-9F19-A51C6FA44FB1}" presName="hierRoot2" presStyleCnt="0"/>
      <dgm:spPr/>
    </dgm:pt>
    <dgm:pt modelId="{10C38569-1ED9-467A-A5B4-6F8C82810863}" type="pres">
      <dgm:prSet presAssocID="{4E655408-6772-4E43-9F19-A51C6FA44FB1}" presName="composite2" presStyleCnt="0"/>
      <dgm:spPr/>
    </dgm:pt>
    <dgm:pt modelId="{68B44404-675B-4969-B19E-994CABF5BF1E}" type="pres">
      <dgm:prSet presAssocID="{4E655408-6772-4E43-9F19-A51C6FA44FB1}" presName="background2" presStyleLbl="node2" presStyleIdx="0" presStyleCnt="8"/>
      <dgm:spPr/>
    </dgm:pt>
    <dgm:pt modelId="{9762E683-BA8D-4B5E-9F8F-307772777F7C}" type="pres">
      <dgm:prSet presAssocID="{4E655408-6772-4E43-9F19-A51C6FA44FB1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49257-15C5-46B5-95F1-EA75FE2CF166}" type="pres">
      <dgm:prSet presAssocID="{4E655408-6772-4E43-9F19-A51C6FA44FB1}" presName="hierChild3" presStyleCnt="0"/>
      <dgm:spPr/>
    </dgm:pt>
    <dgm:pt modelId="{6292979D-7F8C-414F-A906-3B129E80DBF3}" type="pres">
      <dgm:prSet presAssocID="{F24CF7B4-A223-4D53-9A72-297615D0DFE6}" presName="Name10" presStyleLbl="parChTrans1D2" presStyleIdx="1" presStyleCnt="8"/>
      <dgm:spPr/>
      <dgm:t>
        <a:bodyPr/>
        <a:lstStyle/>
        <a:p>
          <a:endParaRPr lang="en-US"/>
        </a:p>
      </dgm:t>
    </dgm:pt>
    <dgm:pt modelId="{BE4FA096-0B41-4B8A-92E5-3606B1AF71DB}" type="pres">
      <dgm:prSet presAssocID="{25CEA2A5-3E5C-49CC-8401-33D386BAEB4B}" presName="hierRoot2" presStyleCnt="0"/>
      <dgm:spPr/>
    </dgm:pt>
    <dgm:pt modelId="{E4EE959A-9272-48A1-BFF2-30A219E01692}" type="pres">
      <dgm:prSet presAssocID="{25CEA2A5-3E5C-49CC-8401-33D386BAEB4B}" presName="composite2" presStyleCnt="0"/>
      <dgm:spPr/>
    </dgm:pt>
    <dgm:pt modelId="{1CE40CDB-1631-4BBA-B573-032030B6BDC0}" type="pres">
      <dgm:prSet presAssocID="{25CEA2A5-3E5C-49CC-8401-33D386BAEB4B}" presName="background2" presStyleLbl="node2" presStyleIdx="1" presStyleCnt="8"/>
      <dgm:spPr/>
    </dgm:pt>
    <dgm:pt modelId="{4FC1FC3A-964A-4DA9-A5AD-B26E0B83BEFF}" type="pres">
      <dgm:prSet presAssocID="{25CEA2A5-3E5C-49CC-8401-33D386BAEB4B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7ABE6-1D5F-40FA-901F-E5FE457EB854}" type="pres">
      <dgm:prSet presAssocID="{25CEA2A5-3E5C-49CC-8401-33D386BAEB4B}" presName="hierChild3" presStyleCnt="0"/>
      <dgm:spPr/>
    </dgm:pt>
    <dgm:pt modelId="{A3048F14-D474-48E8-B12C-240ACCC97B3C}" type="pres">
      <dgm:prSet presAssocID="{065413D8-652B-4017-B8F4-852AB0491DE3}" presName="Name10" presStyleLbl="parChTrans1D2" presStyleIdx="2" presStyleCnt="8"/>
      <dgm:spPr/>
      <dgm:t>
        <a:bodyPr/>
        <a:lstStyle/>
        <a:p>
          <a:endParaRPr lang="en-US"/>
        </a:p>
      </dgm:t>
    </dgm:pt>
    <dgm:pt modelId="{1AC5C035-82AF-460A-BC20-D878A472B903}" type="pres">
      <dgm:prSet presAssocID="{9A702E3E-0D4F-4E3D-8BBD-30DA6F187337}" presName="hierRoot2" presStyleCnt="0"/>
      <dgm:spPr/>
    </dgm:pt>
    <dgm:pt modelId="{C6C198BB-C07B-472A-9AEF-D0892BD7F08C}" type="pres">
      <dgm:prSet presAssocID="{9A702E3E-0D4F-4E3D-8BBD-30DA6F187337}" presName="composite2" presStyleCnt="0"/>
      <dgm:spPr/>
    </dgm:pt>
    <dgm:pt modelId="{9E1B2AB0-A850-43DC-9DA4-9FD04E0DC2FF}" type="pres">
      <dgm:prSet presAssocID="{9A702E3E-0D4F-4E3D-8BBD-30DA6F187337}" presName="background2" presStyleLbl="node2" presStyleIdx="2" presStyleCnt="8"/>
      <dgm:spPr/>
    </dgm:pt>
    <dgm:pt modelId="{B4C5541A-E6C0-400F-A540-1EEC7B0DC030}" type="pres">
      <dgm:prSet presAssocID="{9A702E3E-0D4F-4E3D-8BBD-30DA6F187337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102B8-A30F-4602-9A8C-E611FC5ACA0A}" type="pres">
      <dgm:prSet presAssocID="{9A702E3E-0D4F-4E3D-8BBD-30DA6F187337}" presName="hierChild3" presStyleCnt="0"/>
      <dgm:spPr/>
    </dgm:pt>
    <dgm:pt modelId="{7F59A590-83E6-49EB-8294-168C6F34200E}" type="pres">
      <dgm:prSet presAssocID="{232B7420-656D-4A58-A6C0-A9BE875CAB5D}" presName="Name10" presStyleLbl="parChTrans1D2" presStyleIdx="3" presStyleCnt="8"/>
      <dgm:spPr/>
      <dgm:t>
        <a:bodyPr/>
        <a:lstStyle/>
        <a:p>
          <a:endParaRPr lang="en-US"/>
        </a:p>
      </dgm:t>
    </dgm:pt>
    <dgm:pt modelId="{4EAC859F-8934-4811-8EF9-BDE6621C1FDE}" type="pres">
      <dgm:prSet presAssocID="{A8BF957B-E9DC-4030-98FA-684CE7DD6DCF}" presName="hierRoot2" presStyleCnt="0"/>
      <dgm:spPr/>
    </dgm:pt>
    <dgm:pt modelId="{D6FD14E4-F929-4548-903E-C9873C90A356}" type="pres">
      <dgm:prSet presAssocID="{A8BF957B-E9DC-4030-98FA-684CE7DD6DCF}" presName="composite2" presStyleCnt="0"/>
      <dgm:spPr/>
    </dgm:pt>
    <dgm:pt modelId="{8BF60AB8-402B-4586-AB6C-421890D8EA3B}" type="pres">
      <dgm:prSet presAssocID="{A8BF957B-E9DC-4030-98FA-684CE7DD6DCF}" presName="background2" presStyleLbl="node2" presStyleIdx="3" presStyleCnt="8"/>
      <dgm:spPr/>
    </dgm:pt>
    <dgm:pt modelId="{581BEE5C-38A3-4617-85EA-1ECBF8698A0A}" type="pres">
      <dgm:prSet presAssocID="{A8BF957B-E9DC-4030-98FA-684CE7DD6DCF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219C56-8C5F-405B-9BC5-A852BFC31DFA}" type="pres">
      <dgm:prSet presAssocID="{A8BF957B-E9DC-4030-98FA-684CE7DD6DCF}" presName="hierChild3" presStyleCnt="0"/>
      <dgm:spPr/>
    </dgm:pt>
    <dgm:pt modelId="{C01162B8-4599-4113-8F30-AC01553D1161}" type="pres">
      <dgm:prSet presAssocID="{1B0A7F12-F811-41DA-A75F-F66A602DF629}" presName="Name17" presStyleLbl="parChTrans1D3" presStyleIdx="0" presStyleCnt="7"/>
      <dgm:spPr/>
      <dgm:t>
        <a:bodyPr/>
        <a:lstStyle/>
        <a:p>
          <a:endParaRPr lang="en-US"/>
        </a:p>
      </dgm:t>
    </dgm:pt>
    <dgm:pt modelId="{22EF3D61-22AE-4455-8B7B-FC203AA4F460}" type="pres">
      <dgm:prSet presAssocID="{C7FA5F73-0C88-47FC-A4F5-C21500A151D8}" presName="hierRoot3" presStyleCnt="0"/>
      <dgm:spPr/>
    </dgm:pt>
    <dgm:pt modelId="{947AC256-6164-469E-8119-D288F074FC1B}" type="pres">
      <dgm:prSet presAssocID="{C7FA5F73-0C88-47FC-A4F5-C21500A151D8}" presName="composite3" presStyleCnt="0"/>
      <dgm:spPr/>
    </dgm:pt>
    <dgm:pt modelId="{9F8DD874-9A2F-4164-B1FF-2199F610B008}" type="pres">
      <dgm:prSet presAssocID="{C7FA5F73-0C88-47FC-A4F5-C21500A151D8}" presName="background3" presStyleLbl="node3" presStyleIdx="0" presStyleCnt="7"/>
      <dgm:spPr/>
    </dgm:pt>
    <dgm:pt modelId="{73BA4797-27B0-4DED-A44F-745C5DDDFC39}" type="pres">
      <dgm:prSet presAssocID="{C7FA5F73-0C88-47FC-A4F5-C21500A151D8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F971BA-6976-4297-9FA7-309187DEBEC2}" type="pres">
      <dgm:prSet presAssocID="{C7FA5F73-0C88-47FC-A4F5-C21500A151D8}" presName="hierChild4" presStyleCnt="0"/>
      <dgm:spPr/>
    </dgm:pt>
    <dgm:pt modelId="{C5E31A59-A9EE-4C49-B73D-2F776A5A336E}" type="pres">
      <dgm:prSet presAssocID="{32A44376-6783-475A-8ECD-1EC7912FB6FF}" presName="Name23" presStyleLbl="parChTrans1D4" presStyleIdx="0" presStyleCnt="36"/>
      <dgm:spPr/>
      <dgm:t>
        <a:bodyPr/>
        <a:lstStyle/>
        <a:p>
          <a:endParaRPr lang="en-US"/>
        </a:p>
      </dgm:t>
    </dgm:pt>
    <dgm:pt modelId="{873E105F-9631-495F-BFBF-F9CFD0EABD40}" type="pres">
      <dgm:prSet presAssocID="{439AFB0D-2424-439F-82F8-17ABF2782A4D}" presName="hierRoot4" presStyleCnt="0"/>
      <dgm:spPr/>
    </dgm:pt>
    <dgm:pt modelId="{33F39E36-5F4B-422D-B7FD-F3DA8D7B6A68}" type="pres">
      <dgm:prSet presAssocID="{439AFB0D-2424-439F-82F8-17ABF2782A4D}" presName="composite4" presStyleCnt="0"/>
      <dgm:spPr/>
    </dgm:pt>
    <dgm:pt modelId="{7BD8B75B-ABD3-4CB1-BD2C-CF07F17A5100}" type="pres">
      <dgm:prSet presAssocID="{439AFB0D-2424-439F-82F8-17ABF2782A4D}" presName="background4" presStyleLbl="node4" presStyleIdx="0" presStyleCnt="36"/>
      <dgm:spPr/>
    </dgm:pt>
    <dgm:pt modelId="{340E1027-E8DA-440C-8188-E6C8B96F1629}" type="pres">
      <dgm:prSet presAssocID="{439AFB0D-2424-439F-82F8-17ABF2782A4D}" presName="text4" presStyleLbl="fgAcc4" presStyleIdx="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4AB93-4B7F-49A6-A030-A8CAE3016AE2}" type="pres">
      <dgm:prSet presAssocID="{439AFB0D-2424-439F-82F8-17ABF2782A4D}" presName="hierChild5" presStyleCnt="0"/>
      <dgm:spPr/>
    </dgm:pt>
    <dgm:pt modelId="{6485F1DC-37A9-409B-BC5B-1FA622BF13CE}" type="pres">
      <dgm:prSet presAssocID="{873988DC-EDF0-461A-941D-A9F5BC984360}" presName="Name17" presStyleLbl="parChTrans1D3" presStyleIdx="1" presStyleCnt="7"/>
      <dgm:spPr/>
      <dgm:t>
        <a:bodyPr/>
        <a:lstStyle/>
        <a:p>
          <a:endParaRPr lang="en-US"/>
        </a:p>
      </dgm:t>
    </dgm:pt>
    <dgm:pt modelId="{F8A29FD1-360F-44E8-90CA-41BF9B2A3EC2}" type="pres">
      <dgm:prSet presAssocID="{3CADAD94-775D-4514-8DF0-4CE5F6CB6AA4}" presName="hierRoot3" presStyleCnt="0"/>
      <dgm:spPr/>
    </dgm:pt>
    <dgm:pt modelId="{BC98C4A9-2297-4EE2-BF81-8F97EC47CA61}" type="pres">
      <dgm:prSet presAssocID="{3CADAD94-775D-4514-8DF0-4CE5F6CB6AA4}" presName="composite3" presStyleCnt="0"/>
      <dgm:spPr/>
    </dgm:pt>
    <dgm:pt modelId="{DCC5CA60-82BB-4481-AA5E-9D6F3C582118}" type="pres">
      <dgm:prSet presAssocID="{3CADAD94-775D-4514-8DF0-4CE5F6CB6AA4}" presName="background3" presStyleLbl="node3" presStyleIdx="1" presStyleCnt="7"/>
      <dgm:spPr/>
    </dgm:pt>
    <dgm:pt modelId="{A003B66F-C851-470E-BB3B-41D511FA3B3D}" type="pres">
      <dgm:prSet presAssocID="{3CADAD94-775D-4514-8DF0-4CE5F6CB6AA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D6DB6B-B01D-4EFD-9913-29A00F9534CD}" type="pres">
      <dgm:prSet presAssocID="{3CADAD94-775D-4514-8DF0-4CE5F6CB6AA4}" presName="hierChild4" presStyleCnt="0"/>
      <dgm:spPr/>
    </dgm:pt>
    <dgm:pt modelId="{AE6107DE-8ACE-4B44-930D-97DBF851B683}" type="pres">
      <dgm:prSet presAssocID="{FECF8639-88BC-41E1-A30D-7C3D25ABCB6C}" presName="Name23" presStyleLbl="parChTrans1D4" presStyleIdx="1" presStyleCnt="36"/>
      <dgm:spPr/>
      <dgm:t>
        <a:bodyPr/>
        <a:lstStyle/>
        <a:p>
          <a:endParaRPr lang="en-US"/>
        </a:p>
      </dgm:t>
    </dgm:pt>
    <dgm:pt modelId="{B984F28F-BBB8-4B38-9690-D180D7852B6A}" type="pres">
      <dgm:prSet presAssocID="{7D513132-5FAC-4260-B2D1-961C173F99D5}" presName="hierRoot4" presStyleCnt="0"/>
      <dgm:spPr/>
    </dgm:pt>
    <dgm:pt modelId="{7C802AE8-9A82-4D4C-8831-C42A1045BAE6}" type="pres">
      <dgm:prSet presAssocID="{7D513132-5FAC-4260-B2D1-961C173F99D5}" presName="composite4" presStyleCnt="0"/>
      <dgm:spPr/>
    </dgm:pt>
    <dgm:pt modelId="{C49AD3E6-69C3-42C8-A844-E5096BD7A9A2}" type="pres">
      <dgm:prSet presAssocID="{7D513132-5FAC-4260-B2D1-961C173F99D5}" presName="background4" presStyleLbl="node4" presStyleIdx="1" presStyleCnt="36"/>
      <dgm:spPr/>
    </dgm:pt>
    <dgm:pt modelId="{61B2C402-17EA-471F-8EBA-7184866F12A6}" type="pres">
      <dgm:prSet presAssocID="{7D513132-5FAC-4260-B2D1-961C173F99D5}" presName="text4" presStyleLbl="fgAcc4" presStyleIdx="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2CFBD-6581-4C52-828E-C631F03B3AE6}" type="pres">
      <dgm:prSet presAssocID="{7D513132-5FAC-4260-B2D1-961C173F99D5}" presName="hierChild5" presStyleCnt="0"/>
      <dgm:spPr/>
    </dgm:pt>
    <dgm:pt modelId="{005B7CC8-9CCF-477E-BB6E-69F181E04F0D}" type="pres">
      <dgm:prSet presAssocID="{2BDFA43F-BB71-4404-8E51-B3C7149BA451}" presName="Name17" presStyleLbl="parChTrans1D3" presStyleIdx="2" presStyleCnt="7"/>
      <dgm:spPr/>
      <dgm:t>
        <a:bodyPr/>
        <a:lstStyle/>
        <a:p>
          <a:endParaRPr lang="en-US"/>
        </a:p>
      </dgm:t>
    </dgm:pt>
    <dgm:pt modelId="{5056D61C-9739-4F01-8884-FA7089A7B61E}" type="pres">
      <dgm:prSet presAssocID="{D70BA74F-5C95-47E1-BE6A-A10A72142E99}" presName="hierRoot3" presStyleCnt="0"/>
      <dgm:spPr/>
    </dgm:pt>
    <dgm:pt modelId="{B8C62425-8876-472B-A57F-BE6938642B13}" type="pres">
      <dgm:prSet presAssocID="{D70BA74F-5C95-47E1-BE6A-A10A72142E99}" presName="composite3" presStyleCnt="0"/>
      <dgm:spPr/>
    </dgm:pt>
    <dgm:pt modelId="{EBEBBA12-F768-4B3D-8E36-E523F9C32EAD}" type="pres">
      <dgm:prSet presAssocID="{D70BA74F-5C95-47E1-BE6A-A10A72142E99}" presName="background3" presStyleLbl="node3" presStyleIdx="2" presStyleCnt="7"/>
      <dgm:spPr/>
    </dgm:pt>
    <dgm:pt modelId="{7D06070B-7B9F-4E2E-B4F7-7C79F80A4F03}" type="pres">
      <dgm:prSet presAssocID="{D70BA74F-5C95-47E1-BE6A-A10A72142E9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BA294-3940-4D55-A251-3034C426AB2F}" type="pres">
      <dgm:prSet presAssocID="{D70BA74F-5C95-47E1-BE6A-A10A72142E99}" presName="hierChild4" presStyleCnt="0"/>
      <dgm:spPr/>
    </dgm:pt>
    <dgm:pt modelId="{5A3B4B85-3ED7-42E9-804F-8AD344DAC54B}" type="pres">
      <dgm:prSet presAssocID="{48CC897F-7AD7-45DD-BFA7-E45339C8012F}" presName="Name23" presStyleLbl="parChTrans1D4" presStyleIdx="2" presStyleCnt="36"/>
      <dgm:spPr/>
      <dgm:t>
        <a:bodyPr/>
        <a:lstStyle/>
        <a:p>
          <a:endParaRPr lang="en-US"/>
        </a:p>
      </dgm:t>
    </dgm:pt>
    <dgm:pt modelId="{CCD7B825-E755-478B-8D6A-2FCDC3E4EC2C}" type="pres">
      <dgm:prSet presAssocID="{9912E43F-4791-41FD-BBFC-F88243619721}" presName="hierRoot4" presStyleCnt="0"/>
      <dgm:spPr/>
    </dgm:pt>
    <dgm:pt modelId="{E4D21F58-C36D-43BF-9E04-637B4ACE4A1F}" type="pres">
      <dgm:prSet presAssocID="{9912E43F-4791-41FD-BBFC-F88243619721}" presName="composite4" presStyleCnt="0"/>
      <dgm:spPr/>
    </dgm:pt>
    <dgm:pt modelId="{70EFC692-CCD4-405D-AD0C-5080F79F4276}" type="pres">
      <dgm:prSet presAssocID="{9912E43F-4791-41FD-BBFC-F88243619721}" presName="background4" presStyleLbl="node4" presStyleIdx="2" presStyleCnt="36"/>
      <dgm:spPr/>
    </dgm:pt>
    <dgm:pt modelId="{91A86A27-5439-428D-8F3A-9BD604102092}" type="pres">
      <dgm:prSet presAssocID="{9912E43F-4791-41FD-BBFC-F88243619721}" presName="text4" presStyleLbl="fgAcc4" presStyleIdx="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5D1B2-43DC-44CD-B90E-DEC26B1550A3}" type="pres">
      <dgm:prSet presAssocID="{9912E43F-4791-41FD-BBFC-F88243619721}" presName="hierChild5" presStyleCnt="0"/>
      <dgm:spPr/>
    </dgm:pt>
    <dgm:pt modelId="{7DD882BA-A9F8-4EAE-B087-49D7BBD9485E}" type="pres">
      <dgm:prSet presAssocID="{AC2899D9-968C-4F1F-9A4A-F91F24B22D66}" presName="Name17" presStyleLbl="parChTrans1D3" presStyleIdx="3" presStyleCnt="7"/>
      <dgm:spPr/>
      <dgm:t>
        <a:bodyPr/>
        <a:lstStyle/>
        <a:p>
          <a:endParaRPr lang="en-US"/>
        </a:p>
      </dgm:t>
    </dgm:pt>
    <dgm:pt modelId="{211C5778-41D5-40B7-9607-66F9316C45A8}" type="pres">
      <dgm:prSet presAssocID="{00ADC56A-E3C1-4F7F-845A-4D76AFBE0BCD}" presName="hierRoot3" presStyleCnt="0"/>
      <dgm:spPr/>
    </dgm:pt>
    <dgm:pt modelId="{C0038D21-B193-4908-A43E-836ECB60011B}" type="pres">
      <dgm:prSet presAssocID="{00ADC56A-E3C1-4F7F-845A-4D76AFBE0BCD}" presName="composite3" presStyleCnt="0"/>
      <dgm:spPr/>
    </dgm:pt>
    <dgm:pt modelId="{C24D9A78-1326-4B95-820F-AAE402B72455}" type="pres">
      <dgm:prSet presAssocID="{00ADC56A-E3C1-4F7F-845A-4D76AFBE0BCD}" presName="background3" presStyleLbl="node3" presStyleIdx="3" presStyleCnt="7"/>
      <dgm:spPr/>
    </dgm:pt>
    <dgm:pt modelId="{D61A9FF0-EE0C-4A59-AB15-075F9337EFC6}" type="pres">
      <dgm:prSet presAssocID="{00ADC56A-E3C1-4F7F-845A-4D76AFBE0BCD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CECFB-AB23-477A-86F7-C9A1D08B8AE1}" type="pres">
      <dgm:prSet presAssocID="{00ADC56A-E3C1-4F7F-845A-4D76AFBE0BCD}" presName="hierChild4" presStyleCnt="0"/>
      <dgm:spPr/>
    </dgm:pt>
    <dgm:pt modelId="{6254354C-4176-41C2-B2E7-06D162E2AC5E}" type="pres">
      <dgm:prSet presAssocID="{15E7A2F7-1BB7-41EB-A3EB-CB5D7FA7FDE6}" presName="Name10" presStyleLbl="parChTrans1D2" presStyleIdx="4" presStyleCnt="8"/>
      <dgm:spPr/>
      <dgm:t>
        <a:bodyPr/>
        <a:lstStyle/>
        <a:p>
          <a:endParaRPr lang="en-US"/>
        </a:p>
      </dgm:t>
    </dgm:pt>
    <dgm:pt modelId="{C9A1B2DD-20F0-43FD-92F4-9400D28F967E}" type="pres">
      <dgm:prSet presAssocID="{C5945A14-84FC-4956-A4E6-8036FCB88458}" presName="hierRoot2" presStyleCnt="0"/>
      <dgm:spPr/>
    </dgm:pt>
    <dgm:pt modelId="{1D0E6DEF-B26E-401B-ABC2-0E6CCB657813}" type="pres">
      <dgm:prSet presAssocID="{C5945A14-84FC-4956-A4E6-8036FCB88458}" presName="composite2" presStyleCnt="0"/>
      <dgm:spPr/>
    </dgm:pt>
    <dgm:pt modelId="{302D01DB-FAF8-4C94-88AE-853A34A931C8}" type="pres">
      <dgm:prSet presAssocID="{C5945A14-84FC-4956-A4E6-8036FCB88458}" presName="background2" presStyleLbl="node2" presStyleIdx="4" presStyleCnt="8"/>
      <dgm:spPr/>
    </dgm:pt>
    <dgm:pt modelId="{653B4A5D-2ADE-4E26-9788-72669908F8DD}" type="pres">
      <dgm:prSet presAssocID="{C5945A14-84FC-4956-A4E6-8036FCB88458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D8C10-0926-4546-B884-6E6A494AE2C0}" type="pres">
      <dgm:prSet presAssocID="{C5945A14-84FC-4956-A4E6-8036FCB88458}" presName="hierChild3" presStyleCnt="0"/>
      <dgm:spPr/>
    </dgm:pt>
    <dgm:pt modelId="{045D58B2-7DB0-411B-863A-09B1938F2683}" type="pres">
      <dgm:prSet presAssocID="{C6F5ED85-C9ED-45A0-9ECB-AA0C86E7D32A}" presName="Name10" presStyleLbl="parChTrans1D2" presStyleIdx="5" presStyleCnt="8"/>
      <dgm:spPr/>
      <dgm:t>
        <a:bodyPr/>
        <a:lstStyle/>
        <a:p>
          <a:endParaRPr lang="en-US"/>
        </a:p>
      </dgm:t>
    </dgm:pt>
    <dgm:pt modelId="{B74BF8A5-47AF-4BEC-9B0E-D2B003A99798}" type="pres">
      <dgm:prSet presAssocID="{F59D43CB-D3C3-4D78-A6D5-939D4F443014}" presName="hierRoot2" presStyleCnt="0"/>
      <dgm:spPr/>
    </dgm:pt>
    <dgm:pt modelId="{DA93B2DC-EB72-49AC-BB77-4A0002D37537}" type="pres">
      <dgm:prSet presAssocID="{F59D43CB-D3C3-4D78-A6D5-939D4F443014}" presName="composite2" presStyleCnt="0"/>
      <dgm:spPr/>
    </dgm:pt>
    <dgm:pt modelId="{FD1E69CA-5BFD-4C05-84CD-6C2B8AF25E67}" type="pres">
      <dgm:prSet presAssocID="{F59D43CB-D3C3-4D78-A6D5-939D4F443014}" presName="background2" presStyleLbl="node2" presStyleIdx="5" presStyleCnt="8"/>
      <dgm:spPr/>
    </dgm:pt>
    <dgm:pt modelId="{47B49950-83D4-4E49-9355-2A5B911B546B}" type="pres">
      <dgm:prSet presAssocID="{F59D43CB-D3C3-4D78-A6D5-939D4F443014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5BD43-B18F-43A0-A204-B36E565D3A21}" type="pres">
      <dgm:prSet presAssocID="{F59D43CB-D3C3-4D78-A6D5-939D4F443014}" presName="hierChild3" presStyleCnt="0"/>
      <dgm:spPr/>
    </dgm:pt>
    <dgm:pt modelId="{37980185-4C93-43C1-A51D-15BE97F5FBDF}" type="pres">
      <dgm:prSet presAssocID="{31D6F3B8-1F5A-4E46-BBDA-7182902EC7C1}" presName="Name10" presStyleLbl="parChTrans1D2" presStyleIdx="6" presStyleCnt="8"/>
      <dgm:spPr/>
      <dgm:t>
        <a:bodyPr/>
        <a:lstStyle/>
        <a:p>
          <a:endParaRPr lang="en-US"/>
        </a:p>
      </dgm:t>
    </dgm:pt>
    <dgm:pt modelId="{C536570A-D9E4-4479-8D55-30BA9D6C4F70}" type="pres">
      <dgm:prSet presAssocID="{6F244300-A8A6-4376-BCA1-5B562E17BCE8}" presName="hierRoot2" presStyleCnt="0"/>
      <dgm:spPr/>
    </dgm:pt>
    <dgm:pt modelId="{A19BE965-82C1-463D-8741-7321E6DD6741}" type="pres">
      <dgm:prSet presAssocID="{6F244300-A8A6-4376-BCA1-5B562E17BCE8}" presName="composite2" presStyleCnt="0"/>
      <dgm:spPr/>
    </dgm:pt>
    <dgm:pt modelId="{C09220B7-3F73-4EC0-84B9-7064B95BD2BF}" type="pres">
      <dgm:prSet presAssocID="{6F244300-A8A6-4376-BCA1-5B562E17BCE8}" presName="background2" presStyleLbl="node2" presStyleIdx="6" presStyleCnt="8"/>
      <dgm:spPr/>
    </dgm:pt>
    <dgm:pt modelId="{7F65C886-B6A3-47E2-BA6E-032505B28436}" type="pres">
      <dgm:prSet presAssocID="{6F244300-A8A6-4376-BCA1-5B562E17BCE8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0B3E3-77D8-4406-934F-7FEFFE664D2D}" type="pres">
      <dgm:prSet presAssocID="{6F244300-A8A6-4376-BCA1-5B562E17BCE8}" presName="hierChild3" presStyleCnt="0"/>
      <dgm:spPr/>
    </dgm:pt>
    <dgm:pt modelId="{A44C3489-632F-450E-8419-94D9ECE3D43E}" type="pres">
      <dgm:prSet presAssocID="{02E23306-B001-4D19-9F20-6BE06A8FA55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9BA190DA-9E11-417D-ABB4-ADAC23512226}" type="pres">
      <dgm:prSet presAssocID="{94267814-9C28-4146-A3EE-64B854900E28}" presName="hierRoot3" presStyleCnt="0"/>
      <dgm:spPr/>
    </dgm:pt>
    <dgm:pt modelId="{A320C2B7-9330-4264-896A-8B094FC84468}" type="pres">
      <dgm:prSet presAssocID="{94267814-9C28-4146-A3EE-64B854900E28}" presName="composite3" presStyleCnt="0"/>
      <dgm:spPr/>
    </dgm:pt>
    <dgm:pt modelId="{7464812E-6137-43E7-94F3-DB88353D123F}" type="pres">
      <dgm:prSet presAssocID="{94267814-9C28-4146-A3EE-64B854900E28}" presName="background3" presStyleLbl="node3" presStyleIdx="4" presStyleCnt="7"/>
      <dgm:spPr/>
    </dgm:pt>
    <dgm:pt modelId="{6D0B7A92-8E4F-4165-90FD-2D573C4D4630}" type="pres">
      <dgm:prSet presAssocID="{94267814-9C28-4146-A3EE-64B854900E28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666A89-1EA9-4AC1-84C2-1E31A4C0B623}" type="pres">
      <dgm:prSet presAssocID="{94267814-9C28-4146-A3EE-64B854900E28}" presName="hierChild4" presStyleCnt="0"/>
      <dgm:spPr/>
    </dgm:pt>
    <dgm:pt modelId="{40D5027C-1C03-4664-8C83-8EDD8FB48F28}" type="pres">
      <dgm:prSet presAssocID="{09B28599-E8CE-425C-BB4F-7E4D5725C976}" presName="Name17" presStyleLbl="parChTrans1D3" presStyleIdx="5" presStyleCnt="7"/>
      <dgm:spPr/>
      <dgm:t>
        <a:bodyPr/>
        <a:lstStyle/>
        <a:p>
          <a:endParaRPr lang="en-US"/>
        </a:p>
      </dgm:t>
    </dgm:pt>
    <dgm:pt modelId="{B1D08581-B448-4E72-802E-1D5131FF28DA}" type="pres">
      <dgm:prSet presAssocID="{CF8D59D0-9E2D-45CB-AFE7-46CEBD95DC76}" presName="hierRoot3" presStyleCnt="0"/>
      <dgm:spPr/>
    </dgm:pt>
    <dgm:pt modelId="{7EECFA2D-CC6E-4A42-B5B3-431B7AD6DF84}" type="pres">
      <dgm:prSet presAssocID="{CF8D59D0-9E2D-45CB-AFE7-46CEBD95DC76}" presName="composite3" presStyleCnt="0"/>
      <dgm:spPr/>
    </dgm:pt>
    <dgm:pt modelId="{58B37F9B-E952-4435-9119-AF9B7EE66F8D}" type="pres">
      <dgm:prSet presAssocID="{CF8D59D0-9E2D-45CB-AFE7-46CEBD95DC76}" presName="background3" presStyleLbl="node3" presStyleIdx="5" presStyleCnt="7"/>
      <dgm:spPr/>
    </dgm:pt>
    <dgm:pt modelId="{41CD88AF-E090-47E3-960C-DF7201099FD8}" type="pres">
      <dgm:prSet presAssocID="{CF8D59D0-9E2D-45CB-AFE7-46CEBD95DC76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8F8ED-0E12-4A97-A415-DD6B885A1F6D}" type="pres">
      <dgm:prSet presAssocID="{CF8D59D0-9E2D-45CB-AFE7-46CEBD95DC76}" presName="hierChild4" presStyleCnt="0"/>
      <dgm:spPr/>
    </dgm:pt>
    <dgm:pt modelId="{4FED91BF-7F57-417A-95BA-03A6052EC754}" type="pres">
      <dgm:prSet presAssocID="{11C6218B-9C00-4848-BB3C-FD0CD3C0E1E2}" presName="Name23" presStyleLbl="parChTrans1D4" presStyleIdx="3" presStyleCnt="36"/>
      <dgm:spPr/>
      <dgm:t>
        <a:bodyPr/>
        <a:lstStyle/>
        <a:p>
          <a:endParaRPr lang="en-US"/>
        </a:p>
      </dgm:t>
    </dgm:pt>
    <dgm:pt modelId="{DF4E1E5B-789F-4D64-BB6E-20CBA9454839}" type="pres">
      <dgm:prSet presAssocID="{3242014D-FA1D-485F-9E59-8857465DB4BB}" presName="hierRoot4" presStyleCnt="0"/>
      <dgm:spPr/>
    </dgm:pt>
    <dgm:pt modelId="{56C293DA-84C9-43FA-ABBB-3D837E10A4F5}" type="pres">
      <dgm:prSet presAssocID="{3242014D-FA1D-485F-9E59-8857465DB4BB}" presName="composite4" presStyleCnt="0"/>
      <dgm:spPr/>
    </dgm:pt>
    <dgm:pt modelId="{A1482D33-ADA3-46FB-9F8C-869152189C2C}" type="pres">
      <dgm:prSet presAssocID="{3242014D-FA1D-485F-9E59-8857465DB4BB}" presName="background4" presStyleLbl="node4" presStyleIdx="3" presStyleCnt="36"/>
      <dgm:spPr/>
    </dgm:pt>
    <dgm:pt modelId="{BE591564-3211-4A04-A649-D397424BB649}" type="pres">
      <dgm:prSet presAssocID="{3242014D-FA1D-485F-9E59-8857465DB4BB}" presName="text4" presStyleLbl="fgAcc4" presStyleIdx="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AE714-A33E-452F-B528-158B5225E89D}" type="pres">
      <dgm:prSet presAssocID="{3242014D-FA1D-485F-9E59-8857465DB4BB}" presName="hierChild5" presStyleCnt="0"/>
      <dgm:spPr/>
    </dgm:pt>
    <dgm:pt modelId="{108E57E0-D691-4ABE-BED0-25EFC935EE5A}" type="pres">
      <dgm:prSet presAssocID="{5D1CE831-3E65-48C5-B276-476807B3B437}" presName="Name23" presStyleLbl="parChTrans1D4" presStyleIdx="4" presStyleCnt="36"/>
      <dgm:spPr/>
      <dgm:t>
        <a:bodyPr/>
        <a:lstStyle/>
        <a:p>
          <a:endParaRPr lang="en-US"/>
        </a:p>
      </dgm:t>
    </dgm:pt>
    <dgm:pt modelId="{E2AF1E0C-368F-4F72-A09B-FF41BE47724F}" type="pres">
      <dgm:prSet presAssocID="{BD8CA7CE-0808-493E-A0A2-939C11CA1347}" presName="hierRoot4" presStyleCnt="0"/>
      <dgm:spPr/>
    </dgm:pt>
    <dgm:pt modelId="{A2C5DAC5-4F31-4D8C-9697-3794C203CFB3}" type="pres">
      <dgm:prSet presAssocID="{BD8CA7CE-0808-493E-A0A2-939C11CA1347}" presName="composite4" presStyleCnt="0"/>
      <dgm:spPr/>
    </dgm:pt>
    <dgm:pt modelId="{4803D0F9-7962-4E46-B18A-4E65E46B14B1}" type="pres">
      <dgm:prSet presAssocID="{BD8CA7CE-0808-493E-A0A2-939C11CA1347}" presName="background4" presStyleLbl="node4" presStyleIdx="4" presStyleCnt="36"/>
      <dgm:spPr/>
    </dgm:pt>
    <dgm:pt modelId="{2B3E721E-3281-48DA-B90D-01CB6048A6D1}" type="pres">
      <dgm:prSet presAssocID="{BD8CA7CE-0808-493E-A0A2-939C11CA1347}" presName="text4" presStyleLbl="fgAcc4" presStyleIdx="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1B9AFE-FB60-41A7-AC64-29AD5B888566}" type="pres">
      <dgm:prSet presAssocID="{BD8CA7CE-0808-493E-A0A2-939C11CA1347}" presName="hierChild5" presStyleCnt="0"/>
      <dgm:spPr/>
    </dgm:pt>
    <dgm:pt modelId="{1874A796-42D3-4A7F-877D-2D40071C8D87}" type="pres">
      <dgm:prSet presAssocID="{70311944-DAEB-4F7E-963F-7F0B97662423}" presName="Name23" presStyleLbl="parChTrans1D4" presStyleIdx="5" presStyleCnt="36"/>
      <dgm:spPr/>
      <dgm:t>
        <a:bodyPr/>
        <a:lstStyle/>
        <a:p>
          <a:endParaRPr lang="en-US"/>
        </a:p>
      </dgm:t>
    </dgm:pt>
    <dgm:pt modelId="{B55AA15A-E67A-484C-98FA-144989C3C96C}" type="pres">
      <dgm:prSet presAssocID="{A8B6EDC7-AD75-4C74-B92F-64A3E405E4D7}" presName="hierRoot4" presStyleCnt="0"/>
      <dgm:spPr/>
    </dgm:pt>
    <dgm:pt modelId="{7DCFB410-877D-4A19-B2B7-8E2EC12BC17C}" type="pres">
      <dgm:prSet presAssocID="{A8B6EDC7-AD75-4C74-B92F-64A3E405E4D7}" presName="composite4" presStyleCnt="0"/>
      <dgm:spPr/>
    </dgm:pt>
    <dgm:pt modelId="{790F543D-1A37-4D5F-A7F7-B78215F2E5C3}" type="pres">
      <dgm:prSet presAssocID="{A8B6EDC7-AD75-4C74-B92F-64A3E405E4D7}" presName="background4" presStyleLbl="node4" presStyleIdx="5" presStyleCnt="36"/>
      <dgm:spPr/>
    </dgm:pt>
    <dgm:pt modelId="{CEEC8A2E-A038-4C89-AB94-B30988B2AD08}" type="pres">
      <dgm:prSet presAssocID="{A8B6EDC7-AD75-4C74-B92F-64A3E405E4D7}" presName="text4" presStyleLbl="fgAcc4" presStyleIdx="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7F8B0-8788-4454-A09A-7846B7840B63}" type="pres">
      <dgm:prSet presAssocID="{A8B6EDC7-AD75-4C74-B92F-64A3E405E4D7}" presName="hierChild5" presStyleCnt="0"/>
      <dgm:spPr/>
    </dgm:pt>
    <dgm:pt modelId="{619A86F0-176F-4D3A-932A-B482914BE0E5}" type="pres">
      <dgm:prSet presAssocID="{7F61DA88-D810-43BF-A709-748BC0948EAA}" presName="Name23" presStyleLbl="parChTrans1D4" presStyleIdx="6" presStyleCnt="36"/>
      <dgm:spPr/>
      <dgm:t>
        <a:bodyPr/>
        <a:lstStyle/>
        <a:p>
          <a:endParaRPr lang="en-US"/>
        </a:p>
      </dgm:t>
    </dgm:pt>
    <dgm:pt modelId="{30D51CFF-1CFF-446B-BC55-FC573DBFE53F}" type="pres">
      <dgm:prSet presAssocID="{58CF1EA9-3040-4FE1-B23C-1D644F9FE249}" presName="hierRoot4" presStyleCnt="0"/>
      <dgm:spPr/>
    </dgm:pt>
    <dgm:pt modelId="{515F6A45-87F6-4537-AF7D-857E28208DED}" type="pres">
      <dgm:prSet presAssocID="{58CF1EA9-3040-4FE1-B23C-1D644F9FE249}" presName="composite4" presStyleCnt="0"/>
      <dgm:spPr/>
    </dgm:pt>
    <dgm:pt modelId="{2F51B4AF-25F9-4250-95C3-69243842DC16}" type="pres">
      <dgm:prSet presAssocID="{58CF1EA9-3040-4FE1-B23C-1D644F9FE249}" presName="background4" presStyleLbl="node4" presStyleIdx="6" presStyleCnt="36"/>
      <dgm:spPr/>
    </dgm:pt>
    <dgm:pt modelId="{C5C7E28F-670D-431A-B987-388D878A4B36}" type="pres">
      <dgm:prSet presAssocID="{58CF1EA9-3040-4FE1-B23C-1D644F9FE249}" presName="text4" presStyleLbl="fgAcc4" presStyleIdx="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29A83-D410-4BFA-83A9-838926154AAB}" type="pres">
      <dgm:prSet presAssocID="{58CF1EA9-3040-4FE1-B23C-1D644F9FE249}" presName="hierChild5" presStyleCnt="0"/>
      <dgm:spPr/>
    </dgm:pt>
    <dgm:pt modelId="{4BACEFB4-8072-4047-AA8E-004D3B50F9D3}" type="pres">
      <dgm:prSet presAssocID="{1A310DA8-BDE3-403B-A2DA-9DCD76A05FD8}" presName="Name23" presStyleLbl="parChTrans1D4" presStyleIdx="7" presStyleCnt="36"/>
      <dgm:spPr/>
      <dgm:t>
        <a:bodyPr/>
        <a:lstStyle/>
        <a:p>
          <a:endParaRPr lang="en-US"/>
        </a:p>
      </dgm:t>
    </dgm:pt>
    <dgm:pt modelId="{05442371-02CB-4BDC-B32C-8E536CF1035D}" type="pres">
      <dgm:prSet presAssocID="{F734B3CE-E7D5-4821-A357-340E93E8A31B}" presName="hierRoot4" presStyleCnt="0"/>
      <dgm:spPr/>
    </dgm:pt>
    <dgm:pt modelId="{E06E862E-6EAC-46B3-BB1F-47A9E45376B5}" type="pres">
      <dgm:prSet presAssocID="{F734B3CE-E7D5-4821-A357-340E93E8A31B}" presName="composite4" presStyleCnt="0"/>
      <dgm:spPr/>
    </dgm:pt>
    <dgm:pt modelId="{B766D5FD-C068-4A91-A5B6-741DEB420ADB}" type="pres">
      <dgm:prSet presAssocID="{F734B3CE-E7D5-4821-A357-340E93E8A31B}" presName="background4" presStyleLbl="node4" presStyleIdx="7" presStyleCnt="36"/>
      <dgm:spPr/>
    </dgm:pt>
    <dgm:pt modelId="{E969D132-0865-424D-BB2B-A6EFA012F825}" type="pres">
      <dgm:prSet presAssocID="{F734B3CE-E7D5-4821-A357-340E93E8A31B}" presName="text4" presStyleLbl="fgAcc4" presStyleIdx="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EF3E7-A3EC-40D0-8C09-7A5661C4119F}" type="pres">
      <dgm:prSet presAssocID="{F734B3CE-E7D5-4821-A357-340E93E8A31B}" presName="hierChild5" presStyleCnt="0"/>
      <dgm:spPr/>
    </dgm:pt>
    <dgm:pt modelId="{988AA487-5747-4B68-9F86-E09513F4E8DE}" type="pres">
      <dgm:prSet presAssocID="{07E13DBC-F972-4A4D-BA0F-6F11AF343170}" presName="Name23" presStyleLbl="parChTrans1D4" presStyleIdx="8" presStyleCnt="36"/>
      <dgm:spPr/>
      <dgm:t>
        <a:bodyPr/>
        <a:lstStyle/>
        <a:p>
          <a:endParaRPr lang="en-US"/>
        </a:p>
      </dgm:t>
    </dgm:pt>
    <dgm:pt modelId="{4E78176B-C8E1-4D9E-84E0-AE52D03930FF}" type="pres">
      <dgm:prSet presAssocID="{F82A63B1-517A-4456-B6BA-9D21653331E1}" presName="hierRoot4" presStyleCnt="0"/>
      <dgm:spPr/>
    </dgm:pt>
    <dgm:pt modelId="{9E9050D6-2587-43C0-BE93-98C11578F5A9}" type="pres">
      <dgm:prSet presAssocID="{F82A63B1-517A-4456-B6BA-9D21653331E1}" presName="composite4" presStyleCnt="0"/>
      <dgm:spPr/>
    </dgm:pt>
    <dgm:pt modelId="{193941F3-4244-4A3C-9E58-C37943DA6810}" type="pres">
      <dgm:prSet presAssocID="{F82A63B1-517A-4456-B6BA-9D21653331E1}" presName="background4" presStyleLbl="node4" presStyleIdx="8" presStyleCnt="36"/>
      <dgm:spPr/>
    </dgm:pt>
    <dgm:pt modelId="{1E7168F6-4A64-48FD-909F-83070BF80091}" type="pres">
      <dgm:prSet presAssocID="{F82A63B1-517A-4456-B6BA-9D21653331E1}" presName="text4" presStyleLbl="fgAcc4" presStyleIdx="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6281D-4662-4B4B-B207-2AB965F6251C}" type="pres">
      <dgm:prSet presAssocID="{F82A63B1-517A-4456-B6BA-9D21653331E1}" presName="hierChild5" presStyleCnt="0"/>
      <dgm:spPr/>
    </dgm:pt>
    <dgm:pt modelId="{DD355C56-331F-4E50-A390-6E75B9FFF46C}" type="pres">
      <dgm:prSet presAssocID="{388B7E2B-FF2B-43EF-B49C-714EB07AF2FC}" presName="Name23" presStyleLbl="parChTrans1D4" presStyleIdx="9" presStyleCnt="36"/>
      <dgm:spPr/>
      <dgm:t>
        <a:bodyPr/>
        <a:lstStyle/>
        <a:p>
          <a:endParaRPr lang="en-US"/>
        </a:p>
      </dgm:t>
    </dgm:pt>
    <dgm:pt modelId="{8C96D0D2-17D5-4801-9E3A-095A68E502FA}" type="pres">
      <dgm:prSet presAssocID="{E3645873-B80D-472E-8573-A88AB637A87C}" presName="hierRoot4" presStyleCnt="0"/>
      <dgm:spPr/>
    </dgm:pt>
    <dgm:pt modelId="{B0E8BE16-E2F5-4DCF-9534-C86139CEAA3E}" type="pres">
      <dgm:prSet presAssocID="{E3645873-B80D-472E-8573-A88AB637A87C}" presName="composite4" presStyleCnt="0"/>
      <dgm:spPr/>
    </dgm:pt>
    <dgm:pt modelId="{84D703AA-F3FD-4466-923D-CB9EAA1AB6D4}" type="pres">
      <dgm:prSet presAssocID="{E3645873-B80D-472E-8573-A88AB637A87C}" presName="background4" presStyleLbl="node4" presStyleIdx="9" presStyleCnt="36"/>
      <dgm:spPr/>
    </dgm:pt>
    <dgm:pt modelId="{C6C59479-43AB-427C-A44E-E3CC6AD32D64}" type="pres">
      <dgm:prSet presAssocID="{E3645873-B80D-472E-8573-A88AB637A87C}" presName="text4" presStyleLbl="fgAcc4" presStyleIdx="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2B145-55F4-480C-B77E-EF4F10BBE3A0}" type="pres">
      <dgm:prSet presAssocID="{E3645873-B80D-472E-8573-A88AB637A87C}" presName="hierChild5" presStyleCnt="0"/>
      <dgm:spPr/>
    </dgm:pt>
    <dgm:pt modelId="{00B85270-80B3-40BC-8A48-9A3C3C2308BE}" type="pres">
      <dgm:prSet presAssocID="{0FF2D4C8-C0C2-44CD-9D7A-A08E8242F878}" presName="Name23" presStyleLbl="parChTrans1D4" presStyleIdx="10" presStyleCnt="36"/>
      <dgm:spPr/>
      <dgm:t>
        <a:bodyPr/>
        <a:lstStyle/>
        <a:p>
          <a:endParaRPr lang="en-US"/>
        </a:p>
      </dgm:t>
    </dgm:pt>
    <dgm:pt modelId="{86F065D6-4A68-44F7-9265-4FA4AE5E98F1}" type="pres">
      <dgm:prSet presAssocID="{84AA312C-4A3B-47F8-BE25-B8EF9AB2C416}" presName="hierRoot4" presStyleCnt="0"/>
      <dgm:spPr/>
    </dgm:pt>
    <dgm:pt modelId="{570CDEDC-4690-4A4D-8494-05A4995EB84B}" type="pres">
      <dgm:prSet presAssocID="{84AA312C-4A3B-47F8-BE25-B8EF9AB2C416}" presName="composite4" presStyleCnt="0"/>
      <dgm:spPr/>
    </dgm:pt>
    <dgm:pt modelId="{AE4C4BF2-BF32-46FE-B28A-7BA56E7B8FC8}" type="pres">
      <dgm:prSet presAssocID="{84AA312C-4A3B-47F8-BE25-B8EF9AB2C416}" presName="background4" presStyleLbl="node4" presStyleIdx="10" presStyleCnt="36"/>
      <dgm:spPr/>
    </dgm:pt>
    <dgm:pt modelId="{784D56A7-ABD9-4D84-88DC-2118C0C2B0D1}" type="pres">
      <dgm:prSet presAssocID="{84AA312C-4A3B-47F8-BE25-B8EF9AB2C416}" presName="text4" presStyleLbl="fgAcc4" presStyleIdx="1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DED5E-C2F9-4A2A-9FFA-762C18C6779A}" type="pres">
      <dgm:prSet presAssocID="{84AA312C-4A3B-47F8-BE25-B8EF9AB2C416}" presName="hierChild5" presStyleCnt="0"/>
      <dgm:spPr/>
    </dgm:pt>
    <dgm:pt modelId="{A0344152-E760-43FD-BB5D-39C5FA87CDEE}" type="pres">
      <dgm:prSet presAssocID="{F2627303-5827-4066-B80D-77CF5C9E2633}" presName="Name23" presStyleLbl="parChTrans1D4" presStyleIdx="11" presStyleCnt="36"/>
      <dgm:spPr/>
      <dgm:t>
        <a:bodyPr/>
        <a:lstStyle/>
        <a:p>
          <a:endParaRPr lang="en-US"/>
        </a:p>
      </dgm:t>
    </dgm:pt>
    <dgm:pt modelId="{44C1790D-E327-4E12-9443-D1C1EECB8DDD}" type="pres">
      <dgm:prSet presAssocID="{D0450EFA-9B9C-4336-BC64-F1C603A0A3E4}" presName="hierRoot4" presStyleCnt="0"/>
      <dgm:spPr/>
    </dgm:pt>
    <dgm:pt modelId="{A2FCC580-5FBB-4044-8D5D-5FCD1F5BD5FC}" type="pres">
      <dgm:prSet presAssocID="{D0450EFA-9B9C-4336-BC64-F1C603A0A3E4}" presName="composite4" presStyleCnt="0"/>
      <dgm:spPr/>
    </dgm:pt>
    <dgm:pt modelId="{308DC787-5B32-44DA-8C0F-1A105832CDC9}" type="pres">
      <dgm:prSet presAssocID="{D0450EFA-9B9C-4336-BC64-F1C603A0A3E4}" presName="background4" presStyleLbl="node4" presStyleIdx="11" presStyleCnt="36"/>
      <dgm:spPr/>
    </dgm:pt>
    <dgm:pt modelId="{4549FB4E-D6C4-4C64-81CF-EE1EEBFB7D8D}" type="pres">
      <dgm:prSet presAssocID="{D0450EFA-9B9C-4336-BC64-F1C603A0A3E4}" presName="text4" presStyleLbl="fgAcc4" presStyleIdx="1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0A08B-0D95-4BE7-B9FD-8750F62C052A}" type="pres">
      <dgm:prSet presAssocID="{D0450EFA-9B9C-4336-BC64-F1C603A0A3E4}" presName="hierChild5" presStyleCnt="0"/>
      <dgm:spPr/>
    </dgm:pt>
    <dgm:pt modelId="{DFD29D4A-D6B9-4E03-8713-E60A91F2A190}" type="pres">
      <dgm:prSet presAssocID="{7416876E-F261-4EB7-BD65-A8B7A524BAEA}" presName="Name23" presStyleLbl="parChTrans1D4" presStyleIdx="12" presStyleCnt="36"/>
      <dgm:spPr/>
      <dgm:t>
        <a:bodyPr/>
        <a:lstStyle/>
        <a:p>
          <a:endParaRPr lang="en-US"/>
        </a:p>
      </dgm:t>
    </dgm:pt>
    <dgm:pt modelId="{26A93D43-5C97-4D42-9755-4706A3320CCA}" type="pres">
      <dgm:prSet presAssocID="{93D9F9E4-64A4-4154-A1AD-19A11525135D}" presName="hierRoot4" presStyleCnt="0"/>
      <dgm:spPr/>
    </dgm:pt>
    <dgm:pt modelId="{3971146F-85FF-491F-8411-C9C91E4362FA}" type="pres">
      <dgm:prSet presAssocID="{93D9F9E4-64A4-4154-A1AD-19A11525135D}" presName="composite4" presStyleCnt="0"/>
      <dgm:spPr/>
    </dgm:pt>
    <dgm:pt modelId="{FD30014F-2B36-4DC0-81C5-EC97581239AE}" type="pres">
      <dgm:prSet presAssocID="{93D9F9E4-64A4-4154-A1AD-19A11525135D}" presName="background4" presStyleLbl="node4" presStyleIdx="12" presStyleCnt="36"/>
      <dgm:spPr/>
    </dgm:pt>
    <dgm:pt modelId="{A8A3E30F-32FF-4A3C-9C38-150287953C65}" type="pres">
      <dgm:prSet presAssocID="{93D9F9E4-64A4-4154-A1AD-19A11525135D}" presName="text4" presStyleLbl="fgAcc4" presStyleIdx="1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A80CC-A20A-46FA-9F9A-3DDCAFCFA44F}" type="pres">
      <dgm:prSet presAssocID="{93D9F9E4-64A4-4154-A1AD-19A11525135D}" presName="hierChild5" presStyleCnt="0"/>
      <dgm:spPr/>
    </dgm:pt>
    <dgm:pt modelId="{35701AA6-D055-450D-95A8-98A4565CBE93}" type="pres">
      <dgm:prSet presAssocID="{C79DC0AC-9A19-46D7-8906-985C43837D13}" presName="Name23" presStyleLbl="parChTrans1D4" presStyleIdx="13" presStyleCnt="36"/>
      <dgm:spPr/>
      <dgm:t>
        <a:bodyPr/>
        <a:lstStyle/>
        <a:p>
          <a:endParaRPr lang="en-US"/>
        </a:p>
      </dgm:t>
    </dgm:pt>
    <dgm:pt modelId="{D4F64369-C8EB-4531-BB4E-CEDF1CE31E59}" type="pres">
      <dgm:prSet presAssocID="{8912EBA9-D67C-401B-A057-52829442170A}" presName="hierRoot4" presStyleCnt="0"/>
      <dgm:spPr/>
    </dgm:pt>
    <dgm:pt modelId="{2CCD4B02-5680-4391-A5B0-AB4D7009988C}" type="pres">
      <dgm:prSet presAssocID="{8912EBA9-D67C-401B-A057-52829442170A}" presName="composite4" presStyleCnt="0"/>
      <dgm:spPr/>
    </dgm:pt>
    <dgm:pt modelId="{085D2DC0-2BF1-4A63-B0CA-511D0481E521}" type="pres">
      <dgm:prSet presAssocID="{8912EBA9-D67C-401B-A057-52829442170A}" presName="background4" presStyleLbl="node4" presStyleIdx="13" presStyleCnt="36"/>
      <dgm:spPr/>
    </dgm:pt>
    <dgm:pt modelId="{EB13F16E-CD1D-406F-AE1B-A345BF86F851}" type="pres">
      <dgm:prSet presAssocID="{8912EBA9-D67C-401B-A057-52829442170A}" presName="text4" presStyleLbl="fgAcc4" presStyleIdx="1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7478A-16EF-4A04-80DB-B33FB5F7473C}" type="pres">
      <dgm:prSet presAssocID="{8912EBA9-D67C-401B-A057-52829442170A}" presName="hierChild5" presStyleCnt="0"/>
      <dgm:spPr/>
    </dgm:pt>
    <dgm:pt modelId="{EC70468B-B379-4F52-AC7A-39FBA51A2872}" type="pres">
      <dgm:prSet presAssocID="{89791242-8CD5-4CB2-B820-47A23F483A72}" presName="Name23" presStyleLbl="parChTrans1D4" presStyleIdx="14" presStyleCnt="36"/>
      <dgm:spPr/>
      <dgm:t>
        <a:bodyPr/>
        <a:lstStyle/>
        <a:p>
          <a:endParaRPr lang="en-US"/>
        </a:p>
      </dgm:t>
    </dgm:pt>
    <dgm:pt modelId="{37519A04-092E-45BD-AB02-A0F50344FDB3}" type="pres">
      <dgm:prSet presAssocID="{4FBE50E7-9FD1-4372-8113-52019A1EF649}" presName="hierRoot4" presStyleCnt="0"/>
      <dgm:spPr/>
    </dgm:pt>
    <dgm:pt modelId="{9860C15F-BBFD-4C64-8AD6-456BC9BA15BB}" type="pres">
      <dgm:prSet presAssocID="{4FBE50E7-9FD1-4372-8113-52019A1EF649}" presName="composite4" presStyleCnt="0"/>
      <dgm:spPr/>
    </dgm:pt>
    <dgm:pt modelId="{CB7F2D8F-D215-4E37-82C4-CA87A4727124}" type="pres">
      <dgm:prSet presAssocID="{4FBE50E7-9FD1-4372-8113-52019A1EF649}" presName="background4" presStyleLbl="node4" presStyleIdx="14" presStyleCnt="36"/>
      <dgm:spPr/>
    </dgm:pt>
    <dgm:pt modelId="{F74D4146-C993-40CA-91D6-3BC1422E7522}" type="pres">
      <dgm:prSet presAssocID="{4FBE50E7-9FD1-4372-8113-52019A1EF649}" presName="text4" presStyleLbl="fgAcc4" presStyleIdx="1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C2356F-7C9A-4364-9866-AACE913B3367}" type="pres">
      <dgm:prSet presAssocID="{4FBE50E7-9FD1-4372-8113-52019A1EF649}" presName="hierChild5" presStyleCnt="0"/>
      <dgm:spPr/>
    </dgm:pt>
    <dgm:pt modelId="{55E3AD7A-197B-4D03-B31B-C288BC9A8A64}" type="pres">
      <dgm:prSet presAssocID="{5F3F5358-6FA7-4DE9-8142-0E02601D4002}" presName="Name23" presStyleLbl="parChTrans1D4" presStyleIdx="15" presStyleCnt="36"/>
      <dgm:spPr/>
      <dgm:t>
        <a:bodyPr/>
        <a:lstStyle/>
        <a:p>
          <a:endParaRPr lang="en-US"/>
        </a:p>
      </dgm:t>
    </dgm:pt>
    <dgm:pt modelId="{8F017587-960B-4907-AF63-EFB7ED522734}" type="pres">
      <dgm:prSet presAssocID="{29F42304-875A-4D6F-976A-27934C68636C}" presName="hierRoot4" presStyleCnt="0"/>
      <dgm:spPr/>
    </dgm:pt>
    <dgm:pt modelId="{2E7EA89D-815D-4DD3-BE67-BD3F880676C9}" type="pres">
      <dgm:prSet presAssocID="{29F42304-875A-4D6F-976A-27934C68636C}" presName="composite4" presStyleCnt="0"/>
      <dgm:spPr/>
    </dgm:pt>
    <dgm:pt modelId="{DBA7C69D-4EA6-4CD3-9D50-1F81163335BD}" type="pres">
      <dgm:prSet presAssocID="{29F42304-875A-4D6F-976A-27934C68636C}" presName="background4" presStyleLbl="node4" presStyleIdx="15" presStyleCnt="36"/>
      <dgm:spPr/>
    </dgm:pt>
    <dgm:pt modelId="{0B7E0889-CA2C-49AA-B351-6F139F82CA84}" type="pres">
      <dgm:prSet presAssocID="{29F42304-875A-4D6F-976A-27934C68636C}" presName="text4" presStyleLbl="fgAcc4" presStyleIdx="1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51B1-69E2-4B2B-A7D6-1877D63D4921}" type="pres">
      <dgm:prSet presAssocID="{29F42304-875A-4D6F-976A-27934C68636C}" presName="hierChild5" presStyleCnt="0"/>
      <dgm:spPr/>
    </dgm:pt>
    <dgm:pt modelId="{733A2CD6-D412-433B-BFD9-402C00831D66}" type="pres">
      <dgm:prSet presAssocID="{D4760A60-1A12-4DEB-B930-0D5E88098148}" presName="Name23" presStyleLbl="parChTrans1D4" presStyleIdx="16" presStyleCnt="36"/>
      <dgm:spPr/>
      <dgm:t>
        <a:bodyPr/>
        <a:lstStyle/>
        <a:p>
          <a:endParaRPr lang="en-US"/>
        </a:p>
      </dgm:t>
    </dgm:pt>
    <dgm:pt modelId="{26AB5333-6218-46ED-B678-CAC5C393E0C3}" type="pres">
      <dgm:prSet presAssocID="{B0D86E0B-1359-4471-A3C9-A3276D181A3C}" presName="hierRoot4" presStyleCnt="0"/>
      <dgm:spPr/>
    </dgm:pt>
    <dgm:pt modelId="{100C1191-A8AE-4B71-8E88-71DDE6F178D7}" type="pres">
      <dgm:prSet presAssocID="{B0D86E0B-1359-4471-A3C9-A3276D181A3C}" presName="composite4" presStyleCnt="0"/>
      <dgm:spPr/>
    </dgm:pt>
    <dgm:pt modelId="{3C17CC4E-3F6D-455E-9367-A290AEDBCE28}" type="pres">
      <dgm:prSet presAssocID="{B0D86E0B-1359-4471-A3C9-A3276D181A3C}" presName="background4" presStyleLbl="node4" presStyleIdx="16" presStyleCnt="36"/>
      <dgm:spPr/>
    </dgm:pt>
    <dgm:pt modelId="{D4DBAAB1-FB0E-42C0-A2C8-A0B430431735}" type="pres">
      <dgm:prSet presAssocID="{B0D86E0B-1359-4471-A3C9-A3276D181A3C}" presName="text4" presStyleLbl="fgAcc4" presStyleIdx="1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777A06-22E2-42C3-8B11-F148BE1F59F8}" type="pres">
      <dgm:prSet presAssocID="{B0D86E0B-1359-4471-A3C9-A3276D181A3C}" presName="hierChild5" presStyleCnt="0"/>
      <dgm:spPr/>
    </dgm:pt>
    <dgm:pt modelId="{1D3FECD8-5D55-4958-B498-DD57F2565C2F}" type="pres">
      <dgm:prSet presAssocID="{7951D6CF-BCE5-458A-B4DA-48B43DAF78D7}" presName="Name23" presStyleLbl="parChTrans1D4" presStyleIdx="17" presStyleCnt="36"/>
      <dgm:spPr/>
      <dgm:t>
        <a:bodyPr/>
        <a:lstStyle/>
        <a:p>
          <a:endParaRPr lang="en-US"/>
        </a:p>
      </dgm:t>
    </dgm:pt>
    <dgm:pt modelId="{333AEB61-B921-4196-9C7F-CF701778C876}" type="pres">
      <dgm:prSet presAssocID="{FB132406-35DF-4CD9-BC4B-1F91F3563D5D}" presName="hierRoot4" presStyleCnt="0"/>
      <dgm:spPr/>
    </dgm:pt>
    <dgm:pt modelId="{344C09D1-10C6-49D9-B070-75F8D72811E1}" type="pres">
      <dgm:prSet presAssocID="{FB132406-35DF-4CD9-BC4B-1F91F3563D5D}" presName="composite4" presStyleCnt="0"/>
      <dgm:spPr/>
    </dgm:pt>
    <dgm:pt modelId="{F0BBD362-F21E-4C1F-AACC-A4A26E60B513}" type="pres">
      <dgm:prSet presAssocID="{FB132406-35DF-4CD9-BC4B-1F91F3563D5D}" presName="background4" presStyleLbl="node4" presStyleIdx="17" presStyleCnt="36"/>
      <dgm:spPr/>
    </dgm:pt>
    <dgm:pt modelId="{E4A5767D-E519-45DF-B8D7-ED6B48AA52B8}" type="pres">
      <dgm:prSet presAssocID="{FB132406-35DF-4CD9-BC4B-1F91F3563D5D}" presName="text4" presStyleLbl="fgAcc4" presStyleIdx="1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F6D2A-29C1-41D9-B176-744408892575}" type="pres">
      <dgm:prSet presAssocID="{FB132406-35DF-4CD9-BC4B-1F91F3563D5D}" presName="hierChild5" presStyleCnt="0"/>
      <dgm:spPr/>
    </dgm:pt>
    <dgm:pt modelId="{FB702085-1673-4BCF-AD42-DD3838F2FA9F}" type="pres">
      <dgm:prSet presAssocID="{6E38ED2E-AA33-455D-9FCB-13028D5CEB4A}" presName="Name23" presStyleLbl="parChTrans1D4" presStyleIdx="18" presStyleCnt="36"/>
      <dgm:spPr/>
      <dgm:t>
        <a:bodyPr/>
        <a:lstStyle/>
        <a:p>
          <a:endParaRPr lang="en-US"/>
        </a:p>
      </dgm:t>
    </dgm:pt>
    <dgm:pt modelId="{7FA27A65-3D7A-4579-9B07-335A3C624128}" type="pres">
      <dgm:prSet presAssocID="{28B690C5-E831-40F2-9F20-E9C06F122285}" presName="hierRoot4" presStyleCnt="0"/>
      <dgm:spPr/>
    </dgm:pt>
    <dgm:pt modelId="{F3FE05E7-8AC1-4999-B862-CBFAF4A2B7CF}" type="pres">
      <dgm:prSet presAssocID="{28B690C5-E831-40F2-9F20-E9C06F122285}" presName="composite4" presStyleCnt="0"/>
      <dgm:spPr/>
    </dgm:pt>
    <dgm:pt modelId="{81D3A939-4C1F-46DD-8EDE-D64528281C7B}" type="pres">
      <dgm:prSet presAssocID="{28B690C5-E831-40F2-9F20-E9C06F122285}" presName="background4" presStyleLbl="node4" presStyleIdx="18" presStyleCnt="36"/>
      <dgm:spPr/>
    </dgm:pt>
    <dgm:pt modelId="{1BDC6F80-B99D-4889-8F1E-ED21DFBA6CF5}" type="pres">
      <dgm:prSet presAssocID="{28B690C5-E831-40F2-9F20-E9C06F122285}" presName="text4" presStyleLbl="fgAcc4" presStyleIdx="1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4791A-9716-4F23-A47E-8E6483302203}" type="pres">
      <dgm:prSet presAssocID="{28B690C5-E831-40F2-9F20-E9C06F122285}" presName="hierChild5" presStyleCnt="0"/>
      <dgm:spPr/>
    </dgm:pt>
    <dgm:pt modelId="{5A771252-BEA2-48F3-9C27-3E44A2994A02}" type="pres">
      <dgm:prSet presAssocID="{B4E0C9BF-4308-421D-9CFF-C4EF2996E433}" presName="Name23" presStyleLbl="parChTrans1D4" presStyleIdx="19" presStyleCnt="36"/>
      <dgm:spPr/>
      <dgm:t>
        <a:bodyPr/>
        <a:lstStyle/>
        <a:p>
          <a:endParaRPr lang="en-US"/>
        </a:p>
      </dgm:t>
    </dgm:pt>
    <dgm:pt modelId="{FA1745CF-DAA0-4864-986D-ED66FDE06450}" type="pres">
      <dgm:prSet presAssocID="{1291F739-A403-4562-ACB9-157E728D2910}" presName="hierRoot4" presStyleCnt="0"/>
      <dgm:spPr/>
    </dgm:pt>
    <dgm:pt modelId="{8FBE3278-C92F-4A9B-8E68-901137689553}" type="pres">
      <dgm:prSet presAssocID="{1291F739-A403-4562-ACB9-157E728D2910}" presName="composite4" presStyleCnt="0"/>
      <dgm:spPr/>
    </dgm:pt>
    <dgm:pt modelId="{A9AF11E7-3331-4AC1-A04F-0297090AE14D}" type="pres">
      <dgm:prSet presAssocID="{1291F739-A403-4562-ACB9-157E728D2910}" presName="background4" presStyleLbl="node4" presStyleIdx="19" presStyleCnt="36"/>
      <dgm:spPr/>
    </dgm:pt>
    <dgm:pt modelId="{DF7450A5-E268-49D8-B172-3F7E1EF54483}" type="pres">
      <dgm:prSet presAssocID="{1291F739-A403-4562-ACB9-157E728D2910}" presName="text4" presStyleLbl="fgAcc4" presStyleIdx="1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19B52D-4AC4-4E2E-A0A6-867291FF31CD}" type="pres">
      <dgm:prSet presAssocID="{1291F739-A403-4562-ACB9-157E728D2910}" presName="hierChild5" presStyleCnt="0"/>
      <dgm:spPr/>
    </dgm:pt>
    <dgm:pt modelId="{71BAF74E-5F77-475D-83B0-5C3FD45A9CAB}" type="pres">
      <dgm:prSet presAssocID="{CBCC7A29-AD99-4886-89E9-FC0BF4750BFD}" presName="Name23" presStyleLbl="parChTrans1D4" presStyleIdx="20" presStyleCnt="36"/>
      <dgm:spPr/>
      <dgm:t>
        <a:bodyPr/>
        <a:lstStyle/>
        <a:p>
          <a:endParaRPr lang="en-US"/>
        </a:p>
      </dgm:t>
    </dgm:pt>
    <dgm:pt modelId="{BBB4A226-2A7A-42CC-B6F7-696F2C4ADE70}" type="pres">
      <dgm:prSet presAssocID="{B9E0A71E-EB68-497D-979E-5FC52AAD7CFC}" presName="hierRoot4" presStyleCnt="0"/>
      <dgm:spPr/>
    </dgm:pt>
    <dgm:pt modelId="{CBA86DE5-8C74-4A2F-99C8-D505CE940E0A}" type="pres">
      <dgm:prSet presAssocID="{B9E0A71E-EB68-497D-979E-5FC52AAD7CFC}" presName="composite4" presStyleCnt="0"/>
      <dgm:spPr/>
    </dgm:pt>
    <dgm:pt modelId="{AA688CD5-08AC-4647-9203-3C98F559320C}" type="pres">
      <dgm:prSet presAssocID="{B9E0A71E-EB68-497D-979E-5FC52AAD7CFC}" presName="background4" presStyleLbl="node4" presStyleIdx="20" presStyleCnt="36"/>
      <dgm:spPr/>
    </dgm:pt>
    <dgm:pt modelId="{6A380737-6572-4DE6-86F2-2F98EF9E0099}" type="pres">
      <dgm:prSet presAssocID="{B9E0A71E-EB68-497D-979E-5FC52AAD7CFC}" presName="text4" presStyleLbl="fgAcc4" presStyleIdx="2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5E463-9238-4295-9CFB-E273B361F170}" type="pres">
      <dgm:prSet presAssocID="{B9E0A71E-EB68-497D-979E-5FC52AAD7CFC}" presName="hierChild5" presStyleCnt="0"/>
      <dgm:spPr/>
    </dgm:pt>
    <dgm:pt modelId="{F0E0AC6B-DCB3-498C-9CAF-2FB4F46B9E55}" type="pres">
      <dgm:prSet presAssocID="{58FEDD88-15F8-4F2F-B081-3E0140DC2669}" presName="Name23" presStyleLbl="parChTrans1D4" presStyleIdx="21" presStyleCnt="36"/>
      <dgm:spPr/>
      <dgm:t>
        <a:bodyPr/>
        <a:lstStyle/>
        <a:p>
          <a:endParaRPr lang="en-US"/>
        </a:p>
      </dgm:t>
    </dgm:pt>
    <dgm:pt modelId="{5E71D94B-657A-4BEA-81E7-06710AD986CC}" type="pres">
      <dgm:prSet presAssocID="{5039FD69-8DA8-4EE8-854B-491B3559AF3F}" presName="hierRoot4" presStyleCnt="0"/>
      <dgm:spPr/>
    </dgm:pt>
    <dgm:pt modelId="{F4A56397-10BB-41CB-9BAE-6245BB1C7962}" type="pres">
      <dgm:prSet presAssocID="{5039FD69-8DA8-4EE8-854B-491B3559AF3F}" presName="composite4" presStyleCnt="0"/>
      <dgm:spPr/>
    </dgm:pt>
    <dgm:pt modelId="{1105DA58-2AEB-43B2-B09F-00DB028B73E1}" type="pres">
      <dgm:prSet presAssocID="{5039FD69-8DA8-4EE8-854B-491B3559AF3F}" presName="background4" presStyleLbl="node4" presStyleIdx="21" presStyleCnt="36"/>
      <dgm:spPr/>
    </dgm:pt>
    <dgm:pt modelId="{E19A54CF-C809-468C-A1B1-82822F99BE8D}" type="pres">
      <dgm:prSet presAssocID="{5039FD69-8DA8-4EE8-854B-491B3559AF3F}" presName="text4" presStyleLbl="fgAcc4" presStyleIdx="2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7A943-211E-4B81-825B-9B0B98D92013}" type="pres">
      <dgm:prSet presAssocID="{5039FD69-8DA8-4EE8-854B-491B3559AF3F}" presName="hierChild5" presStyleCnt="0"/>
      <dgm:spPr/>
    </dgm:pt>
    <dgm:pt modelId="{976E18FD-31DC-4B5E-90B2-D655D274F655}" type="pres">
      <dgm:prSet presAssocID="{CC5D458E-D6A5-4E85-ACC1-672E16352610}" presName="Name23" presStyleLbl="parChTrans1D4" presStyleIdx="22" presStyleCnt="36"/>
      <dgm:spPr/>
      <dgm:t>
        <a:bodyPr/>
        <a:lstStyle/>
        <a:p>
          <a:endParaRPr lang="en-US"/>
        </a:p>
      </dgm:t>
    </dgm:pt>
    <dgm:pt modelId="{D3CB6AD7-BDCC-4A42-85FC-5BB21C55361C}" type="pres">
      <dgm:prSet presAssocID="{F29BCC2C-6550-4AC6-8814-66B89BF14EF9}" presName="hierRoot4" presStyleCnt="0"/>
      <dgm:spPr/>
    </dgm:pt>
    <dgm:pt modelId="{CE4CE691-08AC-4C8E-A93C-DEC43E1D299A}" type="pres">
      <dgm:prSet presAssocID="{F29BCC2C-6550-4AC6-8814-66B89BF14EF9}" presName="composite4" presStyleCnt="0"/>
      <dgm:spPr/>
    </dgm:pt>
    <dgm:pt modelId="{A3F468FE-170A-470D-B2FA-563CFEA9E4A8}" type="pres">
      <dgm:prSet presAssocID="{F29BCC2C-6550-4AC6-8814-66B89BF14EF9}" presName="background4" presStyleLbl="node4" presStyleIdx="22" presStyleCnt="36"/>
      <dgm:spPr/>
    </dgm:pt>
    <dgm:pt modelId="{81D4E53E-0227-486A-9CF1-754DC99D39CD}" type="pres">
      <dgm:prSet presAssocID="{F29BCC2C-6550-4AC6-8814-66B89BF14EF9}" presName="text4" presStyleLbl="fgAcc4" presStyleIdx="2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BC965-A95A-42AA-93C8-5C6ED7EE49F3}" type="pres">
      <dgm:prSet presAssocID="{F29BCC2C-6550-4AC6-8814-66B89BF14EF9}" presName="hierChild5" presStyleCnt="0"/>
      <dgm:spPr/>
    </dgm:pt>
    <dgm:pt modelId="{C8B4C666-EB90-4014-89F6-E9FC8657B89A}" type="pres">
      <dgm:prSet presAssocID="{71346AD5-211E-42A8-A1F0-14E72482BFA6}" presName="Name23" presStyleLbl="parChTrans1D4" presStyleIdx="23" presStyleCnt="36"/>
      <dgm:spPr/>
      <dgm:t>
        <a:bodyPr/>
        <a:lstStyle/>
        <a:p>
          <a:endParaRPr lang="en-US"/>
        </a:p>
      </dgm:t>
    </dgm:pt>
    <dgm:pt modelId="{4754EBB1-CCEB-4431-853A-3D9316BF93EA}" type="pres">
      <dgm:prSet presAssocID="{B4A52FCC-59B5-43E1-B88C-914BA49747DE}" presName="hierRoot4" presStyleCnt="0"/>
      <dgm:spPr/>
    </dgm:pt>
    <dgm:pt modelId="{CD603A2C-4EB8-492F-A706-835A2B54C3A8}" type="pres">
      <dgm:prSet presAssocID="{B4A52FCC-59B5-43E1-B88C-914BA49747DE}" presName="composite4" presStyleCnt="0"/>
      <dgm:spPr/>
    </dgm:pt>
    <dgm:pt modelId="{56424D86-F452-4610-BBFC-4D21E38CBE61}" type="pres">
      <dgm:prSet presAssocID="{B4A52FCC-59B5-43E1-B88C-914BA49747DE}" presName="background4" presStyleLbl="node4" presStyleIdx="23" presStyleCnt="36"/>
      <dgm:spPr/>
    </dgm:pt>
    <dgm:pt modelId="{4DE7C719-EC15-476C-A609-C4349636068C}" type="pres">
      <dgm:prSet presAssocID="{B4A52FCC-59B5-43E1-B88C-914BA49747DE}" presName="text4" presStyleLbl="fgAcc4" presStyleIdx="2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7D6BB-E3C3-4F4A-9BC0-D0E219DEC4A2}" type="pres">
      <dgm:prSet presAssocID="{B4A52FCC-59B5-43E1-B88C-914BA49747DE}" presName="hierChild5" presStyleCnt="0"/>
      <dgm:spPr/>
    </dgm:pt>
    <dgm:pt modelId="{908F5EF5-EDF6-4FDC-BECB-EC4F9FB78051}" type="pres">
      <dgm:prSet presAssocID="{5D12D465-F298-4E1D-BBDD-196723E22E98}" presName="Name23" presStyleLbl="parChTrans1D4" presStyleIdx="24" presStyleCnt="36"/>
      <dgm:spPr/>
      <dgm:t>
        <a:bodyPr/>
        <a:lstStyle/>
        <a:p>
          <a:endParaRPr lang="en-US"/>
        </a:p>
      </dgm:t>
    </dgm:pt>
    <dgm:pt modelId="{C82E87C2-1159-423B-B84F-10574CF73C1A}" type="pres">
      <dgm:prSet presAssocID="{F89220F3-2394-4387-AEF2-61F44645493F}" presName="hierRoot4" presStyleCnt="0"/>
      <dgm:spPr/>
    </dgm:pt>
    <dgm:pt modelId="{64BBCA25-003B-4DFF-84A4-BC7F5175370D}" type="pres">
      <dgm:prSet presAssocID="{F89220F3-2394-4387-AEF2-61F44645493F}" presName="composite4" presStyleCnt="0"/>
      <dgm:spPr/>
    </dgm:pt>
    <dgm:pt modelId="{FA237C84-8602-487C-8086-512E39C042A2}" type="pres">
      <dgm:prSet presAssocID="{F89220F3-2394-4387-AEF2-61F44645493F}" presName="background4" presStyleLbl="node4" presStyleIdx="24" presStyleCnt="36"/>
      <dgm:spPr/>
    </dgm:pt>
    <dgm:pt modelId="{032DF1F7-2485-405D-8C99-327DD0AEC49A}" type="pres">
      <dgm:prSet presAssocID="{F89220F3-2394-4387-AEF2-61F44645493F}" presName="text4" presStyleLbl="fgAcc4" presStyleIdx="2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A31547-01D7-484D-A017-8F2373CD0419}" type="pres">
      <dgm:prSet presAssocID="{F89220F3-2394-4387-AEF2-61F44645493F}" presName="hierChild5" presStyleCnt="0"/>
      <dgm:spPr/>
    </dgm:pt>
    <dgm:pt modelId="{F4028B1C-3BA9-4657-A2B6-34636AD92DD3}" type="pres">
      <dgm:prSet presAssocID="{E61F5339-162C-4416-9FA8-E040A5BA3825}" presName="Name23" presStyleLbl="parChTrans1D4" presStyleIdx="25" presStyleCnt="36"/>
      <dgm:spPr/>
      <dgm:t>
        <a:bodyPr/>
        <a:lstStyle/>
        <a:p>
          <a:endParaRPr lang="en-US"/>
        </a:p>
      </dgm:t>
    </dgm:pt>
    <dgm:pt modelId="{A72798B3-3B59-46DF-94FB-1D3D3A9D6805}" type="pres">
      <dgm:prSet presAssocID="{B8C2F10D-7B9E-4821-9401-6E0BD18C2D42}" presName="hierRoot4" presStyleCnt="0"/>
      <dgm:spPr/>
    </dgm:pt>
    <dgm:pt modelId="{2C2FF1CE-8DEC-44AD-BD63-19614001E0D7}" type="pres">
      <dgm:prSet presAssocID="{B8C2F10D-7B9E-4821-9401-6E0BD18C2D42}" presName="composite4" presStyleCnt="0"/>
      <dgm:spPr/>
    </dgm:pt>
    <dgm:pt modelId="{72E29A29-58F0-486E-A5B2-D3C13DE389B8}" type="pres">
      <dgm:prSet presAssocID="{B8C2F10D-7B9E-4821-9401-6E0BD18C2D42}" presName="background4" presStyleLbl="node4" presStyleIdx="25" presStyleCnt="36"/>
      <dgm:spPr/>
    </dgm:pt>
    <dgm:pt modelId="{EECD5D4B-DC7D-4BBC-B619-54222B69E395}" type="pres">
      <dgm:prSet presAssocID="{B8C2F10D-7B9E-4821-9401-6E0BD18C2D42}" presName="text4" presStyleLbl="fgAcc4" presStyleIdx="2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D9FEDE-836F-486F-92B5-DDCB6CA488DA}" type="pres">
      <dgm:prSet presAssocID="{B8C2F10D-7B9E-4821-9401-6E0BD18C2D42}" presName="hierChild5" presStyleCnt="0"/>
      <dgm:spPr/>
    </dgm:pt>
    <dgm:pt modelId="{BB72DB59-4145-47F6-AA5E-D131B056C2A2}" type="pres">
      <dgm:prSet presAssocID="{43BB0635-CCEC-42B7-AA20-C33C6339A485}" presName="Name23" presStyleLbl="parChTrans1D4" presStyleIdx="26" presStyleCnt="36"/>
      <dgm:spPr/>
      <dgm:t>
        <a:bodyPr/>
        <a:lstStyle/>
        <a:p>
          <a:endParaRPr lang="en-US"/>
        </a:p>
      </dgm:t>
    </dgm:pt>
    <dgm:pt modelId="{76894189-6DC6-4889-9626-638B24049AF7}" type="pres">
      <dgm:prSet presAssocID="{73511EB6-CD29-47B1-8078-840D1AE245D9}" presName="hierRoot4" presStyleCnt="0"/>
      <dgm:spPr/>
    </dgm:pt>
    <dgm:pt modelId="{BEEFA34D-92EB-42B2-A8C5-73238CE473AA}" type="pres">
      <dgm:prSet presAssocID="{73511EB6-CD29-47B1-8078-840D1AE245D9}" presName="composite4" presStyleCnt="0"/>
      <dgm:spPr/>
    </dgm:pt>
    <dgm:pt modelId="{ECC79E67-9045-43E2-9B4E-B7A3808B8C3F}" type="pres">
      <dgm:prSet presAssocID="{73511EB6-CD29-47B1-8078-840D1AE245D9}" presName="background4" presStyleLbl="node4" presStyleIdx="26" presStyleCnt="36"/>
      <dgm:spPr/>
    </dgm:pt>
    <dgm:pt modelId="{9ADBA7DA-AD78-4473-B1CE-AA5531176838}" type="pres">
      <dgm:prSet presAssocID="{73511EB6-CD29-47B1-8078-840D1AE245D9}" presName="text4" presStyleLbl="fgAcc4" presStyleIdx="2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123EE-1EEB-4A4F-B81E-4BF3406AB374}" type="pres">
      <dgm:prSet presAssocID="{73511EB6-CD29-47B1-8078-840D1AE245D9}" presName="hierChild5" presStyleCnt="0"/>
      <dgm:spPr/>
    </dgm:pt>
    <dgm:pt modelId="{21C83CAF-32FD-4041-8FBC-23CD2AB843CC}" type="pres">
      <dgm:prSet presAssocID="{38D0AC6E-E3AA-4D08-B662-2A244EE25C48}" presName="Name23" presStyleLbl="parChTrans1D4" presStyleIdx="27" presStyleCnt="36"/>
      <dgm:spPr/>
      <dgm:t>
        <a:bodyPr/>
        <a:lstStyle/>
        <a:p>
          <a:endParaRPr lang="en-US"/>
        </a:p>
      </dgm:t>
    </dgm:pt>
    <dgm:pt modelId="{AABA36CC-3796-411E-8649-92B9C23CB7C7}" type="pres">
      <dgm:prSet presAssocID="{8292F13E-C285-40C9-9958-161ADA07BE06}" presName="hierRoot4" presStyleCnt="0"/>
      <dgm:spPr/>
    </dgm:pt>
    <dgm:pt modelId="{D275DF48-E93F-4FA0-9BDA-DA92A7DC9D26}" type="pres">
      <dgm:prSet presAssocID="{8292F13E-C285-40C9-9958-161ADA07BE06}" presName="composite4" presStyleCnt="0"/>
      <dgm:spPr/>
    </dgm:pt>
    <dgm:pt modelId="{4495E45E-7393-42C6-A54F-1EF612E63759}" type="pres">
      <dgm:prSet presAssocID="{8292F13E-C285-40C9-9958-161ADA07BE06}" presName="background4" presStyleLbl="node4" presStyleIdx="27" presStyleCnt="36"/>
      <dgm:spPr/>
    </dgm:pt>
    <dgm:pt modelId="{D28125D2-DD67-4429-855D-66E558EAE520}" type="pres">
      <dgm:prSet presAssocID="{8292F13E-C285-40C9-9958-161ADA07BE06}" presName="text4" presStyleLbl="fgAcc4" presStyleIdx="2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8F7E1-6834-4185-9113-6D7043A53811}" type="pres">
      <dgm:prSet presAssocID="{8292F13E-C285-40C9-9958-161ADA07BE06}" presName="hierChild5" presStyleCnt="0"/>
      <dgm:spPr/>
    </dgm:pt>
    <dgm:pt modelId="{D4BD34CB-C335-4089-AA43-244E17585EE7}" type="pres">
      <dgm:prSet presAssocID="{5161B61A-EC8F-4D9E-9D72-3C4A6C08803A}" presName="Name23" presStyleLbl="parChTrans1D4" presStyleIdx="28" presStyleCnt="36"/>
      <dgm:spPr/>
      <dgm:t>
        <a:bodyPr/>
        <a:lstStyle/>
        <a:p>
          <a:endParaRPr lang="en-US"/>
        </a:p>
      </dgm:t>
    </dgm:pt>
    <dgm:pt modelId="{3AE1BDCC-EC64-470E-B3EF-7C2AE08A4AB0}" type="pres">
      <dgm:prSet presAssocID="{5258F372-97D6-4D5C-887C-80793CBBB18B}" presName="hierRoot4" presStyleCnt="0"/>
      <dgm:spPr/>
    </dgm:pt>
    <dgm:pt modelId="{D806A158-5DA0-4DE7-943F-E7441FE77E0B}" type="pres">
      <dgm:prSet presAssocID="{5258F372-97D6-4D5C-887C-80793CBBB18B}" presName="composite4" presStyleCnt="0"/>
      <dgm:spPr/>
    </dgm:pt>
    <dgm:pt modelId="{B41133E0-AAA5-4B82-8628-8E1DE9F3DEAA}" type="pres">
      <dgm:prSet presAssocID="{5258F372-97D6-4D5C-887C-80793CBBB18B}" presName="background4" presStyleLbl="node4" presStyleIdx="28" presStyleCnt="36"/>
      <dgm:spPr/>
    </dgm:pt>
    <dgm:pt modelId="{DED6889B-0097-4354-8E81-DB0210595E49}" type="pres">
      <dgm:prSet presAssocID="{5258F372-97D6-4D5C-887C-80793CBBB18B}" presName="text4" presStyleLbl="fgAcc4" presStyleIdx="2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328CF-B235-4A0D-88D9-4612FDA4C084}" type="pres">
      <dgm:prSet presAssocID="{5258F372-97D6-4D5C-887C-80793CBBB18B}" presName="hierChild5" presStyleCnt="0"/>
      <dgm:spPr/>
    </dgm:pt>
    <dgm:pt modelId="{CEEB9044-4D4C-49AA-881F-D9C9B1105B16}" type="pres">
      <dgm:prSet presAssocID="{883333FD-DE48-4E59-B15D-9F587045F6D9}" presName="Name23" presStyleLbl="parChTrans1D4" presStyleIdx="29" presStyleCnt="36"/>
      <dgm:spPr/>
      <dgm:t>
        <a:bodyPr/>
        <a:lstStyle/>
        <a:p>
          <a:endParaRPr lang="en-US"/>
        </a:p>
      </dgm:t>
    </dgm:pt>
    <dgm:pt modelId="{0D335CD3-E2A8-4FE4-A433-D86B9D38030B}" type="pres">
      <dgm:prSet presAssocID="{29D0A8B4-A617-4410-8CD9-434B07A5D37D}" presName="hierRoot4" presStyleCnt="0"/>
      <dgm:spPr/>
    </dgm:pt>
    <dgm:pt modelId="{0B332290-F5AC-4CC4-A3EE-4147AFC453CC}" type="pres">
      <dgm:prSet presAssocID="{29D0A8B4-A617-4410-8CD9-434B07A5D37D}" presName="composite4" presStyleCnt="0"/>
      <dgm:spPr/>
    </dgm:pt>
    <dgm:pt modelId="{79A8E25E-6AC7-498F-A58F-6D5BE246E35F}" type="pres">
      <dgm:prSet presAssocID="{29D0A8B4-A617-4410-8CD9-434B07A5D37D}" presName="background4" presStyleLbl="node4" presStyleIdx="29" presStyleCnt="36"/>
      <dgm:spPr/>
    </dgm:pt>
    <dgm:pt modelId="{C032D67D-90DB-40F0-8D8C-BCE976294C17}" type="pres">
      <dgm:prSet presAssocID="{29D0A8B4-A617-4410-8CD9-434B07A5D37D}" presName="text4" presStyleLbl="fgAcc4" presStyleIdx="2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CC4AF-6CDF-4AAF-80E7-C31B3D35FE48}" type="pres">
      <dgm:prSet presAssocID="{29D0A8B4-A617-4410-8CD9-434B07A5D37D}" presName="hierChild5" presStyleCnt="0"/>
      <dgm:spPr/>
    </dgm:pt>
    <dgm:pt modelId="{F04343A9-9F09-4C16-A353-7D14602BC7ED}" type="pres">
      <dgm:prSet presAssocID="{37676D7B-5785-446B-91FA-0BDED2B21A69}" presName="Name23" presStyleLbl="parChTrans1D4" presStyleIdx="30" presStyleCnt="36"/>
      <dgm:spPr/>
      <dgm:t>
        <a:bodyPr/>
        <a:lstStyle/>
        <a:p>
          <a:endParaRPr lang="en-US"/>
        </a:p>
      </dgm:t>
    </dgm:pt>
    <dgm:pt modelId="{A3DE6EE5-8770-4509-8188-7087AB15ACAF}" type="pres">
      <dgm:prSet presAssocID="{C2C79370-733A-49C9-86CC-A27A1F13EB4F}" presName="hierRoot4" presStyleCnt="0"/>
      <dgm:spPr/>
    </dgm:pt>
    <dgm:pt modelId="{AE807506-3835-4FEF-BBF4-0D33F154CF35}" type="pres">
      <dgm:prSet presAssocID="{C2C79370-733A-49C9-86CC-A27A1F13EB4F}" presName="composite4" presStyleCnt="0"/>
      <dgm:spPr/>
    </dgm:pt>
    <dgm:pt modelId="{47C2BB12-E6DB-4E90-89CD-5DFE46453748}" type="pres">
      <dgm:prSet presAssocID="{C2C79370-733A-49C9-86CC-A27A1F13EB4F}" presName="background4" presStyleLbl="node4" presStyleIdx="30" presStyleCnt="36"/>
      <dgm:spPr/>
    </dgm:pt>
    <dgm:pt modelId="{9855562A-D4BB-4CC8-8B02-20330BA71B55}" type="pres">
      <dgm:prSet presAssocID="{C2C79370-733A-49C9-86CC-A27A1F13EB4F}" presName="text4" presStyleLbl="fgAcc4" presStyleIdx="3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DF0DB-49CA-4ADF-BD83-D9B72DE6CE95}" type="pres">
      <dgm:prSet presAssocID="{C2C79370-733A-49C9-86CC-A27A1F13EB4F}" presName="hierChild5" presStyleCnt="0"/>
      <dgm:spPr/>
    </dgm:pt>
    <dgm:pt modelId="{DEE4C359-3448-4023-A97C-DAF316ED8968}" type="pres">
      <dgm:prSet presAssocID="{1136456D-5169-41BD-AB06-F16F8AB13C34}" presName="Name23" presStyleLbl="parChTrans1D4" presStyleIdx="31" presStyleCnt="36"/>
      <dgm:spPr/>
      <dgm:t>
        <a:bodyPr/>
        <a:lstStyle/>
        <a:p>
          <a:endParaRPr lang="en-US"/>
        </a:p>
      </dgm:t>
    </dgm:pt>
    <dgm:pt modelId="{E24657AB-FC5B-4E92-94B5-4E5C856ACB81}" type="pres">
      <dgm:prSet presAssocID="{298AB2BD-C544-41B7-B839-0A99F39773E7}" presName="hierRoot4" presStyleCnt="0"/>
      <dgm:spPr/>
    </dgm:pt>
    <dgm:pt modelId="{EA78119B-F4D9-449F-B513-D6BBF760C8B9}" type="pres">
      <dgm:prSet presAssocID="{298AB2BD-C544-41B7-B839-0A99F39773E7}" presName="composite4" presStyleCnt="0"/>
      <dgm:spPr/>
    </dgm:pt>
    <dgm:pt modelId="{6A6B0706-F3A3-475B-8CA0-71AC12E22794}" type="pres">
      <dgm:prSet presAssocID="{298AB2BD-C544-41B7-B839-0A99F39773E7}" presName="background4" presStyleLbl="node4" presStyleIdx="31" presStyleCnt="36"/>
      <dgm:spPr/>
    </dgm:pt>
    <dgm:pt modelId="{6FAD26D0-DB3B-48DD-B7E8-35D41CA3DB3D}" type="pres">
      <dgm:prSet presAssocID="{298AB2BD-C544-41B7-B839-0A99F39773E7}" presName="text4" presStyleLbl="fgAcc4" presStyleIdx="3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E9F1B-582E-4388-8FB1-77A9772F8EF9}" type="pres">
      <dgm:prSet presAssocID="{298AB2BD-C544-41B7-B839-0A99F39773E7}" presName="hierChild5" presStyleCnt="0"/>
      <dgm:spPr/>
    </dgm:pt>
    <dgm:pt modelId="{FB49C436-C1E5-49C7-938F-C40412275F2E}" type="pres">
      <dgm:prSet presAssocID="{29CB8E71-F5E2-4D48-9BED-B4C933AAEB53}" presName="Name23" presStyleLbl="parChTrans1D4" presStyleIdx="32" presStyleCnt="36"/>
      <dgm:spPr/>
      <dgm:t>
        <a:bodyPr/>
        <a:lstStyle/>
        <a:p>
          <a:endParaRPr lang="en-US"/>
        </a:p>
      </dgm:t>
    </dgm:pt>
    <dgm:pt modelId="{90BC6231-198F-46A0-8A93-70C8AA5AE26D}" type="pres">
      <dgm:prSet presAssocID="{F5BF31E8-B10F-4B0E-BF7F-3FA31A62C7A3}" presName="hierRoot4" presStyleCnt="0"/>
      <dgm:spPr/>
    </dgm:pt>
    <dgm:pt modelId="{7EB7A7A0-491F-427A-BDDF-8C84DBD1A7DF}" type="pres">
      <dgm:prSet presAssocID="{F5BF31E8-B10F-4B0E-BF7F-3FA31A62C7A3}" presName="composite4" presStyleCnt="0"/>
      <dgm:spPr/>
    </dgm:pt>
    <dgm:pt modelId="{6BC950DD-86E7-4D58-8781-C7A01170081D}" type="pres">
      <dgm:prSet presAssocID="{F5BF31E8-B10F-4B0E-BF7F-3FA31A62C7A3}" presName="background4" presStyleLbl="node4" presStyleIdx="32" presStyleCnt="36"/>
      <dgm:spPr/>
    </dgm:pt>
    <dgm:pt modelId="{65437652-D43E-4985-88CA-F3A5F65384E9}" type="pres">
      <dgm:prSet presAssocID="{F5BF31E8-B10F-4B0E-BF7F-3FA31A62C7A3}" presName="text4" presStyleLbl="fgAcc4" presStyleIdx="3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113AD-4B4C-464A-AB3E-CFAD1009E235}" type="pres">
      <dgm:prSet presAssocID="{F5BF31E8-B10F-4B0E-BF7F-3FA31A62C7A3}" presName="hierChild5" presStyleCnt="0"/>
      <dgm:spPr/>
    </dgm:pt>
    <dgm:pt modelId="{B6399D3F-A90E-4DF8-8EB6-00FBF3E9D1C6}" type="pres">
      <dgm:prSet presAssocID="{34C1ADEF-C61C-41CD-B2D3-F3C471B47A25}" presName="Name23" presStyleLbl="parChTrans1D4" presStyleIdx="33" presStyleCnt="36"/>
      <dgm:spPr/>
      <dgm:t>
        <a:bodyPr/>
        <a:lstStyle/>
        <a:p>
          <a:endParaRPr lang="en-US"/>
        </a:p>
      </dgm:t>
    </dgm:pt>
    <dgm:pt modelId="{4788BE46-513E-4FE1-BDC6-EAD551E4131A}" type="pres">
      <dgm:prSet presAssocID="{132E7BA2-3350-4199-9B9D-0CC65900607C}" presName="hierRoot4" presStyleCnt="0"/>
      <dgm:spPr/>
    </dgm:pt>
    <dgm:pt modelId="{2E17FF7A-768B-449C-BE96-CBD5865155FB}" type="pres">
      <dgm:prSet presAssocID="{132E7BA2-3350-4199-9B9D-0CC65900607C}" presName="composite4" presStyleCnt="0"/>
      <dgm:spPr/>
    </dgm:pt>
    <dgm:pt modelId="{02A901CA-7F7E-4811-8C61-927F44DD724D}" type="pres">
      <dgm:prSet presAssocID="{132E7BA2-3350-4199-9B9D-0CC65900607C}" presName="background4" presStyleLbl="node4" presStyleIdx="33" presStyleCnt="36"/>
      <dgm:spPr/>
    </dgm:pt>
    <dgm:pt modelId="{B0F67F6F-70ED-4F41-A2C0-85FC1A3E3BB8}" type="pres">
      <dgm:prSet presAssocID="{132E7BA2-3350-4199-9B9D-0CC65900607C}" presName="text4" presStyleLbl="fgAcc4" presStyleIdx="3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6CA987-315E-446D-8C20-7AD5C501118C}" type="pres">
      <dgm:prSet presAssocID="{132E7BA2-3350-4199-9B9D-0CC65900607C}" presName="hierChild5" presStyleCnt="0"/>
      <dgm:spPr/>
    </dgm:pt>
    <dgm:pt modelId="{088F7DA4-99AD-498C-9527-35276D29B61E}" type="pres">
      <dgm:prSet presAssocID="{93D1D1DD-2398-4F3F-9D5D-CA6741834984}" presName="Name23" presStyleLbl="parChTrans1D4" presStyleIdx="34" presStyleCnt="36"/>
      <dgm:spPr/>
      <dgm:t>
        <a:bodyPr/>
        <a:lstStyle/>
        <a:p>
          <a:endParaRPr lang="en-US"/>
        </a:p>
      </dgm:t>
    </dgm:pt>
    <dgm:pt modelId="{3BBB0999-6298-48A7-BFEC-D6C709C62545}" type="pres">
      <dgm:prSet presAssocID="{B1EFF8C8-AE56-404C-A2A0-C434F9E73508}" presName="hierRoot4" presStyleCnt="0"/>
      <dgm:spPr/>
    </dgm:pt>
    <dgm:pt modelId="{D240CF2D-5C90-407A-9396-B6B1D2C0A90F}" type="pres">
      <dgm:prSet presAssocID="{B1EFF8C8-AE56-404C-A2A0-C434F9E73508}" presName="composite4" presStyleCnt="0"/>
      <dgm:spPr/>
    </dgm:pt>
    <dgm:pt modelId="{12E2E329-5931-4016-AB82-5BC0F0289907}" type="pres">
      <dgm:prSet presAssocID="{B1EFF8C8-AE56-404C-A2A0-C434F9E73508}" presName="background4" presStyleLbl="node4" presStyleIdx="34" presStyleCnt="36"/>
      <dgm:spPr/>
    </dgm:pt>
    <dgm:pt modelId="{69F9F928-190E-455F-A2F4-8A40C2110B76}" type="pres">
      <dgm:prSet presAssocID="{B1EFF8C8-AE56-404C-A2A0-C434F9E73508}" presName="text4" presStyleLbl="fgAcc4" presStyleIdx="3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16B8B1-7203-4C6B-A1B6-3F5BA70E4AA4}" type="pres">
      <dgm:prSet presAssocID="{B1EFF8C8-AE56-404C-A2A0-C434F9E73508}" presName="hierChild5" presStyleCnt="0"/>
      <dgm:spPr/>
    </dgm:pt>
    <dgm:pt modelId="{598D55FA-0887-41E1-B23D-260BD1E0CC41}" type="pres">
      <dgm:prSet presAssocID="{C95021F0-86FC-4E8B-884C-EFFDFB2E2842}" presName="Name23" presStyleLbl="parChTrans1D4" presStyleIdx="35" presStyleCnt="36"/>
      <dgm:spPr/>
      <dgm:t>
        <a:bodyPr/>
        <a:lstStyle/>
        <a:p>
          <a:endParaRPr lang="en-US"/>
        </a:p>
      </dgm:t>
    </dgm:pt>
    <dgm:pt modelId="{A087C6B3-9A2B-45A4-A696-77B85AFB6BF8}" type="pres">
      <dgm:prSet presAssocID="{DD197E61-2BC9-4AEA-8693-57A15A225244}" presName="hierRoot4" presStyleCnt="0"/>
      <dgm:spPr/>
    </dgm:pt>
    <dgm:pt modelId="{4BA0AD57-8AE3-4B1D-B8D1-A57DC11D4385}" type="pres">
      <dgm:prSet presAssocID="{DD197E61-2BC9-4AEA-8693-57A15A225244}" presName="composite4" presStyleCnt="0"/>
      <dgm:spPr/>
    </dgm:pt>
    <dgm:pt modelId="{6076AC6B-C913-4AB6-BC25-9590AD7BC79B}" type="pres">
      <dgm:prSet presAssocID="{DD197E61-2BC9-4AEA-8693-57A15A225244}" presName="background4" presStyleLbl="node4" presStyleIdx="35" presStyleCnt="36"/>
      <dgm:spPr/>
    </dgm:pt>
    <dgm:pt modelId="{CEA9FEC6-2912-4BFD-B6FD-7D73AB126048}" type="pres">
      <dgm:prSet presAssocID="{DD197E61-2BC9-4AEA-8693-57A15A225244}" presName="text4" presStyleLbl="fgAcc4" presStyleIdx="3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E100C-A61F-4188-8CA5-F12DDCC192CA}" type="pres">
      <dgm:prSet presAssocID="{DD197E61-2BC9-4AEA-8693-57A15A225244}" presName="hierChild5" presStyleCnt="0"/>
      <dgm:spPr/>
    </dgm:pt>
    <dgm:pt modelId="{D486F580-351C-4235-A0E1-7406C5AA5BF5}" type="pres">
      <dgm:prSet presAssocID="{1F115556-4FDC-4ACA-8336-8FA1CB15E72C}" presName="Name17" presStyleLbl="parChTrans1D3" presStyleIdx="6" presStyleCnt="7"/>
      <dgm:spPr/>
      <dgm:t>
        <a:bodyPr/>
        <a:lstStyle/>
        <a:p>
          <a:endParaRPr lang="en-US"/>
        </a:p>
      </dgm:t>
    </dgm:pt>
    <dgm:pt modelId="{A802F08F-25FD-41A9-A548-2457CA197E8C}" type="pres">
      <dgm:prSet presAssocID="{B5726753-64C6-46B3-AC3E-AD817083672E}" presName="hierRoot3" presStyleCnt="0"/>
      <dgm:spPr/>
    </dgm:pt>
    <dgm:pt modelId="{E7B37CA7-B5B3-4659-8C59-D74C0EAD1FA4}" type="pres">
      <dgm:prSet presAssocID="{B5726753-64C6-46B3-AC3E-AD817083672E}" presName="composite3" presStyleCnt="0"/>
      <dgm:spPr/>
    </dgm:pt>
    <dgm:pt modelId="{BB7B1E7A-9415-4FD0-B24E-65E6D8F8896F}" type="pres">
      <dgm:prSet presAssocID="{B5726753-64C6-46B3-AC3E-AD817083672E}" presName="background3" presStyleLbl="node3" presStyleIdx="6" presStyleCnt="7"/>
      <dgm:spPr/>
    </dgm:pt>
    <dgm:pt modelId="{C56E3EAA-C591-4A32-9BB1-9B0CA31BAF79}" type="pres">
      <dgm:prSet presAssocID="{B5726753-64C6-46B3-AC3E-AD817083672E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F5643-4111-46CF-A8B8-FEF4B788548B}" type="pres">
      <dgm:prSet presAssocID="{B5726753-64C6-46B3-AC3E-AD817083672E}" presName="hierChild4" presStyleCnt="0"/>
      <dgm:spPr/>
    </dgm:pt>
    <dgm:pt modelId="{36B52939-6A47-4A48-87F2-C05F792AB46C}" type="pres">
      <dgm:prSet presAssocID="{AA0D1275-7A15-4BA4-8448-8B22A6E33DB8}" presName="Name10" presStyleLbl="parChTrans1D2" presStyleIdx="7" presStyleCnt="8"/>
      <dgm:spPr/>
      <dgm:t>
        <a:bodyPr/>
        <a:lstStyle/>
        <a:p>
          <a:endParaRPr lang="en-US"/>
        </a:p>
      </dgm:t>
    </dgm:pt>
    <dgm:pt modelId="{04FBAE48-AC33-4003-986B-1EC93F1B0F30}" type="pres">
      <dgm:prSet presAssocID="{1E8408AE-BA15-416B-B82F-762185074AB2}" presName="hierRoot2" presStyleCnt="0"/>
      <dgm:spPr/>
    </dgm:pt>
    <dgm:pt modelId="{E48C4F47-9E2E-469C-9FD2-88A4E886202D}" type="pres">
      <dgm:prSet presAssocID="{1E8408AE-BA15-416B-B82F-762185074AB2}" presName="composite2" presStyleCnt="0"/>
      <dgm:spPr/>
    </dgm:pt>
    <dgm:pt modelId="{872A815A-FE59-4F5F-86E8-3C37A8BABE37}" type="pres">
      <dgm:prSet presAssocID="{1E8408AE-BA15-416B-B82F-762185074AB2}" presName="background2" presStyleLbl="node2" presStyleIdx="7" presStyleCnt="8"/>
      <dgm:spPr/>
    </dgm:pt>
    <dgm:pt modelId="{1905A200-1F77-4795-8BA4-8CF094580327}" type="pres">
      <dgm:prSet presAssocID="{1E8408AE-BA15-416B-B82F-762185074AB2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98B60-BC22-4A45-B020-D3B3B40670D2}" type="pres">
      <dgm:prSet presAssocID="{1E8408AE-BA15-416B-B82F-762185074AB2}" presName="hierChild3" presStyleCnt="0"/>
      <dgm:spPr/>
    </dgm:pt>
  </dgm:ptLst>
  <dgm:cxnLst>
    <dgm:cxn modelId="{87A218BA-8E25-4AF4-B4F4-9965B1822D5F}" type="presOf" srcId="{29F42304-875A-4D6F-976A-27934C68636C}" destId="{0B7E0889-CA2C-49AA-B351-6F139F82CA84}" srcOrd="0" destOrd="0" presId="urn:microsoft.com/office/officeart/2005/8/layout/hierarchy1"/>
    <dgm:cxn modelId="{851B55A2-5BDE-4CFC-90C6-1AE4955FD73F}" type="presOf" srcId="{7D513132-5FAC-4260-B2D1-961C173F99D5}" destId="{61B2C402-17EA-471F-8EBA-7184866F12A6}" srcOrd="0" destOrd="0" presId="urn:microsoft.com/office/officeart/2005/8/layout/hierarchy1"/>
    <dgm:cxn modelId="{DEE0465F-C3A0-4F1F-825C-69B842CECD60}" type="presOf" srcId="{89791242-8CD5-4CB2-B820-47A23F483A72}" destId="{EC70468B-B379-4F52-AC7A-39FBA51A2872}" srcOrd="0" destOrd="0" presId="urn:microsoft.com/office/officeart/2005/8/layout/hierarchy1"/>
    <dgm:cxn modelId="{E6433D0C-6631-4076-AFDF-1735FA4ED80D}" type="presOf" srcId="{B4E0C9BF-4308-421D-9CFF-C4EF2996E433}" destId="{5A771252-BEA2-48F3-9C27-3E44A2994A02}" srcOrd="0" destOrd="0" presId="urn:microsoft.com/office/officeart/2005/8/layout/hierarchy1"/>
    <dgm:cxn modelId="{22D9D408-41D9-4269-9751-8685EBCF626E}" srcId="{84AA312C-4A3B-47F8-BE25-B8EF9AB2C416}" destId="{FB132406-35DF-4CD9-BC4B-1F91F3563D5D}" srcOrd="2" destOrd="0" parTransId="{7951D6CF-BCE5-458A-B4DA-48B43DAF78D7}" sibTransId="{3E9AFBD5-33B1-414D-8D01-7AE4C10EA021}"/>
    <dgm:cxn modelId="{197EB023-F7EF-438D-BD06-2EE834C33551}" type="presOf" srcId="{3242014D-FA1D-485F-9E59-8857465DB4BB}" destId="{BE591564-3211-4A04-A649-D397424BB649}" srcOrd="0" destOrd="0" presId="urn:microsoft.com/office/officeart/2005/8/layout/hierarchy1"/>
    <dgm:cxn modelId="{933D7E48-2DA2-4304-833C-7FE7FDF52FDE}" srcId="{93D9F9E4-64A4-4154-A1AD-19A11525135D}" destId="{8912EBA9-D67C-401B-A057-52829442170A}" srcOrd="0" destOrd="0" parTransId="{C79DC0AC-9A19-46D7-8906-985C43837D13}" sibTransId="{81A887E8-B4DE-4C92-B7D3-6C4AE3089311}"/>
    <dgm:cxn modelId="{E46195A4-5304-4816-A99D-6E6275616647}" type="presOf" srcId="{DD197E61-2BC9-4AEA-8693-57A15A225244}" destId="{CEA9FEC6-2912-4BFD-B6FD-7D73AB126048}" srcOrd="0" destOrd="0" presId="urn:microsoft.com/office/officeart/2005/8/layout/hierarchy1"/>
    <dgm:cxn modelId="{11704330-CA21-4BCF-BE6F-FA1B22E7AEC2}" srcId="{29D0A8B4-A617-4410-8CD9-434B07A5D37D}" destId="{C2C79370-733A-49C9-86CC-A27A1F13EB4F}" srcOrd="0" destOrd="0" parTransId="{37676D7B-5785-446B-91FA-0BDED2B21A69}" sibTransId="{C81D3D0C-E15B-45DF-BB17-297A1DD27BE2}"/>
    <dgm:cxn modelId="{AB0F3163-5129-4F8A-B405-27582010A056}" type="presOf" srcId="{48CC897F-7AD7-45DD-BFA7-E45339C8012F}" destId="{5A3B4B85-3ED7-42E9-804F-8AD344DAC54B}" srcOrd="0" destOrd="0" presId="urn:microsoft.com/office/officeart/2005/8/layout/hierarchy1"/>
    <dgm:cxn modelId="{EF967860-2491-4001-B7A6-61B120E049FD}" type="presOf" srcId="{A8B6EDC7-AD75-4C74-B92F-64A3E405E4D7}" destId="{CEEC8A2E-A038-4C89-AB94-B30988B2AD08}" srcOrd="0" destOrd="0" presId="urn:microsoft.com/office/officeart/2005/8/layout/hierarchy1"/>
    <dgm:cxn modelId="{7A706A71-0044-43DE-9224-E82C99FB946D}" srcId="{A8BF957B-E9DC-4030-98FA-684CE7DD6DCF}" destId="{00ADC56A-E3C1-4F7F-845A-4D76AFBE0BCD}" srcOrd="3" destOrd="0" parTransId="{AC2899D9-968C-4F1F-9A4A-F91F24B22D66}" sibTransId="{EA7B4026-97A5-41E0-A63E-2188D854B2C0}"/>
    <dgm:cxn modelId="{14EC4180-441B-4D67-B4C7-BD81608AF07B}" type="presOf" srcId="{1F115556-4FDC-4ACA-8336-8FA1CB15E72C}" destId="{D486F580-351C-4235-A0E1-7406C5AA5BF5}" srcOrd="0" destOrd="0" presId="urn:microsoft.com/office/officeart/2005/8/layout/hierarchy1"/>
    <dgm:cxn modelId="{B3F500A3-F442-4BC7-87E9-43C93C660E8E}" type="presOf" srcId="{43BB0635-CCEC-42B7-AA20-C33C6339A485}" destId="{BB72DB59-4145-47F6-AA5E-D131B056C2A2}" srcOrd="0" destOrd="0" presId="urn:microsoft.com/office/officeart/2005/8/layout/hierarchy1"/>
    <dgm:cxn modelId="{4D221B1A-C9D0-4BF8-8D95-FC236D17322C}" type="presOf" srcId="{73511EB6-CD29-47B1-8078-840D1AE245D9}" destId="{9ADBA7DA-AD78-4473-B1CE-AA5531176838}" srcOrd="0" destOrd="0" presId="urn:microsoft.com/office/officeart/2005/8/layout/hierarchy1"/>
    <dgm:cxn modelId="{BE50CE4F-4C88-47F1-B0E0-8BFB9EA6091A}" type="presOf" srcId="{06536786-F7FF-45FE-95F2-A990DF02C3F6}" destId="{15185A5B-688C-4504-B0F1-79E1D4E116DE}" srcOrd="0" destOrd="0" presId="urn:microsoft.com/office/officeart/2005/8/layout/hierarchy1"/>
    <dgm:cxn modelId="{673A47E0-DBAA-4DDE-B265-B27CFF7E7DBE}" srcId="{4FBE50E7-9FD1-4372-8113-52019A1EF649}" destId="{29F42304-875A-4D6F-976A-27934C68636C}" srcOrd="0" destOrd="0" parTransId="{5F3F5358-6FA7-4DE9-8142-0E02601D4002}" sibTransId="{9AE1FDEA-84A8-4305-9BB1-A9585181F36A}"/>
    <dgm:cxn modelId="{E2770654-A4C3-4EAF-8E47-89187E65CF91}" type="presOf" srcId="{F24CF7B4-A223-4D53-9A72-297615D0DFE6}" destId="{6292979D-7F8C-414F-A906-3B129E80DBF3}" srcOrd="0" destOrd="0" presId="urn:microsoft.com/office/officeart/2005/8/layout/hierarchy1"/>
    <dgm:cxn modelId="{BF62240D-A79F-4F04-B7E9-74BFA50E4E63}" srcId="{132E7BA2-3350-4199-9B9D-0CC65900607C}" destId="{B1EFF8C8-AE56-404C-A2A0-C434F9E73508}" srcOrd="0" destOrd="0" parTransId="{93D1D1DD-2398-4F3F-9D5D-CA6741834984}" sibTransId="{C0545401-7478-437F-B12E-29AD6592F685}"/>
    <dgm:cxn modelId="{AF792ED2-27B6-4247-8020-BADD4824E750}" srcId="{06536786-F7FF-45FE-95F2-A990DF02C3F6}" destId="{9A702E3E-0D4F-4E3D-8BBD-30DA6F187337}" srcOrd="2" destOrd="0" parTransId="{065413D8-652B-4017-B8F4-852AB0491DE3}" sibTransId="{71415E2F-1CEF-4627-B4AF-9E1D534D4A3B}"/>
    <dgm:cxn modelId="{1D804328-CE1B-468B-95FB-19AE8EAE41A8}" type="presOf" srcId="{5D1CE831-3E65-48C5-B276-476807B3B437}" destId="{108E57E0-D691-4ABE-BED0-25EFC935EE5A}" srcOrd="0" destOrd="0" presId="urn:microsoft.com/office/officeart/2005/8/layout/hierarchy1"/>
    <dgm:cxn modelId="{12BC74E9-867A-499F-BEB5-BD1261AA29F1}" srcId="{A8BF957B-E9DC-4030-98FA-684CE7DD6DCF}" destId="{C7FA5F73-0C88-47FC-A4F5-C21500A151D8}" srcOrd="0" destOrd="0" parTransId="{1B0A7F12-F811-41DA-A75F-F66A602DF629}" sibTransId="{9984FA5F-E934-4F49-8C25-8F8FBA8EDED0}"/>
    <dgm:cxn modelId="{DDA48E8F-3B0A-429A-A9AE-5BAF3E187471}" srcId="{06536786-F7FF-45FE-95F2-A990DF02C3F6}" destId="{1E8408AE-BA15-416B-B82F-762185074AB2}" srcOrd="7" destOrd="0" parTransId="{AA0D1275-7A15-4BA4-8448-8B22A6E33DB8}" sibTransId="{657CACDE-6783-4D1E-B157-6B384E817FA0}"/>
    <dgm:cxn modelId="{F615D89E-BA34-4C66-B779-AA72F2DF0E1B}" type="presOf" srcId="{00ADC56A-E3C1-4F7F-845A-4D76AFBE0BCD}" destId="{D61A9FF0-EE0C-4A59-AB15-075F9337EFC6}" srcOrd="0" destOrd="0" presId="urn:microsoft.com/office/officeart/2005/8/layout/hierarchy1"/>
    <dgm:cxn modelId="{DD94AD1F-2882-46B8-B6C3-74DC4B5DE21A}" type="presOf" srcId="{0FF2D4C8-C0C2-44CD-9D7A-A08E8242F878}" destId="{00B85270-80B3-40BC-8A48-9A3C3C2308BE}" srcOrd="0" destOrd="0" presId="urn:microsoft.com/office/officeart/2005/8/layout/hierarchy1"/>
    <dgm:cxn modelId="{1DE64514-DFF6-44F7-9BF7-B794791466BB}" type="presOf" srcId="{B9E0A71E-EB68-497D-979E-5FC52AAD7CFC}" destId="{6A380737-6572-4DE6-86F2-2F98EF9E0099}" srcOrd="0" destOrd="0" presId="urn:microsoft.com/office/officeart/2005/8/layout/hierarchy1"/>
    <dgm:cxn modelId="{03461B46-B6F2-4096-8E3F-0C40EA528B9B}" type="presOf" srcId="{CF8D59D0-9E2D-45CB-AFE7-46CEBD95DC76}" destId="{41CD88AF-E090-47E3-960C-DF7201099FD8}" srcOrd="0" destOrd="0" presId="urn:microsoft.com/office/officeart/2005/8/layout/hierarchy1"/>
    <dgm:cxn modelId="{11B85EAA-B85B-4161-88DE-75E2FD255920}" type="presOf" srcId="{C7FA5F73-0C88-47FC-A4F5-C21500A151D8}" destId="{73BA4797-27B0-4DED-A44F-745C5DDDFC39}" srcOrd="0" destOrd="0" presId="urn:microsoft.com/office/officeart/2005/8/layout/hierarchy1"/>
    <dgm:cxn modelId="{ED56CA6B-A3DE-4701-B2F6-83F58691421E}" type="presOf" srcId="{9912E43F-4791-41FD-BBFC-F88243619721}" destId="{91A86A27-5439-428D-8F3A-9BD604102092}" srcOrd="0" destOrd="0" presId="urn:microsoft.com/office/officeart/2005/8/layout/hierarchy1"/>
    <dgm:cxn modelId="{8D2C0935-7E7A-482F-9D08-3AF873256979}" srcId="{5039FD69-8DA8-4EE8-854B-491B3559AF3F}" destId="{B8C2F10D-7B9E-4821-9401-6E0BD18C2D42}" srcOrd="2" destOrd="0" parTransId="{E61F5339-162C-4416-9FA8-E040A5BA3825}" sibTransId="{A19A05F6-D4D1-4A3C-8070-6305CB0C231F}"/>
    <dgm:cxn modelId="{23159402-6348-4B90-9608-345F4F29A9A1}" srcId="{C7FA5F73-0C88-47FC-A4F5-C21500A151D8}" destId="{439AFB0D-2424-439F-82F8-17ABF2782A4D}" srcOrd="0" destOrd="0" parTransId="{32A44376-6783-475A-8ECD-1EC7912FB6FF}" sibTransId="{533498FB-CF22-4A71-8387-97B463C35AC9}"/>
    <dgm:cxn modelId="{7EC84065-7A3B-4719-B2CD-6A0C7D79B1D9}" type="presOf" srcId="{34C1ADEF-C61C-41CD-B2D3-F3C471B47A25}" destId="{B6399D3F-A90E-4DF8-8EB6-00FBF3E9D1C6}" srcOrd="0" destOrd="0" presId="urn:microsoft.com/office/officeart/2005/8/layout/hierarchy1"/>
    <dgm:cxn modelId="{A1897B02-2E32-4F84-A619-53212F0CF21A}" type="presOf" srcId="{F2627303-5827-4066-B80D-77CF5C9E2633}" destId="{A0344152-E760-43FD-BB5D-39C5FA87CDEE}" srcOrd="0" destOrd="0" presId="urn:microsoft.com/office/officeart/2005/8/layout/hierarchy1"/>
    <dgm:cxn modelId="{4D3AA91B-0F71-44FA-8289-F274280F4D3F}" srcId="{F734B3CE-E7D5-4821-A357-340E93E8A31B}" destId="{F82A63B1-517A-4456-B6BA-9D21653331E1}" srcOrd="0" destOrd="0" parTransId="{07E13DBC-F972-4A4D-BA0F-6F11AF343170}" sibTransId="{8D8C4E58-CC12-4EC6-A857-4F1E482B2F29}"/>
    <dgm:cxn modelId="{F124AD70-0033-4E52-889C-CFE25EBD55AF}" type="presOf" srcId="{5161B61A-EC8F-4D9E-9D72-3C4A6C08803A}" destId="{D4BD34CB-C335-4089-AA43-244E17585EE7}" srcOrd="0" destOrd="0" presId="urn:microsoft.com/office/officeart/2005/8/layout/hierarchy1"/>
    <dgm:cxn modelId="{B02E50F3-5C00-4BA0-BE6B-A2152B0B3D34}" type="presOf" srcId="{71346AD5-211E-42A8-A1F0-14E72482BFA6}" destId="{C8B4C666-EB90-4014-89F6-E9FC8657B89A}" srcOrd="0" destOrd="0" presId="urn:microsoft.com/office/officeart/2005/8/layout/hierarchy1"/>
    <dgm:cxn modelId="{53610ACE-E0F0-4BAE-807A-041C58FF27C4}" srcId="{5258F372-97D6-4D5C-887C-80793CBBB18B}" destId="{29D0A8B4-A617-4410-8CD9-434B07A5D37D}" srcOrd="0" destOrd="0" parTransId="{883333FD-DE48-4E59-B15D-9F587045F6D9}" sibTransId="{E05B8812-F701-4060-9657-49E29F895D78}"/>
    <dgm:cxn modelId="{74A78397-F8E7-4262-9672-100183C2B61F}" srcId="{FB132406-35DF-4CD9-BC4B-1F91F3563D5D}" destId="{28B690C5-E831-40F2-9F20-E9C06F122285}" srcOrd="0" destOrd="0" parTransId="{6E38ED2E-AA33-455D-9FCB-13028D5CEB4A}" sibTransId="{191CFDCE-B796-4323-98B7-E34198CD7FB4}"/>
    <dgm:cxn modelId="{4CEF5402-9D02-468F-B082-BF69A31B0126}" srcId="{28B690C5-E831-40F2-9F20-E9C06F122285}" destId="{1291F739-A403-4562-ACB9-157E728D2910}" srcOrd="0" destOrd="0" parTransId="{B4E0C9BF-4308-421D-9CFF-C4EF2996E433}" sibTransId="{B8944E52-8411-4FB2-8512-C70F048C27A1}"/>
    <dgm:cxn modelId="{0DCF04A7-36CD-454F-B844-33D893715804}" type="presOf" srcId="{1B0A7F12-F811-41DA-A75F-F66A602DF629}" destId="{C01162B8-4599-4113-8F30-AC01553D1161}" srcOrd="0" destOrd="0" presId="urn:microsoft.com/office/officeart/2005/8/layout/hierarchy1"/>
    <dgm:cxn modelId="{B53CB1CD-D6E7-44B2-8482-F1679D775DD5}" type="presOf" srcId="{AC2899D9-968C-4F1F-9A4A-F91F24B22D66}" destId="{7DD882BA-A9F8-4EAE-B087-49D7BBD9485E}" srcOrd="0" destOrd="0" presId="urn:microsoft.com/office/officeart/2005/8/layout/hierarchy1"/>
    <dgm:cxn modelId="{67C6F1A9-6685-4FE3-9D84-E24D150811C6}" type="presOf" srcId="{873988DC-EDF0-461A-941D-A9F5BC984360}" destId="{6485F1DC-37A9-409B-BC5B-1FA622BF13CE}" srcOrd="0" destOrd="0" presId="urn:microsoft.com/office/officeart/2005/8/layout/hierarchy1"/>
    <dgm:cxn modelId="{2902195C-BFDF-4FE9-9496-7B1154560F44}" type="presOf" srcId="{C2C79370-733A-49C9-86CC-A27A1F13EB4F}" destId="{9855562A-D4BB-4CC8-8B02-20330BA71B55}" srcOrd="0" destOrd="0" presId="urn:microsoft.com/office/officeart/2005/8/layout/hierarchy1"/>
    <dgm:cxn modelId="{8A1C7C55-9BB3-45C8-B04A-8C871F8EE8FD}" type="presOf" srcId="{58CF1EA9-3040-4FE1-B23C-1D644F9FE249}" destId="{C5C7E28F-670D-431A-B987-388D878A4B36}" srcOrd="0" destOrd="0" presId="urn:microsoft.com/office/officeart/2005/8/layout/hierarchy1"/>
    <dgm:cxn modelId="{3274E988-90C0-45F0-B1CD-51C03D8B8D27}" type="presOf" srcId="{29D0A8B4-A617-4410-8CD9-434B07A5D37D}" destId="{C032D67D-90DB-40F0-8D8C-BCE976294C17}" srcOrd="0" destOrd="0" presId="urn:microsoft.com/office/officeart/2005/8/layout/hierarchy1"/>
    <dgm:cxn modelId="{33C80FD5-8F58-4760-8A33-0E6B47BF9904}" srcId="{58CF1EA9-3040-4FE1-B23C-1D644F9FE249}" destId="{84AA312C-4A3B-47F8-BE25-B8EF9AB2C416}" srcOrd="2" destOrd="0" parTransId="{0FF2D4C8-C0C2-44CD-9D7A-A08E8242F878}" sibTransId="{F9FB2B88-9098-4232-9022-18FDBE526AA3}"/>
    <dgm:cxn modelId="{91D6EC8E-3821-4798-89DA-EA25C1B015C1}" type="presOf" srcId="{B1EFF8C8-AE56-404C-A2A0-C434F9E73508}" destId="{69F9F928-190E-455F-A2F4-8A40C2110B76}" srcOrd="0" destOrd="0" presId="urn:microsoft.com/office/officeart/2005/8/layout/hierarchy1"/>
    <dgm:cxn modelId="{F7962893-26B6-4919-99D4-941CDD4C2584}" type="presOf" srcId="{3CADAD94-775D-4514-8DF0-4CE5F6CB6AA4}" destId="{A003B66F-C851-470E-BB3B-41D511FA3B3D}" srcOrd="0" destOrd="0" presId="urn:microsoft.com/office/officeart/2005/8/layout/hierarchy1"/>
    <dgm:cxn modelId="{79BA1B98-FB04-4248-BAC3-1C9EBA9B7194}" type="presOf" srcId="{FB132406-35DF-4CD9-BC4B-1F91F3563D5D}" destId="{E4A5767D-E519-45DF-B8D7-ED6B48AA52B8}" srcOrd="0" destOrd="0" presId="urn:microsoft.com/office/officeart/2005/8/layout/hierarchy1"/>
    <dgm:cxn modelId="{B5076D2B-7A59-4973-865B-905D24EAB12C}" srcId="{6F244300-A8A6-4376-BCA1-5B562E17BCE8}" destId="{94267814-9C28-4146-A3EE-64B854900E28}" srcOrd="0" destOrd="0" parTransId="{02E23306-B001-4D19-9F20-6BE06A8FA559}" sibTransId="{925DE347-0085-4CBB-AABA-B73527DE69A9}"/>
    <dgm:cxn modelId="{B2FE2C7E-54A7-4934-A3C8-6EF882648960}" srcId="{84AA312C-4A3B-47F8-BE25-B8EF9AB2C416}" destId="{B0D86E0B-1359-4471-A3C9-A3276D181A3C}" srcOrd="1" destOrd="0" parTransId="{D4760A60-1A12-4DEB-B930-0D5E88098148}" sibTransId="{A305E055-47D8-43B2-B4CB-F6BA1B2A28E1}"/>
    <dgm:cxn modelId="{ABE617EE-B2AF-4D1F-98AC-2A671CC187B6}" type="presOf" srcId="{439AFB0D-2424-439F-82F8-17ABF2782A4D}" destId="{340E1027-E8DA-440C-8188-E6C8B96F1629}" srcOrd="0" destOrd="0" presId="urn:microsoft.com/office/officeart/2005/8/layout/hierarchy1"/>
    <dgm:cxn modelId="{FEB21F2A-BB32-4B66-B3DD-6ECB8DC83A09}" srcId="{58CF1EA9-3040-4FE1-B23C-1D644F9FE249}" destId="{F734B3CE-E7D5-4821-A357-340E93E8A31B}" srcOrd="0" destOrd="0" parTransId="{1A310DA8-BDE3-403B-A2DA-9DCD76A05FD8}" sibTransId="{0DFE48B0-36B6-4652-BACA-9FE7AB60E896}"/>
    <dgm:cxn modelId="{49566EA9-03F1-455F-AAEF-6FAEC6CF1B03}" type="presOf" srcId="{C95021F0-86FC-4E8B-884C-EFFDFB2E2842}" destId="{598D55FA-0887-41E1-B23D-260BD1E0CC41}" srcOrd="0" destOrd="0" presId="urn:microsoft.com/office/officeart/2005/8/layout/hierarchy1"/>
    <dgm:cxn modelId="{DFCBB65D-2F3C-40FA-8B9D-B55C692B9EEB}" srcId="{3CADAD94-775D-4514-8DF0-4CE5F6CB6AA4}" destId="{7D513132-5FAC-4260-B2D1-961C173F99D5}" srcOrd="0" destOrd="0" parTransId="{FECF8639-88BC-41E1-A30D-7C3D25ABCB6C}" sibTransId="{7D6D7249-D1F2-4E93-86BE-C4A913E70BE2}"/>
    <dgm:cxn modelId="{E41E7A65-13EF-47F6-8991-578F3EB00FEB}" type="presOf" srcId="{1291F739-A403-4562-ACB9-157E728D2910}" destId="{DF7450A5-E268-49D8-B172-3F7E1EF54483}" srcOrd="0" destOrd="0" presId="urn:microsoft.com/office/officeart/2005/8/layout/hierarchy1"/>
    <dgm:cxn modelId="{D7582FEC-064A-424E-98E7-DF96C961152E}" srcId="{8912EBA9-D67C-401B-A057-52829442170A}" destId="{4FBE50E7-9FD1-4372-8113-52019A1EF649}" srcOrd="0" destOrd="0" parTransId="{89791242-8CD5-4CB2-B820-47A23F483A72}" sibTransId="{6949B054-5792-4AF7-A52C-BF7E7F9026B6}"/>
    <dgm:cxn modelId="{46AE2A44-884B-46F1-84B6-B50C7A396F5C}" type="presOf" srcId="{F82A63B1-517A-4456-B6BA-9D21653331E1}" destId="{1E7168F6-4A64-48FD-909F-83070BF80091}" srcOrd="0" destOrd="0" presId="urn:microsoft.com/office/officeart/2005/8/layout/hierarchy1"/>
    <dgm:cxn modelId="{249F91FD-3387-4EC1-8E28-AEDDAAEE969F}" type="presOf" srcId="{28B690C5-E831-40F2-9F20-E9C06F122285}" destId="{1BDC6F80-B99D-4889-8F1E-ED21DFBA6CF5}" srcOrd="0" destOrd="0" presId="urn:microsoft.com/office/officeart/2005/8/layout/hierarchy1"/>
    <dgm:cxn modelId="{71F2D609-39B3-433B-A911-ADD90937761A}" srcId="{06536786-F7FF-45FE-95F2-A990DF02C3F6}" destId="{4E655408-6772-4E43-9F19-A51C6FA44FB1}" srcOrd="0" destOrd="0" parTransId="{8F83A8F9-BE00-4A43-B090-0A9F1F7D8FE3}" sibTransId="{E2A7BA51-9CAD-4D3F-A24D-921C02DADF86}"/>
    <dgm:cxn modelId="{9F8AC0DE-5C93-4376-8241-238CC82B8BB0}" type="presOf" srcId="{D4760A60-1A12-4DEB-B930-0D5E88098148}" destId="{733A2CD6-D412-433B-BFD9-402C00831D66}" srcOrd="0" destOrd="0" presId="urn:microsoft.com/office/officeart/2005/8/layout/hierarchy1"/>
    <dgm:cxn modelId="{AA5792CE-FE07-45E8-83A1-C597E8B4719F}" type="presOf" srcId="{09B28599-E8CE-425C-BB4F-7E4D5725C976}" destId="{40D5027C-1C03-4664-8C83-8EDD8FB48F28}" srcOrd="0" destOrd="0" presId="urn:microsoft.com/office/officeart/2005/8/layout/hierarchy1"/>
    <dgm:cxn modelId="{F99EEF90-AB57-45F4-9B3D-D5A118B428B1}" srcId="{06536786-F7FF-45FE-95F2-A990DF02C3F6}" destId="{F59D43CB-D3C3-4D78-A6D5-939D4F443014}" srcOrd="5" destOrd="0" parTransId="{C6F5ED85-C9ED-45A0-9ECB-AA0C86E7D32A}" sibTransId="{9B04C10B-3288-4C80-96FD-9198325F393B}"/>
    <dgm:cxn modelId="{A7416AC4-942E-47F9-948C-BCDBBF85BE01}" type="presOf" srcId="{25CEA2A5-3E5C-49CC-8401-33D386BAEB4B}" destId="{4FC1FC3A-964A-4DA9-A5AD-B26E0B83BEFF}" srcOrd="0" destOrd="0" presId="urn:microsoft.com/office/officeart/2005/8/layout/hierarchy1"/>
    <dgm:cxn modelId="{C9D15999-525D-4F9E-ABEF-3F973F5A9610}" type="presOf" srcId="{7416876E-F261-4EB7-BD65-A8B7A524BAEA}" destId="{DFD29D4A-D6B9-4E03-8713-E60A91F2A190}" srcOrd="0" destOrd="0" presId="urn:microsoft.com/office/officeart/2005/8/layout/hierarchy1"/>
    <dgm:cxn modelId="{09C60EFB-9F22-413E-978A-2D84F9444DB3}" srcId="{CF8D59D0-9E2D-45CB-AFE7-46CEBD95DC76}" destId="{5039FD69-8DA8-4EE8-854B-491B3559AF3F}" srcOrd="1" destOrd="0" parTransId="{58FEDD88-15F8-4F2F-B081-3E0140DC2669}" sibTransId="{5B7BFB63-1C14-4B10-88F8-175635329DA9}"/>
    <dgm:cxn modelId="{CBAEF371-9DF6-4EC2-9D9C-9A9C8E9C4E61}" srcId="{3242014D-FA1D-485F-9E59-8857465DB4BB}" destId="{BD8CA7CE-0808-493E-A0A2-939C11CA1347}" srcOrd="0" destOrd="0" parTransId="{5D1CE831-3E65-48C5-B276-476807B3B437}" sibTransId="{B839D51A-CF49-4CEF-B8D4-D8A76E9622F3}"/>
    <dgm:cxn modelId="{54C037E7-2298-468B-912D-217C4D1F0797}" srcId="{3242014D-FA1D-485F-9E59-8857465DB4BB}" destId="{58CF1EA9-3040-4FE1-B23C-1D644F9FE249}" srcOrd="1" destOrd="0" parTransId="{7F61DA88-D810-43BF-A709-748BC0948EAA}" sibTransId="{B63F4FB8-D98B-42A2-A0DF-D686D46E03A5}"/>
    <dgm:cxn modelId="{F5F50D9B-8B93-4405-9F71-53E041A8A233}" srcId="{B8C2F10D-7B9E-4821-9401-6E0BD18C2D42}" destId="{F5BF31E8-B10F-4B0E-BF7F-3FA31A62C7A3}" srcOrd="2" destOrd="0" parTransId="{29CB8E71-F5E2-4D48-9BED-B4C933AAEB53}" sibTransId="{D99690BE-64BD-4C48-A2CB-5B57629C8953}"/>
    <dgm:cxn modelId="{670A7F3F-1EC6-40CF-9986-E151CA8643CE}" type="presOf" srcId="{CBCC7A29-AD99-4886-89E9-FC0BF4750BFD}" destId="{71BAF74E-5F77-475D-83B0-5C3FD45A9CAB}" srcOrd="0" destOrd="0" presId="urn:microsoft.com/office/officeart/2005/8/layout/hierarchy1"/>
    <dgm:cxn modelId="{EC7BDBEB-A640-4525-B75E-54C720AB216E}" srcId="{F29BCC2C-6550-4AC6-8814-66B89BF14EF9}" destId="{B4A52FCC-59B5-43E1-B88C-914BA49747DE}" srcOrd="0" destOrd="0" parTransId="{71346AD5-211E-42A8-A1F0-14E72482BFA6}" sibTransId="{8E74B5F7-BD8B-4700-8FE0-1B69E6D83EB1}"/>
    <dgm:cxn modelId="{4B6E6CE0-F726-4531-B8A0-D9D3FDB48E99}" srcId="{B8C2F10D-7B9E-4821-9401-6E0BD18C2D42}" destId="{298AB2BD-C544-41B7-B839-0A99F39773E7}" srcOrd="1" destOrd="0" parTransId="{1136456D-5169-41BD-AB06-F16F8AB13C34}" sibTransId="{3B2122A6-DE1E-414B-BFAC-D05A3B908505}"/>
    <dgm:cxn modelId="{93252F94-F586-4691-A226-4E3347B02B16}" srcId="{8292F13E-C285-40C9-9958-161ADA07BE06}" destId="{5258F372-97D6-4D5C-887C-80793CBBB18B}" srcOrd="0" destOrd="0" parTransId="{5161B61A-EC8F-4D9E-9D72-3C4A6C08803A}" sibTransId="{A5723946-4F21-4C20-8E77-9751814782E4}"/>
    <dgm:cxn modelId="{67E6E562-145E-47C8-9BEC-22B70A479099}" type="presOf" srcId="{C5945A14-84FC-4956-A4E6-8036FCB88458}" destId="{653B4A5D-2ADE-4E26-9788-72669908F8DD}" srcOrd="0" destOrd="0" presId="urn:microsoft.com/office/officeart/2005/8/layout/hierarchy1"/>
    <dgm:cxn modelId="{EF1E2F9A-681A-4457-BC3F-6EB62BA1CF92}" type="presOf" srcId="{298AB2BD-C544-41B7-B839-0A99F39773E7}" destId="{6FAD26D0-DB3B-48DD-B7E8-35D41CA3DB3D}" srcOrd="0" destOrd="0" presId="urn:microsoft.com/office/officeart/2005/8/layout/hierarchy1"/>
    <dgm:cxn modelId="{784CB770-BB77-4716-B90B-E532FA08379F}" type="presOf" srcId="{07E13DBC-F972-4A4D-BA0F-6F11AF343170}" destId="{988AA487-5747-4B68-9F86-E09513F4E8DE}" srcOrd="0" destOrd="0" presId="urn:microsoft.com/office/officeart/2005/8/layout/hierarchy1"/>
    <dgm:cxn modelId="{970A0918-786A-4A40-9E30-A0BB49C6B85C}" srcId="{CF8D59D0-9E2D-45CB-AFE7-46CEBD95DC76}" destId="{3242014D-FA1D-485F-9E59-8857465DB4BB}" srcOrd="0" destOrd="0" parTransId="{11C6218B-9C00-4848-BB3C-FD0CD3C0E1E2}" sibTransId="{0F238C13-3D08-4449-B880-5D258B22B4E4}"/>
    <dgm:cxn modelId="{7ACE3AE7-39AB-4350-8E2F-BB2A5B428C37}" type="presOf" srcId="{F734B3CE-E7D5-4821-A357-340E93E8A31B}" destId="{E969D132-0865-424D-BB2B-A6EFA012F825}" srcOrd="0" destOrd="0" presId="urn:microsoft.com/office/officeart/2005/8/layout/hierarchy1"/>
    <dgm:cxn modelId="{7D7C11D8-1CCD-406E-9DA6-64831EFBF3FD}" type="presOf" srcId="{9A702E3E-0D4F-4E3D-8BBD-30DA6F187337}" destId="{B4C5541A-E6C0-400F-A540-1EEC7B0DC030}" srcOrd="0" destOrd="0" presId="urn:microsoft.com/office/officeart/2005/8/layout/hierarchy1"/>
    <dgm:cxn modelId="{D0546239-2BB8-41A5-8CB3-65392E87D409}" type="presOf" srcId="{6E38ED2E-AA33-455D-9FCB-13028D5CEB4A}" destId="{FB702085-1673-4BCF-AD42-DD3838F2FA9F}" srcOrd="0" destOrd="0" presId="urn:microsoft.com/office/officeart/2005/8/layout/hierarchy1"/>
    <dgm:cxn modelId="{88AB9DE9-7DD4-4988-914A-43E4DFEB31EB}" type="presOf" srcId="{32A44376-6783-475A-8ECD-1EC7912FB6FF}" destId="{C5E31A59-A9EE-4C49-B73D-2F776A5A336E}" srcOrd="0" destOrd="0" presId="urn:microsoft.com/office/officeart/2005/8/layout/hierarchy1"/>
    <dgm:cxn modelId="{35494D0A-CC7E-4AFE-A052-05D64EA2AC08}" type="presOf" srcId="{2BDFA43F-BB71-4404-8E51-B3C7149BA451}" destId="{005B7CC8-9CCF-477E-BB6E-69F181E04F0D}" srcOrd="0" destOrd="0" presId="urn:microsoft.com/office/officeart/2005/8/layout/hierarchy1"/>
    <dgm:cxn modelId="{6FCDF9AB-2CA8-4442-8974-F4AE10327880}" type="presOf" srcId="{A8BF957B-E9DC-4030-98FA-684CE7DD6DCF}" destId="{581BEE5C-38A3-4617-85EA-1ECBF8698A0A}" srcOrd="0" destOrd="0" presId="urn:microsoft.com/office/officeart/2005/8/layout/hierarchy1"/>
    <dgm:cxn modelId="{1B19CB92-DC54-455E-9A13-E0E4E53B1023}" type="presOf" srcId="{8292F13E-C285-40C9-9958-161ADA07BE06}" destId="{D28125D2-DD67-4429-855D-66E558EAE520}" srcOrd="0" destOrd="0" presId="urn:microsoft.com/office/officeart/2005/8/layout/hierarchy1"/>
    <dgm:cxn modelId="{444D5040-F068-433C-8B49-23BC5E842D94}" type="presOf" srcId="{E61F5339-162C-4416-9FA8-E040A5BA3825}" destId="{F4028B1C-3BA9-4657-A2B6-34636AD92DD3}" srcOrd="0" destOrd="0" presId="urn:microsoft.com/office/officeart/2005/8/layout/hierarchy1"/>
    <dgm:cxn modelId="{8A6BC426-41AE-44FB-9008-07982E111BBB}" type="presOf" srcId="{E3645873-B80D-472E-8573-A88AB637A87C}" destId="{C6C59479-43AB-427C-A44E-E3CC6AD32D64}" srcOrd="0" destOrd="0" presId="urn:microsoft.com/office/officeart/2005/8/layout/hierarchy1"/>
    <dgm:cxn modelId="{5F1BD7D6-944E-4E54-A950-AD50547E4737}" type="presOf" srcId="{93D1D1DD-2398-4F3F-9D5D-CA6741834984}" destId="{088F7DA4-99AD-498C-9527-35276D29B61E}" srcOrd="0" destOrd="0" presId="urn:microsoft.com/office/officeart/2005/8/layout/hierarchy1"/>
    <dgm:cxn modelId="{B2D9BB60-9EA4-4EB5-A3EB-69FF10A5DC88}" type="presOf" srcId="{883333FD-DE48-4E59-B15D-9F587045F6D9}" destId="{CEEB9044-4D4C-49AA-881F-D9C9B1105B16}" srcOrd="0" destOrd="0" presId="urn:microsoft.com/office/officeart/2005/8/layout/hierarchy1"/>
    <dgm:cxn modelId="{025CCBD7-9965-46B3-B99F-371518439106}" srcId="{A8BF957B-E9DC-4030-98FA-684CE7DD6DCF}" destId="{D70BA74F-5C95-47E1-BE6A-A10A72142E99}" srcOrd="2" destOrd="0" parTransId="{2BDFA43F-BB71-4404-8E51-B3C7149BA451}" sibTransId="{69761070-91D0-4A93-B2B8-709B1CC78B28}"/>
    <dgm:cxn modelId="{34F47819-C559-46D8-BC43-F97E065DF04F}" type="presOf" srcId="{1A310DA8-BDE3-403B-A2DA-9DCD76A05FD8}" destId="{4BACEFB4-8072-4047-AA8E-004D3B50F9D3}" srcOrd="0" destOrd="0" presId="urn:microsoft.com/office/officeart/2005/8/layout/hierarchy1"/>
    <dgm:cxn modelId="{A5E9053E-7C5F-4AFA-B4B1-9E2EC7F45F00}" type="presOf" srcId="{B4A52FCC-59B5-43E1-B88C-914BA49747DE}" destId="{4DE7C719-EC15-476C-A609-C4349636068C}" srcOrd="0" destOrd="0" presId="urn:microsoft.com/office/officeart/2005/8/layout/hierarchy1"/>
    <dgm:cxn modelId="{19E9E2C6-6E5F-4C06-94B0-809BEECA5134}" type="presOf" srcId="{7F61DA88-D810-43BF-A709-748BC0948EAA}" destId="{619A86F0-176F-4D3A-932A-B482914BE0E5}" srcOrd="0" destOrd="0" presId="urn:microsoft.com/office/officeart/2005/8/layout/hierarchy1"/>
    <dgm:cxn modelId="{029D9AD1-DD3D-45B4-B2F3-8C2A4279570C}" type="presOf" srcId="{FECF8639-88BC-41E1-A30D-7C3D25ABCB6C}" destId="{AE6107DE-8ACE-4B44-930D-97DBF851B683}" srcOrd="0" destOrd="0" presId="urn:microsoft.com/office/officeart/2005/8/layout/hierarchy1"/>
    <dgm:cxn modelId="{DCE2E3F7-2071-43C0-B594-ABDAEF15C389}" type="presOf" srcId="{2E0D5684-9384-44A5-B7BF-7DD5D45E9062}" destId="{7032B618-E697-43CD-ACEE-B78276D8F051}" srcOrd="0" destOrd="0" presId="urn:microsoft.com/office/officeart/2005/8/layout/hierarchy1"/>
    <dgm:cxn modelId="{DEE79198-FA66-4C5A-8C2D-7A6BB3DECAA9}" type="presOf" srcId="{5D12D465-F298-4E1D-BBDD-196723E22E98}" destId="{908F5EF5-EDF6-4FDC-BECB-EC4F9FB78051}" srcOrd="0" destOrd="0" presId="urn:microsoft.com/office/officeart/2005/8/layout/hierarchy1"/>
    <dgm:cxn modelId="{9A1C6B1F-8853-4A29-BE4B-C3BC5D871150}" type="presOf" srcId="{31D6F3B8-1F5A-4E46-BBDA-7182902EC7C1}" destId="{37980185-4C93-43C1-A51D-15BE97F5FBDF}" srcOrd="0" destOrd="0" presId="urn:microsoft.com/office/officeart/2005/8/layout/hierarchy1"/>
    <dgm:cxn modelId="{6990F92C-EBA0-47AF-8D20-AA0E3E91334B}" type="presOf" srcId="{84AA312C-4A3B-47F8-BE25-B8EF9AB2C416}" destId="{784D56A7-ABD9-4D84-88DC-2118C0C2B0D1}" srcOrd="0" destOrd="0" presId="urn:microsoft.com/office/officeart/2005/8/layout/hierarchy1"/>
    <dgm:cxn modelId="{D5D46D4D-B023-4B11-B433-2D32EE27E7A5}" srcId="{73511EB6-CD29-47B1-8078-840D1AE245D9}" destId="{8292F13E-C285-40C9-9958-161ADA07BE06}" srcOrd="0" destOrd="0" parTransId="{38D0AC6E-E3AA-4D08-B662-2A244EE25C48}" sibTransId="{ECEB99BE-E0FD-40AE-9559-05728952A9E7}"/>
    <dgm:cxn modelId="{834C2C4B-16B0-4314-96B7-6D0E6D9E36EA}" type="presOf" srcId="{D0450EFA-9B9C-4336-BC64-F1C603A0A3E4}" destId="{4549FB4E-D6C4-4C64-81CF-EE1EEBFB7D8D}" srcOrd="0" destOrd="0" presId="urn:microsoft.com/office/officeart/2005/8/layout/hierarchy1"/>
    <dgm:cxn modelId="{0E82E9F4-60D0-44BE-9957-68860CF33289}" type="presOf" srcId="{F29BCC2C-6550-4AC6-8814-66B89BF14EF9}" destId="{81D4E53E-0227-486A-9CF1-754DC99D39CD}" srcOrd="0" destOrd="0" presId="urn:microsoft.com/office/officeart/2005/8/layout/hierarchy1"/>
    <dgm:cxn modelId="{ADEDC909-8B1F-4FFE-99D8-073E7648D19B}" type="presOf" srcId="{29CB8E71-F5E2-4D48-9BED-B4C933AAEB53}" destId="{FB49C436-C1E5-49C7-938F-C40412275F2E}" srcOrd="0" destOrd="0" presId="urn:microsoft.com/office/officeart/2005/8/layout/hierarchy1"/>
    <dgm:cxn modelId="{EC96B4DC-DD48-41C2-8C59-0FE5A78FE46A}" type="presOf" srcId="{15E7A2F7-1BB7-41EB-A3EB-CB5D7FA7FDE6}" destId="{6254354C-4176-41C2-B2E7-06D162E2AC5E}" srcOrd="0" destOrd="0" presId="urn:microsoft.com/office/officeart/2005/8/layout/hierarchy1"/>
    <dgm:cxn modelId="{AB468F8C-88C2-4FEE-8638-A2953A4F0B10}" type="presOf" srcId="{4E655408-6772-4E43-9F19-A51C6FA44FB1}" destId="{9762E683-BA8D-4B5E-9F8F-307772777F7C}" srcOrd="0" destOrd="0" presId="urn:microsoft.com/office/officeart/2005/8/layout/hierarchy1"/>
    <dgm:cxn modelId="{D26FE68C-E78D-419A-8DB3-F6BE3F73BA22}" srcId="{BD8CA7CE-0808-493E-A0A2-939C11CA1347}" destId="{A8B6EDC7-AD75-4C74-B92F-64A3E405E4D7}" srcOrd="0" destOrd="0" parTransId="{70311944-DAEB-4F7E-963F-7F0B97662423}" sibTransId="{CC2D487A-54D4-4402-8CC6-3172836BE5C8}"/>
    <dgm:cxn modelId="{2F911B5A-09BC-4E53-9428-C0E6B7959B0A}" type="presOf" srcId="{AA0D1275-7A15-4BA4-8448-8B22A6E33DB8}" destId="{36B52939-6A47-4A48-87F2-C05F792AB46C}" srcOrd="0" destOrd="0" presId="urn:microsoft.com/office/officeart/2005/8/layout/hierarchy1"/>
    <dgm:cxn modelId="{E30650E3-15DB-4179-91A9-569FEA383743}" type="presOf" srcId="{8912EBA9-D67C-401B-A057-52829442170A}" destId="{EB13F16E-CD1D-406F-AE1B-A345BF86F851}" srcOrd="0" destOrd="0" presId="urn:microsoft.com/office/officeart/2005/8/layout/hierarchy1"/>
    <dgm:cxn modelId="{FBCC4FC8-A804-48B8-B8F3-4C581B026AF0}" srcId="{D70BA74F-5C95-47E1-BE6A-A10A72142E99}" destId="{9912E43F-4791-41FD-BBFC-F88243619721}" srcOrd="0" destOrd="0" parTransId="{48CC897F-7AD7-45DD-BFA7-E45339C8012F}" sibTransId="{00E8BA23-4901-42AD-B8A6-54B5FE3EBFE6}"/>
    <dgm:cxn modelId="{88BA7E1A-D54F-4B53-BADB-DCC7611503A8}" srcId="{5039FD69-8DA8-4EE8-854B-491B3559AF3F}" destId="{F89220F3-2394-4387-AEF2-61F44645493F}" srcOrd="1" destOrd="0" parTransId="{5D12D465-F298-4E1D-BBDD-196723E22E98}" sibTransId="{9B077475-00FF-4118-A69D-830B8BD0B3EE}"/>
    <dgm:cxn modelId="{2BE31B96-748D-4933-ACC7-51AA8660C631}" srcId="{6F244300-A8A6-4376-BCA1-5B562E17BCE8}" destId="{B5726753-64C6-46B3-AC3E-AD817083672E}" srcOrd="2" destOrd="0" parTransId="{1F115556-4FDC-4ACA-8336-8FA1CB15E72C}" sibTransId="{40FAD051-7B9B-498F-86E1-DDAB2489A610}"/>
    <dgm:cxn modelId="{10DEA9AE-BB6B-45CF-8D4E-A9C30576F8D7}" srcId="{B8C2F10D-7B9E-4821-9401-6E0BD18C2D42}" destId="{73511EB6-CD29-47B1-8078-840D1AE245D9}" srcOrd="0" destOrd="0" parTransId="{43BB0635-CCEC-42B7-AA20-C33C6339A485}" sibTransId="{403E98D0-047C-4925-BDEB-188E3571EA1A}"/>
    <dgm:cxn modelId="{77E73005-8187-40EA-B771-9B82E6579E8D}" srcId="{A8BF957B-E9DC-4030-98FA-684CE7DD6DCF}" destId="{3CADAD94-775D-4514-8DF0-4CE5F6CB6AA4}" srcOrd="1" destOrd="0" parTransId="{873988DC-EDF0-461A-941D-A9F5BC984360}" sibTransId="{34FE29E6-A4A5-4804-8F41-30570FFAE7C0}"/>
    <dgm:cxn modelId="{397A792E-E51A-4A72-A17C-B11897AD82D4}" type="presOf" srcId="{B5726753-64C6-46B3-AC3E-AD817083672E}" destId="{C56E3EAA-C591-4A32-9BB1-9B0CA31BAF79}" srcOrd="0" destOrd="0" presId="urn:microsoft.com/office/officeart/2005/8/layout/hierarchy1"/>
    <dgm:cxn modelId="{08CA8EA8-1936-468F-8955-40A48B6907D6}" type="presOf" srcId="{4FBE50E7-9FD1-4372-8113-52019A1EF649}" destId="{F74D4146-C993-40CA-91D6-3BC1422E7522}" srcOrd="0" destOrd="0" presId="urn:microsoft.com/office/officeart/2005/8/layout/hierarchy1"/>
    <dgm:cxn modelId="{297D5902-C92A-45ED-B3DD-BE29C6F18760}" type="presOf" srcId="{C79DC0AC-9A19-46D7-8906-985C43837D13}" destId="{35701AA6-D055-450D-95A8-98A4565CBE93}" srcOrd="0" destOrd="0" presId="urn:microsoft.com/office/officeart/2005/8/layout/hierarchy1"/>
    <dgm:cxn modelId="{49180B8D-806F-4C74-B9F2-93264A04DAEA}" type="presOf" srcId="{5258F372-97D6-4D5C-887C-80793CBBB18B}" destId="{DED6889B-0097-4354-8E81-DB0210595E49}" srcOrd="0" destOrd="0" presId="urn:microsoft.com/office/officeart/2005/8/layout/hierarchy1"/>
    <dgm:cxn modelId="{99440C25-3826-4BF2-AA99-4774F4257A99}" type="presOf" srcId="{132E7BA2-3350-4199-9B9D-0CC65900607C}" destId="{B0F67F6F-70ED-4F41-A2C0-85FC1A3E3BB8}" srcOrd="0" destOrd="0" presId="urn:microsoft.com/office/officeart/2005/8/layout/hierarchy1"/>
    <dgm:cxn modelId="{EFC9E6F7-8222-4ED7-B213-4C02B91D268F}" type="presOf" srcId="{F5BF31E8-B10F-4B0E-BF7F-3FA31A62C7A3}" destId="{65437652-D43E-4985-88CA-F3A5F65384E9}" srcOrd="0" destOrd="0" presId="urn:microsoft.com/office/officeart/2005/8/layout/hierarchy1"/>
    <dgm:cxn modelId="{6C950A1F-4F29-431B-9C77-71CCA535FC4B}" type="presOf" srcId="{B8C2F10D-7B9E-4821-9401-6E0BD18C2D42}" destId="{EECD5D4B-DC7D-4BBC-B619-54222B69E395}" srcOrd="0" destOrd="0" presId="urn:microsoft.com/office/officeart/2005/8/layout/hierarchy1"/>
    <dgm:cxn modelId="{FAE3A559-419B-40FF-9028-A710E30306A1}" srcId="{06536786-F7FF-45FE-95F2-A990DF02C3F6}" destId="{C5945A14-84FC-4956-A4E6-8036FCB88458}" srcOrd="4" destOrd="0" parTransId="{15E7A2F7-1BB7-41EB-A3EB-CB5D7FA7FDE6}" sibTransId="{9CB92644-6264-49E7-BDD0-0CF9C4B628DA}"/>
    <dgm:cxn modelId="{8E12D8DE-4693-4092-B0E3-D4E07A123967}" type="presOf" srcId="{5039FD69-8DA8-4EE8-854B-491B3559AF3F}" destId="{E19A54CF-C809-468C-A1B1-82822F99BE8D}" srcOrd="0" destOrd="0" presId="urn:microsoft.com/office/officeart/2005/8/layout/hierarchy1"/>
    <dgm:cxn modelId="{82A31812-91CE-4EE0-BE86-B92B134B6610}" type="presOf" srcId="{B0D86E0B-1359-4471-A3C9-A3276D181A3C}" destId="{D4DBAAB1-FB0E-42C0-A2C8-A0B430431735}" srcOrd="0" destOrd="0" presId="urn:microsoft.com/office/officeart/2005/8/layout/hierarchy1"/>
    <dgm:cxn modelId="{6CC3107F-50F2-4B13-9598-EBF781C77C97}" type="presOf" srcId="{232B7420-656D-4A58-A6C0-A9BE875CAB5D}" destId="{7F59A590-83E6-49EB-8294-168C6F34200E}" srcOrd="0" destOrd="0" presId="urn:microsoft.com/office/officeart/2005/8/layout/hierarchy1"/>
    <dgm:cxn modelId="{B10F795D-3888-4CE7-A25A-AFFFED125561}" type="presOf" srcId="{D70BA74F-5C95-47E1-BE6A-A10A72142E99}" destId="{7D06070B-7B9F-4E2E-B4F7-7C79F80A4F03}" srcOrd="0" destOrd="0" presId="urn:microsoft.com/office/officeart/2005/8/layout/hierarchy1"/>
    <dgm:cxn modelId="{CDC65390-F7CC-472B-868C-590D45A59575}" srcId="{D0450EFA-9B9C-4336-BC64-F1C603A0A3E4}" destId="{93D9F9E4-64A4-4154-A1AD-19A11525135D}" srcOrd="0" destOrd="0" parTransId="{7416876E-F261-4EB7-BD65-A8B7A524BAEA}" sibTransId="{FBE05AFE-699B-46C2-B91B-71DA0F01A75D}"/>
    <dgm:cxn modelId="{916C51DB-DB69-4CCA-95CA-A9DBC9D65B80}" type="presOf" srcId="{1E8408AE-BA15-416B-B82F-762185074AB2}" destId="{1905A200-1F77-4795-8BA4-8CF094580327}" srcOrd="0" destOrd="0" presId="urn:microsoft.com/office/officeart/2005/8/layout/hierarchy1"/>
    <dgm:cxn modelId="{7CB52E4C-1F38-469A-BAFE-E7E7739C616A}" srcId="{06536786-F7FF-45FE-95F2-A990DF02C3F6}" destId="{A8BF957B-E9DC-4030-98FA-684CE7DD6DCF}" srcOrd="3" destOrd="0" parTransId="{232B7420-656D-4A58-A6C0-A9BE875CAB5D}" sibTransId="{F3471CBE-8776-4A00-9A8B-412492509705}"/>
    <dgm:cxn modelId="{21D40A54-1D51-4660-B187-6AF4A3422A43}" srcId="{58CF1EA9-3040-4FE1-B23C-1D644F9FE249}" destId="{E3645873-B80D-472E-8573-A88AB637A87C}" srcOrd="1" destOrd="0" parTransId="{388B7E2B-FF2B-43EF-B49C-714EB07AF2FC}" sibTransId="{5CCBCA19-41A4-4704-814A-B8D63A653046}"/>
    <dgm:cxn modelId="{A7E5CF59-85A0-4230-8B13-76B3717B6564}" srcId="{6F244300-A8A6-4376-BCA1-5B562E17BCE8}" destId="{CF8D59D0-9E2D-45CB-AFE7-46CEBD95DC76}" srcOrd="1" destOrd="0" parTransId="{09B28599-E8CE-425C-BB4F-7E4D5725C976}" sibTransId="{03BD2C76-D1FD-4734-BA38-6E5D9E30B1CB}"/>
    <dgm:cxn modelId="{7CCE4D04-EEB5-49CB-BAF1-ADE498D9D70D}" type="presOf" srcId="{7951D6CF-BCE5-458A-B4DA-48B43DAF78D7}" destId="{1D3FECD8-5D55-4958-B498-DD57F2565C2F}" srcOrd="0" destOrd="0" presId="urn:microsoft.com/office/officeart/2005/8/layout/hierarchy1"/>
    <dgm:cxn modelId="{9C906ABF-E799-4F87-8EAE-1D487D1177AC}" srcId="{5039FD69-8DA8-4EE8-854B-491B3559AF3F}" destId="{F29BCC2C-6550-4AC6-8814-66B89BF14EF9}" srcOrd="0" destOrd="0" parTransId="{CC5D458E-D6A5-4E85-ACC1-672E16352610}" sibTransId="{66A8CFA6-E325-4CA4-BB66-CD321B9BDA84}"/>
    <dgm:cxn modelId="{4E7F3CED-47F5-4A20-A953-3CB11C6571C1}" type="presOf" srcId="{70311944-DAEB-4F7E-963F-7F0B97662423}" destId="{1874A796-42D3-4A7F-877D-2D40071C8D87}" srcOrd="0" destOrd="0" presId="urn:microsoft.com/office/officeart/2005/8/layout/hierarchy1"/>
    <dgm:cxn modelId="{1F2B935A-D649-4E0E-9D5C-8F955B740AAA}" type="presOf" srcId="{8F83A8F9-BE00-4A43-B090-0A9F1F7D8FE3}" destId="{A94B8041-3B88-4077-976F-622E14286A28}" srcOrd="0" destOrd="0" presId="urn:microsoft.com/office/officeart/2005/8/layout/hierarchy1"/>
    <dgm:cxn modelId="{78AD8F34-0ECB-4003-831D-DF1C3E0B5E32}" srcId="{F5BF31E8-B10F-4B0E-BF7F-3FA31A62C7A3}" destId="{132E7BA2-3350-4199-9B9D-0CC65900607C}" srcOrd="0" destOrd="0" parTransId="{34C1ADEF-C61C-41CD-B2D3-F3C471B47A25}" sibTransId="{F21ED34F-CB12-4699-B698-704CC25C8288}"/>
    <dgm:cxn modelId="{7ECD1312-3E2E-4321-A801-D7B69752DDB0}" type="presOf" srcId="{F59D43CB-D3C3-4D78-A6D5-939D4F443014}" destId="{47B49950-83D4-4E49-9355-2A5B911B546B}" srcOrd="0" destOrd="0" presId="urn:microsoft.com/office/officeart/2005/8/layout/hierarchy1"/>
    <dgm:cxn modelId="{47CB3261-54C9-42C8-84A2-1E2863BDE7DE}" type="presOf" srcId="{11C6218B-9C00-4848-BB3C-FD0CD3C0E1E2}" destId="{4FED91BF-7F57-417A-95BA-03A6052EC754}" srcOrd="0" destOrd="0" presId="urn:microsoft.com/office/officeart/2005/8/layout/hierarchy1"/>
    <dgm:cxn modelId="{44663AC4-4DA5-4D19-B422-A3947634E45F}" type="presOf" srcId="{CC5D458E-D6A5-4E85-ACC1-672E16352610}" destId="{976E18FD-31DC-4B5E-90B2-D655D274F655}" srcOrd="0" destOrd="0" presId="urn:microsoft.com/office/officeart/2005/8/layout/hierarchy1"/>
    <dgm:cxn modelId="{095AEA2C-AA17-4F85-8757-65AD038EE15B}" type="presOf" srcId="{93D9F9E4-64A4-4154-A1AD-19A11525135D}" destId="{A8A3E30F-32FF-4A3C-9C38-150287953C65}" srcOrd="0" destOrd="0" presId="urn:microsoft.com/office/officeart/2005/8/layout/hierarchy1"/>
    <dgm:cxn modelId="{95717D21-F7C3-4E9E-9F3B-0FCA94E32E06}" type="presOf" srcId="{37676D7B-5785-446B-91FA-0BDED2B21A69}" destId="{F04343A9-9F09-4C16-A353-7D14602BC7ED}" srcOrd="0" destOrd="0" presId="urn:microsoft.com/office/officeart/2005/8/layout/hierarchy1"/>
    <dgm:cxn modelId="{962EAA49-F5AE-4F4F-897B-7CA07300FAA2}" srcId="{84AA312C-4A3B-47F8-BE25-B8EF9AB2C416}" destId="{D0450EFA-9B9C-4336-BC64-F1C603A0A3E4}" srcOrd="0" destOrd="0" parTransId="{F2627303-5827-4066-B80D-77CF5C9E2633}" sibTransId="{0DFCB65C-0B80-4023-96BA-FC560F03E4C4}"/>
    <dgm:cxn modelId="{CCD68412-DFCF-4E88-A911-DC6B088499D3}" type="presOf" srcId="{6F244300-A8A6-4376-BCA1-5B562E17BCE8}" destId="{7F65C886-B6A3-47E2-BA6E-032505B28436}" srcOrd="0" destOrd="0" presId="urn:microsoft.com/office/officeart/2005/8/layout/hierarchy1"/>
    <dgm:cxn modelId="{DCDC7557-821B-4023-9209-D652711DB756}" srcId="{1291F739-A403-4562-ACB9-157E728D2910}" destId="{B9E0A71E-EB68-497D-979E-5FC52AAD7CFC}" srcOrd="0" destOrd="0" parTransId="{CBCC7A29-AD99-4886-89E9-FC0BF4750BFD}" sibTransId="{C14CB031-F0AF-495D-B0EC-6942DB8EE3C3}"/>
    <dgm:cxn modelId="{6430AB1E-12CC-4A0B-890E-03DB0739F8AC}" type="presOf" srcId="{BD8CA7CE-0808-493E-A0A2-939C11CA1347}" destId="{2B3E721E-3281-48DA-B90D-01CB6048A6D1}" srcOrd="0" destOrd="0" presId="urn:microsoft.com/office/officeart/2005/8/layout/hierarchy1"/>
    <dgm:cxn modelId="{35CCA346-70E8-456C-8567-F7FFDFD6A098}" type="presOf" srcId="{C6F5ED85-C9ED-45A0-9ECB-AA0C86E7D32A}" destId="{045D58B2-7DB0-411B-863A-09B1938F2683}" srcOrd="0" destOrd="0" presId="urn:microsoft.com/office/officeart/2005/8/layout/hierarchy1"/>
    <dgm:cxn modelId="{1A53B054-8595-4ECD-9C0E-D1B9BD93746C}" type="presOf" srcId="{5F3F5358-6FA7-4DE9-8142-0E02601D4002}" destId="{55E3AD7A-197B-4D03-B31B-C288BC9A8A64}" srcOrd="0" destOrd="0" presId="urn:microsoft.com/office/officeart/2005/8/layout/hierarchy1"/>
    <dgm:cxn modelId="{DB78BC73-B70F-48FF-9975-13939F27C14D}" srcId="{06536786-F7FF-45FE-95F2-A990DF02C3F6}" destId="{6F244300-A8A6-4376-BCA1-5B562E17BCE8}" srcOrd="6" destOrd="0" parTransId="{31D6F3B8-1F5A-4E46-BBDA-7182902EC7C1}" sibTransId="{135F3E48-3AA6-41F7-AD17-B20CED36CD8A}"/>
    <dgm:cxn modelId="{2EA77434-DCD5-4C31-9E2F-9E3B9538308C}" type="presOf" srcId="{F89220F3-2394-4387-AEF2-61F44645493F}" destId="{032DF1F7-2485-405D-8C99-327DD0AEC49A}" srcOrd="0" destOrd="0" presId="urn:microsoft.com/office/officeart/2005/8/layout/hierarchy1"/>
    <dgm:cxn modelId="{65875BF4-A6F9-48B6-A3C5-3232DA8FA924}" type="presOf" srcId="{38D0AC6E-E3AA-4D08-B662-2A244EE25C48}" destId="{21C83CAF-32FD-4041-8FBC-23CD2AB843CC}" srcOrd="0" destOrd="0" presId="urn:microsoft.com/office/officeart/2005/8/layout/hierarchy1"/>
    <dgm:cxn modelId="{97C7577E-718E-4E00-B474-E6D9E977EF80}" type="presOf" srcId="{388B7E2B-FF2B-43EF-B49C-714EB07AF2FC}" destId="{DD355C56-331F-4E50-A390-6E75B9FFF46C}" srcOrd="0" destOrd="0" presId="urn:microsoft.com/office/officeart/2005/8/layout/hierarchy1"/>
    <dgm:cxn modelId="{45F95597-5201-4EA2-A4AA-AEE7985EAE83}" type="presOf" srcId="{065413D8-652B-4017-B8F4-852AB0491DE3}" destId="{A3048F14-D474-48E8-B12C-240ACCC97B3C}" srcOrd="0" destOrd="0" presId="urn:microsoft.com/office/officeart/2005/8/layout/hierarchy1"/>
    <dgm:cxn modelId="{C18E09C8-381E-4319-AD36-BA152178B076}" type="presOf" srcId="{02E23306-B001-4D19-9F20-6BE06A8FA559}" destId="{A44C3489-632F-450E-8419-94D9ECE3D43E}" srcOrd="0" destOrd="0" presId="urn:microsoft.com/office/officeart/2005/8/layout/hierarchy1"/>
    <dgm:cxn modelId="{90695DCD-48C5-4E7F-816F-E1BA944AF924}" type="presOf" srcId="{94267814-9C28-4146-A3EE-64B854900E28}" destId="{6D0B7A92-8E4F-4165-90FD-2D573C4D4630}" srcOrd="0" destOrd="0" presId="urn:microsoft.com/office/officeart/2005/8/layout/hierarchy1"/>
    <dgm:cxn modelId="{B659450A-C79D-4190-A699-BC574EC46644}" srcId="{2E0D5684-9384-44A5-B7BF-7DD5D45E9062}" destId="{06536786-F7FF-45FE-95F2-A990DF02C3F6}" srcOrd="0" destOrd="0" parTransId="{B910B9C7-726D-495D-9320-ED1652E077C6}" sibTransId="{ACEC8218-FF79-4870-9A3F-49198F645D80}"/>
    <dgm:cxn modelId="{DAB8199B-38CC-4BFE-B598-4F518BC71485}" srcId="{06536786-F7FF-45FE-95F2-A990DF02C3F6}" destId="{25CEA2A5-3E5C-49CC-8401-33D386BAEB4B}" srcOrd="1" destOrd="0" parTransId="{F24CF7B4-A223-4D53-9A72-297615D0DFE6}" sibTransId="{0D3E7E53-C809-4B60-8CA4-174EDCB33839}"/>
    <dgm:cxn modelId="{C047059A-C8F5-4035-81D8-6DE22E9029FE}" type="presOf" srcId="{1136456D-5169-41BD-AB06-F16F8AB13C34}" destId="{DEE4C359-3448-4023-A97C-DAF316ED8968}" srcOrd="0" destOrd="0" presId="urn:microsoft.com/office/officeart/2005/8/layout/hierarchy1"/>
    <dgm:cxn modelId="{FB3EA785-DEF7-4999-9410-25D630A5FD7C}" srcId="{B1EFF8C8-AE56-404C-A2A0-C434F9E73508}" destId="{DD197E61-2BC9-4AEA-8693-57A15A225244}" srcOrd="0" destOrd="0" parTransId="{C95021F0-86FC-4E8B-884C-EFFDFB2E2842}" sibTransId="{25C6B8E0-81EB-4749-AE73-04E0CE548BC0}"/>
    <dgm:cxn modelId="{5030D1CD-B253-445C-8A94-D6D98E392470}" type="presOf" srcId="{58FEDD88-15F8-4F2F-B081-3E0140DC2669}" destId="{F0E0AC6B-DCB3-498C-9CAF-2FB4F46B9E55}" srcOrd="0" destOrd="0" presId="urn:microsoft.com/office/officeart/2005/8/layout/hierarchy1"/>
    <dgm:cxn modelId="{1591AE51-0159-4ABB-BEF9-44EE9147B37A}" type="presParOf" srcId="{7032B618-E697-43CD-ACEE-B78276D8F051}" destId="{206FEC55-7C35-477B-BE0D-CC6423D1B62B}" srcOrd="0" destOrd="0" presId="urn:microsoft.com/office/officeart/2005/8/layout/hierarchy1"/>
    <dgm:cxn modelId="{CD338661-E1C2-4788-89B9-BBC2619579CE}" type="presParOf" srcId="{206FEC55-7C35-477B-BE0D-CC6423D1B62B}" destId="{D1E54927-266F-4C25-BF22-D8909BE6D1F9}" srcOrd="0" destOrd="0" presId="urn:microsoft.com/office/officeart/2005/8/layout/hierarchy1"/>
    <dgm:cxn modelId="{FCFDB3B1-F213-4E11-B9DC-994E4E6CDBA8}" type="presParOf" srcId="{D1E54927-266F-4C25-BF22-D8909BE6D1F9}" destId="{71B6CADA-C013-4177-898E-BB3951475067}" srcOrd="0" destOrd="0" presId="urn:microsoft.com/office/officeart/2005/8/layout/hierarchy1"/>
    <dgm:cxn modelId="{169CC812-4486-4356-ACFC-412A0B557196}" type="presParOf" srcId="{D1E54927-266F-4C25-BF22-D8909BE6D1F9}" destId="{15185A5B-688C-4504-B0F1-79E1D4E116DE}" srcOrd="1" destOrd="0" presId="urn:microsoft.com/office/officeart/2005/8/layout/hierarchy1"/>
    <dgm:cxn modelId="{DA16401F-7820-4801-AC9B-61D0A7512646}" type="presParOf" srcId="{206FEC55-7C35-477B-BE0D-CC6423D1B62B}" destId="{E122E3E0-2096-4224-82D9-7A1EAB3A601F}" srcOrd="1" destOrd="0" presId="urn:microsoft.com/office/officeart/2005/8/layout/hierarchy1"/>
    <dgm:cxn modelId="{C448D790-17D3-4DB4-B8C3-BB8FF772BFE8}" type="presParOf" srcId="{E122E3E0-2096-4224-82D9-7A1EAB3A601F}" destId="{A94B8041-3B88-4077-976F-622E14286A28}" srcOrd="0" destOrd="0" presId="urn:microsoft.com/office/officeart/2005/8/layout/hierarchy1"/>
    <dgm:cxn modelId="{994988E4-2EE4-464F-8786-EFBE92B9DB25}" type="presParOf" srcId="{E122E3E0-2096-4224-82D9-7A1EAB3A601F}" destId="{DBC8020F-135E-444B-897D-E1F6F602FA46}" srcOrd="1" destOrd="0" presId="urn:microsoft.com/office/officeart/2005/8/layout/hierarchy1"/>
    <dgm:cxn modelId="{81AF1D5F-8DE7-4502-BFD1-BBDC0290D16B}" type="presParOf" srcId="{DBC8020F-135E-444B-897D-E1F6F602FA46}" destId="{10C38569-1ED9-467A-A5B4-6F8C82810863}" srcOrd="0" destOrd="0" presId="urn:microsoft.com/office/officeart/2005/8/layout/hierarchy1"/>
    <dgm:cxn modelId="{C2EE2353-6C33-4CEF-90BE-2048AD132D13}" type="presParOf" srcId="{10C38569-1ED9-467A-A5B4-6F8C82810863}" destId="{68B44404-675B-4969-B19E-994CABF5BF1E}" srcOrd="0" destOrd="0" presId="urn:microsoft.com/office/officeart/2005/8/layout/hierarchy1"/>
    <dgm:cxn modelId="{F03FA097-DE15-442B-9D11-39727226C9A6}" type="presParOf" srcId="{10C38569-1ED9-467A-A5B4-6F8C82810863}" destId="{9762E683-BA8D-4B5E-9F8F-307772777F7C}" srcOrd="1" destOrd="0" presId="urn:microsoft.com/office/officeart/2005/8/layout/hierarchy1"/>
    <dgm:cxn modelId="{C3B226E4-03B0-4006-8607-BC0B6A339751}" type="presParOf" srcId="{DBC8020F-135E-444B-897D-E1F6F602FA46}" destId="{E5449257-15C5-46B5-95F1-EA75FE2CF166}" srcOrd="1" destOrd="0" presId="urn:microsoft.com/office/officeart/2005/8/layout/hierarchy1"/>
    <dgm:cxn modelId="{CA82ECEB-0B27-4DC1-87CA-966CA665D16A}" type="presParOf" srcId="{E122E3E0-2096-4224-82D9-7A1EAB3A601F}" destId="{6292979D-7F8C-414F-A906-3B129E80DBF3}" srcOrd="2" destOrd="0" presId="urn:microsoft.com/office/officeart/2005/8/layout/hierarchy1"/>
    <dgm:cxn modelId="{0217C3DA-A481-4371-9BD9-15EE3EF02098}" type="presParOf" srcId="{E122E3E0-2096-4224-82D9-7A1EAB3A601F}" destId="{BE4FA096-0B41-4B8A-92E5-3606B1AF71DB}" srcOrd="3" destOrd="0" presId="urn:microsoft.com/office/officeart/2005/8/layout/hierarchy1"/>
    <dgm:cxn modelId="{B0CBB448-101C-4534-A042-5AADC4115C9F}" type="presParOf" srcId="{BE4FA096-0B41-4B8A-92E5-3606B1AF71DB}" destId="{E4EE959A-9272-48A1-BFF2-30A219E01692}" srcOrd="0" destOrd="0" presId="urn:microsoft.com/office/officeart/2005/8/layout/hierarchy1"/>
    <dgm:cxn modelId="{80E1A0C3-82EA-4605-B5B8-AB014ABDF8C5}" type="presParOf" srcId="{E4EE959A-9272-48A1-BFF2-30A219E01692}" destId="{1CE40CDB-1631-4BBA-B573-032030B6BDC0}" srcOrd="0" destOrd="0" presId="urn:microsoft.com/office/officeart/2005/8/layout/hierarchy1"/>
    <dgm:cxn modelId="{99A80FCF-6F35-4253-8795-FD62E8EB6542}" type="presParOf" srcId="{E4EE959A-9272-48A1-BFF2-30A219E01692}" destId="{4FC1FC3A-964A-4DA9-A5AD-B26E0B83BEFF}" srcOrd="1" destOrd="0" presId="urn:microsoft.com/office/officeart/2005/8/layout/hierarchy1"/>
    <dgm:cxn modelId="{51EC0BBD-8F40-49A5-A468-6654282B766E}" type="presParOf" srcId="{BE4FA096-0B41-4B8A-92E5-3606B1AF71DB}" destId="{DBC7ABE6-1D5F-40FA-901F-E5FE457EB854}" srcOrd="1" destOrd="0" presId="urn:microsoft.com/office/officeart/2005/8/layout/hierarchy1"/>
    <dgm:cxn modelId="{E0370AFC-34A6-4849-A8D6-CF55C03081F6}" type="presParOf" srcId="{E122E3E0-2096-4224-82D9-7A1EAB3A601F}" destId="{A3048F14-D474-48E8-B12C-240ACCC97B3C}" srcOrd="4" destOrd="0" presId="urn:microsoft.com/office/officeart/2005/8/layout/hierarchy1"/>
    <dgm:cxn modelId="{34E1891B-5A8F-45D5-BB4B-C5758AE08A06}" type="presParOf" srcId="{E122E3E0-2096-4224-82D9-7A1EAB3A601F}" destId="{1AC5C035-82AF-460A-BC20-D878A472B903}" srcOrd="5" destOrd="0" presId="urn:microsoft.com/office/officeart/2005/8/layout/hierarchy1"/>
    <dgm:cxn modelId="{3CD895BB-21F1-401C-8B63-A2A24D9A3F0D}" type="presParOf" srcId="{1AC5C035-82AF-460A-BC20-D878A472B903}" destId="{C6C198BB-C07B-472A-9AEF-D0892BD7F08C}" srcOrd="0" destOrd="0" presId="urn:microsoft.com/office/officeart/2005/8/layout/hierarchy1"/>
    <dgm:cxn modelId="{01F5682D-FE75-427D-9FBF-6CD4B1DF26B5}" type="presParOf" srcId="{C6C198BB-C07B-472A-9AEF-D0892BD7F08C}" destId="{9E1B2AB0-A850-43DC-9DA4-9FD04E0DC2FF}" srcOrd="0" destOrd="0" presId="urn:microsoft.com/office/officeart/2005/8/layout/hierarchy1"/>
    <dgm:cxn modelId="{7743F847-0511-47A4-A387-468F4DB66FD7}" type="presParOf" srcId="{C6C198BB-C07B-472A-9AEF-D0892BD7F08C}" destId="{B4C5541A-E6C0-400F-A540-1EEC7B0DC030}" srcOrd="1" destOrd="0" presId="urn:microsoft.com/office/officeart/2005/8/layout/hierarchy1"/>
    <dgm:cxn modelId="{38546899-17F0-46CC-82EA-5340814E72E4}" type="presParOf" srcId="{1AC5C035-82AF-460A-BC20-D878A472B903}" destId="{8E3102B8-A30F-4602-9A8C-E611FC5ACA0A}" srcOrd="1" destOrd="0" presId="urn:microsoft.com/office/officeart/2005/8/layout/hierarchy1"/>
    <dgm:cxn modelId="{276E0430-07C0-462F-9106-526E964392CE}" type="presParOf" srcId="{E122E3E0-2096-4224-82D9-7A1EAB3A601F}" destId="{7F59A590-83E6-49EB-8294-168C6F34200E}" srcOrd="6" destOrd="0" presId="urn:microsoft.com/office/officeart/2005/8/layout/hierarchy1"/>
    <dgm:cxn modelId="{A1F4E9F8-B1E5-4F3A-B938-E39B8E49DACE}" type="presParOf" srcId="{E122E3E0-2096-4224-82D9-7A1EAB3A601F}" destId="{4EAC859F-8934-4811-8EF9-BDE6621C1FDE}" srcOrd="7" destOrd="0" presId="urn:microsoft.com/office/officeart/2005/8/layout/hierarchy1"/>
    <dgm:cxn modelId="{0845C096-D6F4-4A4E-AC54-49C1E5088F7F}" type="presParOf" srcId="{4EAC859F-8934-4811-8EF9-BDE6621C1FDE}" destId="{D6FD14E4-F929-4548-903E-C9873C90A356}" srcOrd="0" destOrd="0" presId="urn:microsoft.com/office/officeart/2005/8/layout/hierarchy1"/>
    <dgm:cxn modelId="{360A107A-C1A8-454D-8448-827408F6C3C4}" type="presParOf" srcId="{D6FD14E4-F929-4548-903E-C9873C90A356}" destId="{8BF60AB8-402B-4586-AB6C-421890D8EA3B}" srcOrd="0" destOrd="0" presId="urn:microsoft.com/office/officeart/2005/8/layout/hierarchy1"/>
    <dgm:cxn modelId="{33F65D81-D04F-4A9D-A6A0-4A57237E834D}" type="presParOf" srcId="{D6FD14E4-F929-4548-903E-C9873C90A356}" destId="{581BEE5C-38A3-4617-85EA-1ECBF8698A0A}" srcOrd="1" destOrd="0" presId="urn:microsoft.com/office/officeart/2005/8/layout/hierarchy1"/>
    <dgm:cxn modelId="{879614E3-5983-4F14-BE0F-EB5BEA7E1259}" type="presParOf" srcId="{4EAC859F-8934-4811-8EF9-BDE6621C1FDE}" destId="{8F219C56-8C5F-405B-9BC5-A852BFC31DFA}" srcOrd="1" destOrd="0" presId="urn:microsoft.com/office/officeart/2005/8/layout/hierarchy1"/>
    <dgm:cxn modelId="{AE86F771-0AAD-42C9-9F3F-8A32F6F4055D}" type="presParOf" srcId="{8F219C56-8C5F-405B-9BC5-A852BFC31DFA}" destId="{C01162B8-4599-4113-8F30-AC01553D1161}" srcOrd="0" destOrd="0" presId="urn:microsoft.com/office/officeart/2005/8/layout/hierarchy1"/>
    <dgm:cxn modelId="{63F32ABC-5993-46C3-9F4E-0E15B1A60293}" type="presParOf" srcId="{8F219C56-8C5F-405B-9BC5-A852BFC31DFA}" destId="{22EF3D61-22AE-4455-8B7B-FC203AA4F460}" srcOrd="1" destOrd="0" presId="urn:microsoft.com/office/officeart/2005/8/layout/hierarchy1"/>
    <dgm:cxn modelId="{4C08FFB7-7B19-415C-AFD8-DB1A772819E5}" type="presParOf" srcId="{22EF3D61-22AE-4455-8B7B-FC203AA4F460}" destId="{947AC256-6164-469E-8119-D288F074FC1B}" srcOrd="0" destOrd="0" presId="urn:microsoft.com/office/officeart/2005/8/layout/hierarchy1"/>
    <dgm:cxn modelId="{68685351-EABD-4913-B11A-9D00E9B94CCC}" type="presParOf" srcId="{947AC256-6164-469E-8119-D288F074FC1B}" destId="{9F8DD874-9A2F-4164-B1FF-2199F610B008}" srcOrd="0" destOrd="0" presId="urn:microsoft.com/office/officeart/2005/8/layout/hierarchy1"/>
    <dgm:cxn modelId="{5CAEFEA2-3A37-449E-A2F2-136DF9B1A82F}" type="presParOf" srcId="{947AC256-6164-469E-8119-D288F074FC1B}" destId="{73BA4797-27B0-4DED-A44F-745C5DDDFC39}" srcOrd="1" destOrd="0" presId="urn:microsoft.com/office/officeart/2005/8/layout/hierarchy1"/>
    <dgm:cxn modelId="{949DC41D-D4FB-4D9E-AF80-88DFF5646A1E}" type="presParOf" srcId="{22EF3D61-22AE-4455-8B7B-FC203AA4F460}" destId="{A4F971BA-6976-4297-9FA7-309187DEBEC2}" srcOrd="1" destOrd="0" presId="urn:microsoft.com/office/officeart/2005/8/layout/hierarchy1"/>
    <dgm:cxn modelId="{73FA06D7-4943-4F72-9869-8A7016946957}" type="presParOf" srcId="{A4F971BA-6976-4297-9FA7-309187DEBEC2}" destId="{C5E31A59-A9EE-4C49-B73D-2F776A5A336E}" srcOrd="0" destOrd="0" presId="urn:microsoft.com/office/officeart/2005/8/layout/hierarchy1"/>
    <dgm:cxn modelId="{D518F8BA-D77B-4D9B-A2EC-15DF7EA3ADB9}" type="presParOf" srcId="{A4F971BA-6976-4297-9FA7-309187DEBEC2}" destId="{873E105F-9631-495F-BFBF-F9CFD0EABD40}" srcOrd="1" destOrd="0" presId="urn:microsoft.com/office/officeart/2005/8/layout/hierarchy1"/>
    <dgm:cxn modelId="{154DB2BF-D3EF-483F-8840-1552B9796AE1}" type="presParOf" srcId="{873E105F-9631-495F-BFBF-F9CFD0EABD40}" destId="{33F39E36-5F4B-422D-B7FD-F3DA8D7B6A68}" srcOrd="0" destOrd="0" presId="urn:microsoft.com/office/officeart/2005/8/layout/hierarchy1"/>
    <dgm:cxn modelId="{D0B4D3A1-E419-4286-A096-01C9AC41EDE6}" type="presParOf" srcId="{33F39E36-5F4B-422D-B7FD-F3DA8D7B6A68}" destId="{7BD8B75B-ABD3-4CB1-BD2C-CF07F17A5100}" srcOrd="0" destOrd="0" presId="urn:microsoft.com/office/officeart/2005/8/layout/hierarchy1"/>
    <dgm:cxn modelId="{1ED252E0-C9AA-4BB1-B613-22B373507562}" type="presParOf" srcId="{33F39E36-5F4B-422D-B7FD-F3DA8D7B6A68}" destId="{340E1027-E8DA-440C-8188-E6C8B96F1629}" srcOrd="1" destOrd="0" presId="urn:microsoft.com/office/officeart/2005/8/layout/hierarchy1"/>
    <dgm:cxn modelId="{E11768BA-9233-439C-8409-C372CAC73DFA}" type="presParOf" srcId="{873E105F-9631-495F-BFBF-F9CFD0EABD40}" destId="{D784AB93-4B7F-49A6-A030-A8CAE3016AE2}" srcOrd="1" destOrd="0" presId="urn:microsoft.com/office/officeart/2005/8/layout/hierarchy1"/>
    <dgm:cxn modelId="{233B2089-1587-48EF-8784-09814D2EF190}" type="presParOf" srcId="{8F219C56-8C5F-405B-9BC5-A852BFC31DFA}" destId="{6485F1DC-37A9-409B-BC5B-1FA622BF13CE}" srcOrd="2" destOrd="0" presId="urn:microsoft.com/office/officeart/2005/8/layout/hierarchy1"/>
    <dgm:cxn modelId="{222E2F9A-D580-4A5D-91F9-8AB3994D6550}" type="presParOf" srcId="{8F219C56-8C5F-405B-9BC5-A852BFC31DFA}" destId="{F8A29FD1-360F-44E8-90CA-41BF9B2A3EC2}" srcOrd="3" destOrd="0" presId="urn:microsoft.com/office/officeart/2005/8/layout/hierarchy1"/>
    <dgm:cxn modelId="{EF17A9DA-885C-4D6D-8801-F8146A43D1F1}" type="presParOf" srcId="{F8A29FD1-360F-44E8-90CA-41BF9B2A3EC2}" destId="{BC98C4A9-2297-4EE2-BF81-8F97EC47CA61}" srcOrd="0" destOrd="0" presId="urn:microsoft.com/office/officeart/2005/8/layout/hierarchy1"/>
    <dgm:cxn modelId="{5F9977C6-3ED1-451A-B630-03AF95C27F65}" type="presParOf" srcId="{BC98C4A9-2297-4EE2-BF81-8F97EC47CA61}" destId="{DCC5CA60-82BB-4481-AA5E-9D6F3C582118}" srcOrd="0" destOrd="0" presId="urn:microsoft.com/office/officeart/2005/8/layout/hierarchy1"/>
    <dgm:cxn modelId="{1F30A2DE-FFC2-4989-B1EC-9901200ABD0F}" type="presParOf" srcId="{BC98C4A9-2297-4EE2-BF81-8F97EC47CA61}" destId="{A003B66F-C851-470E-BB3B-41D511FA3B3D}" srcOrd="1" destOrd="0" presId="urn:microsoft.com/office/officeart/2005/8/layout/hierarchy1"/>
    <dgm:cxn modelId="{97482E49-56A5-4B69-8606-C19F33E6C8E1}" type="presParOf" srcId="{F8A29FD1-360F-44E8-90CA-41BF9B2A3EC2}" destId="{1BD6DB6B-B01D-4EFD-9913-29A00F9534CD}" srcOrd="1" destOrd="0" presId="urn:microsoft.com/office/officeart/2005/8/layout/hierarchy1"/>
    <dgm:cxn modelId="{49A1A535-1D76-4102-AE32-CDD921987C4B}" type="presParOf" srcId="{1BD6DB6B-B01D-4EFD-9913-29A00F9534CD}" destId="{AE6107DE-8ACE-4B44-930D-97DBF851B683}" srcOrd="0" destOrd="0" presId="urn:microsoft.com/office/officeart/2005/8/layout/hierarchy1"/>
    <dgm:cxn modelId="{1AE37151-E4FD-4B61-878C-0EC8D84B8850}" type="presParOf" srcId="{1BD6DB6B-B01D-4EFD-9913-29A00F9534CD}" destId="{B984F28F-BBB8-4B38-9690-D180D7852B6A}" srcOrd="1" destOrd="0" presId="urn:microsoft.com/office/officeart/2005/8/layout/hierarchy1"/>
    <dgm:cxn modelId="{E865812C-4BF8-438E-80A8-03ACB972A506}" type="presParOf" srcId="{B984F28F-BBB8-4B38-9690-D180D7852B6A}" destId="{7C802AE8-9A82-4D4C-8831-C42A1045BAE6}" srcOrd="0" destOrd="0" presId="urn:microsoft.com/office/officeart/2005/8/layout/hierarchy1"/>
    <dgm:cxn modelId="{2E769288-65A5-4AFE-894D-DF49C23C9300}" type="presParOf" srcId="{7C802AE8-9A82-4D4C-8831-C42A1045BAE6}" destId="{C49AD3E6-69C3-42C8-A844-E5096BD7A9A2}" srcOrd="0" destOrd="0" presId="urn:microsoft.com/office/officeart/2005/8/layout/hierarchy1"/>
    <dgm:cxn modelId="{2D5159D9-6C2D-45D0-BED9-8B2E456D339E}" type="presParOf" srcId="{7C802AE8-9A82-4D4C-8831-C42A1045BAE6}" destId="{61B2C402-17EA-471F-8EBA-7184866F12A6}" srcOrd="1" destOrd="0" presId="urn:microsoft.com/office/officeart/2005/8/layout/hierarchy1"/>
    <dgm:cxn modelId="{F39FAD6D-2D09-46C1-8175-CDD08C47840C}" type="presParOf" srcId="{B984F28F-BBB8-4B38-9690-D180D7852B6A}" destId="{39A2CFBD-6581-4C52-828E-C631F03B3AE6}" srcOrd="1" destOrd="0" presId="urn:microsoft.com/office/officeart/2005/8/layout/hierarchy1"/>
    <dgm:cxn modelId="{E83303FF-317B-412F-956E-51F454A395A8}" type="presParOf" srcId="{8F219C56-8C5F-405B-9BC5-A852BFC31DFA}" destId="{005B7CC8-9CCF-477E-BB6E-69F181E04F0D}" srcOrd="4" destOrd="0" presId="urn:microsoft.com/office/officeart/2005/8/layout/hierarchy1"/>
    <dgm:cxn modelId="{89E1098D-ED1A-4783-A713-9FE16650396B}" type="presParOf" srcId="{8F219C56-8C5F-405B-9BC5-A852BFC31DFA}" destId="{5056D61C-9739-4F01-8884-FA7089A7B61E}" srcOrd="5" destOrd="0" presId="urn:microsoft.com/office/officeart/2005/8/layout/hierarchy1"/>
    <dgm:cxn modelId="{FBB84B94-287C-4D9F-816B-9E83679AA10B}" type="presParOf" srcId="{5056D61C-9739-4F01-8884-FA7089A7B61E}" destId="{B8C62425-8876-472B-A57F-BE6938642B13}" srcOrd="0" destOrd="0" presId="urn:microsoft.com/office/officeart/2005/8/layout/hierarchy1"/>
    <dgm:cxn modelId="{767C543C-DAC6-4FB8-BD35-B77BA14AAC98}" type="presParOf" srcId="{B8C62425-8876-472B-A57F-BE6938642B13}" destId="{EBEBBA12-F768-4B3D-8E36-E523F9C32EAD}" srcOrd="0" destOrd="0" presId="urn:microsoft.com/office/officeart/2005/8/layout/hierarchy1"/>
    <dgm:cxn modelId="{0747D8E4-EF35-4A6D-8298-0E2CECECEDAE}" type="presParOf" srcId="{B8C62425-8876-472B-A57F-BE6938642B13}" destId="{7D06070B-7B9F-4E2E-B4F7-7C79F80A4F03}" srcOrd="1" destOrd="0" presId="urn:microsoft.com/office/officeart/2005/8/layout/hierarchy1"/>
    <dgm:cxn modelId="{19D39451-2E19-401C-A218-5E8557A6DE36}" type="presParOf" srcId="{5056D61C-9739-4F01-8884-FA7089A7B61E}" destId="{220BA294-3940-4D55-A251-3034C426AB2F}" srcOrd="1" destOrd="0" presId="urn:microsoft.com/office/officeart/2005/8/layout/hierarchy1"/>
    <dgm:cxn modelId="{635EEFA0-6271-470D-9479-81B03D5C4BF1}" type="presParOf" srcId="{220BA294-3940-4D55-A251-3034C426AB2F}" destId="{5A3B4B85-3ED7-42E9-804F-8AD344DAC54B}" srcOrd="0" destOrd="0" presId="urn:microsoft.com/office/officeart/2005/8/layout/hierarchy1"/>
    <dgm:cxn modelId="{118507B3-D6B9-4DF1-ABAE-A637D0DA21D9}" type="presParOf" srcId="{220BA294-3940-4D55-A251-3034C426AB2F}" destId="{CCD7B825-E755-478B-8D6A-2FCDC3E4EC2C}" srcOrd="1" destOrd="0" presId="urn:microsoft.com/office/officeart/2005/8/layout/hierarchy1"/>
    <dgm:cxn modelId="{CD637144-40F2-4B76-8EB5-9C39E1020195}" type="presParOf" srcId="{CCD7B825-E755-478B-8D6A-2FCDC3E4EC2C}" destId="{E4D21F58-C36D-43BF-9E04-637B4ACE4A1F}" srcOrd="0" destOrd="0" presId="urn:microsoft.com/office/officeart/2005/8/layout/hierarchy1"/>
    <dgm:cxn modelId="{C3F10DA4-4995-4839-A02B-79285E2F762E}" type="presParOf" srcId="{E4D21F58-C36D-43BF-9E04-637B4ACE4A1F}" destId="{70EFC692-CCD4-405D-AD0C-5080F79F4276}" srcOrd="0" destOrd="0" presId="urn:microsoft.com/office/officeart/2005/8/layout/hierarchy1"/>
    <dgm:cxn modelId="{2CF45D86-CE46-482E-9BC3-DF0C89F14352}" type="presParOf" srcId="{E4D21F58-C36D-43BF-9E04-637B4ACE4A1F}" destId="{91A86A27-5439-428D-8F3A-9BD604102092}" srcOrd="1" destOrd="0" presId="urn:microsoft.com/office/officeart/2005/8/layout/hierarchy1"/>
    <dgm:cxn modelId="{D31B744B-FBF4-43E2-9694-AFF0E3B6D97E}" type="presParOf" srcId="{CCD7B825-E755-478B-8D6A-2FCDC3E4EC2C}" destId="{5FD5D1B2-43DC-44CD-B90E-DEC26B1550A3}" srcOrd="1" destOrd="0" presId="urn:microsoft.com/office/officeart/2005/8/layout/hierarchy1"/>
    <dgm:cxn modelId="{EC429763-BC95-4AF4-AAB4-74DDD23AD181}" type="presParOf" srcId="{8F219C56-8C5F-405B-9BC5-A852BFC31DFA}" destId="{7DD882BA-A9F8-4EAE-B087-49D7BBD9485E}" srcOrd="6" destOrd="0" presId="urn:microsoft.com/office/officeart/2005/8/layout/hierarchy1"/>
    <dgm:cxn modelId="{96794434-6B62-4DEA-856C-24259D059E13}" type="presParOf" srcId="{8F219C56-8C5F-405B-9BC5-A852BFC31DFA}" destId="{211C5778-41D5-40B7-9607-66F9316C45A8}" srcOrd="7" destOrd="0" presId="urn:microsoft.com/office/officeart/2005/8/layout/hierarchy1"/>
    <dgm:cxn modelId="{1735F660-46A3-44A5-B840-2090392C09DD}" type="presParOf" srcId="{211C5778-41D5-40B7-9607-66F9316C45A8}" destId="{C0038D21-B193-4908-A43E-836ECB60011B}" srcOrd="0" destOrd="0" presId="urn:microsoft.com/office/officeart/2005/8/layout/hierarchy1"/>
    <dgm:cxn modelId="{370C81C3-1F4B-427E-808C-BA6BD1F897F1}" type="presParOf" srcId="{C0038D21-B193-4908-A43E-836ECB60011B}" destId="{C24D9A78-1326-4B95-820F-AAE402B72455}" srcOrd="0" destOrd="0" presId="urn:microsoft.com/office/officeart/2005/8/layout/hierarchy1"/>
    <dgm:cxn modelId="{F4D033C1-99C0-4D76-9B99-CD2683589004}" type="presParOf" srcId="{C0038D21-B193-4908-A43E-836ECB60011B}" destId="{D61A9FF0-EE0C-4A59-AB15-075F9337EFC6}" srcOrd="1" destOrd="0" presId="urn:microsoft.com/office/officeart/2005/8/layout/hierarchy1"/>
    <dgm:cxn modelId="{945E5D9E-465D-4AA5-9275-1B30DDC3CF81}" type="presParOf" srcId="{211C5778-41D5-40B7-9607-66F9316C45A8}" destId="{8A6CECFB-AB23-477A-86F7-C9A1D08B8AE1}" srcOrd="1" destOrd="0" presId="urn:microsoft.com/office/officeart/2005/8/layout/hierarchy1"/>
    <dgm:cxn modelId="{27744D49-8519-4539-9B0C-D10DDA539D1E}" type="presParOf" srcId="{E122E3E0-2096-4224-82D9-7A1EAB3A601F}" destId="{6254354C-4176-41C2-B2E7-06D162E2AC5E}" srcOrd="8" destOrd="0" presId="urn:microsoft.com/office/officeart/2005/8/layout/hierarchy1"/>
    <dgm:cxn modelId="{4E13C890-F1B5-4B69-AE76-8124D0AD627F}" type="presParOf" srcId="{E122E3E0-2096-4224-82D9-7A1EAB3A601F}" destId="{C9A1B2DD-20F0-43FD-92F4-9400D28F967E}" srcOrd="9" destOrd="0" presId="urn:microsoft.com/office/officeart/2005/8/layout/hierarchy1"/>
    <dgm:cxn modelId="{B8CDA373-84A6-4E47-B8FA-D85B6B2BD58A}" type="presParOf" srcId="{C9A1B2DD-20F0-43FD-92F4-9400D28F967E}" destId="{1D0E6DEF-B26E-401B-ABC2-0E6CCB657813}" srcOrd="0" destOrd="0" presId="urn:microsoft.com/office/officeart/2005/8/layout/hierarchy1"/>
    <dgm:cxn modelId="{FF3F5C9C-F3B0-4C22-83D3-DC9FE626C6B1}" type="presParOf" srcId="{1D0E6DEF-B26E-401B-ABC2-0E6CCB657813}" destId="{302D01DB-FAF8-4C94-88AE-853A34A931C8}" srcOrd="0" destOrd="0" presId="urn:microsoft.com/office/officeart/2005/8/layout/hierarchy1"/>
    <dgm:cxn modelId="{5E71248E-CCC9-43F3-9026-061E3C117D60}" type="presParOf" srcId="{1D0E6DEF-B26E-401B-ABC2-0E6CCB657813}" destId="{653B4A5D-2ADE-4E26-9788-72669908F8DD}" srcOrd="1" destOrd="0" presId="urn:microsoft.com/office/officeart/2005/8/layout/hierarchy1"/>
    <dgm:cxn modelId="{AD2ACED2-42AB-44EF-A9A6-F7E6E1FC236D}" type="presParOf" srcId="{C9A1B2DD-20F0-43FD-92F4-9400D28F967E}" destId="{372D8C10-0926-4546-B884-6E6A494AE2C0}" srcOrd="1" destOrd="0" presId="urn:microsoft.com/office/officeart/2005/8/layout/hierarchy1"/>
    <dgm:cxn modelId="{BEE069B5-EA66-476C-918A-CFB926C893A1}" type="presParOf" srcId="{E122E3E0-2096-4224-82D9-7A1EAB3A601F}" destId="{045D58B2-7DB0-411B-863A-09B1938F2683}" srcOrd="10" destOrd="0" presId="urn:microsoft.com/office/officeart/2005/8/layout/hierarchy1"/>
    <dgm:cxn modelId="{6AEC896A-9093-4245-A08C-CD08954795E1}" type="presParOf" srcId="{E122E3E0-2096-4224-82D9-7A1EAB3A601F}" destId="{B74BF8A5-47AF-4BEC-9B0E-D2B003A99798}" srcOrd="11" destOrd="0" presId="urn:microsoft.com/office/officeart/2005/8/layout/hierarchy1"/>
    <dgm:cxn modelId="{89CECC51-3EFA-4A67-AA14-3D6F5C615B47}" type="presParOf" srcId="{B74BF8A5-47AF-4BEC-9B0E-D2B003A99798}" destId="{DA93B2DC-EB72-49AC-BB77-4A0002D37537}" srcOrd="0" destOrd="0" presId="urn:microsoft.com/office/officeart/2005/8/layout/hierarchy1"/>
    <dgm:cxn modelId="{3FCA3C9E-548C-48A4-88A4-0E0309ADBD06}" type="presParOf" srcId="{DA93B2DC-EB72-49AC-BB77-4A0002D37537}" destId="{FD1E69CA-5BFD-4C05-84CD-6C2B8AF25E67}" srcOrd="0" destOrd="0" presId="urn:microsoft.com/office/officeart/2005/8/layout/hierarchy1"/>
    <dgm:cxn modelId="{CE1014A6-4874-4C92-8CE8-A8CC6BFFA7C4}" type="presParOf" srcId="{DA93B2DC-EB72-49AC-BB77-4A0002D37537}" destId="{47B49950-83D4-4E49-9355-2A5B911B546B}" srcOrd="1" destOrd="0" presId="urn:microsoft.com/office/officeart/2005/8/layout/hierarchy1"/>
    <dgm:cxn modelId="{2C2A22DA-4287-438C-9265-BF5C730F35B7}" type="presParOf" srcId="{B74BF8A5-47AF-4BEC-9B0E-D2B003A99798}" destId="{3F15BD43-B18F-43A0-A204-B36E565D3A21}" srcOrd="1" destOrd="0" presId="urn:microsoft.com/office/officeart/2005/8/layout/hierarchy1"/>
    <dgm:cxn modelId="{A5AFA82C-42BC-466C-B471-1414567484E5}" type="presParOf" srcId="{E122E3E0-2096-4224-82D9-7A1EAB3A601F}" destId="{37980185-4C93-43C1-A51D-15BE97F5FBDF}" srcOrd="12" destOrd="0" presId="urn:microsoft.com/office/officeart/2005/8/layout/hierarchy1"/>
    <dgm:cxn modelId="{ED4DCE43-D276-40F2-B4AE-101F38BA3F94}" type="presParOf" srcId="{E122E3E0-2096-4224-82D9-7A1EAB3A601F}" destId="{C536570A-D9E4-4479-8D55-30BA9D6C4F70}" srcOrd="13" destOrd="0" presId="urn:microsoft.com/office/officeart/2005/8/layout/hierarchy1"/>
    <dgm:cxn modelId="{473D7903-03C1-41BD-93FE-3A0131424D40}" type="presParOf" srcId="{C536570A-D9E4-4479-8D55-30BA9D6C4F70}" destId="{A19BE965-82C1-463D-8741-7321E6DD6741}" srcOrd="0" destOrd="0" presId="urn:microsoft.com/office/officeart/2005/8/layout/hierarchy1"/>
    <dgm:cxn modelId="{FB8B5DF0-92FB-47A0-A096-18BD03A33908}" type="presParOf" srcId="{A19BE965-82C1-463D-8741-7321E6DD6741}" destId="{C09220B7-3F73-4EC0-84B9-7064B95BD2BF}" srcOrd="0" destOrd="0" presId="urn:microsoft.com/office/officeart/2005/8/layout/hierarchy1"/>
    <dgm:cxn modelId="{4FF7FC9C-0027-430C-BF39-B2B2B01B6873}" type="presParOf" srcId="{A19BE965-82C1-463D-8741-7321E6DD6741}" destId="{7F65C886-B6A3-47E2-BA6E-032505B28436}" srcOrd="1" destOrd="0" presId="urn:microsoft.com/office/officeart/2005/8/layout/hierarchy1"/>
    <dgm:cxn modelId="{BB57DADA-CA92-414A-AAD7-4A9010C2E9FD}" type="presParOf" srcId="{C536570A-D9E4-4479-8D55-30BA9D6C4F70}" destId="{3000B3E3-77D8-4406-934F-7FEFFE664D2D}" srcOrd="1" destOrd="0" presId="urn:microsoft.com/office/officeart/2005/8/layout/hierarchy1"/>
    <dgm:cxn modelId="{1DF0A04D-FE58-4973-9E3F-EBAE1CC40F2B}" type="presParOf" srcId="{3000B3E3-77D8-4406-934F-7FEFFE664D2D}" destId="{A44C3489-632F-450E-8419-94D9ECE3D43E}" srcOrd="0" destOrd="0" presId="urn:microsoft.com/office/officeart/2005/8/layout/hierarchy1"/>
    <dgm:cxn modelId="{283F1B58-55D0-426B-9F1E-0DBD3D6175B4}" type="presParOf" srcId="{3000B3E3-77D8-4406-934F-7FEFFE664D2D}" destId="{9BA190DA-9E11-417D-ABB4-ADAC23512226}" srcOrd="1" destOrd="0" presId="urn:microsoft.com/office/officeart/2005/8/layout/hierarchy1"/>
    <dgm:cxn modelId="{0BCEA838-5EED-4727-9BE2-75C7B90900FA}" type="presParOf" srcId="{9BA190DA-9E11-417D-ABB4-ADAC23512226}" destId="{A320C2B7-9330-4264-896A-8B094FC84468}" srcOrd="0" destOrd="0" presId="urn:microsoft.com/office/officeart/2005/8/layout/hierarchy1"/>
    <dgm:cxn modelId="{AD828E8B-59E8-4AC4-9921-820DD2C9E754}" type="presParOf" srcId="{A320C2B7-9330-4264-896A-8B094FC84468}" destId="{7464812E-6137-43E7-94F3-DB88353D123F}" srcOrd="0" destOrd="0" presId="urn:microsoft.com/office/officeart/2005/8/layout/hierarchy1"/>
    <dgm:cxn modelId="{6860679B-3CE9-4423-84A6-157751F94F61}" type="presParOf" srcId="{A320C2B7-9330-4264-896A-8B094FC84468}" destId="{6D0B7A92-8E4F-4165-90FD-2D573C4D4630}" srcOrd="1" destOrd="0" presId="urn:microsoft.com/office/officeart/2005/8/layout/hierarchy1"/>
    <dgm:cxn modelId="{5ED2E7DB-C04F-4A93-8020-381E12DCD0D5}" type="presParOf" srcId="{9BA190DA-9E11-417D-ABB4-ADAC23512226}" destId="{FF666A89-1EA9-4AC1-84C2-1E31A4C0B623}" srcOrd="1" destOrd="0" presId="urn:microsoft.com/office/officeart/2005/8/layout/hierarchy1"/>
    <dgm:cxn modelId="{CC10D86E-8410-4752-A731-0DDDB861B04B}" type="presParOf" srcId="{3000B3E3-77D8-4406-934F-7FEFFE664D2D}" destId="{40D5027C-1C03-4664-8C83-8EDD8FB48F28}" srcOrd="2" destOrd="0" presId="urn:microsoft.com/office/officeart/2005/8/layout/hierarchy1"/>
    <dgm:cxn modelId="{FE3999B0-448A-46BF-B62B-ADB81707EA22}" type="presParOf" srcId="{3000B3E3-77D8-4406-934F-7FEFFE664D2D}" destId="{B1D08581-B448-4E72-802E-1D5131FF28DA}" srcOrd="3" destOrd="0" presId="urn:microsoft.com/office/officeart/2005/8/layout/hierarchy1"/>
    <dgm:cxn modelId="{6A7EB663-A404-4A22-9980-43154FBE1F05}" type="presParOf" srcId="{B1D08581-B448-4E72-802E-1D5131FF28DA}" destId="{7EECFA2D-CC6E-4A42-B5B3-431B7AD6DF84}" srcOrd="0" destOrd="0" presId="urn:microsoft.com/office/officeart/2005/8/layout/hierarchy1"/>
    <dgm:cxn modelId="{7CF285F9-C541-440C-81BC-1DF842D504E2}" type="presParOf" srcId="{7EECFA2D-CC6E-4A42-B5B3-431B7AD6DF84}" destId="{58B37F9B-E952-4435-9119-AF9B7EE66F8D}" srcOrd="0" destOrd="0" presId="urn:microsoft.com/office/officeart/2005/8/layout/hierarchy1"/>
    <dgm:cxn modelId="{63050497-8B49-440B-825D-00C92C3F1411}" type="presParOf" srcId="{7EECFA2D-CC6E-4A42-B5B3-431B7AD6DF84}" destId="{41CD88AF-E090-47E3-960C-DF7201099FD8}" srcOrd="1" destOrd="0" presId="urn:microsoft.com/office/officeart/2005/8/layout/hierarchy1"/>
    <dgm:cxn modelId="{D747C266-3200-4F42-9AA3-11A62FCCCE48}" type="presParOf" srcId="{B1D08581-B448-4E72-802E-1D5131FF28DA}" destId="{FE58F8ED-0E12-4A97-A415-DD6B885A1F6D}" srcOrd="1" destOrd="0" presId="urn:microsoft.com/office/officeart/2005/8/layout/hierarchy1"/>
    <dgm:cxn modelId="{E566584E-D1A0-4E5B-AC06-FFABC3053222}" type="presParOf" srcId="{FE58F8ED-0E12-4A97-A415-DD6B885A1F6D}" destId="{4FED91BF-7F57-417A-95BA-03A6052EC754}" srcOrd="0" destOrd="0" presId="urn:microsoft.com/office/officeart/2005/8/layout/hierarchy1"/>
    <dgm:cxn modelId="{1BC52DE7-8DE7-43A5-BC64-42C615A365BB}" type="presParOf" srcId="{FE58F8ED-0E12-4A97-A415-DD6B885A1F6D}" destId="{DF4E1E5B-789F-4D64-BB6E-20CBA9454839}" srcOrd="1" destOrd="0" presId="urn:microsoft.com/office/officeart/2005/8/layout/hierarchy1"/>
    <dgm:cxn modelId="{7B46101F-7AC2-42A9-B595-ACD3167DEE02}" type="presParOf" srcId="{DF4E1E5B-789F-4D64-BB6E-20CBA9454839}" destId="{56C293DA-84C9-43FA-ABBB-3D837E10A4F5}" srcOrd="0" destOrd="0" presId="urn:microsoft.com/office/officeart/2005/8/layout/hierarchy1"/>
    <dgm:cxn modelId="{56155E4D-AEBC-40A7-8E2F-3ED24E29C7F1}" type="presParOf" srcId="{56C293DA-84C9-43FA-ABBB-3D837E10A4F5}" destId="{A1482D33-ADA3-46FB-9F8C-869152189C2C}" srcOrd="0" destOrd="0" presId="urn:microsoft.com/office/officeart/2005/8/layout/hierarchy1"/>
    <dgm:cxn modelId="{C4A21F38-B4B3-496A-8A18-B1AE9EB6E68A}" type="presParOf" srcId="{56C293DA-84C9-43FA-ABBB-3D837E10A4F5}" destId="{BE591564-3211-4A04-A649-D397424BB649}" srcOrd="1" destOrd="0" presId="urn:microsoft.com/office/officeart/2005/8/layout/hierarchy1"/>
    <dgm:cxn modelId="{EE399CB4-7DCA-47D5-AF8E-B9ED7CC52711}" type="presParOf" srcId="{DF4E1E5B-789F-4D64-BB6E-20CBA9454839}" destId="{7F3AE714-A33E-452F-B528-158B5225E89D}" srcOrd="1" destOrd="0" presId="urn:microsoft.com/office/officeart/2005/8/layout/hierarchy1"/>
    <dgm:cxn modelId="{0D6D18D4-6F7C-4338-B338-437979D43C27}" type="presParOf" srcId="{7F3AE714-A33E-452F-B528-158B5225E89D}" destId="{108E57E0-D691-4ABE-BED0-25EFC935EE5A}" srcOrd="0" destOrd="0" presId="urn:microsoft.com/office/officeart/2005/8/layout/hierarchy1"/>
    <dgm:cxn modelId="{7322CE31-123A-46B7-8B0F-36ABAE7EC17A}" type="presParOf" srcId="{7F3AE714-A33E-452F-B528-158B5225E89D}" destId="{E2AF1E0C-368F-4F72-A09B-FF41BE47724F}" srcOrd="1" destOrd="0" presId="urn:microsoft.com/office/officeart/2005/8/layout/hierarchy1"/>
    <dgm:cxn modelId="{64D4846F-744C-47E8-9884-C6B3205D331A}" type="presParOf" srcId="{E2AF1E0C-368F-4F72-A09B-FF41BE47724F}" destId="{A2C5DAC5-4F31-4D8C-9697-3794C203CFB3}" srcOrd="0" destOrd="0" presId="urn:microsoft.com/office/officeart/2005/8/layout/hierarchy1"/>
    <dgm:cxn modelId="{39AE36B4-9FD6-40C5-AF2B-807B31859F85}" type="presParOf" srcId="{A2C5DAC5-4F31-4D8C-9697-3794C203CFB3}" destId="{4803D0F9-7962-4E46-B18A-4E65E46B14B1}" srcOrd="0" destOrd="0" presId="urn:microsoft.com/office/officeart/2005/8/layout/hierarchy1"/>
    <dgm:cxn modelId="{0473404B-096D-406B-B110-F3BD74EB974D}" type="presParOf" srcId="{A2C5DAC5-4F31-4D8C-9697-3794C203CFB3}" destId="{2B3E721E-3281-48DA-B90D-01CB6048A6D1}" srcOrd="1" destOrd="0" presId="urn:microsoft.com/office/officeart/2005/8/layout/hierarchy1"/>
    <dgm:cxn modelId="{FAAE196E-4757-4943-9E1B-90599764B301}" type="presParOf" srcId="{E2AF1E0C-368F-4F72-A09B-FF41BE47724F}" destId="{521B9AFE-FB60-41A7-AC64-29AD5B888566}" srcOrd="1" destOrd="0" presId="urn:microsoft.com/office/officeart/2005/8/layout/hierarchy1"/>
    <dgm:cxn modelId="{EF367E57-CED4-4091-A419-9D9ABC02EA7E}" type="presParOf" srcId="{521B9AFE-FB60-41A7-AC64-29AD5B888566}" destId="{1874A796-42D3-4A7F-877D-2D40071C8D87}" srcOrd="0" destOrd="0" presId="urn:microsoft.com/office/officeart/2005/8/layout/hierarchy1"/>
    <dgm:cxn modelId="{7FBFE2CE-69C6-4B2F-A4CA-95016413BB9E}" type="presParOf" srcId="{521B9AFE-FB60-41A7-AC64-29AD5B888566}" destId="{B55AA15A-E67A-484C-98FA-144989C3C96C}" srcOrd="1" destOrd="0" presId="urn:microsoft.com/office/officeart/2005/8/layout/hierarchy1"/>
    <dgm:cxn modelId="{FB25BB59-5161-440B-A408-1BAF3A51A1A3}" type="presParOf" srcId="{B55AA15A-E67A-484C-98FA-144989C3C96C}" destId="{7DCFB410-877D-4A19-B2B7-8E2EC12BC17C}" srcOrd="0" destOrd="0" presId="urn:microsoft.com/office/officeart/2005/8/layout/hierarchy1"/>
    <dgm:cxn modelId="{F4DC800A-AA33-411B-9284-751CB2AEFF63}" type="presParOf" srcId="{7DCFB410-877D-4A19-B2B7-8E2EC12BC17C}" destId="{790F543D-1A37-4D5F-A7F7-B78215F2E5C3}" srcOrd="0" destOrd="0" presId="urn:microsoft.com/office/officeart/2005/8/layout/hierarchy1"/>
    <dgm:cxn modelId="{72160A1A-3C88-4CFD-8F27-F33E76F16143}" type="presParOf" srcId="{7DCFB410-877D-4A19-B2B7-8E2EC12BC17C}" destId="{CEEC8A2E-A038-4C89-AB94-B30988B2AD08}" srcOrd="1" destOrd="0" presId="urn:microsoft.com/office/officeart/2005/8/layout/hierarchy1"/>
    <dgm:cxn modelId="{5088843E-30D8-4EAF-BD48-8A7D3CBCEB96}" type="presParOf" srcId="{B55AA15A-E67A-484C-98FA-144989C3C96C}" destId="{55E7F8B0-8788-4454-A09A-7846B7840B63}" srcOrd="1" destOrd="0" presId="urn:microsoft.com/office/officeart/2005/8/layout/hierarchy1"/>
    <dgm:cxn modelId="{134A8442-1E06-401F-8500-DD4D611D1BBA}" type="presParOf" srcId="{7F3AE714-A33E-452F-B528-158B5225E89D}" destId="{619A86F0-176F-4D3A-932A-B482914BE0E5}" srcOrd="2" destOrd="0" presId="urn:microsoft.com/office/officeart/2005/8/layout/hierarchy1"/>
    <dgm:cxn modelId="{F544FE4C-78B3-496B-B296-5BEC239FD895}" type="presParOf" srcId="{7F3AE714-A33E-452F-B528-158B5225E89D}" destId="{30D51CFF-1CFF-446B-BC55-FC573DBFE53F}" srcOrd="3" destOrd="0" presId="urn:microsoft.com/office/officeart/2005/8/layout/hierarchy1"/>
    <dgm:cxn modelId="{5AEC1DA2-316C-443F-B302-E71D0CBF8A95}" type="presParOf" srcId="{30D51CFF-1CFF-446B-BC55-FC573DBFE53F}" destId="{515F6A45-87F6-4537-AF7D-857E28208DED}" srcOrd="0" destOrd="0" presId="urn:microsoft.com/office/officeart/2005/8/layout/hierarchy1"/>
    <dgm:cxn modelId="{4A7C69A7-E8FB-43B7-B706-3F7301444BE7}" type="presParOf" srcId="{515F6A45-87F6-4537-AF7D-857E28208DED}" destId="{2F51B4AF-25F9-4250-95C3-69243842DC16}" srcOrd="0" destOrd="0" presId="urn:microsoft.com/office/officeart/2005/8/layout/hierarchy1"/>
    <dgm:cxn modelId="{1CF680C9-52A5-4C1C-B33F-A4320CDC142D}" type="presParOf" srcId="{515F6A45-87F6-4537-AF7D-857E28208DED}" destId="{C5C7E28F-670D-431A-B987-388D878A4B36}" srcOrd="1" destOrd="0" presId="urn:microsoft.com/office/officeart/2005/8/layout/hierarchy1"/>
    <dgm:cxn modelId="{459204F9-B397-482A-81DA-335B3A4830D4}" type="presParOf" srcId="{30D51CFF-1CFF-446B-BC55-FC573DBFE53F}" destId="{48B29A83-D410-4BFA-83A9-838926154AAB}" srcOrd="1" destOrd="0" presId="urn:microsoft.com/office/officeart/2005/8/layout/hierarchy1"/>
    <dgm:cxn modelId="{C3BC85DD-8CE6-4650-AC27-829111A18A1F}" type="presParOf" srcId="{48B29A83-D410-4BFA-83A9-838926154AAB}" destId="{4BACEFB4-8072-4047-AA8E-004D3B50F9D3}" srcOrd="0" destOrd="0" presId="urn:microsoft.com/office/officeart/2005/8/layout/hierarchy1"/>
    <dgm:cxn modelId="{F03A84E9-D3F7-4ED0-83C9-CB8D310DE7D6}" type="presParOf" srcId="{48B29A83-D410-4BFA-83A9-838926154AAB}" destId="{05442371-02CB-4BDC-B32C-8E536CF1035D}" srcOrd="1" destOrd="0" presId="urn:microsoft.com/office/officeart/2005/8/layout/hierarchy1"/>
    <dgm:cxn modelId="{F004BC75-0039-47F3-8860-146A306A543F}" type="presParOf" srcId="{05442371-02CB-4BDC-B32C-8E536CF1035D}" destId="{E06E862E-6EAC-46B3-BB1F-47A9E45376B5}" srcOrd="0" destOrd="0" presId="urn:microsoft.com/office/officeart/2005/8/layout/hierarchy1"/>
    <dgm:cxn modelId="{92FA0286-27EA-4ED0-BE44-16C0A66A93D1}" type="presParOf" srcId="{E06E862E-6EAC-46B3-BB1F-47A9E45376B5}" destId="{B766D5FD-C068-4A91-A5B6-741DEB420ADB}" srcOrd="0" destOrd="0" presId="urn:microsoft.com/office/officeart/2005/8/layout/hierarchy1"/>
    <dgm:cxn modelId="{9BED5C8F-C5DF-4CFD-901F-08DEF4397F3E}" type="presParOf" srcId="{E06E862E-6EAC-46B3-BB1F-47A9E45376B5}" destId="{E969D132-0865-424D-BB2B-A6EFA012F825}" srcOrd="1" destOrd="0" presId="urn:microsoft.com/office/officeart/2005/8/layout/hierarchy1"/>
    <dgm:cxn modelId="{2AF733C8-93D6-4D8B-8373-A7CF619B096A}" type="presParOf" srcId="{05442371-02CB-4BDC-B32C-8E536CF1035D}" destId="{7F3EF3E7-A3EC-40D0-8C09-7A5661C4119F}" srcOrd="1" destOrd="0" presId="urn:microsoft.com/office/officeart/2005/8/layout/hierarchy1"/>
    <dgm:cxn modelId="{BEB4B564-465A-4E12-93D9-DE00E61DA0AE}" type="presParOf" srcId="{7F3EF3E7-A3EC-40D0-8C09-7A5661C4119F}" destId="{988AA487-5747-4B68-9F86-E09513F4E8DE}" srcOrd="0" destOrd="0" presId="urn:microsoft.com/office/officeart/2005/8/layout/hierarchy1"/>
    <dgm:cxn modelId="{3FB2168A-4128-4F91-A198-63E71D37482D}" type="presParOf" srcId="{7F3EF3E7-A3EC-40D0-8C09-7A5661C4119F}" destId="{4E78176B-C8E1-4D9E-84E0-AE52D03930FF}" srcOrd="1" destOrd="0" presId="urn:microsoft.com/office/officeart/2005/8/layout/hierarchy1"/>
    <dgm:cxn modelId="{7645F85E-B80D-4B6D-AAE5-29B3F4CD681C}" type="presParOf" srcId="{4E78176B-C8E1-4D9E-84E0-AE52D03930FF}" destId="{9E9050D6-2587-43C0-BE93-98C11578F5A9}" srcOrd="0" destOrd="0" presId="urn:microsoft.com/office/officeart/2005/8/layout/hierarchy1"/>
    <dgm:cxn modelId="{D8038E8C-AEC4-46C0-BEF1-220B6E340E18}" type="presParOf" srcId="{9E9050D6-2587-43C0-BE93-98C11578F5A9}" destId="{193941F3-4244-4A3C-9E58-C37943DA6810}" srcOrd="0" destOrd="0" presId="urn:microsoft.com/office/officeart/2005/8/layout/hierarchy1"/>
    <dgm:cxn modelId="{89C000CF-C66B-46E5-A47F-1168958C1FB1}" type="presParOf" srcId="{9E9050D6-2587-43C0-BE93-98C11578F5A9}" destId="{1E7168F6-4A64-48FD-909F-83070BF80091}" srcOrd="1" destOrd="0" presId="urn:microsoft.com/office/officeart/2005/8/layout/hierarchy1"/>
    <dgm:cxn modelId="{2F867890-DD67-4D42-9076-1A5BD3041E45}" type="presParOf" srcId="{4E78176B-C8E1-4D9E-84E0-AE52D03930FF}" destId="{7176281D-4662-4B4B-B207-2AB965F6251C}" srcOrd="1" destOrd="0" presId="urn:microsoft.com/office/officeart/2005/8/layout/hierarchy1"/>
    <dgm:cxn modelId="{AF6F4215-F83B-4C29-B80A-F614B4CFA572}" type="presParOf" srcId="{48B29A83-D410-4BFA-83A9-838926154AAB}" destId="{DD355C56-331F-4E50-A390-6E75B9FFF46C}" srcOrd="2" destOrd="0" presId="urn:microsoft.com/office/officeart/2005/8/layout/hierarchy1"/>
    <dgm:cxn modelId="{D1F7CDBA-BF82-482A-98FF-48C931AB8366}" type="presParOf" srcId="{48B29A83-D410-4BFA-83A9-838926154AAB}" destId="{8C96D0D2-17D5-4801-9E3A-095A68E502FA}" srcOrd="3" destOrd="0" presId="urn:microsoft.com/office/officeart/2005/8/layout/hierarchy1"/>
    <dgm:cxn modelId="{D76F953C-23F1-47E7-BF8B-4CC2F002A3A7}" type="presParOf" srcId="{8C96D0D2-17D5-4801-9E3A-095A68E502FA}" destId="{B0E8BE16-E2F5-4DCF-9534-C86139CEAA3E}" srcOrd="0" destOrd="0" presId="urn:microsoft.com/office/officeart/2005/8/layout/hierarchy1"/>
    <dgm:cxn modelId="{A280120F-BD17-4DE0-950A-AD499C716AC8}" type="presParOf" srcId="{B0E8BE16-E2F5-4DCF-9534-C86139CEAA3E}" destId="{84D703AA-F3FD-4466-923D-CB9EAA1AB6D4}" srcOrd="0" destOrd="0" presId="urn:microsoft.com/office/officeart/2005/8/layout/hierarchy1"/>
    <dgm:cxn modelId="{2E66245D-D841-4B7A-80A1-F6011529712B}" type="presParOf" srcId="{B0E8BE16-E2F5-4DCF-9534-C86139CEAA3E}" destId="{C6C59479-43AB-427C-A44E-E3CC6AD32D64}" srcOrd="1" destOrd="0" presId="urn:microsoft.com/office/officeart/2005/8/layout/hierarchy1"/>
    <dgm:cxn modelId="{F5EE0531-76E2-4C16-AB9F-C01BB2258B95}" type="presParOf" srcId="{8C96D0D2-17D5-4801-9E3A-095A68E502FA}" destId="{1CB2B145-55F4-480C-B77E-EF4F10BBE3A0}" srcOrd="1" destOrd="0" presId="urn:microsoft.com/office/officeart/2005/8/layout/hierarchy1"/>
    <dgm:cxn modelId="{7B985CCB-6A1C-4A31-A61A-60FFD3174450}" type="presParOf" srcId="{48B29A83-D410-4BFA-83A9-838926154AAB}" destId="{00B85270-80B3-40BC-8A48-9A3C3C2308BE}" srcOrd="4" destOrd="0" presId="urn:microsoft.com/office/officeart/2005/8/layout/hierarchy1"/>
    <dgm:cxn modelId="{F6D5D2F1-8E22-464D-BD6A-EEEB56A33374}" type="presParOf" srcId="{48B29A83-D410-4BFA-83A9-838926154AAB}" destId="{86F065D6-4A68-44F7-9265-4FA4AE5E98F1}" srcOrd="5" destOrd="0" presId="urn:microsoft.com/office/officeart/2005/8/layout/hierarchy1"/>
    <dgm:cxn modelId="{FEDA1A25-4041-4DAC-8EA4-D2A133E60A11}" type="presParOf" srcId="{86F065D6-4A68-44F7-9265-4FA4AE5E98F1}" destId="{570CDEDC-4690-4A4D-8494-05A4995EB84B}" srcOrd="0" destOrd="0" presId="urn:microsoft.com/office/officeart/2005/8/layout/hierarchy1"/>
    <dgm:cxn modelId="{A67A20F7-40B5-4398-B22A-0DA51284DD47}" type="presParOf" srcId="{570CDEDC-4690-4A4D-8494-05A4995EB84B}" destId="{AE4C4BF2-BF32-46FE-B28A-7BA56E7B8FC8}" srcOrd="0" destOrd="0" presId="urn:microsoft.com/office/officeart/2005/8/layout/hierarchy1"/>
    <dgm:cxn modelId="{7005333D-4073-41D1-95E2-ECDCEB3AA2AB}" type="presParOf" srcId="{570CDEDC-4690-4A4D-8494-05A4995EB84B}" destId="{784D56A7-ABD9-4D84-88DC-2118C0C2B0D1}" srcOrd="1" destOrd="0" presId="urn:microsoft.com/office/officeart/2005/8/layout/hierarchy1"/>
    <dgm:cxn modelId="{8B7F9F0A-5277-4C2F-83E6-B7F7383B6774}" type="presParOf" srcId="{86F065D6-4A68-44F7-9265-4FA4AE5E98F1}" destId="{66EDED5E-C2F9-4A2A-9FFA-762C18C6779A}" srcOrd="1" destOrd="0" presId="urn:microsoft.com/office/officeart/2005/8/layout/hierarchy1"/>
    <dgm:cxn modelId="{3EF7A9DD-1394-44EF-9184-9D87557D3A0B}" type="presParOf" srcId="{66EDED5E-C2F9-4A2A-9FFA-762C18C6779A}" destId="{A0344152-E760-43FD-BB5D-39C5FA87CDEE}" srcOrd="0" destOrd="0" presId="urn:microsoft.com/office/officeart/2005/8/layout/hierarchy1"/>
    <dgm:cxn modelId="{43D6E1E6-E03D-4708-8B61-6F766DCE6486}" type="presParOf" srcId="{66EDED5E-C2F9-4A2A-9FFA-762C18C6779A}" destId="{44C1790D-E327-4E12-9443-D1C1EECB8DDD}" srcOrd="1" destOrd="0" presId="urn:microsoft.com/office/officeart/2005/8/layout/hierarchy1"/>
    <dgm:cxn modelId="{1EEBA82F-E095-428B-8DAC-FDF73B3B86BD}" type="presParOf" srcId="{44C1790D-E327-4E12-9443-D1C1EECB8DDD}" destId="{A2FCC580-5FBB-4044-8D5D-5FCD1F5BD5FC}" srcOrd="0" destOrd="0" presId="urn:microsoft.com/office/officeart/2005/8/layout/hierarchy1"/>
    <dgm:cxn modelId="{F8BF6AD5-77C8-49CC-8EEC-0B77E1656DCF}" type="presParOf" srcId="{A2FCC580-5FBB-4044-8D5D-5FCD1F5BD5FC}" destId="{308DC787-5B32-44DA-8C0F-1A105832CDC9}" srcOrd="0" destOrd="0" presId="urn:microsoft.com/office/officeart/2005/8/layout/hierarchy1"/>
    <dgm:cxn modelId="{3E3605A8-060F-4DED-908F-41F61AC97447}" type="presParOf" srcId="{A2FCC580-5FBB-4044-8D5D-5FCD1F5BD5FC}" destId="{4549FB4E-D6C4-4C64-81CF-EE1EEBFB7D8D}" srcOrd="1" destOrd="0" presId="urn:microsoft.com/office/officeart/2005/8/layout/hierarchy1"/>
    <dgm:cxn modelId="{AEFFA44C-96E2-42DC-98D7-67B7510ECFA2}" type="presParOf" srcId="{44C1790D-E327-4E12-9443-D1C1EECB8DDD}" destId="{40D0A08B-0D95-4BE7-B9FD-8750F62C052A}" srcOrd="1" destOrd="0" presId="urn:microsoft.com/office/officeart/2005/8/layout/hierarchy1"/>
    <dgm:cxn modelId="{22287BED-0657-48F1-97F2-D16D02F18113}" type="presParOf" srcId="{40D0A08B-0D95-4BE7-B9FD-8750F62C052A}" destId="{DFD29D4A-D6B9-4E03-8713-E60A91F2A190}" srcOrd="0" destOrd="0" presId="urn:microsoft.com/office/officeart/2005/8/layout/hierarchy1"/>
    <dgm:cxn modelId="{8E1B0F8E-006F-4356-99D2-DD684D6B3046}" type="presParOf" srcId="{40D0A08B-0D95-4BE7-B9FD-8750F62C052A}" destId="{26A93D43-5C97-4D42-9755-4706A3320CCA}" srcOrd="1" destOrd="0" presId="urn:microsoft.com/office/officeart/2005/8/layout/hierarchy1"/>
    <dgm:cxn modelId="{6A194A55-D220-4183-A544-8CC2EDBA9FD0}" type="presParOf" srcId="{26A93D43-5C97-4D42-9755-4706A3320CCA}" destId="{3971146F-85FF-491F-8411-C9C91E4362FA}" srcOrd="0" destOrd="0" presId="urn:microsoft.com/office/officeart/2005/8/layout/hierarchy1"/>
    <dgm:cxn modelId="{33E33590-B13E-40BF-8AB5-8F01C37A0C1A}" type="presParOf" srcId="{3971146F-85FF-491F-8411-C9C91E4362FA}" destId="{FD30014F-2B36-4DC0-81C5-EC97581239AE}" srcOrd="0" destOrd="0" presId="urn:microsoft.com/office/officeart/2005/8/layout/hierarchy1"/>
    <dgm:cxn modelId="{625BF8B8-962F-489B-BDC4-FBB88550917B}" type="presParOf" srcId="{3971146F-85FF-491F-8411-C9C91E4362FA}" destId="{A8A3E30F-32FF-4A3C-9C38-150287953C65}" srcOrd="1" destOrd="0" presId="urn:microsoft.com/office/officeart/2005/8/layout/hierarchy1"/>
    <dgm:cxn modelId="{562D6FB1-F892-4209-905C-849C51B12929}" type="presParOf" srcId="{26A93D43-5C97-4D42-9755-4706A3320CCA}" destId="{2D7A80CC-A20A-46FA-9F9A-3DDCAFCFA44F}" srcOrd="1" destOrd="0" presId="urn:microsoft.com/office/officeart/2005/8/layout/hierarchy1"/>
    <dgm:cxn modelId="{FBCC1851-8C6C-40FF-9219-106A864D0771}" type="presParOf" srcId="{2D7A80CC-A20A-46FA-9F9A-3DDCAFCFA44F}" destId="{35701AA6-D055-450D-95A8-98A4565CBE93}" srcOrd="0" destOrd="0" presId="urn:microsoft.com/office/officeart/2005/8/layout/hierarchy1"/>
    <dgm:cxn modelId="{DA893120-D9E9-4427-BA0C-C44A3FF9A355}" type="presParOf" srcId="{2D7A80CC-A20A-46FA-9F9A-3DDCAFCFA44F}" destId="{D4F64369-C8EB-4531-BB4E-CEDF1CE31E59}" srcOrd="1" destOrd="0" presId="urn:microsoft.com/office/officeart/2005/8/layout/hierarchy1"/>
    <dgm:cxn modelId="{D5A720BD-23FA-4270-B702-BDE2CD4E0DA6}" type="presParOf" srcId="{D4F64369-C8EB-4531-BB4E-CEDF1CE31E59}" destId="{2CCD4B02-5680-4391-A5B0-AB4D7009988C}" srcOrd="0" destOrd="0" presId="urn:microsoft.com/office/officeart/2005/8/layout/hierarchy1"/>
    <dgm:cxn modelId="{1FC337D9-6162-42F7-BD59-60AF3C347714}" type="presParOf" srcId="{2CCD4B02-5680-4391-A5B0-AB4D7009988C}" destId="{085D2DC0-2BF1-4A63-B0CA-511D0481E521}" srcOrd="0" destOrd="0" presId="urn:microsoft.com/office/officeart/2005/8/layout/hierarchy1"/>
    <dgm:cxn modelId="{D67DFF87-F137-4C16-80E8-B2EFBD662F8B}" type="presParOf" srcId="{2CCD4B02-5680-4391-A5B0-AB4D7009988C}" destId="{EB13F16E-CD1D-406F-AE1B-A345BF86F851}" srcOrd="1" destOrd="0" presId="urn:microsoft.com/office/officeart/2005/8/layout/hierarchy1"/>
    <dgm:cxn modelId="{4FD76652-FCB1-4E4C-BC85-6F37182E09B7}" type="presParOf" srcId="{D4F64369-C8EB-4531-BB4E-CEDF1CE31E59}" destId="{EC67478A-16EF-4A04-80DB-B33FB5F7473C}" srcOrd="1" destOrd="0" presId="urn:microsoft.com/office/officeart/2005/8/layout/hierarchy1"/>
    <dgm:cxn modelId="{5CCE3201-4A6F-41F7-8743-9B0E61525022}" type="presParOf" srcId="{EC67478A-16EF-4A04-80DB-B33FB5F7473C}" destId="{EC70468B-B379-4F52-AC7A-39FBA51A2872}" srcOrd="0" destOrd="0" presId="urn:microsoft.com/office/officeart/2005/8/layout/hierarchy1"/>
    <dgm:cxn modelId="{B0238997-EE89-46AC-BBE9-1828F7F10499}" type="presParOf" srcId="{EC67478A-16EF-4A04-80DB-B33FB5F7473C}" destId="{37519A04-092E-45BD-AB02-A0F50344FDB3}" srcOrd="1" destOrd="0" presId="urn:microsoft.com/office/officeart/2005/8/layout/hierarchy1"/>
    <dgm:cxn modelId="{410F0A59-3861-4D8E-B99B-FF0965ECD205}" type="presParOf" srcId="{37519A04-092E-45BD-AB02-A0F50344FDB3}" destId="{9860C15F-BBFD-4C64-8AD6-456BC9BA15BB}" srcOrd="0" destOrd="0" presId="urn:microsoft.com/office/officeart/2005/8/layout/hierarchy1"/>
    <dgm:cxn modelId="{CAFAC146-5EBE-494C-9B8D-FAD4F28101C9}" type="presParOf" srcId="{9860C15F-BBFD-4C64-8AD6-456BC9BA15BB}" destId="{CB7F2D8F-D215-4E37-82C4-CA87A4727124}" srcOrd="0" destOrd="0" presId="urn:microsoft.com/office/officeart/2005/8/layout/hierarchy1"/>
    <dgm:cxn modelId="{D1A89E43-856A-47FA-8ADA-8740772328DB}" type="presParOf" srcId="{9860C15F-BBFD-4C64-8AD6-456BC9BA15BB}" destId="{F74D4146-C993-40CA-91D6-3BC1422E7522}" srcOrd="1" destOrd="0" presId="urn:microsoft.com/office/officeart/2005/8/layout/hierarchy1"/>
    <dgm:cxn modelId="{480A4CC2-A834-469E-AEAE-66698387B178}" type="presParOf" srcId="{37519A04-092E-45BD-AB02-A0F50344FDB3}" destId="{96C2356F-7C9A-4364-9866-AACE913B3367}" srcOrd="1" destOrd="0" presId="urn:microsoft.com/office/officeart/2005/8/layout/hierarchy1"/>
    <dgm:cxn modelId="{4FF12798-D2C2-48BA-B7CE-36F948F27A7C}" type="presParOf" srcId="{96C2356F-7C9A-4364-9866-AACE913B3367}" destId="{55E3AD7A-197B-4D03-B31B-C288BC9A8A64}" srcOrd="0" destOrd="0" presId="urn:microsoft.com/office/officeart/2005/8/layout/hierarchy1"/>
    <dgm:cxn modelId="{CA42925D-0C02-440D-8CC8-D23F2D27BA02}" type="presParOf" srcId="{96C2356F-7C9A-4364-9866-AACE913B3367}" destId="{8F017587-960B-4907-AF63-EFB7ED522734}" srcOrd="1" destOrd="0" presId="urn:microsoft.com/office/officeart/2005/8/layout/hierarchy1"/>
    <dgm:cxn modelId="{01E48EB4-1C47-4270-8599-360B1A29ABA4}" type="presParOf" srcId="{8F017587-960B-4907-AF63-EFB7ED522734}" destId="{2E7EA89D-815D-4DD3-BE67-BD3F880676C9}" srcOrd="0" destOrd="0" presId="urn:microsoft.com/office/officeart/2005/8/layout/hierarchy1"/>
    <dgm:cxn modelId="{2D3EB6BF-B1F1-4227-8FF9-8AD7F8FB41F2}" type="presParOf" srcId="{2E7EA89D-815D-4DD3-BE67-BD3F880676C9}" destId="{DBA7C69D-4EA6-4CD3-9D50-1F81163335BD}" srcOrd="0" destOrd="0" presId="urn:microsoft.com/office/officeart/2005/8/layout/hierarchy1"/>
    <dgm:cxn modelId="{5B9A31B0-31E8-409F-B68E-A67B71D0F987}" type="presParOf" srcId="{2E7EA89D-815D-4DD3-BE67-BD3F880676C9}" destId="{0B7E0889-CA2C-49AA-B351-6F139F82CA84}" srcOrd="1" destOrd="0" presId="urn:microsoft.com/office/officeart/2005/8/layout/hierarchy1"/>
    <dgm:cxn modelId="{D8316E0F-8897-488B-8A91-28C1892200BA}" type="presParOf" srcId="{8F017587-960B-4907-AF63-EFB7ED522734}" destId="{E54951B1-69E2-4B2B-A7D6-1877D63D4921}" srcOrd="1" destOrd="0" presId="urn:microsoft.com/office/officeart/2005/8/layout/hierarchy1"/>
    <dgm:cxn modelId="{811A5EEC-335A-45C2-840A-B533F8B0823D}" type="presParOf" srcId="{66EDED5E-C2F9-4A2A-9FFA-762C18C6779A}" destId="{733A2CD6-D412-433B-BFD9-402C00831D66}" srcOrd="2" destOrd="0" presId="urn:microsoft.com/office/officeart/2005/8/layout/hierarchy1"/>
    <dgm:cxn modelId="{0949821B-B55C-4572-B18C-947050111222}" type="presParOf" srcId="{66EDED5E-C2F9-4A2A-9FFA-762C18C6779A}" destId="{26AB5333-6218-46ED-B678-CAC5C393E0C3}" srcOrd="3" destOrd="0" presId="urn:microsoft.com/office/officeart/2005/8/layout/hierarchy1"/>
    <dgm:cxn modelId="{F24A4E69-9302-40EE-A867-00B240AD3D22}" type="presParOf" srcId="{26AB5333-6218-46ED-B678-CAC5C393E0C3}" destId="{100C1191-A8AE-4B71-8E88-71DDE6F178D7}" srcOrd="0" destOrd="0" presId="urn:microsoft.com/office/officeart/2005/8/layout/hierarchy1"/>
    <dgm:cxn modelId="{3D204DD1-9C52-4558-8104-9CC45CBD8857}" type="presParOf" srcId="{100C1191-A8AE-4B71-8E88-71DDE6F178D7}" destId="{3C17CC4E-3F6D-455E-9367-A290AEDBCE28}" srcOrd="0" destOrd="0" presId="urn:microsoft.com/office/officeart/2005/8/layout/hierarchy1"/>
    <dgm:cxn modelId="{36114553-82E8-41BE-86DF-CF989ED08FD8}" type="presParOf" srcId="{100C1191-A8AE-4B71-8E88-71DDE6F178D7}" destId="{D4DBAAB1-FB0E-42C0-A2C8-A0B430431735}" srcOrd="1" destOrd="0" presId="urn:microsoft.com/office/officeart/2005/8/layout/hierarchy1"/>
    <dgm:cxn modelId="{5EC52556-354A-4CB6-8C28-303E0728F381}" type="presParOf" srcId="{26AB5333-6218-46ED-B678-CAC5C393E0C3}" destId="{15777A06-22E2-42C3-8B11-F148BE1F59F8}" srcOrd="1" destOrd="0" presId="urn:microsoft.com/office/officeart/2005/8/layout/hierarchy1"/>
    <dgm:cxn modelId="{E0939BBC-98E1-4C98-B628-E461FF7319CA}" type="presParOf" srcId="{66EDED5E-C2F9-4A2A-9FFA-762C18C6779A}" destId="{1D3FECD8-5D55-4958-B498-DD57F2565C2F}" srcOrd="4" destOrd="0" presId="urn:microsoft.com/office/officeart/2005/8/layout/hierarchy1"/>
    <dgm:cxn modelId="{5BC51597-B2E1-4FFB-8E65-88D0E37F4DA8}" type="presParOf" srcId="{66EDED5E-C2F9-4A2A-9FFA-762C18C6779A}" destId="{333AEB61-B921-4196-9C7F-CF701778C876}" srcOrd="5" destOrd="0" presId="urn:microsoft.com/office/officeart/2005/8/layout/hierarchy1"/>
    <dgm:cxn modelId="{00F263AC-D523-4279-99D5-2377CA492EAF}" type="presParOf" srcId="{333AEB61-B921-4196-9C7F-CF701778C876}" destId="{344C09D1-10C6-49D9-B070-75F8D72811E1}" srcOrd="0" destOrd="0" presId="urn:microsoft.com/office/officeart/2005/8/layout/hierarchy1"/>
    <dgm:cxn modelId="{EFC3DA61-DA57-4A8D-8B50-22A2A7D2172A}" type="presParOf" srcId="{344C09D1-10C6-49D9-B070-75F8D72811E1}" destId="{F0BBD362-F21E-4C1F-AACC-A4A26E60B513}" srcOrd="0" destOrd="0" presId="urn:microsoft.com/office/officeart/2005/8/layout/hierarchy1"/>
    <dgm:cxn modelId="{B24BD911-B68D-4534-B696-4BD30B84D542}" type="presParOf" srcId="{344C09D1-10C6-49D9-B070-75F8D72811E1}" destId="{E4A5767D-E519-45DF-B8D7-ED6B48AA52B8}" srcOrd="1" destOrd="0" presId="urn:microsoft.com/office/officeart/2005/8/layout/hierarchy1"/>
    <dgm:cxn modelId="{98D10A80-D4D7-4F2D-B763-72A3E0520D94}" type="presParOf" srcId="{333AEB61-B921-4196-9C7F-CF701778C876}" destId="{5DAF6D2A-29C1-41D9-B176-744408892575}" srcOrd="1" destOrd="0" presId="urn:microsoft.com/office/officeart/2005/8/layout/hierarchy1"/>
    <dgm:cxn modelId="{02C1CE0B-A4D0-4F28-A072-BDDD28317DA7}" type="presParOf" srcId="{5DAF6D2A-29C1-41D9-B176-744408892575}" destId="{FB702085-1673-4BCF-AD42-DD3838F2FA9F}" srcOrd="0" destOrd="0" presId="urn:microsoft.com/office/officeart/2005/8/layout/hierarchy1"/>
    <dgm:cxn modelId="{FF8BDE38-EB71-4CE0-8CB2-D728E6FE4196}" type="presParOf" srcId="{5DAF6D2A-29C1-41D9-B176-744408892575}" destId="{7FA27A65-3D7A-4579-9B07-335A3C624128}" srcOrd="1" destOrd="0" presId="urn:microsoft.com/office/officeart/2005/8/layout/hierarchy1"/>
    <dgm:cxn modelId="{3673CA46-18BC-4F2C-B111-9FFE7AAF6529}" type="presParOf" srcId="{7FA27A65-3D7A-4579-9B07-335A3C624128}" destId="{F3FE05E7-8AC1-4999-B862-CBFAF4A2B7CF}" srcOrd="0" destOrd="0" presId="urn:microsoft.com/office/officeart/2005/8/layout/hierarchy1"/>
    <dgm:cxn modelId="{29DD00D0-E58D-4207-8AB0-69D848756297}" type="presParOf" srcId="{F3FE05E7-8AC1-4999-B862-CBFAF4A2B7CF}" destId="{81D3A939-4C1F-46DD-8EDE-D64528281C7B}" srcOrd="0" destOrd="0" presId="urn:microsoft.com/office/officeart/2005/8/layout/hierarchy1"/>
    <dgm:cxn modelId="{6571C000-8D95-4286-9AE7-E115A0DE77C0}" type="presParOf" srcId="{F3FE05E7-8AC1-4999-B862-CBFAF4A2B7CF}" destId="{1BDC6F80-B99D-4889-8F1E-ED21DFBA6CF5}" srcOrd="1" destOrd="0" presId="urn:microsoft.com/office/officeart/2005/8/layout/hierarchy1"/>
    <dgm:cxn modelId="{7FB67614-B600-4B1F-9CD2-F822D738E5AE}" type="presParOf" srcId="{7FA27A65-3D7A-4579-9B07-335A3C624128}" destId="{BB24791A-9716-4F23-A47E-8E6483302203}" srcOrd="1" destOrd="0" presId="urn:microsoft.com/office/officeart/2005/8/layout/hierarchy1"/>
    <dgm:cxn modelId="{C0DA5EA8-16BA-411A-B781-C537B01451B6}" type="presParOf" srcId="{BB24791A-9716-4F23-A47E-8E6483302203}" destId="{5A771252-BEA2-48F3-9C27-3E44A2994A02}" srcOrd="0" destOrd="0" presId="urn:microsoft.com/office/officeart/2005/8/layout/hierarchy1"/>
    <dgm:cxn modelId="{4BA5F781-812A-416D-AAD5-007CCB80F2B6}" type="presParOf" srcId="{BB24791A-9716-4F23-A47E-8E6483302203}" destId="{FA1745CF-DAA0-4864-986D-ED66FDE06450}" srcOrd="1" destOrd="0" presId="urn:microsoft.com/office/officeart/2005/8/layout/hierarchy1"/>
    <dgm:cxn modelId="{29E71862-9947-422B-971A-634C6A6B143C}" type="presParOf" srcId="{FA1745CF-DAA0-4864-986D-ED66FDE06450}" destId="{8FBE3278-C92F-4A9B-8E68-901137689553}" srcOrd="0" destOrd="0" presId="urn:microsoft.com/office/officeart/2005/8/layout/hierarchy1"/>
    <dgm:cxn modelId="{FFA8BE64-833F-4694-BDB5-1B9B46C5C2BF}" type="presParOf" srcId="{8FBE3278-C92F-4A9B-8E68-901137689553}" destId="{A9AF11E7-3331-4AC1-A04F-0297090AE14D}" srcOrd="0" destOrd="0" presId="urn:microsoft.com/office/officeart/2005/8/layout/hierarchy1"/>
    <dgm:cxn modelId="{3AC6E47C-16B2-4D20-AECB-0FBACDC3F6B4}" type="presParOf" srcId="{8FBE3278-C92F-4A9B-8E68-901137689553}" destId="{DF7450A5-E268-49D8-B172-3F7E1EF54483}" srcOrd="1" destOrd="0" presId="urn:microsoft.com/office/officeart/2005/8/layout/hierarchy1"/>
    <dgm:cxn modelId="{14EF5BDB-9ADE-4327-AF76-817B56C5A84F}" type="presParOf" srcId="{FA1745CF-DAA0-4864-986D-ED66FDE06450}" destId="{E119B52D-4AC4-4E2E-A0A6-867291FF31CD}" srcOrd="1" destOrd="0" presId="urn:microsoft.com/office/officeart/2005/8/layout/hierarchy1"/>
    <dgm:cxn modelId="{90856C7F-8488-4AE3-9C14-B7B4542E4EA5}" type="presParOf" srcId="{E119B52D-4AC4-4E2E-A0A6-867291FF31CD}" destId="{71BAF74E-5F77-475D-83B0-5C3FD45A9CAB}" srcOrd="0" destOrd="0" presId="urn:microsoft.com/office/officeart/2005/8/layout/hierarchy1"/>
    <dgm:cxn modelId="{8F00E945-4B20-42BA-8264-9BD9546F3E7E}" type="presParOf" srcId="{E119B52D-4AC4-4E2E-A0A6-867291FF31CD}" destId="{BBB4A226-2A7A-42CC-B6F7-696F2C4ADE70}" srcOrd="1" destOrd="0" presId="urn:microsoft.com/office/officeart/2005/8/layout/hierarchy1"/>
    <dgm:cxn modelId="{AA707613-7CDA-4709-B89C-9169CC087BBA}" type="presParOf" srcId="{BBB4A226-2A7A-42CC-B6F7-696F2C4ADE70}" destId="{CBA86DE5-8C74-4A2F-99C8-D505CE940E0A}" srcOrd="0" destOrd="0" presId="urn:microsoft.com/office/officeart/2005/8/layout/hierarchy1"/>
    <dgm:cxn modelId="{7B520FA3-1659-43F9-82DB-F356E294282C}" type="presParOf" srcId="{CBA86DE5-8C74-4A2F-99C8-D505CE940E0A}" destId="{AA688CD5-08AC-4647-9203-3C98F559320C}" srcOrd="0" destOrd="0" presId="urn:microsoft.com/office/officeart/2005/8/layout/hierarchy1"/>
    <dgm:cxn modelId="{DAE4A2E2-A8A5-4B3F-A1F7-40522A93777B}" type="presParOf" srcId="{CBA86DE5-8C74-4A2F-99C8-D505CE940E0A}" destId="{6A380737-6572-4DE6-86F2-2F98EF9E0099}" srcOrd="1" destOrd="0" presId="urn:microsoft.com/office/officeart/2005/8/layout/hierarchy1"/>
    <dgm:cxn modelId="{4D2D8E75-9C6A-4C99-923E-AA6739A2CE97}" type="presParOf" srcId="{BBB4A226-2A7A-42CC-B6F7-696F2C4ADE70}" destId="{23F5E463-9238-4295-9CFB-E273B361F170}" srcOrd="1" destOrd="0" presId="urn:microsoft.com/office/officeart/2005/8/layout/hierarchy1"/>
    <dgm:cxn modelId="{674F67BC-B4D5-4F33-B6A1-4D14D2CF6F3A}" type="presParOf" srcId="{FE58F8ED-0E12-4A97-A415-DD6B885A1F6D}" destId="{F0E0AC6B-DCB3-498C-9CAF-2FB4F46B9E55}" srcOrd="2" destOrd="0" presId="urn:microsoft.com/office/officeart/2005/8/layout/hierarchy1"/>
    <dgm:cxn modelId="{D2FF5D86-1EEB-479E-A738-DC8431B67134}" type="presParOf" srcId="{FE58F8ED-0E12-4A97-A415-DD6B885A1F6D}" destId="{5E71D94B-657A-4BEA-81E7-06710AD986CC}" srcOrd="3" destOrd="0" presId="urn:microsoft.com/office/officeart/2005/8/layout/hierarchy1"/>
    <dgm:cxn modelId="{156E88E8-2538-474A-BCDA-D694BC6B8379}" type="presParOf" srcId="{5E71D94B-657A-4BEA-81E7-06710AD986CC}" destId="{F4A56397-10BB-41CB-9BAE-6245BB1C7962}" srcOrd="0" destOrd="0" presId="urn:microsoft.com/office/officeart/2005/8/layout/hierarchy1"/>
    <dgm:cxn modelId="{0A306A0A-B69C-445D-9D08-0F29A0962F7F}" type="presParOf" srcId="{F4A56397-10BB-41CB-9BAE-6245BB1C7962}" destId="{1105DA58-2AEB-43B2-B09F-00DB028B73E1}" srcOrd="0" destOrd="0" presId="urn:microsoft.com/office/officeart/2005/8/layout/hierarchy1"/>
    <dgm:cxn modelId="{8C30D83E-2377-4C6E-BFFA-ED6C3E8B4CB4}" type="presParOf" srcId="{F4A56397-10BB-41CB-9BAE-6245BB1C7962}" destId="{E19A54CF-C809-468C-A1B1-82822F99BE8D}" srcOrd="1" destOrd="0" presId="urn:microsoft.com/office/officeart/2005/8/layout/hierarchy1"/>
    <dgm:cxn modelId="{F4223088-526E-45E2-9CF6-4675BD91327E}" type="presParOf" srcId="{5E71D94B-657A-4BEA-81E7-06710AD986CC}" destId="{71F7A943-211E-4B81-825B-9B0B98D92013}" srcOrd="1" destOrd="0" presId="urn:microsoft.com/office/officeart/2005/8/layout/hierarchy1"/>
    <dgm:cxn modelId="{71C5C463-1B9F-4640-A07D-ACB5B61C52AB}" type="presParOf" srcId="{71F7A943-211E-4B81-825B-9B0B98D92013}" destId="{976E18FD-31DC-4B5E-90B2-D655D274F655}" srcOrd="0" destOrd="0" presId="urn:microsoft.com/office/officeart/2005/8/layout/hierarchy1"/>
    <dgm:cxn modelId="{0D6ADAC3-58E4-4B87-88C0-C275B8E9F3F8}" type="presParOf" srcId="{71F7A943-211E-4B81-825B-9B0B98D92013}" destId="{D3CB6AD7-BDCC-4A42-85FC-5BB21C55361C}" srcOrd="1" destOrd="0" presId="urn:microsoft.com/office/officeart/2005/8/layout/hierarchy1"/>
    <dgm:cxn modelId="{1989F3C1-2060-4FF8-8994-5C966F715920}" type="presParOf" srcId="{D3CB6AD7-BDCC-4A42-85FC-5BB21C55361C}" destId="{CE4CE691-08AC-4C8E-A93C-DEC43E1D299A}" srcOrd="0" destOrd="0" presId="urn:microsoft.com/office/officeart/2005/8/layout/hierarchy1"/>
    <dgm:cxn modelId="{DABFE8AF-9CEE-4B54-A1C4-C353024F89DC}" type="presParOf" srcId="{CE4CE691-08AC-4C8E-A93C-DEC43E1D299A}" destId="{A3F468FE-170A-470D-B2FA-563CFEA9E4A8}" srcOrd="0" destOrd="0" presId="urn:microsoft.com/office/officeart/2005/8/layout/hierarchy1"/>
    <dgm:cxn modelId="{7BAD6666-87C5-441B-90DB-05901C3A3AE5}" type="presParOf" srcId="{CE4CE691-08AC-4C8E-A93C-DEC43E1D299A}" destId="{81D4E53E-0227-486A-9CF1-754DC99D39CD}" srcOrd="1" destOrd="0" presId="urn:microsoft.com/office/officeart/2005/8/layout/hierarchy1"/>
    <dgm:cxn modelId="{29406A61-D2E8-49DA-8E2E-09BB2259DB6F}" type="presParOf" srcId="{D3CB6AD7-BDCC-4A42-85FC-5BB21C55361C}" destId="{442BC965-A95A-42AA-93C8-5C6ED7EE49F3}" srcOrd="1" destOrd="0" presId="urn:microsoft.com/office/officeart/2005/8/layout/hierarchy1"/>
    <dgm:cxn modelId="{0AD8FCA6-AFB1-4328-9117-2E49C3E99165}" type="presParOf" srcId="{442BC965-A95A-42AA-93C8-5C6ED7EE49F3}" destId="{C8B4C666-EB90-4014-89F6-E9FC8657B89A}" srcOrd="0" destOrd="0" presId="urn:microsoft.com/office/officeart/2005/8/layout/hierarchy1"/>
    <dgm:cxn modelId="{4466DF60-1502-4DC2-8EA2-BC22EB7DC347}" type="presParOf" srcId="{442BC965-A95A-42AA-93C8-5C6ED7EE49F3}" destId="{4754EBB1-CCEB-4431-853A-3D9316BF93EA}" srcOrd="1" destOrd="0" presId="urn:microsoft.com/office/officeart/2005/8/layout/hierarchy1"/>
    <dgm:cxn modelId="{B64DC46F-0385-4983-A13E-80F6190E849A}" type="presParOf" srcId="{4754EBB1-CCEB-4431-853A-3D9316BF93EA}" destId="{CD603A2C-4EB8-492F-A706-835A2B54C3A8}" srcOrd="0" destOrd="0" presId="urn:microsoft.com/office/officeart/2005/8/layout/hierarchy1"/>
    <dgm:cxn modelId="{6177BEA0-9621-4772-BC74-2A4D8B77DD69}" type="presParOf" srcId="{CD603A2C-4EB8-492F-A706-835A2B54C3A8}" destId="{56424D86-F452-4610-BBFC-4D21E38CBE61}" srcOrd="0" destOrd="0" presId="urn:microsoft.com/office/officeart/2005/8/layout/hierarchy1"/>
    <dgm:cxn modelId="{124F756B-2F8B-45E8-9D33-A94D88020938}" type="presParOf" srcId="{CD603A2C-4EB8-492F-A706-835A2B54C3A8}" destId="{4DE7C719-EC15-476C-A609-C4349636068C}" srcOrd="1" destOrd="0" presId="urn:microsoft.com/office/officeart/2005/8/layout/hierarchy1"/>
    <dgm:cxn modelId="{ADA6F1E8-177A-41A8-9B92-35A2C19C0932}" type="presParOf" srcId="{4754EBB1-CCEB-4431-853A-3D9316BF93EA}" destId="{4A57D6BB-E3C3-4F4A-9BC0-D0E219DEC4A2}" srcOrd="1" destOrd="0" presId="urn:microsoft.com/office/officeart/2005/8/layout/hierarchy1"/>
    <dgm:cxn modelId="{61FD2A01-60E1-4C87-BB62-3C42C61F41EC}" type="presParOf" srcId="{71F7A943-211E-4B81-825B-9B0B98D92013}" destId="{908F5EF5-EDF6-4FDC-BECB-EC4F9FB78051}" srcOrd="2" destOrd="0" presId="urn:microsoft.com/office/officeart/2005/8/layout/hierarchy1"/>
    <dgm:cxn modelId="{9950E727-8ECB-4F70-98D2-AD2DD6A54BCB}" type="presParOf" srcId="{71F7A943-211E-4B81-825B-9B0B98D92013}" destId="{C82E87C2-1159-423B-B84F-10574CF73C1A}" srcOrd="3" destOrd="0" presId="urn:microsoft.com/office/officeart/2005/8/layout/hierarchy1"/>
    <dgm:cxn modelId="{6B9A9DB1-D4B2-468F-8EF2-27F138E5D130}" type="presParOf" srcId="{C82E87C2-1159-423B-B84F-10574CF73C1A}" destId="{64BBCA25-003B-4DFF-84A4-BC7F5175370D}" srcOrd="0" destOrd="0" presId="urn:microsoft.com/office/officeart/2005/8/layout/hierarchy1"/>
    <dgm:cxn modelId="{25658CB3-99BA-4F80-999F-6007DA9F8639}" type="presParOf" srcId="{64BBCA25-003B-4DFF-84A4-BC7F5175370D}" destId="{FA237C84-8602-487C-8086-512E39C042A2}" srcOrd="0" destOrd="0" presId="urn:microsoft.com/office/officeart/2005/8/layout/hierarchy1"/>
    <dgm:cxn modelId="{CAD6FEB0-85A6-4CBC-B372-D218FA465B59}" type="presParOf" srcId="{64BBCA25-003B-4DFF-84A4-BC7F5175370D}" destId="{032DF1F7-2485-405D-8C99-327DD0AEC49A}" srcOrd="1" destOrd="0" presId="urn:microsoft.com/office/officeart/2005/8/layout/hierarchy1"/>
    <dgm:cxn modelId="{FC29D34D-DAEC-452E-8374-545099D790A2}" type="presParOf" srcId="{C82E87C2-1159-423B-B84F-10574CF73C1A}" destId="{04A31547-01D7-484D-A017-8F2373CD0419}" srcOrd="1" destOrd="0" presId="urn:microsoft.com/office/officeart/2005/8/layout/hierarchy1"/>
    <dgm:cxn modelId="{9E858744-6298-400F-A647-1616E3778DB7}" type="presParOf" srcId="{71F7A943-211E-4B81-825B-9B0B98D92013}" destId="{F4028B1C-3BA9-4657-A2B6-34636AD92DD3}" srcOrd="4" destOrd="0" presId="urn:microsoft.com/office/officeart/2005/8/layout/hierarchy1"/>
    <dgm:cxn modelId="{04F285EC-4AC2-41BF-A2D7-D2BEFE3A6A47}" type="presParOf" srcId="{71F7A943-211E-4B81-825B-9B0B98D92013}" destId="{A72798B3-3B59-46DF-94FB-1D3D3A9D6805}" srcOrd="5" destOrd="0" presId="urn:microsoft.com/office/officeart/2005/8/layout/hierarchy1"/>
    <dgm:cxn modelId="{6B0C83F3-8738-4712-B8B2-FF41E6BA161D}" type="presParOf" srcId="{A72798B3-3B59-46DF-94FB-1D3D3A9D6805}" destId="{2C2FF1CE-8DEC-44AD-BD63-19614001E0D7}" srcOrd="0" destOrd="0" presId="urn:microsoft.com/office/officeart/2005/8/layout/hierarchy1"/>
    <dgm:cxn modelId="{6DE424A0-770D-47B7-9E1C-CD096A830340}" type="presParOf" srcId="{2C2FF1CE-8DEC-44AD-BD63-19614001E0D7}" destId="{72E29A29-58F0-486E-A5B2-D3C13DE389B8}" srcOrd="0" destOrd="0" presId="urn:microsoft.com/office/officeart/2005/8/layout/hierarchy1"/>
    <dgm:cxn modelId="{5DF7FBBF-F6BB-4DE8-94C4-863DD08045B3}" type="presParOf" srcId="{2C2FF1CE-8DEC-44AD-BD63-19614001E0D7}" destId="{EECD5D4B-DC7D-4BBC-B619-54222B69E395}" srcOrd="1" destOrd="0" presId="urn:microsoft.com/office/officeart/2005/8/layout/hierarchy1"/>
    <dgm:cxn modelId="{57178B98-18F0-4013-A94F-C7D8AF48763C}" type="presParOf" srcId="{A72798B3-3B59-46DF-94FB-1D3D3A9D6805}" destId="{BAD9FEDE-836F-486F-92B5-DDCB6CA488DA}" srcOrd="1" destOrd="0" presId="urn:microsoft.com/office/officeart/2005/8/layout/hierarchy1"/>
    <dgm:cxn modelId="{8A1CBFA4-4F31-4B8C-85B7-90E0AA8496A2}" type="presParOf" srcId="{BAD9FEDE-836F-486F-92B5-DDCB6CA488DA}" destId="{BB72DB59-4145-47F6-AA5E-D131B056C2A2}" srcOrd="0" destOrd="0" presId="urn:microsoft.com/office/officeart/2005/8/layout/hierarchy1"/>
    <dgm:cxn modelId="{B8A9D0F9-45A1-4176-8138-24C3E1D04655}" type="presParOf" srcId="{BAD9FEDE-836F-486F-92B5-DDCB6CA488DA}" destId="{76894189-6DC6-4889-9626-638B24049AF7}" srcOrd="1" destOrd="0" presId="urn:microsoft.com/office/officeart/2005/8/layout/hierarchy1"/>
    <dgm:cxn modelId="{F55FE2FB-818B-4A8A-B08A-73997B67F413}" type="presParOf" srcId="{76894189-6DC6-4889-9626-638B24049AF7}" destId="{BEEFA34D-92EB-42B2-A8C5-73238CE473AA}" srcOrd="0" destOrd="0" presId="urn:microsoft.com/office/officeart/2005/8/layout/hierarchy1"/>
    <dgm:cxn modelId="{69AB8125-E1DE-478E-8830-C6FABC6D4946}" type="presParOf" srcId="{BEEFA34D-92EB-42B2-A8C5-73238CE473AA}" destId="{ECC79E67-9045-43E2-9B4E-B7A3808B8C3F}" srcOrd="0" destOrd="0" presId="urn:microsoft.com/office/officeart/2005/8/layout/hierarchy1"/>
    <dgm:cxn modelId="{19FE25E8-A849-41AD-9DD4-962C11633BA9}" type="presParOf" srcId="{BEEFA34D-92EB-42B2-A8C5-73238CE473AA}" destId="{9ADBA7DA-AD78-4473-B1CE-AA5531176838}" srcOrd="1" destOrd="0" presId="urn:microsoft.com/office/officeart/2005/8/layout/hierarchy1"/>
    <dgm:cxn modelId="{B0F2F87D-B965-4CC0-8EBE-737FC5FB11F2}" type="presParOf" srcId="{76894189-6DC6-4889-9626-638B24049AF7}" destId="{64F123EE-1EEB-4A4F-B81E-4BF3406AB374}" srcOrd="1" destOrd="0" presId="urn:microsoft.com/office/officeart/2005/8/layout/hierarchy1"/>
    <dgm:cxn modelId="{606DFF8C-6128-4706-A0CD-7C3EEEB90418}" type="presParOf" srcId="{64F123EE-1EEB-4A4F-B81E-4BF3406AB374}" destId="{21C83CAF-32FD-4041-8FBC-23CD2AB843CC}" srcOrd="0" destOrd="0" presId="urn:microsoft.com/office/officeart/2005/8/layout/hierarchy1"/>
    <dgm:cxn modelId="{5BA25338-922A-4C8B-8C1A-BEBDD3C8DF87}" type="presParOf" srcId="{64F123EE-1EEB-4A4F-B81E-4BF3406AB374}" destId="{AABA36CC-3796-411E-8649-92B9C23CB7C7}" srcOrd="1" destOrd="0" presId="urn:microsoft.com/office/officeart/2005/8/layout/hierarchy1"/>
    <dgm:cxn modelId="{5CE491E1-CFB7-4C1D-9997-364EEB5599D5}" type="presParOf" srcId="{AABA36CC-3796-411E-8649-92B9C23CB7C7}" destId="{D275DF48-E93F-4FA0-9BDA-DA92A7DC9D26}" srcOrd="0" destOrd="0" presId="urn:microsoft.com/office/officeart/2005/8/layout/hierarchy1"/>
    <dgm:cxn modelId="{8BB0F602-CE9C-41D9-9C7A-703A5EC740F8}" type="presParOf" srcId="{D275DF48-E93F-4FA0-9BDA-DA92A7DC9D26}" destId="{4495E45E-7393-42C6-A54F-1EF612E63759}" srcOrd="0" destOrd="0" presId="urn:microsoft.com/office/officeart/2005/8/layout/hierarchy1"/>
    <dgm:cxn modelId="{4A3D0FA2-DD7E-4DBA-BB65-D59B724339C9}" type="presParOf" srcId="{D275DF48-E93F-4FA0-9BDA-DA92A7DC9D26}" destId="{D28125D2-DD67-4429-855D-66E558EAE520}" srcOrd="1" destOrd="0" presId="urn:microsoft.com/office/officeart/2005/8/layout/hierarchy1"/>
    <dgm:cxn modelId="{896F8A70-76E2-4DAF-BA63-CF9EC948251C}" type="presParOf" srcId="{AABA36CC-3796-411E-8649-92B9C23CB7C7}" destId="{AF38F7E1-6834-4185-9113-6D7043A53811}" srcOrd="1" destOrd="0" presId="urn:microsoft.com/office/officeart/2005/8/layout/hierarchy1"/>
    <dgm:cxn modelId="{53407B94-4E1C-4A8E-8AD1-BA9ADFA68A58}" type="presParOf" srcId="{AF38F7E1-6834-4185-9113-6D7043A53811}" destId="{D4BD34CB-C335-4089-AA43-244E17585EE7}" srcOrd="0" destOrd="0" presId="urn:microsoft.com/office/officeart/2005/8/layout/hierarchy1"/>
    <dgm:cxn modelId="{C0EF34D6-F239-4782-97A4-A42DC1384FE2}" type="presParOf" srcId="{AF38F7E1-6834-4185-9113-6D7043A53811}" destId="{3AE1BDCC-EC64-470E-B3EF-7C2AE08A4AB0}" srcOrd="1" destOrd="0" presId="urn:microsoft.com/office/officeart/2005/8/layout/hierarchy1"/>
    <dgm:cxn modelId="{55C7245E-03E8-4571-B825-48396C78F4CB}" type="presParOf" srcId="{3AE1BDCC-EC64-470E-B3EF-7C2AE08A4AB0}" destId="{D806A158-5DA0-4DE7-943F-E7441FE77E0B}" srcOrd="0" destOrd="0" presId="urn:microsoft.com/office/officeart/2005/8/layout/hierarchy1"/>
    <dgm:cxn modelId="{C064FFA2-C595-4D11-862E-43C7DD563D7B}" type="presParOf" srcId="{D806A158-5DA0-4DE7-943F-E7441FE77E0B}" destId="{B41133E0-AAA5-4B82-8628-8E1DE9F3DEAA}" srcOrd="0" destOrd="0" presId="urn:microsoft.com/office/officeart/2005/8/layout/hierarchy1"/>
    <dgm:cxn modelId="{CE279107-3661-4B22-B722-EDE16FC59185}" type="presParOf" srcId="{D806A158-5DA0-4DE7-943F-E7441FE77E0B}" destId="{DED6889B-0097-4354-8E81-DB0210595E49}" srcOrd="1" destOrd="0" presId="urn:microsoft.com/office/officeart/2005/8/layout/hierarchy1"/>
    <dgm:cxn modelId="{953556A8-7CA4-4827-8311-87DF76895401}" type="presParOf" srcId="{3AE1BDCC-EC64-470E-B3EF-7C2AE08A4AB0}" destId="{DB9328CF-B235-4A0D-88D9-4612FDA4C084}" srcOrd="1" destOrd="0" presId="urn:microsoft.com/office/officeart/2005/8/layout/hierarchy1"/>
    <dgm:cxn modelId="{4B25E523-16B5-44D5-A781-28BEB863B9A4}" type="presParOf" srcId="{DB9328CF-B235-4A0D-88D9-4612FDA4C084}" destId="{CEEB9044-4D4C-49AA-881F-D9C9B1105B16}" srcOrd="0" destOrd="0" presId="urn:microsoft.com/office/officeart/2005/8/layout/hierarchy1"/>
    <dgm:cxn modelId="{45DD6353-6490-4529-8822-6D51465B5BAB}" type="presParOf" srcId="{DB9328CF-B235-4A0D-88D9-4612FDA4C084}" destId="{0D335CD3-E2A8-4FE4-A433-D86B9D38030B}" srcOrd="1" destOrd="0" presId="urn:microsoft.com/office/officeart/2005/8/layout/hierarchy1"/>
    <dgm:cxn modelId="{E91BDBF9-3CC5-4C84-998F-F31D8F3D1B18}" type="presParOf" srcId="{0D335CD3-E2A8-4FE4-A433-D86B9D38030B}" destId="{0B332290-F5AC-4CC4-A3EE-4147AFC453CC}" srcOrd="0" destOrd="0" presId="urn:microsoft.com/office/officeart/2005/8/layout/hierarchy1"/>
    <dgm:cxn modelId="{AF3B5711-7F5C-4109-ADC7-46E57BF9DE71}" type="presParOf" srcId="{0B332290-F5AC-4CC4-A3EE-4147AFC453CC}" destId="{79A8E25E-6AC7-498F-A58F-6D5BE246E35F}" srcOrd="0" destOrd="0" presId="urn:microsoft.com/office/officeart/2005/8/layout/hierarchy1"/>
    <dgm:cxn modelId="{0DCD8DBE-335D-4BA5-8DF0-A56D4B0BB378}" type="presParOf" srcId="{0B332290-F5AC-4CC4-A3EE-4147AFC453CC}" destId="{C032D67D-90DB-40F0-8D8C-BCE976294C17}" srcOrd="1" destOrd="0" presId="urn:microsoft.com/office/officeart/2005/8/layout/hierarchy1"/>
    <dgm:cxn modelId="{E39564C1-9E64-421E-99F0-3CC448AA39A9}" type="presParOf" srcId="{0D335CD3-E2A8-4FE4-A433-D86B9D38030B}" destId="{948CC4AF-6CDF-4AAF-80E7-C31B3D35FE48}" srcOrd="1" destOrd="0" presId="urn:microsoft.com/office/officeart/2005/8/layout/hierarchy1"/>
    <dgm:cxn modelId="{A7A65130-048B-423C-9389-B16E5D91EBAB}" type="presParOf" srcId="{948CC4AF-6CDF-4AAF-80E7-C31B3D35FE48}" destId="{F04343A9-9F09-4C16-A353-7D14602BC7ED}" srcOrd="0" destOrd="0" presId="urn:microsoft.com/office/officeart/2005/8/layout/hierarchy1"/>
    <dgm:cxn modelId="{29CA1F69-FD84-4C12-A232-FAAAED831FB5}" type="presParOf" srcId="{948CC4AF-6CDF-4AAF-80E7-C31B3D35FE48}" destId="{A3DE6EE5-8770-4509-8188-7087AB15ACAF}" srcOrd="1" destOrd="0" presId="urn:microsoft.com/office/officeart/2005/8/layout/hierarchy1"/>
    <dgm:cxn modelId="{EA68815F-B539-4691-B121-5D8E40B81DC3}" type="presParOf" srcId="{A3DE6EE5-8770-4509-8188-7087AB15ACAF}" destId="{AE807506-3835-4FEF-BBF4-0D33F154CF35}" srcOrd="0" destOrd="0" presId="urn:microsoft.com/office/officeart/2005/8/layout/hierarchy1"/>
    <dgm:cxn modelId="{6DF6940E-9F3B-4D4F-844A-F81F1CA08035}" type="presParOf" srcId="{AE807506-3835-4FEF-BBF4-0D33F154CF35}" destId="{47C2BB12-E6DB-4E90-89CD-5DFE46453748}" srcOrd="0" destOrd="0" presId="urn:microsoft.com/office/officeart/2005/8/layout/hierarchy1"/>
    <dgm:cxn modelId="{0F3509AC-7D98-4F43-AA00-966BF7965711}" type="presParOf" srcId="{AE807506-3835-4FEF-BBF4-0D33F154CF35}" destId="{9855562A-D4BB-4CC8-8B02-20330BA71B55}" srcOrd="1" destOrd="0" presId="urn:microsoft.com/office/officeart/2005/8/layout/hierarchy1"/>
    <dgm:cxn modelId="{8ECE32D3-5730-411A-BEB5-8FC0B7FE4E61}" type="presParOf" srcId="{A3DE6EE5-8770-4509-8188-7087AB15ACAF}" destId="{247DF0DB-49CA-4ADF-BD83-D9B72DE6CE95}" srcOrd="1" destOrd="0" presId="urn:microsoft.com/office/officeart/2005/8/layout/hierarchy1"/>
    <dgm:cxn modelId="{553001F7-C2F0-43EA-8BEC-8CA4FB8A0CCF}" type="presParOf" srcId="{BAD9FEDE-836F-486F-92B5-DDCB6CA488DA}" destId="{DEE4C359-3448-4023-A97C-DAF316ED8968}" srcOrd="2" destOrd="0" presId="urn:microsoft.com/office/officeart/2005/8/layout/hierarchy1"/>
    <dgm:cxn modelId="{A2CAD222-0C2F-4ECB-B8FB-CF9C260C00DF}" type="presParOf" srcId="{BAD9FEDE-836F-486F-92B5-DDCB6CA488DA}" destId="{E24657AB-FC5B-4E92-94B5-4E5C856ACB81}" srcOrd="3" destOrd="0" presId="urn:microsoft.com/office/officeart/2005/8/layout/hierarchy1"/>
    <dgm:cxn modelId="{2532EC6F-3187-4BAC-AAFA-FFE1AA01BECF}" type="presParOf" srcId="{E24657AB-FC5B-4E92-94B5-4E5C856ACB81}" destId="{EA78119B-F4D9-449F-B513-D6BBF760C8B9}" srcOrd="0" destOrd="0" presId="urn:microsoft.com/office/officeart/2005/8/layout/hierarchy1"/>
    <dgm:cxn modelId="{7705C10E-87DE-4623-AEAB-BDF856D976A8}" type="presParOf" srcId="{EA78119B-F4D9-449F-B513-D6BBF760C8B9}" destId="{6A6B0706-F3A3-475B-8CA0-71AC12E22794}" srcOrd="0" destOrd="0" presId="urn:microsoft.com/office/officeart/2005/8/layout/hierarchy1"/>
    <dgm:cxn modelId="{621C69AA-4BEE-4500-9008-9BAC6AC50F14}" type="presParOf" srcId="{EA78119B-F4D9-449F-B513-D6BBF760C8B9}" destId="{6FAD26D0-DB3B-48DD-B7E8-35D41CA3DB3D}" srcOrd="1" destOrd="0" presId="urn:microsoft.com/office/officeart/2005/8/layout/hierarchy1"/>
    <dgm:cxn modelId="{CE500FA9-E7DF-4D9A-A4C6-3BF4E7C851E3}" type="presParOf" srcId="{E24657AB-FC5B-4E92-94B5-4E5C856ACB81}" destId="{9A6E9F1B-582E-4388-8FB1-77A9772F8EF9}" srcOrd="1" destOrd="0" presId="urn:microsoft.com/office/officeart/2005/8/layout/hierarchy1"/>
    <dgm:cxn modelId="{9ABB9CA7-E612-4744-B38F-9DBCACAD4B02}" type="presParOf" srcId="{BAD9FEDE-836F-486F-92B5-DDCB6CA488DA}" destId="{FB49C436-C1E5-49C7-938F-C40412275F2E}" srcOrd="4" destOrd="0" presId="urn:microsoft.com/office/officeart/2005/8/layout/hierarchy1"/>
    <dgm:cxn modelId="{035D3BCA-789D-4568-8583-0E2A8DC62332}" type="presParOf" srcId="{BAD9FEDE-836F-486F-92B5-DDCB6CA488DA}" destId="{90BC6231-198F-46A0-8A93-70C8AA5AE26D}" srcOrd="5" destOrd="0" presId="urn:microsoft.com/office/officeart/2005/8/layout/hierarchy1"/>
    <dgm:cxn modelId="{F5F9D614-52F7-4475-9559-42A1346B6AE1}" type="presParOf" srcId="{90BC6231-198F-46A0-8A93-70C8AA5AE26D}" destId="{7EB7A7A0-491F-427A-BDDF-8C84DBD1A7DF}" srcOrd="0" destOrd="0" presId="urn:microsoft.com/office/officeart/2005/8/layout/hierarchy1"/>
    <dgm:cxn modelId="{2ADDC8DB-A1D3-447C-A254-BE5D5B61ECAE}" type="presParOf" srcId="{7EB7A7A0-491F-427A-BDDF-8C84DBD1A7DF}" destId="{6BC950DD-86E7-4D58-8781-C7A01170081D}" srcOrd="0" destOrd="0" presId="urn:microsoft.com/office/officeart/2005/8/layout/hierarchy1"/>
    <dgm:cxn modelId="{D6DC5FE5-C747-4D03-956D-80B65CC3968F}" type="presParOf" srcId="{7EB7A7A0-491F-427A-BDDF-8C84DBD1A7DF}" destId="{65437652-D43E-4985-88CA-F3A5F65384E9}" srcOrd="1" destOrd="0" presId="urn:microsoft.com/office/officeart/2005/8/layout/hierarchy1"/>
    <dgm:cxn modelId="{51CEB97F-B38E-492E-9FDA-94CE2A7083D4}" type="presParOf" srcId="{90BC6231-198F-46A0-8A93-70C8AA5AE26D}" destId="{5A7113AD-4B4C-464A-AB3E-CFAD1009E235}" srcOrd="1" destOrd="0" presId="urn:microsoft.com/office/officeart/2005/8/layout/hierarchy1"/>
    <dgm:cxn modelId="{56B92CCB-852B-4D71-ACEE-53C74FD85076}" type="presParOf" srcId="{5A7113AD-4B4C-464A-AB3E-CFAD1009E235}" destId="{B6399D3F-A90E-4DF8-8EB6-00FBF3E9D1C6}" srcOrd="0" destOrd="0" presId="urn:microsoft.com/office/officeart/2005/8/layout/hierarchy1"/>
    <dgm:cxn modelId="{DB0AD50C-845D-4140-963B-A55EF097A776}" type="presParOf" srcId="{5A7113AD-4B4C-464A-AB3E-CFAD1009E235}" destId="{4788BE46-513E-4FE1-BDC6-EAD551E4131A}" srcOrd="1" destOrd="0" presId="urn:microsoft.com/office/officeart/2005/8/layout/hierarchy1"/>
    <dgm:cxn modelId="{0F4C5401-B48E-4141-A0C5-7E972A97A967}" type="presParOf" srcId="{4788BE46-513E-4FE1-BDC6-EAD551E4131A}" destId="{2E17FF7A-768B-449C-BE96-CBD5865155FB}" srcOrd="0" destOrd="0" presId="urn:microsoft.com/office/officeart/2005/8/layout/hierarchy1"/>
    <dgm:cxn modelId="{2D608410-C14A-462B-A8BC-82F403EDF3AA}" type="presParOf" srcId="{2E17FF7A-768B-449C-BE96-CBD5865155FB}" destId="{02A901CA-7F7E-4811-8C61-927F44DD724D}" srcOrd="0" destOrd="0" presId="urn:microsoft.com/office/officeart/2005/8/layout/hierarchy1"/>
    <dgm:cxn modelId="{AFDDE8DD-C4FF-4846-9BF5-3D66C0F46535}" type="presParOf" srcId="{2E17FF7A-768B-449C-BE96-CBD5865155FB}" destId="{B0F67F6F-70ED-4F41-A2C0-85FC1A3E3BB8}" srcOrd="1" destOrd="0" presId="urn:microsoft.com/office/officeart/2005/8/layout/hierarchy1"/>
    <dgm:cxn modelId="{F5F1C977-B867-4E0D-9410-EBFE3AFEA73B}" type="presParOf" srcId="{4788BE46-513E-4FE1-BDC6-EAD551E4131A}" destId="{086CA987-315E-446D-8C20-7AD5C501118C}" srcOrd="1" destOrd="0" presId="urn:microsoft.com/office/officeart/2005/8/layout/hierarchy1"/>
    <dgm:cxn modelId="{6C62E49F-C5B0-43A0-8D1A-82811E77D915}" type="presParOf" srcId="{086CA987-315E-446D-8C20-7AD5C501118C}" destId="{088F7DA4-99AD-498C-9527-35276D29B61E}" srcOrd="0" destOrd="0" presId="urn:microsoft.com/office/officeart/2005/8/layout/hierarchy1"/>
    <dgm:cxn modelId="{08D55BB1-8072-4557-B56C-9EFE5E74A925}" type="presParOf" srcId="{086CA987-315E-446D-8C20-7AD5C501118C}" destId="{3BBB0999-6298-48A7-BFEC-D6C709C62545}" srcOrd="1" destOrd="0" presId="urn:microsoft.com/office/officeart/2005/8/layout/hierarchy1"/>
    <dgm:cxn modelId="{1DE621D8-580D-41BC-8F97-89C332CA3708}" type="presParOf" srcId="{3BBB0999-6298-48A7-BFEC-D6C709C62545}" destId="{D240CF2D-5C90-407A-9396-B6B1D2C0A90F}" srcOrd="0" destOrd="0" presId="urn:microsoft.com/office/officeart/2005/8/layout/hierarchy1"/>
    <dgm:cxn modelId="{A3B70918-607E-44B7-8848-1ABB5B232822}" type="presParOf" srcId="{D240CF2D-5C90-407A-9396-B6B1D2C0A90F}" destId="{12E2E329-5931-4016-AB82-5BC0F0289907}" srcOrd="0" destOrd="0" presId="urn:microsoft.com/office/officeart/2005/8/layout/hierarchy1"/>
    <dgm:cxn modelId="{58C62BFA-C259-48B8-B78A-8B80F0DBC029}" type="presParOf" srcId="{D240CF2D-5C90-407A-9396-B6B1D2C0A90F}" destId="{69F9F928-190E-455F-A2F4-8A40C2110B76}" srcOrd="1" destOrd="0" presId="urn:microsoft.com/office/officeart/2005/8/layout/hierarchy1"/>
    <dgm:cxn modelId="{FA7D6BF0-DEC2-4227-8F2E-FD2E497EA5C0}" type="presParOf" srcId="{3BBB0999-6298-48A7-BFEC-D6C709C62545}" destId="{D516B8B1-7203-4C6B-A1B6-3F5BA70E4AA4}" srcOrd="1" destOrd="0" presId="urn:microsoft.com/office/officeart/2005/8/layout/hierarchy1"/>
    <dgm:cxn modelId="{13326268-BECF-45E8-884F-C3663A4F0AAD}" type="presParOf" srcId="{D516B8B1-7203-4C6B-A1B6-3F5BA70E4AA4}" destId="{598D55FA-0887-41E1-B23D-260BD1E0CC41}" srcOrd="0" destOrd="0" presId="urn:microsoft.com/office/officeart/2005/8/layout/hierarchy1"/>
    <dgm:cxn modelId="{4EE22B3B-B456-445F-A759-65551CDD4563}" type="presParOf" srcId="{D516B8B1-7203-4C6B-A1B6-3F5BA70E4AA4}" destId="{A087C6B3-9A2B-45A4-A696-77B85AFB6BF8}" srcOrd="1" destOrd="0" presId="urn:microsoft.com/office/officeart/2005/8/layout/hierarchy1"/>
    <dgm:cxn modelId="{59995592-A6DD-4D57-BF80-8B17C96CBCD8}" type="presParOf" srcId="{A087C6B3-9A2B-45A4-A696-77B85AFB6BF8}" destId="{4BA0AD57-8AE3-4B1D-B8D1-A57DC11D4385}" srcOrd="0" destOrd="0" presId="urn:microsoft.com/office/officeart/2005/8/layout/hierarchy1"/>
    <dgm:cxn modelId="{0A1681F1-FBDF-4CE6-B6C9-6B3CB1D036EB}" type="presParOf" srcId="{4BA0AD57-8AE3-4B1D-B8D1-A57DC11D4385}" destId="{6076AC6B-C913-4AB6-BC25-9590AD7BC79B}" srcOrd="0" destOrd="0" presId="urn:microsoft.com/office/officeart/2005/8/layout/hierarchy1"/>
    <dgm:cxn modelId="{0F381A48-7212-4B35-AFFA-EDC27825A27D}" type="presParOf" srcId="{4BA0AD57-8AE3-4B1D-B8D1-A57DC11D4385}" destId="{CEA9FEC6-2912-4BFD-B6FD-7D73AB126048}" srcOrd="1" destOrd="0" presId="urn:microsoft.com/office/officeart/2005/8/layout/hierarchy1"/>
    <dgm:cxn modelId="{20E741D5-76C9-4A31-9780-76D20D0F8FD8}" type="presParOf" srcId="{A087C6B3-9A2B-45A4-A696-77B85AFB6BF8}" destId="{C14E100C-A61F-4188-8CA5-F12DDCC192CA}" srcOrd="1" destOrd="0" presId="urn:microsoft.com/office/officeart/2005/8/layout/hierarchy1"/>
    <dgm:cxn modelId="{74DF1013-0F86-41FB-B181-8A42B65AFBFA}" type="presParOf" srcId="{3000B3E3-77D8-4406-934F-7FEFFE664D2D}" destId="{D486F580-351C-4235-A0E1-7406C5AA5BF5}" srcOrd="4" destOrd="0" presId="urn:microsoft.com/office/officeart/2005/8/layout/hierarchy1"/>
    <dgm:cxn modelId="{3CF708D7-ABEF-41AB-A4BE-1960840EC7A7}" type="presParOf" srcId="{3000B3E3-77D8-4406-934F-7FEFFE664D2D}" destId="{A802F08F-25FD-41A9-A548-2457CA197E8C}" srcOrd="5" destOrd="0" presId="urn:microsoft.com/office/officeart/2005/8/layout/hierarchy1"/>
    <dgm:cxn modelId="{30E21AE6-5247-4256-8D8A-2652B4E7EEA4}" type="presParOf" srcId="{A802F08F-25FD-41A9-A548-2457CA197E8C}" destId="{E7B37CA7-B5B3-4659-8C59-D74C0EAD1FA4}" srcOrd="0" destOrd="0" presId="urn:microsoft.com/office/officeart/2005/8/layout/hierarchy1"/>
    <dgm:cxn modelId="{E52DAE0B-A927-4AA9-AF07-E17B030C4C30}" type="presParOf" srcId="{E7B37CA7-B5B3-4659-8C59-D74C0EAD1FA4}" destId="{BB7B1E7A-9415-4FD0-B24E-65E6D8F8896F}" srcOrd="0" destOrd="0" presId="urn:microsoft.com/office/officeart/2005/8/layout/hierarchy1"/>
    <dgm:cxn modelId="{73E6B723-3AB5-44B4-A5AD-0A359B41C0E4}" type="presParOf" srcId="{E7B37CA7-B5B3-4659-8C59-D74C0EAD1FA4}" destId="{C56E3EAA-C591-4A32-9BB1-9B0CA31BAF79}" srcOrd="1" destOrd="0" presId="urn:microsoft.com/office/officeart/2005/8/layout/hierarchy1"/>
    <dgm:cxn modelId="{B44A00FA-9BF5-4FA6-A5E8-BA755B83431B}" type="presParOf" srcId="{A802F08F-25FD-41A9-A548-2457CA197E8C}" destId="{6C7F5643-4111-46CF-A8B8-FEF4B788548B}" srcOrd="1" destOrd="0" presId="urn:microsoft.com/office/officeart/2005/8/layout/hierarchy1"/>
    <dgm:cxn modelId="{F58C9DCF-17F7-4B4D-9371-BA0F8504FC22}" type="presParOf" srcId="{E122E3E0-2096-4224-82D9-7A1EAB3A601F}" destId="{36B52939-6A47-4A48-87F2-C05F792AB46C}" srcOrd="14" destOrd="0" presId="urn:microsoft.com/office/officeart/2005/8/layout/hierarchy1"/>
    <dgm:cxn modelId="{39C4FB21-4514-4A9D-9363-5E2571F70654}" type="presParOf" srcId="{E122E3E0-2096-4224-82D9-7A1EAB3A601F}" destId="{04FBAE48-AC33-4003-986B-1EC93F1B0F30}" srcOrd="15" destOrd="0" presId="urn:microsoft.com/office/officeart/2005/8/layout/hierarchy1"/>
    <dgm:cxn modelId="{3475B616-284A-442A-AF92-9254977FA57D}" type="presParOf" srcId="{04FBAE48-AC33-4003-986B-1EC93F1B0F30}" destId="{E48C4F47-9E2E-469C-9FD2-88A4E886202D}" srcOrd="0" destOrd="0" presId="urn:microsoft.com/office/officeart/2005/8/layout/hierarchy1"/>
    <dgm:cxn modelId="{24E2CF33-3991-4C97-9DF2-AEC3121D701D}" type="presParOf" srcId="{E48C4F47-9E2E-469C-9FD2-88A4E886202D}" destId="{872A815A-FE59-4F5F-86E8-3C37A8BABE37}" srcOrd="0" destOrd="0" presId="urn:microsoft.com/office/officeart/2005/8/layout/hierarchy1"/>
    <dgm:cxn modelId="{060F0713-B4CA-458B-BF71-5A42AE6FCEC6}" type="presParOf" srcId="{E48C4F47-9E2E-469C-9FD2-88A4E886202D}" destId="{1905A200-1F77-4795-8BA4-8CF094580327}" srcOrd="1" destOrd="0" presId="urn:microsoft.com/office/officeart/2005/8/layout/hierarchy1"/>
    <dgm:cxn modelId="{5A755C39-2855-4CB3-9F11-D6E46DF750BB}" type="presParOf" srcId="{04FBAE48-AC33-4003-986B-1EC93F1B0F30}" destId="{84498B60-BC22-4A45-B020-D3B3B40670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0D5684-9384-44A5-B7BF-7DD5D45E90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36786-F7FF-45FE-95F2-A990DF02C3F6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B910B9C7-726D-495D-9320-ED1652E077C6}" type="parTrans" cxnId="{B659450A-C79D-4190-A699-BC574EC46644}">
      <dgm:prSet/>
      <dgm:spPr/>
      <dgm:t>
        <a:bodyPr/>
        <a:lstStyle/>
        <a:p>
          <a:endParaRPr lang="en-US"/>
        </a:p>
      </dgm:t>
    </dgm:pt>
    <dgm:pt modelId="{ACEC8218-FF79-4870-9A3F-49198F645D80}" type="sibTrans" cxnId="{B659450A-C79D-4190-A699-BC574EC46644}">
      <dgm:prSet/>
      <dgm:spPr/>
      <dgm:t>
        <a:bodyPr/>
        <a:lstStyle/>
        <a:p>
          <a:endParaRPr lang="en-US"/>
        </a:p>
      </dgm:t>
    </dgm:pt>
    <dgm:pt modelId="{4E655408-6772-4E43-9F19-A51C6FA44FB1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8F83A8F9-BE00-4A43-B090-0A9F1F7D8FE3}" type="parTrans" cxnId="{71F2D609-39B3-433B-A911-ADD90937761A}">
      <dgm:prSet/>
      <dgm:spPr/>
      <dgm:t>
        <a:bodyPr/>
        <a:lstStyle/>
        <a:p>
          <a:endParaRPr lang="en-US"/>
        </a:p>
      </dgm:t>
    </dgm:pt>
    <dgm:pt modelId="{E2A7BA51-9CAD-4D3F-A24D-921C02DADF86}" type="sibTrans" cxnId="{71F2D609-39B3-433B-A911-ADD90937761A}">
      <dgm:prSet/>
      <dgm:spPr/>
      <dgm:t>
        <a:bodyPr/>
        <a:lstStyle/>
        <a:p>
          <a:endParaRPr lang="en-US"/>
        </a:p>
      </dgm:t>
    </dgm:pt>
    <dgm:pt modelId="{9A702E3E-0D4F-4E3D-8BBD-30DA6F187337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065413D8-652B-4017-B8F4-852AB0491DE3}" type="parTrans" cxnId="{AF792ED2-27B6-4247-8020-BADD4824E750}">
      <dgm:prSet/>
      <dgm:spPr/>
      <dgm:t>
        <a:bodyPr/>
        <a:lstStyle/>
        <a:p>
          <a:endParaRPr lang="en-US"/>
        </a:p>
      </dgm:t>
    </dgm:pt>
    <dgm:pt modelId="{71415E2F-1CEF-4627-B4AF-9E1D534D4A3B}" type="sibTrans" cxnId="{AF792ED2-27B6-4247-8020-BADD4824E750}">
      <dgm:prSet/>
      <dgm:spPr/>
      <dgm:t>
        <a:bodyPr/>
        <a:lstStyle/>
        <a:p>
          <a:endParaRPr lang="en-US"/>
        </a:p>
      </dgm:t>
    </dgm:pt>
    <dgm:pt modelId="{A8BF957B-E9DC-4030-98FA-684CE7DD6DCF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232B7420-656D-4A58-A6C0-A9BE875CAB5D}" type="parTrans" cxnId="{7CB52E4C-1F38-469A-BAFE-E7E7739C616A}">
      <dgm:prSet/>
      <dgm:spPr/>
      <dgm:t>
        <a:bodyPr/>
        <a:lstStyle/>
        <a:p>
          <a:endParaRPr lang="en-US"/>
        </a:p>
      </dgm:t>
    </dgm:pt>
    <dgm:pt modelId="{F3471CBE-8776-4A00-9A8B-412492509705}" type="sibTrans" cxnId="{7CB52E4C-1F38-469A-BAFE-E7E7739C616A}">
      <dgm:prSet/>
      <dgm:spPr/>
      <dgm:t>
        <a:bodyPr/>
        <a:lstStyle/>
        <a:p>
          <a:endParaRPr lang="en-US"/>
        </a:p>
      </dgm:t>
    </dgm:pt>
    <dgm:pt modelId="{C5945A14-84FC-4956-A4E6-8036FCB88458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15E7A2F7-1BB7-41EB-A3EB-CB5D7FA7FDE6}" type="parTrans" cxnId="{FAE3A559-419B-40FF-9028-A710E30306A1}">
      <dgm:prSet/>
      <dgm:spPr/>
      <dgm:t>
        <a:bodyPr/>
        <a:lstStyle/>
        <a:p>
          <a:endParaRPr lang="en-US"/>
        </a:p>
      </dgm:t>
    </dgm:pt>
    <dgm:pt modelId="{9CB92644-6264-49E7-BDD0-0CF9C4B628DA}" type="sibTrans" cxnId="{FAE3A559-419B-40FF-9028-A710E30306A1}">
      <dgm:prSet/>
      <dgm:spPr/>
      <dgm:t>
        <a:bodyPr/>
        <a:lstStyle/>
        <a:p>
          <a:endParaRPr lang="en-US"/>
        </a:p>
      </dgm:t>
    </dgm:pt>
    <dgm:pt modelId="{6F244300-A8A6-4376-BCA1-5B562E17BCE8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31D6F3B8-1F5A-4E46-BBDA-7182902EC7C1}" type="parTrans" cxnId="{DB78BC73-B70F-48FF-9975-13939F27C14D}">
      <dgm:prSet/>
      <dgm:spPr/>
      <dgm:t>
        <a:bodyPr/>
        <a:lstStyle/>
        <a:p>
          <a:endParaRPr lang="en-US"/>
        </a:p>
      </dgm:t>
    </dgm:pt>
    <dgm:pt modelId="{135F3E48-3AA6-41F7-AD17-B20CED36CD8A}" type="sibTrans" cxnId="{DB78BC73-B70F-48FF-9975-13939F27C14D}">
      <dgm:prSet/>
      <dgm:spPr/>
      <dgm:t>
        <a:bodyPr/>
        <a:lstStyle/>
        <a:p>
          <a:endParaRPr lang="en-US"/>
        </a:p>
      </dgm:t>
    </dgm:pt>
    <dgm:pt modelId="{25CEA2A5-3E5C-49CC-8401-33D386BAEB4B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24CF7B4-A223-4D53-9A72-297615D0DFE6}" type="parTrans" cxnId="{DAB8199B-38CC-4BFE-B598-4F518BC71485}">
      <dgm:prSet/>
      <dgm:spPr/>
      <dgm:t>
        <a:bodyPr/>
        <a:lstStyle/>
        <a:p>
          <a:endParaRPr lang="en-US"/>
        </a:p>
      </dgm:t>
    </dgm:pt>
    <dgm:pt modelId="{0D3E7E53-C809-4B60-8CA4-174EDCB33839}" type="sibTrans" cxnId="{DAB8199B-38CC-4BFE-B598-4F518BC71485}">
      <dgm:prSet/>
      <dgm:spPr/>
      <dgm:t>
        <a:bodyPr/>
        <a:lstStyle/>
        <a:p>
          <a:endParaRPr lang="en-US"/>
        </a:p>
      </dgm:t>
    </dgm:pt>
    <dgm:pt modelId="{F59D43CB-D3C3-4D78-A6D5-939D4F443014}">
      <dgm:prSet phldrT="[Text]"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6F5ED85-C9ED-45A0-9ECB-AA0C86E7D32A}" type="parTrans" cxnId="{F99EEF90-AB57-45F4-9B3D-D5A118B428B1}">
      <dgm:prSet/>
      <dgm:spPr/>
      <dgm:t>
        <a:bodyPr/>
        <a:lstStyle/>
        <a:p>
          <a:endParaRPr lang="en-US"/>
        </a:p>
      </dgm:t>
    </dgm:pt>
    <dgm:pt modelId="{9B04C10B-3288-4C80-96FD-9198325F393B}" type="sibTrans" cxnId="{F99EEF90-AB57-45F4-9B3D-D5A118B428B1}">
      <dgm:prSet/>
      <dgm:spPr/>
      <dgm:t>
        <a:bodyPr/>
        <a:lstStyle/>
        <a:p>
          <a:endParaRPr lang="en-US"/>
        </a:p>
      </dgm:t>
    </dgm:pt>
    <dgm:pt modelId="{C7FA5F73-0C88-47FC-A4F5-C21500A151D8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B0A7F12-F811-41DA-A75F-F66A602DF629}" type="parTrans" cxnId="{12BC74E9-867A-499F-BEB5-BD1261AA29F1}">
      <dgm:prSet/>
      <dgm:spPr/>
      <dgm:t>
        <a:bodyPr/>
        <a:lstStyle/>
        <a:p>
          <a:endParaRPr lang="en-US"/>
        </a:p>
      </dgm:t>
    </dgm:pt>
    <dgm:pt modelId="{9984FA5F-E934-4F49-8C25-8F8FBA8EDED0}" type="sibTrans" cxnId="{12BC74E9-867A-499F-BEB5-BD1261AA29F1}">
      <dgm:prSet/>
      <dgm:spPr/>
      <dgm:t>
        <a:bodyPr/>
        <a:lstStyle/>
        <a:p>
          <a:endParaRPr lang="en-US"/>
        </a:p>
      </dgm:t>
    </dgm:pt>
    <dgm:pt modelId="{3CADAD94-775D-4514-8DF0-4CE5F6CB6AA4}">
      <dgm:prSet phldrT="[Text]"/>
      <dgm:spPr/>
      <dgm:t>
        <a:bodyPr/>
        <a:lstStyle/>
        <a:p>
          <a:r>
            <a:rPr lang="en-US" dirty="0" err="1" smtClean="0"/>
            <a:t>ro</a:t>
          </a:r>
          <a:endParaRPr lang="en-US" dirty="0"/>
        </a:p>
      </dgm:t>
    </dgm:pt>
    <dgm:pt modelId="{873988DC-EDF0-461A-941D-A9F5BC984360}" type="parTrans" cxnId="{77E73005-8187-40EA-B771-9B82E6579E8D}">
      <dgm:prSet/>
      <dgm:spPr/>
      <dgm:t>
        <a:bodyPr/>
        <a:lstStyle/>
        <a:p>
          <a:endParaRPr lang="en-US"/>
        </a:p>
      </dgm:t>
    </dgm:pt>
    <dgm:pt modelId="{34FE29E6-A4A5-4804-8F41-30570FFAE7C0}" type="sibTrans" cxnId="{77E73005-8187-40EA-B771-9B82E6579E8D}">
      <dgm:prSet/>
      <dgm:spPr/>
      <dgm:t>
        <a:bodyPr/>
        <a:lstStyle/>
        <a:p>
          <a:endParaRPr lang="en-US"/>
        </a:p>
      </dgm:t>
    </dgm:pt>
    <dgm:pt modelId="{D70BA74F-5C95-47E1-BE6A-A10A72142E9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BDFA43F-BB71-4404-8E51-B3C7149BA451}" type="parTrans" cxnId="{025CCBD7-9965-46B3-B99F-371518439106}">
      <dgm:prSet/>
      <dgm:spPr/>
      <dgm:t>
        <a:bodyPr/>
        <a:lstStyle/>
        <a:p>
          <a:endParaRPr lang="en-US"/>
        </a:p>
      </dgm:t>
    </dgm:pt>
    <dgm:pt modelId="{69761070-91D0-4A93-B2B8-709B1CC78B28}" type="sibTrans" cxnId="{025CCBD7-9965-46B3-B99F-371518439106}">
      <dgm:prSet/>
      <dgm:spPr/>
      <dgm:t>
        <a:bodyPr/>
        <a:lstStyle/>
        <a:p>
          <a:endParaRPr lang="en-US"/>
        </a:p>
      </dgm:t>
    </dgm:pt>
    <dgm:pt modelId="{00ADC56A-E3C1-4F7F-845A-4D76AFBE0BCD}">
      <dgm:prSet phldrT="[Text]"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C2899D9-968C-4F1F-9A4A-F91F24B22D66}" type="parTrans" cxnId="{7A706A71-0044-43DE-9224-E82C99FB946D}">
      <dgm:prSet/>
      <dgm:spPr/>
      <dgm:t>
        <a:bodyPr/>
        <a:lstStyle/>
        <a:p>
          <a:endParaRPr lang="en-US"/>
        </a:p>
      </dgm:t>
    </dgm:pt>
    <dgm:pt modelId="{EA7B4026-97A5-41E0-A63E-2188D854B2C0}" type="sibTrans" cxnId="{7A706A71-0044-43DE-9224-E82C99FB946D}">
      <dgm:prSet/>
      <dgm:spPr/>
      <dgm:t>
        <a:bodyPr/>
        <a:lstStyle/>
        <a:p>
          <a:endParaRPr lang="en-US"/>
        </a:p>
      </dgm:t>
    </dgm:pt>
    <dgm:pt modelId="{439AFB0D-2424-439F-82F8-17ABF2782A4D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2A44376-6783-475A-8ECD-1EC7912FB6FF}" type="parTrans" cxnId="{23159402-6348-4B90-9608-345F4F29A9A1}">
      <dgm:prSet/>
      <dgm:spPr/>
      <dgm:t>
        <a:bodyPr/>
        <a:lstStyle/>
        <a:p>
          <a:endParaRPr lang="en-US"/>
        </a:p>
      </dgm:t>
    </dgm:pt>
    <dgm:pt modelId="{533498FB-CF22-4A71-8387-97B463C35AC9}" type="sibTrans" cxnId="{23159402-6348-4B90-9608-345F4F29A9A1}">
      <dgm:prSet/>
      <dgm:spPr/>
      <dgm:t>
        <a:bodyPr/>
        <a:lstStyle/>
        <a:p>
          <a:endParaRPr lang="en-US"/>
        </a:p>
      </dgm:t>
    </dgm:pt>
    <dgm:pt modelId="{7D513132-5FAC-4260-B2D1-961C173F99D5}">
      <dgm:prSet phldrT="[Text]"/>
      <dgm:spPr/>
      <dgm:t>
        <a:bodyPr/>
        <a:lstStyle/>
        <a:p>
          <a:r>
            <a:rPr lang="en-US" dirty="0" smtClean="0"/>
            <a:t>&lt;=</a:t>
          </a:r>
          <a:endParaRPr lang="en-US" dirty="0"/>
        </a:p>
      </dgm:t>
    </dgm:pt>
    <dgm:pt modelId="{FECF8639-88BC-41E1-A30D-7C3D25ABCB6C}" type="parTrans" cxnId="{DFCBB65D-2F3C-40FA-8B9D-B55C692B9EEB}">
      <dgm:prSet/>
      <dgm:spPr/>
      <dgm:t>
        <a:bodyPr/>
        <a:lstStyle/>
        <a:p>
          <a:endParaRPr lang="en-US"/>
        </a:p>
      </dgm:t>
    </dgm:pt>
    <dgm:pt modelId="{7D6D7249-D1F2-4E93-86BE-C4A913E70BE2}" type="sibTrans" cxnId="{DFCBB65D-2F3C-40FA-8B9D-B55C692B9EEB}">
      <dgm:prSet/>
      <dgm:spPr/>
      <dgm:t>
        <a:bodyPr/>
        <a:lstStyle/>
        <a:p>
          <a:endParaRPr lang="en-US"/>
        </a:p>
      </dgm:t>
    </dgm:pt>
    <dgm:pt modelId="{9912E43F-4791-41FD-BBFC-F88243619721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48CC897F-7AD7-45DD-BFA7-E45339C8012F}" type="parTrans" cxnId="{FBCC4FC8-A804-48B8-B8F3-4C581B026AF0}">
      <dgm:prSet/>
      <dgm:spPr/>
      <dgm:t>
        <a:bodyPr/>
        <a:lstStyle/>
        <a:p>
          <a:endParaRPr lang="en-US"/>
        </a:p>
      </dgm:t>
    </dgm:pt>
    <dgm:pt modelId="{00E8BA23-4901-42AD-B8A6-54B5FE3EBFE6}" type="sibTrans" cxnId="{FBCC4FC8-A804-48B8-B8F3-4C581B026AF0}">
      <dgm:prSet/>
      <dgm:spPr/>
      <dgm:t>
        <a:bodyPr/>
        <a:lstStyle/>
        <a:p>
          <a:endParaRPr lang="en-US"/>
        </a:p>
      </dgm:t>
    </dgm:pt>
    <dgm:pt modelId="{94267814-9C28-4146-A3EE-64B854900E28}">
      <dgm:prSet phldrT="[Text]"/>
      <dgm:spPr/>
      <dgm:t>
        <a:bodyPr/>
        <a:lstStyle/>
        <a:p>
          <a:r>
            <a:rPr lang="en-US" dirty="0" smtClean="0"/>
            <a:t>{</a:t>
          </a:r>
          <a:endParaRPr lang="en-US" dirty="0"/>
        </a:p>
      </dgm:t>
    </dgm:pt>
    <dgm:pt modelId="{02E23306-B001-4D19-9F20-6BE06A8FA559}" type="parTrans" cxnId="{B5076D2B-7A59-4973-865B-905D24EAB12C}">
      <dgm:prSet/>
      <dgm:spPr/>
      <dgm:t>
        <a:bodyPr/>
        <a:lstStyle/>
        <a:p>
          <a:endParaRPr lang="en-US"/>
        </a:p>
      </dgm:t>
    </dgm:pt>
    <dgm:pt modelId="{925DE347-0085-4CBB-AABA-B73527DE69A9}" type="sibTrans" cxnId="{B5076D2B-7A59-4973-865B-905D24EAB12C}">
      <dgm:prSet/>
      <dgm:spPr/>
      <dgm:t>
        <a:bodyPr/>
        <a:lstStyle/>
        <a:p>
          <a:endParaRPr lang="en-US"/>
        </a:p>
      </dgm:t>
    </dgm:pt>
    <dgm:pt modelId="{CF8D59D0-9E2D-45CB-AFE7-46CEBD95DC76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09B28599-E8CE-425C-BB4F-7E4D5725C976}" type="parTrans" cxnId="{A7E5CF59-85A0-4230-8B13-76B3717B6564}">
      <dgm:prSet/>
      <dgm:spPr/>
      <dgm:t>
        <a:bodyPr/>
        <a:lstStyle/>
        <a:p>
          <a:endParaRPr lang="en-US"/>
        </a:p>
      </dgm:t>
    </dgm:pt>
    <dgm:pt modelId="{03BD2C76-D1FD-4734-BA38-6E5D9E30B1CB}" type="sibTrans" cxnId="{A7E5CF59-85A0-4230-8B13-76B3717B6564}">
      <dgm:prSet/>
      <dgm:spPr/>
      <dgm:t>
        <a:bodyPr/>
        <a:lstStyle/>
        <a:p>
          <a:endParaRPr lang="en-US"/>
        </a:p>
      </dgm:t>
    </dgm:pt>
    <dgm:pt modelId="{3242014D-FA1D-485F-9E59-8857465DB4BB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11C6218B-9C00-4848-BB3C-FD0CD3C0E1E2}" type="parTrans" cxnId="{970A0918-786A-4A40-9E30-A0BB49C6B85C}">
      <dgm:prSet/>
      <dgm:spPr/>
      <dgm:t>
        <a:bodyPr/>
        <a:lstStyle/>
        <a:p>
          <a:endParaRPr lang="en-US"/>
        </a:p>
      </dgm:t>
    </dgm:pt>
    <dgm:pt modelId="{0F238C13-3D08-4449-B880-5D258B22B4E4}" type="sibTrans" cxnId="{970A0918-786A-4A40-9E30-A0BB49C6B85C}">
      <dgm:prSet/>
      <dgm:spPr/>
      <dgm:t>
        <a:bodyPr/>
        <a:lstStyle/>
        <a:p>
          <a:endParaRPr lang="en-US"/>
        </a:p>
      </dgm:t>
    </dgm:pt>
    <dgm:pt modelId="{BD8CA7CE-0808-493E-A0A2-939C11CA1347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5D1CE831-3E65-48C5-B276-476807B3B437}" type="parTrans" cxnId="{CBAEF371-9DF6-4EC2-9D9C-9A9C8E9C4E61}">
      <dgm:prSet/>
      <dgm:spPr/>
      <dgm:t>
        <a:bodyPr/>
        <a:lstStyle/>
        <a:p>
          <a:endParaRPr lang="en-US"/>
        </a:p>
      </dgm:t>
    </dgm:pt>
    <dgm:pt modelId="{B839D51A-CF49-4CEF-B8D4-D8A76E9622F3}" type="sibTrans" cxnId="{CBAEF371-9DF6-4EC2-9D9C-9A9C8E9C4E61}">
      <dgm:prSet/>
      <dgm:spPr/>
      <dgm:t>
        <a:bodyPr/>
        <a:lstStyle/>
        <a:p>
          <a:endParaRPr lang="en-US"/>
        </a:p>
      </dgm:t>
    </dgm:pt>
    <dgm:pt modelId="{58CF1EA9-3040-4FE1-B23C-1D644F9FE249}">
      <dgm:prSet phldrT="[Text]"/>
      <dgm:spPr>
        <a:noFill/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7F61DA88-D810-43BF-A709-748BC0948EAA}" type="parTrans" cxnId="{54C037E7-2298-468B-912D-217C4D1F0797}">
      <dgm:prSet/>
      <dgm:spPr/>
      <dgm:t>
        <a:bodyPr/>
        <a:lstStyle/>
        <a:p>
          <a:endParaRPr lang="en-US"/>
        </a:p>
      </dgm:t>
    </dgm:pt>
    <dgm:pt modelId="{B63F4FB8-D98B-42A2-A0DF-D686D46E03A5}" type="sibTrans" cxnId="{54C037E7-2298-468B-912D-217C4D1F0797}">
      <dgm:prSet/>
      <dgm:spPr/>
      <dgm:t>
        <a:bodyPr/>
        <a:lstStyle/>
        <a:p>
          <a:endParaRPr lang="en-US"/>
        </a:p>
      </dgm:t>
    </dgm:pt>
    <dgm:pt modelId="{A8B6EDC7-AD75-4C74-B92F-64A3E405E4D7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70311944-DAEB-4F7E-963F-7F0B97662423}" type="parTrans" cxnId="{D26FE68C-E78D-419A-8DB3-F6BE3F73BA22}">
      <dgm:prSet/>
      <dgm:spPr/>
      <dgm:t>
        <a:bodyPr/>
        <a:lstStyle/>
        <a:p>
          <a:endParaRPr lang="en-US"/>
        </a:p>
      </dgm:t>
    </dgm:pt>
    <dgm:pt modelId="{CC2D487A-54D4-4402-8CC6-3172836BE5C8}" type="sibTrans" cxnId="{D26FE68C-E78D-419A-8DB3-F6BE3F73BA22}">
      <dgm:prSet/>
      <dgm:spPr/>
      <dgm:t>
        <a:bodyPr/>
        <a:lstStyle/>
        <a:p>
          <a:endParaRPr lang="en-US"/>
        </a:p>
      </dgm:t>
    </dgm:pt>
    <dgm:pt modelId="{F734B3CE-E7D5-4821-A357-340E93E8A31B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1A310DA8-BDE3-403B-A2DA-9DCD76A05FD8}" type="parTrans" cxnId="{FEB21F2A-BB32-4B66-B3DD-6ECB8DC83A09}">
      <dgm:prSet/>
      <dgm:spPr/>
      <dgm:t>
        <a:bodyPr/>
        <a:lstStyle/>
        <a:p>
          <a:endParaRPr lang="en-US"/>
        </a:p>
      </dgm:t>
    </dgm:pt>
    <dgm:pt modelId="{0DFE48B0-36B6-4652-BACA-9FE7AB60E896}" type="sibTrans" cxnId="{FEB21F2A-BB32-4B66-B3DD-6ECB8DC83A09}">
      <dgm:prSet/>
      <dgm:spPr/>
      <dgm:t>
        <a:bodyPr/>
        <a:lstStyle/>
        <a:p>
          <a:endParaRPr lang="en-US"/>
        </a:p>
      </dgm:t>
    </dgm:pt>
    <dgm:pt modelId="{E3645873-B80D-472E-8573-A88AB637A87C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388B7E2B-FF2B-43EF-B49C-714EB07AF2FC}" type="parTrans" cxnId="{21D40A54-1D51-4660-B187-6AF4A3422A43}">
      <dgm:prSet/>
      <dgm:spPr/>
      <dgm:t>
        <a:bodyPr/>
        <a:lstStyle/>
        <a:p>
          <a:endParaRPr lang="en-US"/>
        </a:p>
      </dgm:t>
    </dgm:pt>
    <dgm:pt modelId="{5CCBCA19-41A4-4704-814A-B8D63A653046}" type="sibTrans" cxnId="{21D40A54-1D51-4660-B187-6AF4A3422A43}">
      <dgm:prSet/>
      <dgm:spPr/>
      <dgm:t>
        <a:bodyPr/>
        <a:lstStyle/>
        <a:p>
          <a:endParaRPr lang="en-US"/>
        </a:p>
      </dgm:t>
    </dgm:pt>
    <dgm:pt modelId="{84AA312C-4A3B-47F8-BE25-B8EF9AB2C416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FF2D4C8-C0C2-44CD-9D7A-A08E8242F878}" type="parTrans" cxnId="{33C80FD5-8F58-4760-8A33-0E6B47BF9904}">
      <dgm:prSet/>
      <dgm:spPr/>
      <dgm:t>
        <a:bodyPr/>
        <a:lstStyle/>
        <a:p>
          <a:endParaRPr lang="en-US"/>
        </a:p>
      </dgm:t>
    </dgm:pt>
    <dgm:pt modelId="{F9FB2B88-9098-4232-9022-18FDBE526AA3}" type="sibTrans" cxnId="{33C80FD5-8F58-4760-8A33-0E6B47BF9904}">
      <dgm:prSet/>
      <dgm:spPr/>
      <dgm:t>
        <a:bodyPr/>
        <a:lstStyle/>
        <a:p>
          <a:endParaRPr lang="en-US"/>
        </a:p>
      </dgm:t>
    </dgm:pt>
    <dgm:pt modelId="{F82A63B1-517A-4456-B6BA-9D21653331E1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07E13DBC-F972-4A4D-BA0F-6F11AF343170}" type="parTrans" cxnId="{4D3AA91B-0F71-44FA-8289-F274280F4D3F}">
      <dgm:prSet/>
      <dgm:spPr/>
      <dgm:t>
        <a:bodyPr/>
        <a:lstStyle/>
        <a:p>
          <a:endParaRPr lang="en-US"/>
        </a:p>
      </dgm:t>
    </dgm:pt>
    <dgm:pt modelId="{8D8C4E58-CC12-4EC6-A857-4F1E482B2F29}" type="sibTrans" cxnId="{4D3AA91B-0F71-44FA-8289-F274280F4D3F}">
      <dgm:prSet/>
      <dgm:spPr/>
      <dgm:t>
        <a:bodyPr/>
        <a:lstStyle/>
        <a:p>
          <a:endParaRPr lang="en-US"/>
        </a:p>
      </dgm:t>
    </dgm:pt>
    <dgm:pt modelId="{1E8408AE-BA15-416B-B82F-762185074AB2}">
      <dgm:prSet phldrT="[Text]"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57CACDE-6783-4D1E-B157-6B384E817FA0}" type="sibTrans" cxnId="{DDA48E8F-3B0A-429A-A9AE-5BAF3E187471}">
      <dgm:prSet/>
      <dgm:spPr/>
      <dgm:t>
        <a:bodyPr/>
        <a:lstStyle/>
        <a:p>
          <a:endParaRPr lang="en-US"/>
        </a:p>
      </dgm:t>
    </dgm:pt>
    <dgm:pt modelId="{AA0D1275-7A15-4BA4-8448-8B22A6E33DB8}" type="parTrans" cxnId="{DDA48E8F-3B0A-429A-A9AE-5BAF3E187471}">
      <dgm:prSet/>
      <dgm:spPr/>
      <dgm:t>
        <a:bodyPr/>
        <a:lstStyle/>
        <a:p>
          <a:endParaRPr lang="en-US"/>
        </a:p>
      </dgm:t>
    </dgm:pt>
    <dgm:pt modelId="{B5726753-64C6-46B3-AC3E-AD817083672E}">
      <dgm:prSet phldrT="[Text]"/>
      <dgm:spPr/>
      <dgm:t>
        <a:bodyPr/>
        <a:lstStyle/>
        <a:p>
          <a:r>
            <a:rPr lang="en-US" dirty="0" smtClean="0"/>
            <a:t>}</a:t>
          </a:r>
          <a:endParaRPr lang="en-US" dirty="0"/>
        </a:p>
      </dgm:t>
    </dgm:pt>
    <dgm:pt modelId="{40FAD051-7B9B-498F-86E1-DDAB2489A610}" type="sibTrans" cxnId="{2BE31B96-748D-4933-ACC7-51AA8660C631}">
      <dgm:prSet/>
      <dgm:spPr/>
      <dgm:t>
        <a:bodyPr/>
        <a:lstStyle/>
        <a:p>
          <a:endParaRPr lang="en-US"/>
        </a:p>
      </dgm:t>
    </dgm:pt>
    <dgm:pt modelId="{1F115556-4FDC-4ACA-8336-8FA1CB15E72C}" type="parTrans" cxnId="{2BE31B96-748D-4933-ACC7-51AA8660C631}">
      <dgm:prSet/>
      <dgm:spPr/>
      <dgm:t>
        <a:bodyPr/>
        <a:lstStyle/>
        <a:p>
          <a:endParaRPr lang="en-US"/>
        </a:p>
      </dgm:t>
    </dgm:pt>
    <dgm:pt modelId="{B8C2F10D-7B9E-4821-9401-6E0BD18C2D42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89220F3-2394-4387-AEF2-61F44645493F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F29BCC2C-6550-4AC6-8814-66B89BF14EF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5039FD69-8DA8-4EE8-854B-491B3559AF3F}">
      <dgm:prSet phldrT="[Text]"/>
      <dgm:spPr>
        <a:noFill/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B7BFB63-1C14-4B10-88F8-175635329DA9}" type="sibTrans" cxnId="{09C60EFB-9F22-413E-978A-2D84F9444DB3}">
      <dgm:prSet/>
      <dgm:spPr/>
      <dgm:t>
        <a:bodyPr/>
        <a:lstStyle/>
        <a:p>
          <a:endParaRPr lang="en-US"/>
        </a:p>
      </dgm:t>
    </dgm:pt>
    <dgm:pt modelId="{58FEDD88-15F8-4F2F-B081-3E0140DC2669}" type="parTrans" cxnId="{09C60EFB-9F22-413E-978A-2D84F9444DB3}">
      <dgm:prSet/>
      <dgm:spPr/>
      <dgm:t>
        <a:bodyPr/>
        <a:lstStyle/>
        <a:p>
          <a:endParaRPr lang="en-US"/>
        </a:p>
      </dgm:t>
    </dgm:pt>
    <dgm:pt modelId="{A19A05F6-D4D1-4A3C-8070-6305CB0C231F}" type="sibTrans" cxnId="{8D2C0935-7E7A-482F-9D08-3AF873256979}">
      <dgm:prSet/>
      <dgm:spPr/>
      <dgm:t>
        <a:bodyPr/>
        <a:lstStyle/>
        <a:p>
          <a:endParaRPr lang="en-US"/>
        </a:p>
      </dgm:t>
    </dgm:pt>
    <dgm:pt modelId="{E61F5339-162C-4416-9FA8-E040A5BA3825}" type="parTrans" cxnId="{8D2C0935-7E7A-482F-9D08-3AF873256979}">
      <dgm:prSet/>
      <dgm:spPr/>
      <dgm:t>
        <a:bodyPr/>
        <a:lstStyle/>
        <a:p>
          <a:endParaRPr lang="en-US"/>
        </a:p>
      </dgm:t>
    </dgm:pt>
    <dgm:pt modelId="{9B077475-00FF-4118-A69D-830B8BD0B3EE}" type="sibTrans" cxnId="{88BA7E1A-D54F-4B53-BADB-DCC7611503A8}">
      <dgm:prSet/>
      <dgm:spPr/>
      <dgm:t>
        <a:bodyPr/>
        <a:lstStyle/>
        <a:p>
          <a:endParaRPr lang="en-US"/>
        </a:p>
      </dgm:t>
    </dgm:pt>
    <dgm:pt modelId="{5D12D465-F298-4E1D-BBDD-196723E22E98}" type="parTrans" cxnId="{88BA7E1A-D54F-4B53-BADB-DCC7611503A8}">
      <dgm:prSet/>
      <dgm:spPr/>
      <dgm:t>
        <a:bodyPr/>
        <a:lstStyle/>
        <a:p>
          <a:endParaRPr lang="en-US"/>
        </a:p>
      </dgm:t>
    </dgm:pt>
    <dgm:pt modelId="{66A8CFA6-E325-4CA4-BB66-CD321B9BDA84}" type="sibTrans" cxnId="{9C906ABF-E799-4F87-8EAE-1D487D1177AC}">
      <dgm:prSet/>
      <dgm:spPr/>
      <dgm:t>
        <a:bodyPr/>
        <a:lstStyle/>
        <a:p>
          <a:endParaRPr lang="en-US"/>
        </a:p>
      </dgm:t>
    </dgm:pt>
    <dgm:pt modelId="{CC5D458E-D6A5-4E85-ACC1-672E16352610}" type="parTrans" cxnId="{9C906ABF-E799-4F87-8EAE-1D487D1177AC}">
      <dgm:prSet/>
      <dgm:spPr/>
      <dgm:t>
        <a:bodyPr/>
        <a:lstStyle/>
        <a:p>
          <a:endParaRPr lang="en-US"/>
        </a:p>
      </dgm:t>
    </dgm:pt>
    <dgm:pt modelId="{D0450EFA-9B9C-4336-BC64-F1C603A0A3E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F2627303-5827-4066-B80D-77CF5C9E2633}" type="parTrans" cxnId="{962EAA49-F5AE-4F4F-897B-7CA07300FAA2}">
      <dgm:prSet/>
      <dgm:spPr/>
      <dgm:t>
        <a:bodyPr/>
        <a:lstStyle/>
        <a:p>
          <a:endParaRPr lang="en-US"/>
        </a:p>
      </dgm:t>
    </dgm:pt>
    <dgm:pt modelId="{0DFCB65C-0B80-4023-96BA-FC560F03E4C4}" type="sibTrans" cxnId="{962EAA49-F5AE-4F4F-897B-7CA07300FAA2}">
      <dgm:prSet/>
      <dgm:spPr/>
      <dgm:t>
        <a:bodyPr/>
        <a:lstStyle/>
        <a:p>
          <a:endParaRPr lang="en-US"/>
        </a:p>
      </dgm:t>
    </dgm:pt>
    <dgm:pt modelId="{B0D86E0B-1359-4471-A3C9-A3276D181A3C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D4760A60-1A12-4DEB-B930-0D5E88098148}" type="parTrans" cxnId="{B2FE2C7E-54A7-4934-A3C8-6EF882648960}">
      <dgm:prSet/>
      <dgm:spPr/>
      <dgm:t>
        <a:bodyPr/>
        <a:lstStyle/>
        <a:p>
          <a:endParaRPr lang="en-US"/>
        </a:p>
      </dgm:t>
    </dgm:pt>
    <dgm:pt modelId="{A305E055-47D8-43B2-B4CB-F6BA1B2A28E1}" type="sibTrans" cxnId="{B2FE2C7E-54A7-4934-A3C8-6EF882648960}">
      <dgm:prSet/>
      <dgm:spPr/>
      <dgm:t>
        <a:bodyPr/>
        <a:lstStyle/>
        <a:p>
          <a:endParaRPr lang="en-US"/>
        </a:p>
      </dgm:t>
    </dgm:pt>
    <dgm:pt modelId="{FB132406-35DF-4CD9-BC4B-1F91F3563D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951D6CF-BCE5-458A-B4DA-48B43DAF78D7}" type="parTrans" cxnId="{22D9D408-41D9-4269-9751-8685EBCF626E}">
      <dgm:prSet/>
      <dgm:spPr/>
      <dgm:t>
        <a:bodyPr/>
        <a:lstStyle/>
        <a:p>
          <a:endParaRPr lang="en-US"/>
        </a:p>
      </dgm:t>
    </dgm:pt>
    <dgm:pt modelId="{3E9AFBD5-33B1-414D-8D01-7AE4C10EA021}" type="sibTrans" cxnId="{22D9D408-41D9-4269-9751-8685EBCF626E}">
      <dgm:prSet/>
      <dgm:spPr/>
      <dgm:t>
        <a:bodyPr/>
        <a:lstStyle/>
        <a:p>
          <a:endParaRPr lang="en-US"/>
        </a:p>
      </dgm:t>
    </dgm:pt>
    <dgm:pt modelId="{28B690C5-E831-40F2-9F20-E9C06F12228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6E38ED2E-AA33-455D-9FCB-13028D5CEB4A}" type="parTrans" cxnId="{74A78397-F8E7-4262-9672-100183C2B61F}">
      <dgm:prSet/>
      <dgm:spPr/>
      <dgm:t>
        <a:bodyPr/>
        <a:lstStyle/>
        <a:p>
          <a:endParaRPr lang="en-US"/>
        </a:p>
      </dgm:t>
    </dgm:pt>
    <dgm:pt modelId="{191CFDCE-B796-4323-98B7-E34198CD7FB4}" type="sibTrans" cxnId="{74A78397-F8E7-4262-9672-100183C2B61F}">
      <dgm:prSet/>
      <dgm:spPr/>
      <dgm:t>
        <a:bodyPr/>
        <a:lstStyle/>
        <a:p>
          <a:endParaRPr lang="en-US"/>
        </a:p>
      </dgm:t>
    </dgm:pt>
    <dgm:pt modelId="{1291F739-A403-4562-ACB9-157E728D2910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B4E0C9BF-4308-421D-9CFF-C4EF2996E433}" type="parTrans" cxnId="{4CEF5402-9D02-468F-B082-BF69A31B0126}">
      <dgm:prSet/>
      <dgm:spPr/>
      <dgm:t>
        <a:bodyPr/>
        <a:lstStyle/>
        <a:p>
          <a:endParaRPr lang="en-US"/>
        </a:p>
      </dgm:t>
    </dgm:pt>
    <dgm:pt modelId="{B8944E52-8411-4FB2-8512-C70F048C27A1}" type="sibTrans" cxnId="{4CEF5402-9D02-468F-B082-BF69A31B0126}">
      <dgm:prSet/>
      <dgm:spPr/>
      <dgm:t>
        <a:bodyPr/>
        <a:lstStyle/>
        <a:p>
          <a:endParaRPr lang="en-US"/>
        </a:p>
      </dgm:t>
    </dgm:pt>
    <dgm:pt modelId="{B9E0A71E-EB68-497D-979E-5FC52AAD7CFC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CBCC7A29-AD99-4886-89E9-FC0BF4750BFD}" type="parTrans" cxnId="{DCDC7557-821B-4023-9209-D652711DB756}">
      <dgm:prSet/>
      <dgm:spPr/>
      <dgm:t>
        <a:bodyPr/>
        <a:lstStyle/>
        <a:p>
          <a:endParaRPr lang="en-US"/>
        </a:p>
      </dgm:t>
    </dgm:pt>
    <dgm:pt modelId="{C14CB031-F0AF-495D-B0EC-6942DB8EE3C3}" type="sibTrans" cxnId="{DCDC7557-821B-4023-9209-D652711DB756}">
      <dgm:prSet/>
      <dgm:spPr/>
      <dgm:t>
        <a:bodyPr/>
        <a:lstStyle/>
        <a:p>
          <a:endParaRPr lang="en-US"/>
        </a:p>
      </dgm:t>
    </dgm:pt>
    <dgm:pt modelId="{93D9F9E4-64A4-4154-A1AD-19A11525135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7416876E-F261-4EB7-BD65-A8B7A524BAEA}" type="parTrans" cxnId="{CDC65390-F7CC-472B-868C-590D45A59575}">
      <dgm:prSet/>
      <dgm:spPr/>
      <dgm:t>
        <a:bodyPr/>
        <a:lstStyle/>
        <a:p>
          <a:endParaRPr lang="en-US"/>
        </a:p>
      </dgm:t>
    </dgm:pt>
    <dgm:pt modelId="{FBE05AFE-699B-46C2-B91B-71DA0F01A75D}" type="sibTrans" cxnId="{CDC65390-F7CC-472B-868C-590D45A59575}">
      <dgm:prSet/>
      <dgm:spPr/>
      <dgm:t>
        <a:bodyPr/>
        <a:lstStyle/>
        <a:p>
          <a:endParaRPr lang="en-US"/>
        </a:p>
      </dgm:t>
    </dgm:pt>
    <dgm:pt modelId="{8912EBA9-D67C-401B-A057-52829442170A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79DC0AC-9A19-46D7-8906-985C43837D13}" type="parTrans" cxnId="{933D7E48-2DA2-4304-833C-7FE7FDF52FDE}">
      <dgm:prSet/>
      <dgm:spPr/>
      <dgm:t>
        <a:bodyPr/>
        <a:lstStyle/>
        <a:p>
          <a:endParaRPr lang="en-US"/>
        </a:p>
      </dgm:t>
    </dgm:pt>
    <dgm:pt modelId="{81A887E8-B4DE-4C92-B7D3-6C4AE3089311}" type="sibTrans" cxnId="{933D7E48-2DA2-4304-833C-7FE7FDF52FDE}">
      <dgm:prSet/>
      <dgm:spPr/>
      <dgm:t>
        <a:bodyPr/>
        <a:lstStyle/>
        <a:p>
          <a:endParaRPr lang="en-US"/>
        </a:p>
      </dgm:t>
    </dgm:pt>
    <dgm:pt modelId="{4FBE50E7-9FD1-4372-8113-52019A1EF649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9791242-8CD5-4CB2-B820-47A23F483A72}" type="parTrans" cxnId="{D7582FEC-064A-424E-98E7-DF96C961152E}">
      <dgm:prSet/>
      <dgm:spPr/>
      <dgm:t>
        <a:bodyPr/>
        <a:lstStyle/>
        <a:p>
          <a:endParaRPr lang="en-US"/>
        </a:p>
      </dgm:t>
    </dgm:pt>
    <dgm:pt modelId="{6949B054-5792-4AF7-A52C-BF7E7F9026B6}" type="sibTrans" cxnId="{D7582FEC-064A-424E-98E7-DF96C961152E}">
      <dgm:prSet/>
      <dgm:spPr/>
      <dgm:t>
        <a:bodyPr/>
        <a:lstStyle/>
        <a:p>
          <a:endParaRPr lang="en-US"/>
        </a:p>
      </dgm:t>
    </dgm:pt>
    <dgm:pt modelId="{29F42304-875A-4D6F-976A-27934C68636C}">
      <dgm:prSet phldrT="[Text]"/>
      <dgm:spPr/>
      <dgm:t>
        <a:bodyPr/>
        <a:lstStyle/>
        <a:p>
          <a:r>
            <a:rPr lang="en-US" dirty="0" smtClean="0"/>
            <a:t>sum</a:t>
          </a:r>
          <a:endParaRPr lang="en-US" dirty="0"/>
        </a:p>
      </dgm:t>
    </dgm:pt>
    <dgm:pt modelId="{5F3F5358-6FA7-4DE9-8142-0E02601D4002}" type="parTrans" cxnId="{673A47E0-DBAA-4DDE-B265-B27CFF7E7DBE}">
      <dgm:prSet/>
      <dgm:spPr/>
      <dgm:t>
        <a:bodyPr/>
        <a:lstStyle/>
        <a:p>
          <a:endParaRPr lang="en-US"/>
        </a:p>
      </dgm:t>
    </dgm:pt>
    <dgm:pt modelId="{9AE1FDEA-84A8-4305-9BB1-A9585181F36A}" type="sibTrans" cxnId="{673A47E0-DBAA-4DDE-B265-B27CFF7E7DBE}">
      <dgm:prSet/>
      <dgm:spPr/>
      <dgm:t>
        <a:bodyPr/>
        <a:lstStyle/>
        <a:p>
          <a:endParaRPr lang="en-US"/>
        </a:p>
      </dgm:t>
    </dgm:pt>
    <dgm:pt modelId="{73511EB6-CD29-47B1-8078-840D1AE245D9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43BB0635-CCEC-42B7-AA20-C33C6339A485}" type="parTrans" cxnId="{10DEA9AE-BB6B-45CF-8D4E-A9C30576F8D7}">
      <dgm:prSet/>
      <dgm:spPr/>
      <dgm:t>
        <a:bodyPr/>
        <a:lstStyle/>
        <a:p>
          <a:endParaRPr lang="en-US"/>
        </a:p>
      </dgm:t>
    </dgm:pt>
    <dgm:pt modelId="{403E98D0-047C-4925-BDEB-188E3571EA1A}" type="sibTrans" cxnId="{10DEA9AE-BB6B-45CF-8D4E-A9C30576F8D7}">
      <dgm:prSet/>
      <dgm:spPr/>
      <dgm:t>
        <a:bodyPr/>
        <a:lstStyle/>
        <a:p>
          <a:endParaRPr lang="en-US"/>
        </a:p>
      </dgm:t>
    </dgm:pt>
    <dgm:pt modelId="{298AB2BD-C544-41B7-B839-0A99F39773E7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1136456D-5169-41BD-AB06-F16F8AB13C34}" type="parTrans" cxnId="{4B6E6CE0-F726-4531-B8A0-D9D3FDB48E99}">
      <dgm:prSet/>
      <dgm:spPr/>
      <dgm:t>
        <a:bodyPr/>
        <a:lstStyle/>
        <a:p>
          <a:endParaRPr lang="en-US"/>
        </a:p>
      </dgm:t>
    </dgm:pt>
    <dgm:pt modelId="{3B2122A6-DE1E-414B-BFAC-D05A3B908505}" type="sibTrans" cxnId="{4B6E6CE0-F726-4531-B8A0-D9D3FDB48E99}">
      <dgm:prSet/>
      <dgm:spPr/>
      <dgm:t>
        <a:bodyPr/>
        <a:lstStyle/>
        <a:p>
          <a:endParaRPr lang="en-US"/>
        </a:p>
      </dgm:t>
    </dgm:pt>
    <dgm:pt modelId="{F5BF31E8-B10F-4B0E-BF7F-3FA31A62C7A3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29CB8E71-F5E2-4D48-9BED-B4C933AAEB53}" type="parTrans" cxnId="{F5F50D9B-8B93-4405-9F71-53E041A8A233}">
      <dgm:prSet/>
      <dgm:spPr/>
      <dgm:t>
        <a:bodyPr/>
        <a:lstStyle/>
        <a:p>
          <a:endParaRPr lang="en-US"/>
        </a:p>
      </dgm:t>
    </dgm:pt>
    <dgm:pt modelId="{D99690BE-64BD-4C48-A2CB-5B57629C8953}" type="sibTrans" cxnId="{F5F50D9B-8B93-4405-9F71-53E041A8A233}">
      <dgm:prSet/>
      <dgm:spPr/>
      <dgm:t>
        <a:bodyPr/>
        <a:lstStyle/>
        <a:p>
          <a:endParaRPr lang="en-US"/>
        </a:p>
      </dgm:t>
    </dgm:pt>
    <dgm:pt modelId="{8292F13E-C285-40C9-9958-161ADA07BE06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8D0AC6E-E3AA-4D08-B662-2A244EE25C48}" type="parTrans" cxnId="{D5D46D4D-B023-4B11-B433-2D32EE27E7A5}">
      <dgm:prSet/>
      <dgm:spPr/>
      <dgm:t>
        <a:bodyPr/>
        <a:lstStyle/>
        <a:p>
          <a:endParaRPr lang="en-US"/>
        </a:p>
      </dgm:t>
    </dgm:pt>
    <dgm:pt modelId="{ECEB99BE-E0FD-40AE-9559-05728952A9E7}" type="sibTrans" cxnId="{D5D46D4D-B023-4B11-B433-2D32EE27E7A5}">
      <dgm:prSet/>
      <dgm:spPr/>
      <dgm:t>
        <a:bodyPr/>
        <a:lstStyle/>
        <a:p>
          <a:endParaRPr lang="en-US"/>
        </a:p>
      </dgm:t>
    </dgm:pt>
    <dgm:pt modelId="{5258F372-97D6-4D5C-887C-80793CBBB18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5161B61A-EC8F-4D9E-9D72-3C4A6C08803A}" type="parTrans" cxnId="{93252F94-F586-4691-A226-4E3347B02B16}">
      <dgm:prSet/>
      <dgm:spPr/>
      <dgm:t>
        <a:bodyPr/>
        <a:lstStyle/>
        <a:p>
          <a:endParaRPr lang="en-US"/>
        </a:p>
      </dgm:t>
    </dgm:pt>
    <dgm:pt modelId="{A5723946-4F21-4C20-8E77-9751814782E4}" type="sibTrans" cxnId="{93252F94-F586-4691-A226-4E3347B02B16}">
      <dgm:prSet/>
      <dgm:spPr/>
      <dgm:t>
        <a:bodyPr/>
        <a:lstStyle/>
        <a:p>
          <a:endParaRPr lang="en-US"/>
        </a:p>
      </dgm:t>
    </dgm:pt>
    <dgm:pt modelId="{29D0A8B4-A617-4410-8CD9-434B07A5D37D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83333FD-DE48-4E59-B15D-9F587045F6D9}" type="parTrans" cxnId="{53610ACE-E0F0-4BAE-807A-041C58FF27C4}">
      <dgm:prSet/>
      <dgm:spPr/>
      <dgm:t>
        <a:bodyPr/>
        <a:lstStyle/>
        <a:p>
          <a:endParaRPr lang="en-US"/>
        </a:p>
      </dgm:t>
    </dgm:pt>
    <dgm:pt modelId="{E05B8812-F701-4060-9657-49E29F895D78}" type="sibTrans" cxnId="{53610ACE-E0F0-4BAE-807A-041C58FF27C4}">
      <dgm:prSet/>
      <dgm:spPr/>
      <dgm:t>
        <a:bodyPr/>
        <a:lstStyle/>
        <a:p>
          <a:endParaRPr lang="en-US"/>
        </a:p>
      </dgm:t>
    </dgm:pt>
    <dgm:pt modelId="{C2C79370-733A-49C9-86CC-A27A1F13EB4F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37676D7B-5785-446B-91FA-0BDED2B21A69}" type="parTrans" cxnId="{11704330-CA21-4BCF-BE6F-FA1B22E7AEC2}">
      <dgm:prSet/>
      <dgm:spPr/>
      <dgm:t>
        <a:bodyPr/>
        <a:lstStyle/>
        <a:p>
          <a:endParaRPr lang="en-US"/>
        </a:p>
      </dgm:t>
    </dgm:pt>
    <dgm:pt modelId="{C81D3D0C-E15B-45DF-BB17-297A1DD27BE2}" type="sibTrans" cxnId="{11704330-CA21-4BCF-BE6F-FA1B22E7AEC2}">
      <dgm:prSet/>
      <dgm:spPr/>
      <dgm:t>
        <a:bodyPr/>
        <a:lstStyle/>
        <a:p>
          <a:endParaRPr lang="en-US"/>
        </a:p>
      </dgm:t>
    </dgm:pt>
    <dgm:pt modelId="{132E7BA2-3350-4199-9B9D-0CC65900607C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C1ADEF-C61C-41CD-B2D3-F3C471B47A25}" type="parTrans" cxnId="{78AD8F34-0ECB-4003-831D-DF1C3E0B5E32}">
      <dgm:prSet/>
      <dgm:spPr/>
      <dgm:t>
        <a:bodyPr/>
        <a:lstStyle/>
        <a:p>
          <a:endParaRPr lang="en-US"/>
        </a:p>
      </dgm:t>
    </dgm:pt>
    <dgm:pt modelId="{F21ED34F-CB12-4699-B698-704CC25C8288}" type="sibTrans" cxnId="{78AD8F34-0ECB-4003-831D-DF1C3E0B5E32}">
      <dgm:prSet/>
      <dgm:spPr/>
      <dgm:t>
        <a:bodyPr/>
        <a:lstStyle/>
        <a:p>
          <a:endParaRPr lang="en-US"/>
        </a:p>
      </dgm:t>
    </dgm:pt>
    <dgm:pt modelId="{B1EFF8C8-AE56-404C-A2A0-C434F9E73508}">
      <dgm:prSet phldrT="[Text]"/>
      <dgm:spPr/>
      <dgm:t>
        <a:bodyPr/>
        <a:lstStyle/>
        <a:p>
          <a:r>
            <a:rPr lang="en-US" dirty="0" smtClean="0"/>
            <a:t>num</a:t>
          </a:r>
          <a:endParaRPr lang="en-US" dirty="0"/>
        </a:p>
      </dgm:t>
    </dgm:pt>
    <dgm:pt modelId="{93D1D1DD-2398-4F3F-9D5D-CA6741834984}" type="parTrans" cxnId="{BF62240D-A79F-4F04-B7E9-74BFA50E4E63}">
      <dgm:prSet/>
      <dgm:spPr/>
      <dgm:t>
        <a:bodyPr/>
        <a:lstStyle/>
        <a:p>
          <a:endParaRPr lang="en-US"/>
        </a:p>
      </dgm:t>
    </dgm:pt>
    <dgm:pt modelId="{C0545401-7478-437F-B12E-29AD6592F685}" type="sibTrans" cxnId="{BF62240D-A79F-4F04-B7E9-74BFA50E4E63}">
      <dgm:prSet/>
      <dgm:spPr/>
      <dgm:t>
        <a:bodyPr/>
        <a:lstStyle/>
        <a:p>
          <a:endParaRPr lang="en-US"/>
        </a:p>
      </dgm:t>
    </dgm:pt>
    <dgm:pt modelId="{DD197E61-2BC9-4AEA-8693-57A15A22524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95021F0-86FC-4E8B-884C-EFFDFB2E2842}" type="parTrans" cxnId="{FB3EA785-DEF7-4999-9410-25D630A5FD7C}">
      <dgm:prSet/>
      <dgm:spPr/>
      <dgm:t>
        <a:bodyPr/>
        <a:lstStyle/>
        <a:p>
          <a:endParaRPr lang="en-US"/>
        </a:p>
      </dgm:t>
    </dgm:pt>
    <dgm:pt modelId="{25C6B8E0-81EB-4749-AE73-04E0CE548BC0}" type="sibTrans" cxnId="{FB3EA785-DEF7-4999-9410-25D630A5FD7C}">
      <dgm:prSet/>
      <dgm:spPr/>
      <dgm:t>
        <a:bodyPr/>
        <a:lstStyle/>
        <a:p>
          <a:endParaRPr lang="en-US"/>
        </a:p>
      </dgm:t>
    </dgm:pt>
    <dgm:pt modelId="{B4A52FCC-59B5-43E1-B88C-914BA49747DE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71346AD5-211E-42A8-A1F0-14E72482BFA6}" type="parTrans" cxnId="{EC7BDBEB-A640-4525-B75E-54C720AB216E}">
      <dgm:prSet/>
      <dgm:spPr/>
      <dgm:t>
        <a:bodyPr/>
        <a:lstStyle/>
        <a:p>
          <a:endParaRPr lang="en-US"/>
        </a:p>
      </dgm:t>
    </dgm:pt>
    <dgm:pt modelId="{8E74B5F7-BD8B-4700-8FE0-1B69E6D83EB1}" type="sibTrans" cxnId="{EC7BDBEB-A640-4525-B75E-54C720AB216E}">
      <dgm:prSet/>
      <dgm:spPr/>
      <dgm:t>
        <a:bodyPr/>
        <a:lstStyle/>
        <a:p>
          <a:endParaRPr lang="en-US"/>
        </a:p>
      </dgm:t>
    </dgm:pt>
    <dgm:pt modelId="{7032B618-E697-43CD-ACEE-B78276D8F051}" type="pres">
      <dgm:prSet presAssocID="{2E0D5684-9384-44A5-B7BF-7DD5D45E90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6FEC55-7C35-477B-BE0D-CC6423D1B62B}" type="pres">
      <dgm:prSet presAssocID="{06536786-F7FF-45FE-95F2-A990DF02C3F6}" presName="hierRoot1" presStyleCnt="0"/>
      <dgm:spPr/>
    </dgm:pt>
    <dgm:pt modelId="{D1E54927-266F-4C25-BF22-D8909BE6D1F9}" type="pres">
      <dgm:prSet presAssocID="{06536786-F7FF-45FE-95F2-A990DF02C3F6}" presName="composite" presStyleCnt="0"/>
      <dgm:spPr/>
    </dgm:pt>
    <dgm:pt modelId="{71B6CADA-C013-4177-898E-BB3951475067}" type="pres">
      <dgm:prSet presAssocID="{06536786-F7FF-45FE-95F2-A990DF02C3F6}" presName="background" presStyleLbl="node0" presStyleIdx="0" presStyleCnt="1"/>
      <dgm:spPr/>
    </dgm:pt>
    <dgm:pt modelId="{15185A5B-688C-4504-B0F1-79E1D4E116DE}" type="pres">
      <dgm:prSet presAssocID="{06536786-F7FF-45FE-95F2-A990DF02C3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22E3E0-2096-4224-82D9-7A1EAB3A601F}" type="pres">
      <dgm:prSet presAssocID="{06536786-F7FF-45FE-95F2-A990DF02C3F6}" presName="hierChild2" presStyleCnt="0"/>
      <dgm:spPr/>
    </dgm:pt>
    <dgm:pt modelId="{A94B8041-3B88-4077-976F-622E14286A28}" type="pres">
      <dgm:prSet presAssocID="{8F83A8F9-BE00-4A43-B090-0A9F1F7D8FE3}" presName="Name10" presStyleLbl="parChTrans1D2" presStyleIdx="0" presStyleCnt="8"/>
      <dgm:spPr/>
      <dgm:t>
        <a:bodyPr/>
        <a:lstStyle/>
        <a:p>
          <a:endParaRPr lang="en-US"/>
        </a:p>
      </dgm:t>
    </dgm:pt>
    <dgm:pt modelId="{DBC8020F-135E-444B-897D-E1F6F602FA46}" type="pres">
      <dgm:prSet presAssocID="{4E655408-6772-4E43-9F19-A51C6FA44FB1}" presName="hierRoot2" presStyleCnt="0"/>
      <dgm:spPr/>
    </dgm:pt>
    <dgm:pt modelId="{10C38569-1ED9-467A-A5B4-6F8C82810863}" type="pres">
      <dgm:prSet presAssocID="{4E655408-6772-4E43-9F19-A51C6FA44FB1}" presName="composite2" presStyleCnt="0"/>
      <dgm:spPr/>
    </dgm:pt>
    <dgm:pt modelId="{68B44404-675B-4969-B19E-994CABF5BF1E}" type="pres">
      <dgm:prSet presAssocID="{4E655408-6772-4E43-9F19-A51C6FA44FB1}" presName="background2" presStyleLbl="node2" presStyleIdx="0" presStyleCnt="8"/>
      <dgm:spPr/>
    </dgm:pt>
    <dgm:pt modelId="{9762E683-BA8D-4B5E-9F8F-307772777F7C}" type="pres">
      <dgm:prSet presAssocID="{4E655408-6772-4E43-9F19-A51C6FA44FB1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49257-15C5-46B5-95F1-EA75FE2CF166}" type="pres">
      <dgm:prSet presAssocID="{4E655408-6772-4E43-9F19-A51C6FA44FB1}" presName="hierChild3" presStyleCnt="0"/>
      <dgm:spPr/>
    </dgm:pt>
    <dgm:pt modelId="{6292979D-7F8C-414F-A906-3B129E80DBF3}" type="pres">
      <dgm:prSet presAssocID="{F24CF7B4-A223-4D53-9A72-297615D0DFE6}" presName="Name10" presStyleLbl="parChTrans1D2" presStyleIdx="1" presStyleCnt="8"/>
      <dgm:spPr/>
      <dgm:t>
        <a:bodyPr/>
        <a:lstStyle/>
        <a:p>
          <a:endParaRPr lang="en-US"/>
        </a:p>
      </dgm:t>
    </dgm:pt>
    <dgm:pt modelId="{BE4FA096-0B41-4B8A-92E5-3606B1AF71DB}" type="pres">
      <dgm:prSet presAssocID="{25CEA2A5-3E5C-49CC-8401-33D386BAEB4B}" presName="hierRoot2" presStyleCnt="0"/>
      <dgm:spPr/>
    </dgm:pt>
    <dgm:pt modelId="{E4EE959A-9272-48A1-BFF2-30A219E01692}" type="pres">
      <dgm:prSet presAssocID="{25CEA2A5-3E5C-49CC-8401-33D386BAEB4B}" presName="composite2" presStyleCnt="0"/>
      <dgm:spPr/>
    </dgm:pt>
    <dgm:pt modelId="{1CE40CDB-1631-4BBA-B573-032030B6BDC0}" type="pres">
      <dgm:prSet presAssocID="{25CEA2A5-3E5C-49CC-8401-33D386BAEB4B}" presName="background2" presStyleLbl="node2" presStyleIdx="1" presStyleCnt="8"/>
      <dgm:spPr/>
    </dgm:pt>
    <dgm:pt modelId="{4FC1FC3A-964A-4DA9-A5AD-B26E0B83BEFF}" type="pres">
      <dgm:prSet presAssocID="{25CEA2A5-3E5C-49CC-8401-33D386BAEB4B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7ABE6-1D5F-40FA-901F-E5FE457EB854}" type="pres">
      <dgm:prSet presAssocID="{25CEA2A5-3E5C-49CC-8401-33D386BAEB4B}" presName="hierChild3" presStyleCnt="0"/>
      <dgm:spPr/>
    </dgm:pt>
    <dgm:pt modelId="{A3048F14-D474-48E8-B12C-240ACCC97B3C}" type="pres">
      <dgm:prSet presAssocID="{065413D8-652B-4017-B8F4-852AB0491DE3}" presName="Name10" presStyleLbl="parChTrans1D2" presStyleIdx="2" presStyleCnt="8"/>
      <dgm:spPr/>
      <dgm:t>
        <a:bodyPr/>
        <a:lstStyle/>
        <a:p>
          <a:endParaRPr lang="en-US"/>
        </a:p>
      </dgm:t>
    </dgm:pt>
    <dgm:pt modelId="{1AC5C035-82AF-460A-BC20-D878A472B903}" type="pres">
      <dgm:prSet presAssocID="{9A702E3E-0D4F-4E3D-8BBD-30DA6F187337}" presName="hierRoot2" presStyleCnt="0"/>
      <dgm:spPr/>
    </dgm:pt>
    <dgm:pt modelId="{C6C198BB-C07B-472A-9AEF-D0892BD7F08C}" type="pres">
      <dgm:prSet presAssocID="{9A702E3E-0D4F-4E3D-8BBD-30DA6F187337}" presName="composite2" presStyleCnt="0"/>
      <dgm:spPr/>
    </dgm:pt>
    <dgm:pt modelId="{9E1B2AB0-A850-43DC-9DA4-9FD04E0DC2FF}" type="pres">
      <dgm:prSet presAssocID="{9A702E3E-0D4F-4E3D-8BBD-30DA6F187337}" presName="background2" presStyleLbl="node2" presStyleIdx="2" presStyleCnt="8"/>
      <dgm:spPr/>
    </dgm:pt>
    <dgm:pt modelId="{B4C5541A-E6C0-400F-A540-1EEC7B0DC030}" type="pres">
      <dgm:prSet presAssocID="{9A702E3E-0D4F-4E3D-8BBD-30DA6F187337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102B8-A30F-4602-9A8C-E611FC5ACA0A}" type="pres">
      <dgm:prSet presAssocID="{9A702E3E-0D4F-4E3D-8BBD-30DA6F187337}" presName="hierChild3" presStyleCnt="0"/>
      <dgm:spPr/>
    </dgm:pt>
    <dgm:pt modelId="{7F59A590-83E6-49EB-8294-168C6F34200E}" type="pres">
      <dgm:prSet presAssocID="{232B7420-656D-4A58-A6C0-A9BE875CAB5D}" presName="Name10" presStyleLbl="parChTrans1D2" presStyleIdx="3" presStyleCnt="8"/>
      <dgm:spPr/>
      <dgm:t>
        <a:bodyPr/>
        <a:lstStyle/>
        <a:p>
          <a:endParaRPr lang="en-US"/>
        </a:p>
      </dgm:t>
    </dgm:pt>
    <dgm:pt modelId="{4EAC859F-8934-4811-8EF9-BDE6621C1FDE}" type="pres">
      <dgm:prSet presAssocID="{A8BF957B-E9DC-4030-98FA-684CE7DD6DCF}" presName="hierRoot2" presStyleCnt="0"/>
      <dgm:spPr/>
    </dgm:pt>
    <dgm:pt modelId="{D6FD14E4-F929-4548-903E-C9873C90A356}" type="pres">
      <dgm:prSet presAssocID="{A8BF957B-E9DC-4030-98FA-684CE7DD6DCF}" presName="composite2" presStyleCnt="0"/>
      <dgm:spPr/>
    </dgm:pt>
    <dgm:pt modelId="{8BF60AB8-402B-4586-AB6C-421890D8EA3B}" type="pres">
      <dgm:prSet presAssocID="{A8BF957B-E9DC-4030-98FA-684CE7DD6DCF}" presName="background2" presStyleLbl="node2" presStyleIdx="3" presStyleCnt="8"/>
      <dgm:spPr/>
    </dgm:pt>
    <dgm:pt modelId="{581BEE5C-38A3-4617-85EA-1ECBF8698A0A}" type="pres">
      <dgm:prSet presAssocID="{A8BF957B-E9DC-4030-98FA-684CE7DD6DCF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219C56-8C5F-405B-9BC5-A852BFC31DFA}" type="pres">
      <dgm:prSet presAssocID="{A8BF957B-E9DC-4030-98FA-684CE7DD6DCF}" presName="hierChild3" presStyleCnt="0"/>
      <dgm:spPr/>
    </dgm:pt>
    <dgm:pt modelId="{C01162B8-4599-4113-8F30-AC01553D1161}" type="pres">
      <dgm:prSet presAssocID="{1B0A7F12-F811-41DA-A75F-F66A602DF629}" presName="Name17" presStyleLbl="parChTrans1D3" presStyleIdx="0" presStyleCnt="7"/>
      <dgm:spPr/>
      <dgm:t>
        <a:bodyPr/>
        <a:lstStyle/>
        <a:p>
          <a:endParaRPr lang="en-US"/>
        </a:p>
      </dgm:t>
    </dgm:pt>
    <dgm:pt modelId="{22EF3D61-22AE-4455-8B7B-FC203AA4F460}" type="pres">
      <dgm:prSet presAssocID="{C7FA5F73-0C88-47FC-A4F5-C21500A151D8}" presName="hierRoot3" presStyleCnt="0"/>
      <dgm:spPr/>
    </dgm:pt>
    <dgm:pt modelId="{947AC256-6164-469E-8119-D288F074FC1B}" type="pres">
      <dgm:prSet presAssocID="{C7FA5F73-0C88-47FC-A4F5-C21500A151D8}" presName="composite3" presStyleCnt="0"/>
      <dgm:spPr/>
    </dgm:pt>
    <dgm:pt modelId="{9F8DD874-9A2F-4164-B1FF-2199F610B008}" type="pres">
      <dgm:prSet presAssocID="{C7FA5F73-0C88-47FC-A4F5-C21500A151D8}" presName="background3" presStyleLbl="node3" presStyleIdx="0" presStyleCnt="7"/>
      <dgm:spPr/>
    </dgm:pt>
    <dgm:pt modelId="{73BA4797-27B0-4DED-A44F-745C5DDDFC39}" type="pres">
      <dgm:prSet presAssocID="{C7FA5F73-0C88-47FC-A4F5-C21500A151D8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F971BA-6976-4297-9FA7-309187DEBEC2}" type="pres">
      <dgm:prSet presAssocID="{C7FA5F73-0C88-47FC-A4F5-C21500A151D8}" presName="hierChild4" presStyleCnt="0"/>
      <dgm:spPr/>
    </dgm:pt>
    <dgm:pt modelId="{C5E31A59-A9EE-4C49-B73D-2F776A5A336E}" type="pres">
      <dgm:prSet presAssocID="{32A44376-6783-475A-8ECD-1EC7912FB6FF}" presName="Name23" presStyleLbl="parChTrans1D4" presStyleIdx="0" presStyleCnt="36"/>
      <dgm:spPr/>
      <dgm:t>
        <a:bodyPr/>
        <a:lstStyle/>
        <a:p>
          <a:endParaRPr lang="en-US"/>
        </a:p>
      </dgm:t>
    </dgm:pt>
    <dgm:pt modelId="{873E105F-9631-495F-BFBF-F9CFD0EABD40}" type="pres">
      <dgm:prSet presAssocID="{439AFB0D-2424-439F-82F8-17ABF2782A4D}" presName="hierRoot4" presStyleCnt="0"/>
      <dgm:spPr/>
    </dgm:pt>
    <dgm:pt modelId="{33F39E36-5F4B-422D-B7FD-F3DA8D7B6A68}" type="pres">
      <dgm:prSet presAssocID="{439AFB0D-2424-439F-82F8-17ABF2782A4D}" presName="composite4" presStyleCnt="0"/>
      <dgm:spPr/>
    </dgm:pt>
    <dgm:pt modelId="{7BD8B75B-ABD3-4CB1-BD2C-CF07F17A5100}" type="pres">
      <dgm:prSet presAssocID="{439AFB0D-2424-439F-82F8-17ABF2782A4D}" presName="background4" presStyleLbl="node4" presStyleIdx="0" presStyleCnt="36"/>
      <dgm:spPr/>
    </dgm:pt>
    <dgm:pt modelId="{340E1027-E8DA-440C-8188-E6C8B96F1629}" type="pres">
      <dgm:prSet presAssocID="{439AFB0D-2424-439F-82F8-17ABF2782A4D}" presName="text4" presStyleLbl="fgAcc4" presStyleIdx="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4AB93-4B7F-49A6-A030-A8CAE3016AE2}" type="pres">
      <dgm:prSet presAssocID="{439AFB0D-2424-439F-82F8-17ABF2782A4D}" presName="hierChild5" presStyleCnt="0"/>
      <dgm:spPr/>
    </dgm:pt>
    <dgm:pt modelId="{6485F1DC-37A9-409B-BC5B-1FA622BF13CE}" type="pres">
      <dgm:prSet presAssocID="{873988DC-EDF0-461A-941D-A9F5BC984360}" presName="Name17" presStyleLbl="parChTrans1D3" presStyleIdx="1" presStyleCnt="7"/>
      <dgm:spPr/>
      <dgm:t>
        <a:bodyPr/>
        <a:lstStyle/>
        <a:p>
          <a:endParaRPr lang="en-US"/>
        </a:p>
      </dgm:t>
    </dgm:pt>
    <dgm:pt modelId="{F8A29FD1-360F-44E8-90CA-41BF9B2A3EC2}" type="pres">
      <dgm:prSet presAssocID="{3CADAD94-775D-4514-8DF0-4CE5F6CB6AA4}" presName="hierRoot3" presStyleCnt="0"/>
      <dgm:spPr/>
    </dgm:pt>
    <dgm:pt modelId="{BC98C4A9-2297-4EE2-BF81-8F97EC47CA61}" type="pres">
      <dgm:prSet presAssocID="{3CADAD94-775D-4514-8DF0-4CE5F6CB6AA4}" presName="composite3" presStyleCnt="0"/>
      <dgm:spPr/>
    </dgm:pt>
    <dgm:pt modelId="{DCC5CA60-82BB-4481-AA5E-9D6F3C582118}" type="pres">
      <dgm:prSet presAssocID="{3CADAD94-775D-4514-8DF0-4CE5F6CB6AA4}" presName="background3" presStyleLbl="node3" presStyleIdx="1" presStyleCnt="7"/>
      <dgm:spPr/>
    </dgm:pt>
    <dgm:pt modelId="{A003B66F-C851-470E-BB3B-41D511FA3B3D}" type="pres">
      <dgm:prSet presAssocID="{3CADAD94-775D-4514-8DF0-4CE5F6CB6AA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D6DB6B-B01D-4EFD-9913-29A00F9534CD}" type="pres">
      <dgm:prSet presAssocID="{3CADAD94-775D-4514-8DF0-4CE5F6CB6AA4}" presName="hierChild4" presStyleCnt="0"/>
      <dgm:spPr/>
    </dgm:pt>
    <dgm:pt modelId="{AE6107DE-8ACE-4B44-930D-97DBF851B683}" type="pres">
      <dgm:prSet presAssocID="{FECF8639-88BC-41E1-A30D-7C3D25ABCB6C}" presName="Name23" presStyleLbl="parChTrans1D4" presStyleIdx="1" presStyleCnt="36"/>
      <dgm:spPr/>
      <dgm:t>
        <a:bodyPr/>
        <a:lstStyle/>
        <a:p>
          <a:endParaRPr lang="en-US"/>
        </a:p>
      </dgm:t>
    </dgm:pt>
    <dgm:pt modelId="{B984F28F-BBB8-4B38-9690-D180D7852B6A}" type="pres">
      <dgm:prSet presAssocID="{7D513132-5FAC-4260-B2D1-961C173F99D5}" presName="hierRoot4" presStyleCnt="0"/>
      <dgm:spPr/>
    </dgm:pt>
    <dgm:pt modelId="{7C802AE8-9A82-4D4C-8831-C42A1045BAE6}" type="pres">
      <dgm:prSet presAssocID="{7D513132-5FAC-4260-B2D1-961C173F99D5}" presName="composite4" presStyleCnt="0"/>
      <dgm:spPr/>
    </dgm:pt>
    <dgm:pt modelId="{C49AD3E6-69C3-42C8-A844-E5096BD7A9A2}" type="pres">
      <dgm:prSet presAssocID="{7D513132-5FAC-4260-B2D1-961C173F99D5}" presName="background4" presStyleLbl="node4" presStyleIdx="1" presStyleCnt="36"/>
      <dgm:spPr/>
    </dgm:pt>
    <dgm:pt modelId="{61B2C402-17EA-471F-8EBA-7184866F12A6}" type="pres">
      <dgm:prSet presAssocID="{7D513132-5FAC-4260-B2D1-961C173F99D5}" presName="text4" presStyleLbl="fgAcc4" presStyleIdx="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A2CFBD-6581-4C52-828E-C631F03B3AE6}" type="pres">
      <dgm:prSet presAssocID="{7D513132-5FAC-4260-B2D1-961C173F99D5}" presName="hierChild5" presStyleCnt="0"/>
      <dgm:spPr/>
    </dgm:pt>
    <dgm:pt modelId="{005B7CC8-9CCF-477E-BB6E-69F181E04F0D}" type="pres">
      <dgm:prSet presAssocID="{2BDFA43F-BB71-4404-8E51-B3C7149BA451}" presName="Name17" presStyleLbl="parChTrans1D3" presStyleIdx="2" presStyleCnt="7"/>
      <dgm:spPr/>
      <dgm:t>
        <a:bodyPr/>
        <a:lstStyle/>
        <a:p>
          <a:endParaRPr lang="en-US"/>
        </a:p>
      </dgm:t>
    </dgm:pt>
    <dgm:pt modelId="{5056D61C-9739-4F01-8884-FA7089A7B61E}" type="pres">
      <dgm:prSet presAssocID="{D70BA74F-5C95-47E1-BE6A-A10A72142E99}" presName="hierRoot3" presStyleCnt="0"/>
      <dgm:spPr/>
    </dgm:pt>
    <dgm:pt modelId="{B8C62425-8876-472B-A57F-BE6938642B13}" type="pres">
      <dgm:prSet presAssocID="{D70BA74F-5C95-47E1-BE6A-A10A72142E99}" presName="composite3" presStyleCnt="0"/>
      <dgm:spPr/>
    </dgm:pt>
    <dgm:pt modelId="{EBEBBA12-F768-4B3D-8E36-E523F9C32EAD}" type="pres">
      <dgm:prSet presAssocID="{D70BA74F-5C95-47E1-BE6A-A10A72142E99}" presName="background3" presStyleLbl="node3" presStyleIdx="2" presStyleCnt="7"/>
      <dgm:spPr/>
    </dgm:pt>
    <dgm:pt modelId="{7D06070B-7B9F-4E2E-B4F7-7C79F80A4F03}" type="pres">
      <dgm:prSet presAssocID="{D70BA74F-5C95-47E1-BE6A-A10A72142E9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BA294-3940-4D55-A251-3034C426AB2F}" type="pres">
      <dgm:prSet presAssocID="{D70BA74F-5C95-47E1-BE6A-A10A72142E99}" presName="hierChild4" presStyleCnt="0"/>
      <dgm:spPr/>
    </dgm:pt>
    <dgm:pt modelId="{5A3B4B85-3ED7-42E9-804F-8AD344DAC54B}" type="pres">
      <dgm:prSet presAssocID="{48CC897F-7AD7-45DD-BFA7-E45339C8012F}" presName="Name23" presStyleLbl="parChTrans1D4" presStyleIdx="2" presStyleCnt="36"/>
      <dgm:spPr/>
      <dgm:t>
        <a:bodyPr/>
        <a:lstStyle/>
        <a:p>
          <a:endParaRPr lang="en-US"/>
        </a:p>
      </dgm:t>
    </dgm:pt>
    <dgm:pt modelId="{CCD7B825-E755-478B-8D6A-2FCDC3E4EC2C}" type="pres">
      <dgm:prSet presAssocID="{9912E43F-4791-41FD-BBFC-F88243619721}" presName="hierRoot4" presStyleCnt="0"/>
      <dgm:spPr/>
    </dgm:pt>
    <dgm:pt modelId="{E4D21F58-C36D-43BF-9E04-637B4ACE4A1F}" type="pres">
      <dgm:prSet presAssocID="{9912E43F-4791-41FD-BBFC-F88243619721}" presName="composite4" presStyleCnt="0"/>
      <dgm:spPr/>
    </dgm:pt>
    <dgm:pt modelId="{70EFC692-CCD4-405D-AD0C-5080F79F4276}" type="pres">
      <dgm:prSet presAssocID="{9912E43F-4791-41FD-BBFC-F88243619721}" presName="background4" presStyleLbl="node4" presStyleIdx="2" presStyleCnt="36"/>
      <dgm:spPr/>
    </dgm:pt>
    <dgm:pt modelId="{91A86A27-5439-428D-8F3A-9BD604102092}" type="pres">
      <dgm:prSet presAssocID="{9912E43F-4791-41FD-BBFC-F88243619721}" presName="text4" presStyleLbl="fgAcc4" presStyleIdx="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5D1B2-43DC-44CD-B90E-DEC26B1550A3}" type="pres">
      <dgm:prSet presAssocID="{9912E43F-4791-41FD-BBFC-F88243619721}" presName="hierChild5" presStyleCnt="0"/>
      <dgm:spPr/>
    </dgm:pt>
    <dgm:pt modelId="{7DD882BA-A9F8-4EAE-B087-49D7BBD9485E}" type="pres">
      <dgm:prSet presAssocID="{AC2899D9-968C-4F1F-9A4A-F91F24B22D66}" presName="Name17" presStyleLbl="parChTrans1D3" presStyleIdx="3" presStyleCnt="7"/>
      <dgm:spPr/>
      <dgm:t>
        <a:bodyPr/>
        <a:lstStyle/>
        <a:p>
          <a:endParaRPr lang="en-US"/>
        </a:p>
      </dgm:t>
    </dgm:pt>
    <dgm:pt modelId="{211C5778-41D5-40B7-9607-66F9316C45A8}" type="pres">
      <dgm:prSet presAssocID="{00ADC56A-E3C1-4F7F-845A-4D76AFBE0BCD}" presName="hierRoot3" presStyleCnt="0"/>
      <dgm:spPr/>
    </dgm:pt>
    <dgm:pt modelId="{C0038D21-B193-4908-A43E-836ECB60011B}" type="pres">
      <dgm:prSet presAssocID="{00ADC56A-E3C1-4F7F-845A-4D76AFBE0BCD}" presName="composite3" presStyleCnt="0"/>
      <dgm:spPr/>
    </dgm:pt>
    <dgm:pt modelId="{C24D9A78-1326-4B95-820F-AAE402B72455}" type="pres">
      <dgm:prSet presAssocID="{00ADC56A-E3C1-4F7F-845A-4D76AFBE0BCD}" presName="background3" presStyleLbl="node3" presStyleIdx="3" presStyleCnt="7"/>
      <dgm:spPr/>
    </dgm:pt>
    <dgm:pt modelId="{D61A9FF0-EE0C-4A59-AB15-075F9337EFC6}" type="pres">
      <dgm:prSet presAssocID="{00ADC56A-E3C1-4F7F-845A-4D76AFBE0BCD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CECFB-AB23-477A-86F7-C9A1D08B8AE1}" type="pres">
      <dgm:prSet presAssocID="{00ADC56A-E3C1-4F7F-845A-4D76AFBE0BCD}" presName="hierChild4" presStyleCnt="0"/>
      <dgm:spPr/>
    </dgm:pt>
    <dgm:pt modelId="{6254354C-4176-41C2-B2E7-06D162E2AC5E}" type="pres">
      <dgm:prSet presAssocID="{15E7A2F7-1BB7-41EB-A3EB-CB5D7FA7FDE6}" presName="Name10" presStyleLbl="parChTrans1D2" presStyleIdx="4" presStyleCnt="8"/>
      <dgm:spPr/>
      <dgm:t>
        <a:bodyPr/>
        <a:lstStyle/>
        <a:p>
          <a:endParaRPr lang="en-US"/>
        </a:p>
      </dgm:t>
    </dgm:pt>
    <dgm:pt modelId="{C9A1B2DD-20F0-43FD-92F4-9400D28F967E}" type="pres">
      <dgm:prSet presAssocID="{C5945A14-84FC-4956-A4E6-8036FCB88458}" presName="hierRoot2" presStyleCnt="0"/>
      <dgm:spPr/>
    </dgm:pt>
    <dgm:pt modelId="{1D0E6DEF-B26E-401B-ABC2-0E6CCB657813}" type="pres">
      <dgm:prSet presAssocID="{C5945A14-84FC-4956-A4E6-8036FCB88458}" presName="composite2" presStyleCnt="0"/>
      <dgm:spPr/>
    </dgm:pt>
    <dgm:pt modelId="{302D01DB-FAF8-4C94-88AE-853A34A931C8}" type="pres">
      <dgm:prSet presAssocID="{C5945A14-84FC-4956-A4E6-8036FCB88458}" presName="background2" presStyleLbl="node2" presStyleIdx="4" presStyleCnt="8"/>
      <dgm:spPr/>
    </dgm:pt>
    <dgm:pt modelId="{653B4A5D-2ADE-4E26-9788-72669908F8DD}" type="pres">
      <dgm:prSet presAssocID="{C5945A14-84FC-4956-A4E6-8036FCB88458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D8C10-0926-4546-B884-6E6A494AE2C0}" type="pres">
      <dgm:prSet presAssocID="{C5945A14-84FC-4956-A4E6-8036FCB88458}" presName="hierChild3" presStyleCnt="0"/>
      <dgm:spPr/>
    </dgm:pt>
    <dgm:pt modelId="{045D58B2-7DB0-411B-863A-09B1938F2683}" type="pres">
      <dgm:prSet presAssocID="{C6F5ED85-C9ED-45A0-9ECB-AA0C86E7D32A}" presName="Name10" presStyleLbl="parChTrans1D2" presStyleIdx="5" presStyleCnt="8"/>
      <dgm:spPr/>
      <dgm:t>
        <a:bodyPr/>
        <a:lstStyle/>
        <a:p>
          <a:endParaRPr lang="en-US"/>
        </a:p>
      </dgm:t>
    </dgm:pt>
    <dgm:pt modelId="{B74BF8A5-47AF-4BEC-9B0E-D2B003A99798}" type="pres">
      <dgm:prSet presAssocID="{F59D43CB-D3C3-4D78-A6D5-939D4F443014}" presName="hierRoot2" presStyleCnt="0"/>
      <dgm:spPr/>
    </dgm:pt>
    <dgm:pt modelId="{DA93B2DC-EB72-49AC-BB77-4A0002D37537}" type="pres">
      <dgm:prSet presAssocID="{F59D43CB-D3C3-4D78-A6D5-939D4F443014}" presName="composite2" presStyleCnt="0"/>
      <dgm:spPr/>
    </dgm:pt>
    <dgm:pt modelId="{FD1E69CA-5BFD-4C05-84CD-6C2B8AF25E67}" type="pres">
      <dgm:prSet presAssocID="{F59D43CB-D3C3-4D78-A6D5-939D4F443014}" presName="background2" presStyleLbl="node2" presStyleIdx="5" presStyleCnt="8"/>
      <dgm:spPr/>
    </dgm:pt>
    <dgm:pt modelId="{47B49950-83D4-4E49-9355-2A5B911B546B}" type="pres">
      <dgm:prSet presAssocID="{F59D43CB-D3C3-4D78-A6D5-939D4F443014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5BD43-B18F-43A0-A204-B36E565D3A21}" type="pres">
      <dgm:prSet presAssocID="{F59D43CB-D3C3-4D78-A6D5-939D4F443014}" presName="hierChild3" presStyleCnt="0"/>
      <dgm:spPr/>
    </dgm:pt>
    <dgm:pt modelId="{37980185-4C93-43C1-A51D-15BE97F5FBDF}" type="pres">
      <dgm:prSet presAssocID="{31D6F3B8-1F5A-4E46-BBDA-7182902EC7C1}" presName="Name10" presStyleLbl="parChTrans1D2" presStyleIdx="6" presStyleCnt="8"/>
      <dgm:spPr/>
      <dgm:t>
        <a:bodyPr/>
        <a:lstStyle/>
        <a:p>
          <a:endParaRPr lang="en-US"/>
        </a:p>
      </dgm:t>
    </dgm:pt>
    <dgm:pt modelId="{C536570A-D9E4-4479-8D55-30BA9D6C4F70}" type="pres">
      <dgm:prSet presAssocID="{6F244300-A8A6-4376-BCA1-5B562E17BCE8}" presName="hierRoot2" presStyleCnt="0"/>
      <dgm:spPr/>
    </dgm:pt>
    <dgm:pt modelId="{A19BE965-82C1-463D-8741-7321E6DD6741}" type="pres">
      <dgm:prSet presAssocID="{6F244300-A8A6-4376-BCA1-5B562E17BCE8}" presName="composite2" presStyleCnt="0"/>
      <dgm:spPr/>
    </dgm:pt>
    <dgm:pt modelId="{C09220B7-3F73-4EC0-84B9-7064B95BD2BF}" type="pres">
      <dgm:prSet presAssocID="{6F244300-A8A6-4376-BCA1-5B562E17BCE8}" presName="background2" presStyleLbl="node2" presStyleIdx="6" presStyleCnt="8"/>
      <dgm:spPr/>
    </dgm:pt>
    <dgm:pt modelId="{7F65C886-B6A3-47E2-BA6E-032505B28436}" type="pres">
      <dgm:prSet presAssocID="{6F244300-A8A6-4376-BCA1-5B562E17BCE8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0B3E3-77D8-4406-934F-7FEFFE664D2D}" type="pres">
      <dgm:prSet presAssocID="{6F244300-A8A6-4376-BCA1-5B562E17BCE8}" presName="hierChild3" presStyleCnt="0"/>
      <dgm:spPr/>
    </dgm:pt>
    <dgm:pt modelId="{A44C3489-632F-450E-8419-94D9ECE3D43E}" type="pres">
      <dgm:prSet presAssocID="{02E23306-B001-4D19-9F20-6BE06A8FA55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9BA190DA-9E11-417D-ABB4-ADAC23512226}" type="pres">
      <dgm:prSet presAssocID="{94267814-9C28-4146-A3EE-64B854900E28}" presName="hierRoot3" presStyleCnt="0"/>
      <dgm:spPr/>
    </dgm:pt>
    <dgm:pt modelId="{A320C2B7-9330-4264-896A-8B094FC84468}" type="pres">
      <dgm:prSet presAssocID="{94267814-9C28-4146-A3EE-64B854900E28}" presName="composite3" presStyleCnt="0"/>
      <dgm:spPr/>
    </dgm:pt>
    <dgm:pt modelId="{7464812E-6137-43E7-94F3-DB88353D123F}" type="pres">
      <dgm:prSet presAssocID="{94267814-9C28-4146-A3EE-64B854900E28}" presName="background3" presStyleLbl="node3" presStyleIdx="4" presStyleCnt="7"/>
      <dgm:spPr/>
    </dgm:pt>
    <dgm:pt modelId="{6D0B7A92-8E4F-4165-90FD-2D573C4D4630}" type="pres">
      <dgm:prSet presAssocID="{94267814-9C28-4146-A3EE-64B854900E28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666A89-1EA9-4AC1-84C2-1E31A4C0B623}" type="pres">
      <dgm:prSet presAssocID="{94267814-9C28-4146-A3EE-64B854900E28}" presName="hierChild4" presStyleCnt="0"/>
      <dgm:spPr/>
    </dgm:pt>
    <dgm:pt modelId="{40D5027C-1C03-4664-8C83-8EDD8FB48F28}" type="pres">
      <dgm:prSet presAssocID="{09B28599-E8CE-425C-BB4F-7E4D5725C976}" presName="Name17" presStyleLbl="parChTrans1D3" presStyleIdx="5" presStyleCnt="7"/>
      <dgm:spPr/>
      <dgm:t>
        <a:bodyPr/>
        <a:lstStyle/>
        <a:p>
          <a:endParaRPr lang="en-US"/>
        </a:p>
      </dgm:t>
    </dgm:pt>
    <dgm:pt modelId="{B1D08581-B448-4E72-802E-1D5131FF28DA}" type="pres">
      <dgm:prSet presAssocID="{CF8D59D0-9E2D-45CB-AFE7-46CEBD95DC76}" presName="hierRoot3" presStyleCnt="0"/>
      <dgm:spPr/>
    </dgm:pt>
    <dgm:pt modelId="{7EECFA2D-CC6E-4A42-B5B3-431B7AD6DF84}" type="pres">
      <dgm:prSet presAssocID="{CF8D59D0-9E2D-45CB-AFE7-46CEBD95DC76}" presName="composite3" presStyleCnt="0"/>
      <dgm:spPr/>
    </dgm:pt>
    <dgm:pt modelId="{58B37F9B-E952-4435-9119-AF9B7EE66F8D}" type="pres">
      <dgm:prSet presAssocID="{CF8D59D0-9E2D-45CB-AFE7-46CEBD95DC76}" presName="background3" presStyleLbl="node3" presStyleIdx="5" presStyleCnt="7"/>
      <dgm:spPr/>
    </dgm:pt>
    <dgm:pt modelId="{41CD88AF-E090-47E3-960C-DF7201099FD8}" type="pres">
      <dgm:prSet presAssocID="{CF8D59D0-9E2D-45CB-AFE7-46CEBD95DC76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8F8ED-0E12-4A97-A415-DD6B885A1F6D}" type="pres">
      <dgm:prSet presAssocID="{CF8D59D0-9E2D-45CB-AFE7-46CEBD95DC76}" presName="hierChild4" presStyleCnt="0"/>
      <dgm:spPr/>
    </dgm:pt>
    <dgm:pt modelId="{4FED91BF-7F57-417A-95BA-03A6052EC754}" type="pres">
      <dgm:prSet presAssocID="{11C6218B-9C00-4848-BB3C-FD0CD3C0E1E2}" presName="Name23" presStyleLbl="parChTrans1D4" presStyleIdx="3" presStyleCnt="36"/>
      <dgm:spPr/>
      <dgm:t>
        <a:bodyPr/>
        <a:lstStyle/>
        <a:p>
          <a:endParaRPr lang="en-US"/>
        </a:p>
      </dgm:t>
    </dgm:pt>
    <dgm:pt modelId="{DF4E1E5B-789F-4D64-BB6E-20CBA9454839}" type="pres">
      <dgm:prSet presAssocID="{3242014D-FA1D-485F-9E59-8857465DB4BB}" presName="hierRoot4" presStyleCnt="0"/>
      <dgm:spPr/>
    </dgm:pt>
    <dgm:pt modelId="{56C293DA-84C9-43FA-ABBB-3D837E10A4F5}" type="pres">
      <dgm:prSet presAssocID="{3242014D-FA1D-485F-9E59-8857465DB4BB}" presName="composite4" presStyleCnt="0"/>
      <dgm:spPr/>
    </dgm:pt>
    <dgm:pt modelId="{A1482D33-ADA3-46FB-9F8C-869152189C2C}" type="pres">
      <dgm:prSet presAssocID="{3242014D-FA1D-485F-9E59-8857465DB4BB}" presName="background4" presStyleLbl="node4" presStyleIdx="3" presStyleCnt="36"/>
      <dgm:spPr/>
    </dgm:pt>
    <dgm:pt modelId="{BE591564-3211-4A04-A649-D397424BB649}" type="pres">
      <dgm:prSet presAssocID="{3242014D-FA1D-485F-9E59-8857465DB4BB}" presName="text4" presStyleLbl="fgAcc4" presStyleIdx="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AE714-A33E-452F-B528-158B5225E89D}" type="pres">
      <dgm:prSet presAssocID="{3242014D-FA1D-485F-9E59-8857465DB4BB}" presName="hierChild5" presStyleCnt="0"/>
      <dgm:spPr/>
    </dgm:pt>
    <dgm:pt modelId="{108E57E0-D691-4ABE-BED0-25EFC935EE5A}" type="pres">
      <dgm:prSet presAssocID="{5D1CE831-3E65-48C5-B276-476807B3B437}" presName="Name23" presStyleLbl="parChTrans1D4" presStyleIdx="4" presStyleCnt="36"/>
      <dgm:spPr/>
      <dgm:t>
        <a:bodyPr/>
        <a:lstStyle/>
        <a:p>
          <a:endParaRPr lang="en-US"/>
        </a:p>
      </dgm:t>
    </dgm:pt>
    <dgm:pt modelId="{E2AF1E0C-368F-4F72-A09B-FF41BE47724F}" type="pres">
      <dgm:prSet presAssocID="{BD8CA7CE-0808-493E-A0A2-939C11CA1347}" presName="hierRoot4" presStyleCnt="0"/>
      <dgm:spPr/>
    </dgm:pt>
    <dgm:pt modelId="{A2C5DAC5-4F31-4D8C-9697-3794C203CFB3}" type="pres">
      <dgm:prSet presAssocID="{BD8CA7CE-0808-493E-A0A2-939C11CA1347}" presName="composite4" presStyleCnt="0"/>
      <dgm:spPr/>
    </dgm:pt>
    <dgm:pt modelId="{4803D0F9-7962-4E46-B18A-4E65E46B14B1}" type="pres">
      <dgm:prSet presAssocID="{BD8CA7CE-0808-493E-A0A2-939C11CA1347}" presName="background4" presStyleLbl="node4" presStyleIdx="4" presStyleCnt="36"/>
      <dgm:spPr/>
    </dgm:pt>
    <dgm:pt modelId="{2B3E721E-3281-48DA-B90D-01CB6048A6D1}" type="pres">
      <dgm:prSet presAssocID="{BD8CA7CE-0808-493E-A0A2-939C11CA1347}" presName="text4" presStyleLbl="fgAcc4" presStyleIdx="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1B9AFE-FB60-41A7-AC64-29AD5B888566}" type="pres">
      <dgm:prSet presAssocID="{BD8CA7CE-0808-493E-A0A2-939C11CA1347}" presName="hierChild5" presStyleCnt="0"/>
      <dgm:spPr/>
    </dgm:pt>
    <dgm:pt modelId="{1874A796-42D3-4A7F-877D-2D40071C8D87}" type="pres">
      <dgm:prSet presAssocID="{70311944-DAEB-4F7E-963F-7F0B97662423}" presName="Name23" presStyleLbl="parChTrans1D4" presStyleIdx="5" presStyleCnt="36"/>
      <dgm:spPr/>
      <dgm:t>
        <a:bodyPr/>
        <a:lstStyle/>
        <a:p>
          <a:endParaRPr lang="en-US"/>
        </a:p>
      </dgm:t>
    </dgm:pt>
    <dgm:pt modelId="{B55AA15A-E67A-484C-98FA-144989C3C96C}" type="pres">
      <dgm:prSet presAssocID="{A8B6EDC7-AD75-4C74-B92F-64A3E405E4D7}" presName="hierRoot4" presStyleCnt="0"/>
      <dgm:spPr/>
    </dgm:pt>
    <dgm:pt modelId="{7DCFB410-877D-4A19-B2B7-8E2EC12BC17C}" type="pres">
      <dgm:prSet presAssocID="{A8B6EDC7-AD75-4C74-B92F-64A3E405E4D7}" presName="composite4" presStyleCnt="0"/>
      <dgm:spPr/>
    </dgm:pt>
    <dgm:pt modelId="{790F543D-1A37-4D5F-A7F7-B78215F2E5C3}" type="pres">
      <dgm:prSet presAssocID="{A8B6EDC7-AD75-4C74-B92F-64A3E405E4D7}" presName="background4" presStyleLbl="node4" presStyleIdx="5" presStyleCnt="36"/>
      <dgm:spPr/>
    </dgm:pt>
    <dgm:pt modelId="{CEEC8A2E-A038-4C89-AB94-B30988B2AD08}" type="pres">
      <dgm:prSet presAssocID="{A8B6EDC7-AD75-4C74-B92F-64A3E405E4D7}" presName="text4" presStyleLbl="fgAcc4" presStyleIdx="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7F8B0-8788-4454-A09A-7846B7840B63}" type="pres">
      <dgm:prSet presAssocID="{A8B6EDC7-AD75-4C74-B92F-64A3E405E4D7}" presName="hierChild5" presStyleCnt="0"/>
      <dgm:spPr/>
    </dgm:pt>
    <dgm:pt modelId="{619A86F0-176F-4D3A-932A-B482914BE0E5}" type="pres">
      <dgm:prSet presAssocID="{7F61DA88-D810-43BF-A709-748BC0948EAA}" presName="Name23" presStyleLbl="parChTrans1D4" presStyleIdx="6" presStyleCnt="36"/>
      <dgm:spPr/>
      <dgm:t>
        <a:bodyPr/>
        <a:lstStyle/>
        <a:p>
          <a:endParaRPr lang="en-US"/>
        </a:p>
      </dgm:t>
    </dgm:pt>
    <dgm:pt modelId="{30D51CFF-1CFF-446B-BC55-FC573DBFE53F}" type="pres">
      <dgm:prSet presAssocID="{58CF1EA9-3040-4FE1-B23C-1D644F9FE249}" presName="hierRoot4" presStyleCnt="0"/>
      <dgm:spPr/>
    </dgm:pt>
    <dgm:pt modelId="{515F6A45-87F6-4537-AF7D-857E28208DED}" type="pres">
      <dgm:prSet presAssocID="{58CF1EA9-3040-4FE1-B23C-1D644F9FE249}" presName="composite4" presStyleCnt="0"/>
      <dgm:spPr/>
    </dgm:pt>
    <dgm:pt modelId="{2F51B4AF-25F9-4250-95C3-69243842DC16}" type="pres">
      <dgm:prSet presAssocID="{58CF1EA9-3040-4FE1-B23C-1D644F9FE249}" presName="background4" presStyleLbl="node4" presStyleIdx="6" presStyleCnt="36"/>
      <dgm:spPr/>
    </dgm:pt>
    <dgm:pt modelId="{C5C7E28F-670D-431A-B987-388D878A4B36}" type="pres">
      <dgm:prSet presAssocID="{58CF1EA9-3040-4FE1-B23C-1D644F9FE249}" presName="text4" presStyleLbl="fgAcc4" presStyleIdx="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29A83-D410-4BFA-83A9-838926154AAB}" type="pres">
      <dgm:prSet presAssocID="{58CF1EA9-3040-4FE1-B23C-1D644F9FE249}" presName="hierChild5" presStyleCnt="0"/>
      <dgm:spPr/>
    </dgm:pt>
    <dgm:pt modelId="{4BACEFB4-8072-4047-AA8E-004D3B50F9D3}" type="pres">
      <dgm:prSet presAssocID="{1A310DA8-BDE3-403B-A2DA-9DCD76A05FD8}" presName="Name23" presStyleLbl="parChTrans1D4" presStyleIdx="7" presStyleCnt="36"/>
      <dgm:spPr/>
      <dgm:t>
        <a:bodyPr/>
        <a:lstStyle/>
        <a:p>
          <a:endParaRPr lang="en-US"/>
        </a:p>
      </dgm:t>
    </dgm:pt>
    <dgm:pt modelId="{05442371-02CB-4BDC-B32C-8E536CF1035D}" type="pres">
      <dgm:prSet presAssocID="{F734B3CE-E7D5-4821-A357-340E93E8A31B}" presName="hierRoot4" presStyleCnt="0"/>
      <dgm:spPr/>
    </dgm:pt>
    <dgm:pt modelId="{E06E862E-6EAC-46B3-BB1F-47A9E45376B5}" type="pres">
      <dgm:prSet presAssocID="{F734B3CE-E7D5-4821-A357-340E93E8A31B}" presName="composite4" presStyleCnt="0"/>
      <dgm:spPr/>
    </dgm:pt>
    <dgm:pt modelId="{B766D5FD-C068-4A91-A5B6-741DEB420ADB}" type="pres">
      <dgm:prSet presAssocID="{F734B3CE-E7D5-4821-A357-340E93E8A31B}" presName="background4" presStyleLbl="node4" presStyleIdx="7" presStyleCnt="36"/>
      <dgm:spPr/>
    </dgm:pt>
    <dgm:pt modelId="{E969D132-0865-424D-BB2B-A6EFA012F825}" type="pres">
      <dgm:prSet presAssocID="{F734B3CE-E7D5-4821-A357-340E93E8A31B}" presName="text4" presStyleLbl="fgAcc4" presStyleIdx="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EF3E7-A3EC-40D0-8C09-7A5661C4119F}" type="pres">
      <dgm:prSet presAssocID="{F734B3CE-E7D5-4821-A357-340E93E8A31B}" presName="hierChild5" presStyleCnt="0"/>
      <dgm:spPr/>
    </dgm:pt>
    <dgm:pt modelId="{988AA487-5747-4B68-9F86-E09513F4E8DE}" type="pres">
      <dgm:prSet presAssocID="{07E13DBC-F972-4A4D-BA0F-6F11AF343170}" presName="Name23" presStyleLbl="parChTrans1D4" presStyleIdx="8" presStyleCnt="36"/>
      <dgm:spPr/>
      <dgm:t>
        <a:bodyPr/>
        <a:lstStyle/>
        <a:p>
          <a:endParaRPr lang="en-US"/>
        </a:p>
      </dgm:t>
    </dgm:pt>
    <dgm:pt modelId="{4E78176B-C8E1-4D9E-84E0-AE52D03930FF}" type="pres">
      <dgm:prSet presAssocID="{F82A63B1-517A-4456-B6BA-9D21653331E1}" presName="hierRoot4" presStyleCnt="0"/>
      <dgm:spPr/>
    </dgm:pt>
    <dgm:pt modelId="{9E9050D6-2587-43C0-BE93-98C11578F5A9}" type="pres">
      <dgm:prSet presAssocID="{F82A63B1-517A-4456-B6BA-9D21653331E1}" presName="composite4" presStyleCnt="0"/>
      <dgm:spPr/>
    </dgm:pt>
    <dgm:pt modelId="{193941F3-4244-4A3C-9E58-C37943DA6810}" type="pres">
      <dgm:prSet presAssocID="{F82A63B1-517A-4456-B6BA-9D21653331E1}" presName="background4" presStyleLbl="node4" presStyleIdx="8" presStyleCnt="36"/>
      <dgm:spPr/>
    </dgm:pt>
    <dgm:pt modelId="{1E7168F6-4A64-48FD-909F-83070BF80091}" type="pres">
      <dgm:prSet presAssocID="{F82A63B1-517A-4456-B6BA-9D21653331E1}" presName="text4" presStyleLbl="fgAcc4" presStyleIdx="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6281D-4662-4B4B-B207-2AB965F6251C}" type="pres">
      <dgm:prSet presAssocID="{F82A63B1-517A-4456-B6BA-9D21653331E1}" presName="hierChild5" presStyleCnt="0"/>
      <dgm:spPr/>
    </dgm:pt>
    <dgm:pt modelId="{DD355C56-331F-4E50-A390-6E75B9FFF46C}" type="pres">
      <dgm:prSet presAssocID="{388B7E2B-FF2B-43EF-B49C-714EB07AF2FC}" presName="Name23" presStyleLbl="parChTrans1D4" presStyleIdx="9" presStyleCnt="36"/>
      <dgm:spPr/>
      <dgm:t>
        <a:bodyPr/>
        <a:lstStyle/>
        <a:p>
          <a:endParaRPr lang="en-US"/>
        </a:p>
      </dgm:t>
    </dgm:pt>
    <dgm:pt modelId="{8C96D0D2-17D5-4801-9E3A-095A68E502FA}" type="pres">
      <dgm:prSet presAssocID="{E3645873-B80D-472E-8573-A88AB637A87C}" presName="hierRoot4" presStyleCnt="0"/>
      <dgm:spPr/>
    </dgm:pt>
    <dgm:pt modelId="{B0E8BE16-E2F5-4DCF-9534-C86139CEAA3E}" type="pres">
      <dgm:prSet presAssocID="{E3645873-B80D-472E-8573-A88AB637A87C}" presName="composite4" presStyleCnt="0"/>
      <dgm:spPr/>
    </dgm:pt>
    <dgm:pt modelId="{84D703AA-F3FD-4466-923D-CB9EAA1AB6D4}" type="pres">
      <dgm:prSet presAssocID="{E3645873-B80D-472E-8573-A88AB637A87C}" presName="background4" presStyleLbl="node4" presStyleIdx="9" presStyleCnt="36"/>
      <dgm:spPr/>
    </dgm:pt>
    <dgm:pt modelId="{C6C59479-43AB-427C-A44E-E3CC6AD32D64}" type="pres">
      <dgm:prSet presAssocID="{E3645873-B80D-472E-8573-A88AB637A87C}" presName="text4" presStyleLbl="fgAcc4" presStyleIdx="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2B145-55F4-480C-B77E-EF4F10BBE3A0}" type="pres">
      <dgm:prSet presAssocID="{E3645873-B80D-472E-8573-A88AB637A87C}" presName="hierChild5" presStyleCnt="0"/>
      <dgm:spPr/>
    </dgm:pt>
    <dgm:pt modelId="{00B85270-80B3-40BC-8A48-9A3C3C2308BE}" type="pres">
      <dgm:prSet presAssocID="{0FF2D4C8-C0C2-44CD-9D7A-A08E8242F878}" presName="Name23" presStyleLbl="parChTrans1D4" presStyleIdx="10" presStyleCnt="36"/>
      <dgm:spPr/>
      <dgm:t>
        <a:bodyPr/>
        <a:lstStyle/>
        <a:p>
          <a:endParaRPr lang="en-US"/>
        </a:p>
      </dgm:t>
    </dgm:pt>
    <dgm:pt modelId="{86F065D6-4A68-44F7-9265-4FA4AE5E98F1}" type="pres">
      <dgm:prSet presAssocID="{84AA312C-4A3B-47F8-BE25-B8EF9AB2C416}" presName="hierRoot4" presStyleCnt="0"/>
      <dgm:spPr/>
    </dgm:pt>
    <dgm:pt modelId="{570CDEDC-4690-4A4D-8494-05A4995EB84B}" type="pres">
      <dgm:prSet presAssocID="{84AA312C-4A3B-47F8-BE25-B8EF9AB2C416}" presName="composite4" presStyleCnt="0"/>
      <dgm:spPr/>
    </dgm:pt>
    <dgm:pt modelId="{AE4C4BF2-BF32-46FE-B28A-7BA56E7B8FC8}" type="pres">
      <dgm:prSet presAssocID="{84AA312C-4A3B-47F8-BE25-B8EF9AB2C416}" presName="background4" presStyleLbl="node4" presStyleIdx="10" presStyleCnt="36"/>
      <dgm:spPr/>
    </dgm:pt>
    <dgm:pt modelId="{784D56A7-ABD9-4D84-88DC-2118C0C2B0D1}" type="pres">
      <dgm:prSet presAssocID="{84AA312C-4A3B-47F8-BE25-B8EF9AB2C416}" presName="text4" presStyleLbl="fgAcc4" presStyleIdx="1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DED5E-C2F9-4A2A-9FFA-762C18C6779A}" type="pres">
      <dgm:prSet presAssocID="{84AA312C-4A3B-47F8-BE25-B8EF9AB2C416}" presName="hierChild5" presStyleCnt="0"/>
      <dgm:spPr/>
    </dgm:pt>
    <dgm:pt modelId="{A0344152-E760-43FD-BB5D-39C5FA87CDEE}" type="pres">
      <dgm:prSet presAssocID="{F2627303-5827-4066-B80D-77CF5C9E2633}" presName="Name23" presStyleLbl="parChTrans1D4" presStyleIdx="11" presStyleCnt="36"/>
      <dgm:spPr/>
      <dgm:t>
        <a:bodyPr/>
        <a:lstStyle/>
        <a:p>
          <a:endParaRPr lang="en-US"/>
        </a:p>
      </dgm:t>
    </dgm:pt>
    <dgm:pt modelId="{44C1790D-E327-4E12-9443-D1C1EECB8DDD}" type="pres">
      <dgm:prSet presAssocID="{D0450EFA-9B9C-4336-BC64-F1C603A0A3E4}" presName="hierRoot4" presStyleCnt="0"/>
      <dgm:spPr/>
    </dgm:pt>
    <dgm:pt modelId="{A2FCC580-5FBB-4044-8D5D-5FCD1F5BD5FC}" type="pres">
      <dgm:prSet presAssocID="{D0450EFA-9B9C-4336-BC64-F1C603A0A3E4}" presName="composite4" presStyleCnt="0"/>
      <dgm:spPr/>
    </dgm:pt>
    <dgm:pt modelId="{308DC787-5B32-44DA-8C0F-1A105832CDC9}" type="pres">
      <dgm:prSet presAssocID="{D0450EFA-9B9C-4336-BC64-F1C603A0A3E4}" presName="background4" presStyleLbl="node4" presStyleIdx="11" presStyleCnt="36"/>
      <dgm:spPr/>
    </dgm:pt>
    <dgm:pt modelId="{4549FB4E-D6C4-4C64-81CF-EE1EEBFB7D8D}" type="pres">
      <dgm:prSet presAssocID="{D0450EFA-9B9C-4336-BC64-F1C603A0A3E4}" presName="text4" presStyleLbl="fgAcc4" presStyleIdx="1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0A08B-0D95-4BE7-B9FD-8750F62C052A}" type="pres">
      <dgm:prSet presAssocID="{D0450EFA-9B9C-4336-BC64-F1C603A0A3E4}" presName="hierChild5" presStyleCnt="0"/>
      <dgm:spPr/>
    </dgm:pt>
    <dgm:pt modelId="{DFD29D4A-D6B9-4E03-8713-E60A91F2A190}" type="pres">
      <dgm:prSet presAssocID="{7416876E-F261-4EB7-BD65-A8B7A524BAEA}" presName="Name23" presStyleLbl="parChTrans1D4" presStyleIdx="12" presStyleCnt="36"/>
      <dgm:spPr/>
      <dgm:t>
        <a:bodyPr/>
        <a:lstStyle/>
        <a:p>
          <a:endParaRPr lang="en-US"/>
        </a:p>
      </dgm:t>
    </dgm:pt>
    <dgm:pt modelId="{26A93D43-5C97-4D42-9755-4706A3320CCA}" type="pres">
      <dgm:prSet presAssocID="{93D9F9E4-64A4-4154-A1AD-19A11525135D}" presName="hierRoot4" presStyleCnt="0"/>
      <dgm:spPr/>
    </dgm:pt>
    <dgm:pt modelId="{3971146F-85FF-491F-8411-C9C91E4362FA}" type="pres">
      <dgm:prSet presAssocID="{93D9F9E4-64A4-4154-A1AD-19A11525135D}" presName="composite4" presStyleCnt="0"/>
      <dgm:spPr/>
    </dgm:pt>
    <dgm:pt modelId="{FD30014F-2B36-4DC0-81C5-EC97581239AE}" type="pres">
      <dgm:prSet presAssocID="{93D9F9E4-64A4-4154-A1AD-19A11525135D}" presName="background4" presStyleLbl="node4" presStyleIdx="12" presStyleCnt="36"/>
      <dgm:spPr/>
    </dgm:pt>
    <dgm:pt modelId="{A8A3E30F-32FF-4A3C-9C38-150287953C65}" type="pres">
      <dgm:prSet presAssocID="{93D9F9E4-64A4-4154-A1AD-19A11525135D}" presName="text4" presStyleLbl="fgAcc4" presStyleIdx="1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A80CC-A20A-46FA-9F9A-3DDCAFCFA44F}" type="pres">
      <dgm:prSet presAssocID="{93D9F9E4-64A4-4154-A1AD-19A11525135D}" presName="hierChild5" presStyleCnt="0"/>
      <dgm:spPr/>
    </dgm:pt>
    <dgm:pt modelId="{35701AA6-D055-450D-95A8-98A4565CBE93}" type="pres">
      <dgm:prSet presAssocID="{C79DC0AC-9A19-46D7-8906-985C43837D13}" presName="Name23" presStyleLbl="parChTrans1D4" presStyleIdx="13" presStyleCnt="36"/>
      <dgm:spPr/>
      <dgm:t>
        <a:bodyPr/>
        <a:lstStyle/>
        <a:p>
          <a:endParaRPr lang="en-US"/>
        </a:p>
      </dgm:t>
    </dgm:pt>
    <dgm:pt modelId="{D4F64369-C8EB-4531-BB4E-CEDF1CE31E59}" type="pres">
      <dgm:prSet presAssocID="{8912EBA9-D67C-401B-A057-52829442170A}" presName="hierRoot4" presStyleCnt="0"/>
      <dgm:spPr/>
    </dgm:pt>
    <dgm:pt modelId="{2CCD4B02-5680-4391-A5B0-AB4D7009988C}" type="pres">
      <dgm:prSet presAssocID="{8912EBA9-D67C-401B-A057-52829442170A}" presName="composite4" presStyleCnt="0"/>
      <dgm:spPr/>
    </dgm:pt>
    <dgm:pt modelId="{085D2DC0-2BF1-4A63-B0CA-511D0481E521}" type="pres">
      <dgm:prSet presAssocID="{8912EBA9-D67C-401B-A057-52829442170A}" presName="background4" presStyleLbl="node4" presStyleIdx="13" presStyleCnt="36"/>
      <dgm:spPr/>
    </dgm:pt>
    <dgm:pt modelId="{EB13F16E-CD1D-406F-AE1B-A345BF86F851}" type="pres">
      <dgm:prSet presAssocID="{8912EBA9-D67C-401B-A057-52829442170A}" presName="text4" presStyleLbl="fgAcc4" presStyleIdx="1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7478A-16EF-4A04-80DB-B33FB5F7473C}" type="pres">
      <dgm:prSet presAssocID="{8912EBA9-D67C-401B-A057-52829442170A}" presName="hierChild5" presStyleCnt="0"/>
      <dgm:spPr/>
    </dgm:pt>
    <dgm:pt modelId="{EC70468B-B379-4F52-AC7A-39FBA51A2872}" type="pres">
      <dgm:prSet presAssocID="{89791242-8CD5-4CB2-B820-47A23F483A72}" presName="Name23" presStyleLbl="parChTrans1D4" presStyleIdx="14" presStyleCnt="36"/>
      <dgm:spPr/>
      <dgm:t>
        <a:bodyPr/>
        <a:lstStyle/>
        <a:p>
          <a:endParaRPr lang="en-US"/>
        </a:p>
      </dgm:t>
    </dgm:pt>
    <dgm:pt modelId="{37519A04-092E-45BD-AB02-A0F50344FDB3}" type="pres">
      <dgm:prSet presAssocID="{4FBE50E7-9FD1-4372-8113-52019A1EF649}" presName="hierRoot4" presStyleCnt="0"/>
      <dgm:spPr/>
    </dgm:pt>
    <dgm:pt modelId="{9860C15F-BBFD-4C64-8AD6-456BC9BA15BB}" type="pres">
      <dgm:prSet presAssocID="{4FBE50E7-9FD1-4372-8113-52019A1EF649}" presName="composite4" presStyleCnt="0"/>
      <dgm:spPr/>
    </dgm:pt>
    <dgm:pt modelId="{CB7F2D8F-D215-4E37-82C4-CA87A4727124}" type="pres">
      <dgm:prSet presAssocID="{4FBE50E7-9FD1-4372-8113-52019A1EF649}" presName="background4" presStyleLbl="node4" presStyleIdx="14" presStyleCnt="36"/>
      <dgm:spPr/>
    </dgm:pt>
    <dgm:pt modelId="{F74D4146-C993-40CA-91D6-3BC1422E7522}" type="pres">
      <dgm:prSet presAssocID="{4FBE50E7-9FD1-4372-8113-52019A1EF649}" presName="text4" presStyleLbl="fgAcc4" presStyleIdx="1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C2356F-7C9A-4364-9866-AACE913B3367}" type="pres">
      <dgm:prSet presAssocID="{4FBE50E7-9FD1-4372-8113-52019A1EF649}" presName="hierChild5" presStyleCnt="0"/>
      <dgm:spPr/>
    </dgm:pt>
    <dgm:pt modelId="{55E3AD7A-197B-4D03-B31B-C288BC9A8A64}" type="pres">
      <dgm:prSet presAssocID="{5F3F5358-6FA7-4DE9-8142-0E02601D4002}" presName="Name23" presStyleLbl="parChTrans1D4" presStyleIdx="15" presStyleCnt="36"/>
      <dgm:spPr/>
      <dgm:t>
        <a:bodyPr/>
        <a:lstStyle/>
        <a:p>
          <a:endParaRPr lang="en-US"/>
        </a:p>
      </dgm:t>
    </dgm:pt>
    <dgm:pt modelId="{8F017587-960B-4907-AF63-EFB7ED522734}" type="pres">
      <dgm:prSet presAssocID="{29F42304-875A-4D6F-976A-27934C68636C}" presName="hierRoot4" presStyleCnt="0"/>
      <dgm:spPr/>
    </dgm:pt>
    <dgm:pt modelId="{2E7EA89D-815D-4DD3-BE67-BD3F880676C9}" type="pres">
      <dgm:prSet presAssocID="{29F42304-875A-4D6F-976A-27934C68636C}" presName="composite4" presStyleCnt="0"/>
      <dgm:spPr/>
    </dgm:pt>
    <dgm:pt modelId="{DBA7C69D-4EA6-4CD3-9D50-1F81163335BD}" type="pres">
      <dgm:prSet presAssocID="{29F42304-875A-4D6F-976A-27934C68636C}" presName="background4" presStyleLbl="node4" presStyleIdx="15" presStyleCnt="36"/>
      <dgm:spPr/>
    </dgm:pt>
    <dgm:pt modelId="{0B7E0889-CA2C-49AA-B351-6F139F82CA84}" type="pres">
      <dgm:prSet presAssocID="{29F42304-875A-4D6F-976A-27934C68636C}" presName="text4" presStyleLbl="fgAcc4" presStyleIdx="1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51B1-69E2-4B2B-A7D6-1877D63D4921}" type="pres">
      <dgm:prSet presAssocID="{29F42304-875A-4D6F-976A-27934C68636C}" presName="hierChild5" presStyleCnt="0"/>
      <dgm:spPr/>
    </dgm:pt>
    <dgm:pt modelId="{733A2CD6-D412-433B-BFD9-402C00831D66}" type="pres">
      <dgm:prSet presAssocID="{D4760A60-1A12-4DEB-B930-0D5E88098148}" presName="Name23" presStyleLbl="parChTrans1D4" presStyleIdx="16" presStyleCnt="36"/>
      <dgm:spPr/>
      <dgm:t>
        <a:bodyPr/>
        <a:lstStyle/>
        <a:p>
          <a:endParaRPr lang="en-US"/>
        </a:p>
      </dgm:t>
    </dgm:pt>
    <dgm:pt modelId="{26AB5333-6218-46ED-B678-CAC5C393E0C3}" type="pres">
      <dgm:prSet presAssocID="{B0D86E0B-1359-4471-A3C9-A3276D181A3C}" presName="hierRoot4" presStyleCnt="0"/>
      <dgm:spPr/>
    </dgm:pt>
    <dgm:pt modelId="{100C1191-A8AE-4B71-8E88-71DDE6F178D7}" type="pres">
      <dgm:prSet presAssocID="{B0D86E0B-1359-4471-A3C9-A3276D181A3C}" presName="composite4" presStyleCnt="0"/>
      <dgm:spPr/>
    </dgm:pt>
    <dgm:pt modelId="{3C17CC4E-3F6D-455E-9367-A290AEDBCE28}" type="pres">
      <dgm:prSet presAssocID="{B0D86E0B-1359-4471-A3C9-A3276D181A3C}" presName="background4" presStyleLbl="node4" presStyleIdx="16" presStyleCnt="36"/>
      <dgm:spPr/>
    </dgm:pt>
    <dgm:pt modelId="{D4DBAAB1-FB0E-42C0-A2C8-A0B430431735}" type="pres">
      <dgm:prSet presAssocID="{B0D86E0B-1359-4471-A3C9-A3276D181A3C}" presName="text4" presStyleLbl="fgAcc4" presStyleIdx="1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777A06-22E2-42C3-8B11-F148BE1F59F8}" type="pres">
      <dgm:prSet presAssocID="{B0D86E0B-1359-4471-A3C9-A3276D181A3C}" presName="hierChild5" presStyleCnt="0"/>
      <dgm:spPr/>
    </dgm:pt>
    <dgm:pt modelId="{1D3FECD8-5D55-4958-B498-DD57F2565C2F}" type="pres">
      <dgm:prSet presAssocID="{7951D6CF-BCE5-458A-B4DA-48B43DAF78D7}" presName="Name23" presStyleLbl="parChTrans1D4" presStyleIdx="17" presStyleCnt="36"/>
      <dgm:spPr/>
      <dgm:t>
        <a:bodyPr/>
        <a:lstStyle/>
        <a:p>
          <a:endParaRPr lang="en-US"/>
        </a:p>
      </dgm:t>
    </dgm:pt>
    <dgm:pt modelId="{333AEB61-B921-4196-9C7F-CF701778C876}" type="pres">
      <dgm:prSet presAssocID="{FB132406-35DF-4CD9-BC4B-1F91F3563D5D}" presName="hierRoot4" presStyleCnt="0"/>
      <dgm:spPr/>
    </dgm:pt>
    <dgm:pt modelId="{344C09D1-10C6-49D9-B070-75F8D72811E1}" type="pres">
      <dgm:prSet presAssocID="{FB132406-35DF-4CD9-BC4B-1F91F3563D5D}" presName="composite4" presStyleCnt="0"/>
      <dgm:spPr/>
    </dgm:pt>
    <dgm:pt modelId="{F0BBD362-F21E-4C1F-AACC-A4A26E60B513}" type="pres">
      <dgm:prSet presAssocID="{FB132406-35DF-4CD9-BC4B-1F91F3563D5D}" presName="background4" presStyleLbl="node4" presStyleIdx="17" presStyleCnt="36"/>
      <dgm:spPr/>
    </dgm:pt>
    <dgm:pt modelId="{E4A5767D-E519-45DF-B8D7-ED6B48AA52B8}" type="pres">
      <dgm:prSet presAssocID="{FB132406-35DF-4CD9-BC4B-1F91F3563D5D}" presName="text4" presStyleLbl="fgAcc4" presStyleIdx="1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F6D2A-29C1-41D9-B176-744408892575}" type="pres">
      <dgm:prSet presAssocID="{FB132406-35DF-4CD9-BC4B-1F91F3563D5D}" presName="hierChild5" presStyleCnt="0"/>
      <dgm:spPr/>
    </dgm:pt>
    <dgm:pt modelId="{FB702085-1673-4BCF-AD42-DD3838F2FA9F}" type="pres">
      <dgm:prSet presAssocID="{6E38ED2E-AA33-455D-9FCB-13028D5CEB4A}" presName="Name23" presStyleLbl="parChTrans1D4" presStyleIdx="18" presStyleCnt="36"/>
      <dgm:spPr/>
      <dgm:t>
        <a:bodyPr/>
        <a:lstStyle/>
        <a:p>
          <a:endParaRPr lang="en-US"/>
        </a:p>
      </dgm:t>
    </dgm:pt>
    <dgm:pt modelId="{7FA27A65-3D7A-4579-9B07-335A3C624128}" type="pres">
      <dgm:prSet presAssocID="{28B690C5-E831-40F2-9F20-E9C06F122285}" presName="hierRoot4" presStyleCnt="0"/>
      <dgm:spPr/>
    </dgm:pt>
    <dgm:pt modelId="{F3FE05E7-8AC1-4999-B862-CBFAF4A2B7CF}" type="pres">
      <dgm:prSet presAssocID="{28B690C5-E831-40F2-9F20-E9C06F122285}" presName="composite4" presStyleCnt="0"/>
      <dgm:spPr/>
    </dgm:pt>
    <dgm:pt modelId="{81D3A939-4C1F-46DD-8EDE-D64528281C7B}" type="pres">
      <dgm:prSet presAssocID="{28B690C5-E831-40F2-9F20-E9C06F122285}" presName="background4" presStyleLbl="node4" presStyleIdx="18" presStyleCnt="36"/>
      <dgm:spPr/>
    </dgm:pt>
    <dgm:pt modelId="{1BDC6F80-B99D-4889-8F1E-ED21DFBA6CF5}" type="pres">
      <dgm:prSet presAssocID="{28B690C5-E831-40F2-9F20-E9C06F122285}" presName="text4" presStyleLbl="fgAcc4" presStyleIdx="1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4791A-9716-4F23-A47E-8E6483302203}" type="pres">
      <dgm:prSet presAssocID="{28B690C5-E831-40F2-9F20-E9C06F122285}" presName="hierChild5" presStyleCnt="0"/>
      <dgm:spPr/>
    </dgm:pt>
    <dgm:pt modelId="{5A771252-BEA2-48F3-9C27-3E44A2994A02}" type="pres">
      <dgm:prSet presAssocID="{B4E0C9BF-4308-421D-9CFF-C4EF2996E433}" presName="Name23" presStyleLbl="parChTrans1D4" presStyleIdx="19" presStyleCnt="36"/>
      <dgm:spPr/>
      <dgm:t>
        <a:bodyPr/>
        <a:lstStyle/>
        <a:p>
          <a:endParaRPr lang="en-US"/>
        </a:p>
      </dgm:t>
    </dgm:pt>
    <dgm:pt modelId="{FA1745CF-DAA0-4864-986D-ED66FDE06450}" type="pres">
      <dgm:prSet presAssocID="{1291F739-A403-4562-ACB9-157E728D2910}" presName="hierRoot4" presStyleCnt="0"/>
      <dgm:spPr/>
    </dgm:pt>
    <dgm:pt modelId="{8FBE3278-C92F-4A9B-8E68-901137689553}" type="pres">
      <dgm:prSet presAssocID="{1291F739-A403-4562-ACB9-157E728D2910}" presName="composite4" presStyleCnt="0"/>
      <dgm:spPr/>
    </dgm:pt>
    <dgm:pt modelId="{A9AF11E7-3331-4AC1-A04F-0297090AE14D}" type="pres">
      <dgm:prSet presAssocID="{1291F739-A403-4562-ACB9-157E728D2910}" presName="background4" presStyleLbl="node4" presStyleIdx="19" presStyleCnt="36"/>
      <dgm:spPr/>
    </dgm:pt>
    <dgm:pt modelId="{DF7450A5-E268-49D8-B172-3F7E1EF54483}" type="pres">
      <dgm:prSet presAssocID="{1291F739-A403-4562-ACB9-157E728D2910}" presName="text4" presStyleLbl="fgAcc4" presStyleIdx="1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19B52D-4AC4-4E2E-A0A6-867291FF31CD}" type="pres">
      <dgm:prSet presAssocID="{1291F739-A403-4562-ACB9-157E728D2910}" presName="hierChild5" presStyleCnt="0"/>
      <dgm:spPr/>
    </dgm:pt>
    <dgm:pt modelId="{71BAF74E-5F77-475D-83B0-5C3FD45A9CAB}" type="pres">
      <dgm:prSet presAssocID="{CBCC7A29-AD99-4886-89E9-FC0BF4750BFD}" presName="Name23" presStyleLbl="parChTrans1D4" presStyleIdx="20" presStyleCnt="36"/>
      <dgm:spPr/>
      <dgm:t>
        <a:bodyPr/>
        <a:lstStyle/>
        <a:p>
          <a:endParaRPr lang="en-US"/>
        </a:p>
      </dgm:t>
    </dgm:pt>
    <dgm:pt modelId="{BBB4A226-2A7A-42CC-B6F7-696F2C4ADE70}" type="pres">
      <dgm:prSet presAssocID="{B9E0A71E-EB68-497D-979E-5FC52AAD7CFC}" presName="hierRoot4" presStyleCnt="0"/>
      <dgm:spPr/>
    </dgm:pt>
    <dgm:pt modelId="{CBA86DE5-8C74-4A2F-99C8-D505CE940E0A}" type="pres">
      <dgm:prSet presAssocID="{B9E0A71E-EB68-497D-979E-5FC52AAD7CFC}" presName="composite4" presStyleCnt="0"/>
      <dgm:spPr/>
    </dgm:pt>
    <dgm:pt modelId="{AA688CD5-08AC-4647-9203-3C98F559320C}" type="pres">
      <dgm:prSet presAssocID="{B9E0A71E-EB68-497D-979E-5FC52AAD7CFC}" presName="background4" presStyleLbl="node4" presStyleIdx="20" presStyleCnt="36"/>
      <dgm:spPr/>
    </dgm:pt>
    <dgm:pt modelId="{6A380737-6572-4DE6-86F2-2F98EF9E0099}" type="pres">
      <dgm:prSet presAssocID="{B9E0A71E-EB68-497D-979E-5FC52AAD7CFC}" presName="text4" presStyleLbl="fgAcc4" presStyleIdx="2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5E463-9238-4295-9CFB-E273B361F170}" type="pres">
      <dgm:prSet presAssocID="{B9E0A71E-EB68-497D-979E-5FC52AAD7CFC}" presName="hierChild5" presStyleCnt="0"/>
      <dgm:spPr/>
    </dgm:pt>
    <dgm:pt modelId="{F0E0AC6B-DCB3-498C-9CAF-2FB4F46B9E55}" type="pres">
      <dgm:prSet presAssocID="{58FEDD88-15F8-4F2F-B081-3E0140DC2669}" presName="Name23" presStyleLbl="parChTrans1D4" presStyleIdx="21" presStyleCnt="36"/>
      <dgm:spPr/>
      <dgm:t>
        <a:bodyPr/>
        <a:lstStyle/>
        <a:p>
          <a:endParaRPr lang="en-US"/>
        </a:p>
      </dgm:t>
    </dgm:pt>
    <dgm:pt modelId="{5E71D94B-657A-4BEA-81E7-06710AD986CC}" type="pres">
      <dgm:prSet presAssocID="{5039FD69-8DA8-4EE8-854B-491B3559AF3F}" presName="hierRoot4" presStyleCnt="0"/>
      <dgm:spPr/>
    </dgm:pt>
    <dgm:pt modelId="{F4A56397-10BB-41CB-9BAE-6245BB1C7962}" type="pres">
      <dgm:prSet presAssocID="{5039FD69-8DA8-4EE8-854B-491B3559AF3F}" presName="composite4" presStyleCnt="0"/>
      <dgm:spPr/>
    </dgm:pt>
    <dgm:pt modelId="{1105DA58-2AEB-43B2-B09F-00DB028B73E1}" type="pres">
      <dgm:prSet presAssocID="{5039FD69-8DA8-4EE8-854B-491B3559AF3F}" presName="background4" presStyleLbl="node4" presStyleIdx="21" presStyleCnt="36"/>
      <dgm:spPr/>
    </dgm:pt>
    <dgm:pt modelId="{E19A54CF-C809-468C-A1B1-82822F99BE8D}" type="pres">
      <dgm:prSet presAssocID="{5039FD69-8DA8-4EE8-854B-491B3559AF3F}" presName="text4" presStyleLbl="fgAcc4" presStyleIdx="2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7A943-211E-4B81-825B-9B0B98D92013}" type="pres">
      <dgm:prSet presAssocID="{5039FD69-8DA8-4EE8-854B-491B3559AF3F}" presName="hierChild5" presStyleCnt="0"/>
      <dgm:spPr/>
    </dgm:pt>
    <dgm:pt modelId="{976E18FD-31DC-4B5E-90B2-D655D274F655}" type="pres">
      <dgm:prSet presAssocID="{CC5D458E-D6A5-4E85-ACC1-672E16352610}" presName="Name23" presStyleLbl="parChTrans1D4" presStyleIdx="22" presStyleCnt="36"/>
      <dgm:spPr/>
      <dgm:t>
        <a:bodyPr/>
        <a:lstStyle/>
        <a:p>
          <a:endParaRPr lang="en-US"/>
        </a:p>
      </dgm:t>
    </dgm:pt>
    <dgm:pt modelId="{D3CB6AD7-BDCC-4A42-85FC-5BB21C55361C}" type="pres">
      <dgm:prSet presAssocID="{F29BCC2C-6550-4AC6-8814-66B89BF14EF9}" presName="hierRoot4" presStyleCnt="0"/>
      <dgm:spPr/>
    </dgm:pt>
    <dgm:pt modelId="{CE4CE691-08AC-4C8E-A93C-DEC43E1D299A}" type="pres">
      <dgm:prSet presAssocID="{F29BCC2C-6550-4AC6-8814-66B89BF14EF9}" presName="composite4" presStyleCnt="0"/>
      <dgm:spPr/>
    </dgm:pt>
    <dgm:pt modelId="{A3F468FE-170A-470D-B2FA-563CFEA9E4A8}" type="pres">
      <dgm:prSet presAssocID="{F29BCC2C-6550-4AC6-8814-66B89BF14EF9}" presName="background4" presStyleLbl="node4" presStyleIdx="22" presStyleCnt="36"/>
      <dgm:spPr/>
    </dgm:pt>
    <dgm:pt modelId="{81D4E53E-0227-486A-9CF1-754DC99D39CD}" type="pres">
      <dgm:prSet presAssocID="{F29BCC2C-6550-4AC6-8814-66B89BF14EF9}" presName="text4" presStyleLbl="fgAcc4" presStyleIdx="2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BC965-A95A-42AA-93C8-5C6ED7EE49F3}" type="pres">
      <dgm:prSet presAssocID="{F29BCC2C-6550-4AC6-8814-66B89BF14EF9}" presName="hierChild5" presStyleCnt="0"/>
      <dgm:spPr/>
    </dgm:pt>
    <dgm:pt modelId="{C8B4C666-EB90-4014-89F6-E9FC8657B89A}" type="pres">
      <dgm:prSet presAssocID="{71346AD5-211E-42A8-A1F0-14E72482BFA6}" presName="Name23" presStyleLbl="parChTrans1D4" presStyleIdx="23" presStyleCnt="36"/>
      <dgm:spPr/>
      <dgm:t>
        <a:bodyPr/>
        <a:lstStyle/>
        <a:p>
          <a:endParaRPr lang="en-US"/>
        </a:p>
      </dgm:t>
    </dgm:pt>
    <dgm:pt modelId="{4754EBB1-CCEB-4431-853A-3D9316BF93EA}" type="pres">
      <dgm:prSet presAssocID="{B4A52FCC-59B5-43E1-B88C-914BA49747DE}" presName="hierRoot4" presStyleCnt="0"/>
      <dgm:spPr/>
    </dgm:pt>
    <dgm:pt modelId="{CD603A2C-4EB8-492F-A706-835A2B54C3A8}" type="pres">
      <dgm:prSet presAssocID="{B4A52FCC-59B5-43E1-B88C-914BA49747DE}" presName="composite4" presStyleCnt="0"/>
      <dgm:spPr/>
    </dgm:pt>
    <dgm:pt modelId="{56424D86-F452-4610-BBFC-4D21E38CBE61}" type="pres">
      <dgm:prSet presAssocID="{B4A52FCC-59B5-43E1-B88C-914BA49747DE}" presName="background4" presStyleLbl="node4" presStyleIdx="23" presStyleCnt="36"/>
      <dgm:spPr/>
    </dgm:pt>
    <dgm:pt modelId="{4DE7C719-EC15-476C-A609-C4349636068C}" type="pres">
      <dgm:prSet presAssocID="{B4A52FCC-59B5-43E1-B88C-914BA49747DE}" presName="text4" presStyleLbl="fgAcc4" presStyleIdx="2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7D6BB-E3C3-4F4A-9BC0-D0E219DEC4A2}" type="pres">
      <dgm:prSet presAssocID="{B4A52FCC-59B5-43E1-B88C-914BA49747DE}" presName="hierChild5" presStyleCnt="0"/>
      <dgm:spPr/>
    </dgm:pt>
    <dgm:pt modelId="{908F5EF5-EDF6-4FDC-BECB-EC4F9FB78051}" type="pres">
      <dgm:prSet presAssocID="{5D12D465-F298-4E1D-BBDD-196723E22E98}" presName="Name23" presStyleLbl="parChTrans1D4" presStyleIdx="24" presStyleCnt="36"/>
      <dgm:spPr/>
      <dgm:t>
        <a:bodyPr/>
        <a:lstStyle/>
        <a:p>
          <a:endParaRPr lang="en-US"/>
        </a:p>
      </dgm:t>
    </dgm:pt>
    <dgm:pt modelId="{C82E87C2-1159-423B-B84F-10574CF73C1A}" type="pres">
      <dgm:prSet presAssocID="{F89220F3-2394-4387-AEF2-61F44645493F}" presName="hierRoot4" presStyleCnt="0"/>
      <dgm:spPr/>
    </dgm:pt>
    <dgm:pt modelId="{64BBCA25-003B-4DFF-84A4-BC7F5175370D}" type="pres">
      <dgm:prSet presAssocID="{F89220F3-2394-4387-AEF2-61F44645493F}" presName="composite4" presStyleCnt="0"/>
      <dgm:spPr/>
    </dgm:pt>
    <dgm:pt modelId="{FA237C84-8602-487C-8086-512E39C042A2}" type="pres">
      <dgm:prSet presAssocID="{F89220F3-2394-4387-AEF2-61F44645493F}" presName="background4" presStyleLbl="node4" presStyleIdx="24" presStyleCnt="36"/>
      <dgm:spPr/>
    </dgm:pt>
    <dgm:pt modelId="{032DF1F7-2485-405D-8C99-327DD0AEC49A}" type="pres">
      <dgm:prSet presAssocID="{F89220F3-2394-4387-AEF2-61F44645493F}" presName="text4" presStyleLbl="fgAcc4" presStyleIdx="2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A31547-01D7-484D-A017-8F2373CD0419}" type="pres">
      <dgm:prSet presAssocID="{F89220F3-2394-4387-AEF2-61F44645493F}" presName="hierChild5" presStyleCnt="0"/>
      <dgm:spPr/>
    </dgm:pt>
    <dgm:pt modelId="{F4028B1C-3BA9-4657-A2B6-34636AD92DD3}" type="pres">
      <dgm:prSet presAssocID="{E61F5339-162C-4416-9FA8-E040A5BA3825}" presName="Name23" presStyleLbl="parChTrans1D4" presStyleIdx="25" presStyleCnt="36"/>
      <dgm:spPr/>
      <dgm:t>
        <a:bodyPr/>
        <a:lstStyle/>
        <a:p>
          <a:endParaRPr lang="en-US"/>
        </a:p>
      </dgm:t>
    </dgm:pt>
    <dgm:pt modelId="{A72798B3-3B59-46DF-94FB-1D3D3A9D6805}" type="pres">
      <dgm:prSet presAssocID="{B8C2F10D-7B9E-4821-9401-6E0BD18C2D42}" presName="hierRoot4" presStyleCnt="0"/>
      <dgm:spPr/>
    </dgm:pt>
    <dgm:pt modelId="{2C2FF1CE-8DEC-44AD-BD63-19614001E0D7}" type="pres">
      <dgm:prSet presAssocID="{B8C2F10D-7B9E-4821-9401-6E0BD18C2D42}" presName="composite4" presStyleCnt="0"/>
      <dgm:spPr/>
    </dgm:pt>
    <dgm:pt modelId="{72E29A29-58F0-486E-A5B2-D3C13DE389B8}" type="pres">
      <dgm:prSet presAssocID="{B8C2F10D-7B9E-4821-9401-6E0BD18C2D42}" presName="background4" presStyleLbl="node4" presStyleIdx="25" presStyleCnt="36"/>
      <dgm:spPr/>
    </dgm:pt>
    <dgm:pt modelId="{EECD5D4B-DC7D-4BBC-B619-54222B69E395}" type="pres">
      <dgm:prSet presAssocID="{B8C2F10D-7B9E-4821-9401-6E0BD18C2D42}" presName="text4" presStyleLbl="fgAcc4" presStyleIdx="2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D9FEDE-836F-486F-92B5-DDCB6CA488DA}" type="pres">
      <dgm:prSet presAssocID="{B8C2F10D-7B9E-4821-9401-6E0BD18C2D42}" presName="hierChild5" presStyleCnt="0"/>
      <dgm:spPr/>
    </dgm:pt>
    <dgm:pt modelId="{BB72DB59-4145-47F6-AA5E-D131B056C2A2}" type="pres">
      <dgm:prSet presAssocID="{43BB0635-CCEC-42B7-AA20-C33C6339A485}" presName="Name23" presStyleLbl="parChTrans1D4" presStyleIdx="26" presStyleCnt="36"/>
      <dgm:spPr/>
      <dgm:t>
        <a:bodyPr/>
        <a:lstStyle/>
        <a:p>
          <a:endParaRPr lang="en-US"/>
        </a:p>
      </dgm:t>
    </dgm:pt>
    <dgm:pt modelId="{76894189-6DC6-4889-9626-638B24049AF7}" type="pres">
      <dgm:prSet presAssocID="{73511EB6-CD29-47B1-8078-840D1AE245D9}" presName="hierRoot4" presStyleCnt="0"/>
      <dgm:spPr/>
    </dgm:pt>
    <dgm:pt modelId="{BEEFA34D-92EB-42B2-A8C5-73238CE473AA}" type="pres">
      <dgm:prSet presAssocID="{73511EB6-CD29-47B1-8078-840D1AE245D9}" presName="composite4" presStyleCnt="0"/>
      <dgm:spPr/>
    </dgm:pt>
    <dgm:pt modelId="{ECC79E67-9045-43E2-9B4E-B7A3808B8C3F}" type="pres">
      <dgm:prSet presAssocID="{73511EB6-CD29-47B1-8078-840D1AE245D9}" presName="background4" presStyleLbl="node4" presStyleIdx="26" presStyleCnt="36"/>
      <dgm:spPr/>
    </dgm:pt>
    <dgm:pt modelId="{9ADBA7DA-AD78-4473-B1CE-AA5531176838}" type="pres">
      <dgm:prSet presAssocID="{73511EB6-CD29-47B1-8078-840D1AE245D9}" presName="text4" presStyleLbl="fgAcc4" presStyleIdx="26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123EE-1EEB-4A4F-B81E-4BF3406AB374}" type="pres">
      <dgm:prSet presAssocID="{73511EB6-CD29-47B1-8078-840D1AE245D9}" presName="hierChild5" presStyleCnt="0"/>
      <dgm:spPr/>
    </dgm:pt>
    <dgm:pt modelId="{21C83CAF-32FD-4041-8FBC-23CD2AB843CC}" type="pres">
      <dgm:prSet presAssocID="{38D0AC6E-E3AA-4D08-B662-2A244EE25C48}" presName="Name23" presStyleLbl="parChTrans1D4" presStyleIdx="27" presStyleCnt="36"/>
      <dgm:spPr/>
      <dgm:t>
        <a:bodyPr/>
        <a:lstStyle/>
        <a:p>
          <a:endParaRPr lang="en-US"/>
        </a:p>
      </dgm:t>
    </dgm:pt>
    <dgm:pt modelId="{AABA36CC-3796-411E-8649-92B9C23CB7C7}" type="pres">
      <dgm:prSet presAssocID="{8292F13E-C285-40C9-9958-161ADA07BE06}" presName="hierRoot4" presStyleCnt="0"/>
      <dgm:spPr/>
    </dgm:pt>
    <dgm:pt modelId="{D275DF48-E93F-4FA0-9BDA-DA92A7DC9D26}" type="pres">
      <dgm:prSet presAssocID="{8292F13E-C285-40C9-9958-161ADA07BE06}" presName="composite4" presStyleCnt="0"/>
      <dgm:spPr/>
    </dgm:pt>
    <dgm:pt modelId="{4495E45E-7393-42C6-A54F-1EF612E63759}" type="pres">
      <dgm:prSet presAssocID="{8292F13E-C285-40C9-9958-161ADA07BE06}" presName="background4" presStyleLbl="node4" presStyleIdx="27" presStyleCnt="36"/>
      <dgm:spPr/>
    </dgm:pt>
    <dgm:pt modelId="{D28125D2-DD67-4429-855D-66E558EAE520}" type="pres">
      <dgm:prSet presAssocID="{8292F13E-C285-40C9-9958-161ADA07BE06}" presName="text4" presStyleLbl="fgAcc4" presStyleIdx="27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8F7E1-6834-4185-9113-6D7043A53811}" type="pres">
      <dgm:prSet presAssocID="{8292F13E-C285-40C9-9958-161ADA07BE06}" presName="hierChild5" presStyleCnt="0"/>
      <dgm:spPr/>
    </dgm:pt>
    <dgm:pt modelId="{D4BD34CB-C335-4089-AA43-244E17585EE7}" type="pres">
      <dgm:prSet presAssocID="{5161B61A-EC8F-4D9E-9D72-3C4A6C08803A}" presName="Name23" presStyleLbl="parChTrans1D4" presStyleIdx="28" presStyleCnt="36"/>
      <dgm:spPr/>
      <dgm:t>
        <a:bodyPr/>
        <a:lstStyle/>
        <a:p>
          <a:endParaRPr lang="en-US"/>
        </a:p>
      </dgm:t>
    </dgm:pt>
    <dgm:pt modelId="{3AE1BDCC-EC64-470E-B3EF-7C2AE08A4AB0}" type="pres">
      <dgm:prSet presAssocID="{5258F372-97D6-4D5C-887C-80793CBBB18B}" presName="hierRoot4" presStyleCnt="0"/>
      <dgm:spPr/>
    </dgm:pt>
    <dgm:pt modelId="{D806A158-5DA0-4DE7-943F-E7441FE77E0B}" type="pres">
      <dgm:prSet presAssocID="{5258F372-97D6-4D5C-887C-80793CBBB18B}" presName="composite4" presStyleCnt="0"/>
      <dgm:spPr/>
    </dgm:pt>
    <dgm:pt modelId="{B41133E0-AAA5-4B82-8628-8E1DE9F3DEAA}" type="pres">
      <dgm:prSet presAssocID="{5258F372-97D6-4D5C-887C-80793CBBB18B}" presName="background4" presStyleLbl="node4" presStyleIdx="28" presStyleCnt="36"/>
      <dgm:spPr/>
    </dgm:pt>
    <dgm:pt modelId="{DED6889B-0097-4354-8E81-DB0210595E49}" type="pres">
      <dgm:prSet presAssocID="{5258F372-97D6-4D5C-887C-80793CBBB18B}" presName="text4" presStyleLbl="fgAcc4" presStyleIdx="28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328CF-B235-4A0D-88D9-4612FDA4C084}" type="pres">
      <dgm:prSet presAssocID="{5258F372-97D6-4D5C-887C-80793CBBB18B}" presName="hierChild5" presStyleCnt="0"/>
      <dgm:spPr/>
    </dgm:pt>
    <dgm:pt modelId="{CEEB9044-4D4C-49AA-881F-D9C9B1105B16}" type="pres">
      <dgm:prSet presAssocID="{883333FD-DE48-4E59-B15D-9F587045F6D9}" presName="Name23" presStyleLbl="parChTrans1D4" presStyleIdx="29" presStyleCnt="36"/>
      <dgm:spPr/>
      <dgm:t>
        <a:bodyPr/>
        <a:lstStyle/>
        <a:p>
          <a:endParaRPr lang="en-US"/>
        </a:p>
      </dgm:t>
    </dgm:pt>
    <dgm:pt modelId="{0D335CD3-E2A8-4FE4-A433-D86B9D38030B}" type="pres">
      <dgm:prSet presAssocID="{29D0A8B4-A617-4410-8CD9-434B07A5D37D}" presName="hierRoot4" presStyleCnt="0"/>
      <dgm:spPr/>
    </dgm:pt>
    <dgm:pt modelId="{0B332290-F5AC-4CC4-A3EE-4147AFC453CC}" type="pres">
      <dgm:prSet presAssocID="{29D0A8B4-A617-4410-8CD9-434B07A5D37D}" presName="composite4" presStyleCnt="0"/>
      <dgm:spPr/>
    </dgm:pt>
    <dgm:pt modelId="{79A8E25E-6AC7-498F-A58F-6D5BE246E35F}" type="pres">
      <dgm:prSet presAssocID="{29D0A8B4-A617-4410-8CD9-434B07A5D37D}" presName="background4" presStyleLbl="node4" presStyleIdx="29" presStyleCnt="36"/>
      <dgm:spPr/>
    </dgm:pt>
    <dgm:pt modelId="{C032D67D-90DB-40F0-8D8C-BCE976294C17}" type="pres">
      <dgm:prSet presAssocID="{29D0A8B4-A617-4410-8CD9-434B07A5D37D}" presName="text4" presStyleLbl="fgAcc4" presStyleIdx="29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CC4AF-6CDF-4AAF-80E7-C31B3D35FE48}" type="pres">
      <dgm:prSet presAssocID="{29D0A8B4-A617-4410-8CD9-434B07A5D37D}" presName="hierChild5" presStyleCnt="0"/>
      <dgm:spPr/>
    </dgm:pt>
    <dgm:pt modelId="{F04343A9-9F09-4C16-A353-7D14602BC7ED}" type="pres">
      <dgm:prSet presAssocID="{37676D7B-5785-446B-91FA-0BDED2B21A69}" presName="Name23" presStyleLbl="parChTrans1D4" presStyleIdx="30" presStyleCnt="36"/>
      <dgm:spPr/>
      <dgm:t>
        <a:bodyPr/>
        <a:lstStyle/>
        <a:p>
          <a:endParaRPr lang="en-US"/>
        </a:p>
      </dgm:t>
    </dgm:pt>
    <dgm:pt modelId="{A3DE6EE5-8770-4509-8188-7087AB15ACAF}" type="pres">
      <dgm:prSet presAssocID="{C2C79370-733A-49C9-86CC-A27A1F13EB4F}" presName="hierRoot4" presStyleCnt="0"/>
      <dgm:spPr/>
    </dgm:pt>
    <dgm:pt modelId="{AE807506-3835-4FEF-BBF4-0D33F154CF35}" type="pres">
      <dgm:prSet presAssocID="{C2C79370-733A-49C9-86CC-A27A1F13EB4F}" presName="composite4" presStyleCnt="0"/>
      <dgm:spPr/>
    </dgm:pt>
    <dgm:pt modelId="{47C2BB12-E6DB-4E90-89CD-5DFE46453748}" type="pres">
      <dgm:prSet presAssocID="{C2C79370-733A-49C9-86CC-A27A1F13EB4F}" presName="background4" presStyleLbl="node4" presStyleIdx="30" presStyleCnt="36"/>
      <dgm:spPr/>
    </dgm:pt>
    <dgm:pt modelId="{9855562A-D4BB-4CC8-8B02-20330BA71B55}" type="pres">
      <dgm:prSet presAssocID="{C2C79370-733A-49C9-86CC-A27A1F13EB4F}" presName="text4" presStyleLbl="fgAcc4" presStyleIdx="30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DF0DB-49CA-4ADF-BD83-D9B72DE6CE95}" type="pres">
      <dgm:prSet presAssocID="{C2C79370-733A-49C9-86CC-A27A1F13EB4F}" presName="hierChild5" presStyleCnt="0"/>
      <dgm:spPr/>
    </dgm:pt>
    <dgm:pt modelId="{DEE4C359-3448-4023-A97C-DAF316ED8968}" type="pres">
      <dgm:prSet presAssocID="{1136456D-5169-41BD-AB06-F16F8AB13C34}" presName="Name23" presStyleLbl="parChTrans1D4" presStyleIdx="31" presStyleCnt="36"/>
      <dgm:spPr/>
      <dgm:t>
        <a:bodyPr/>
        <a:lstStyle/>
        <a:p>
          <a:endParaRPr lang="en-US"/>
        </a:p>
      </dgm:t>
    </dgm:pt>
    <dgm:pt modelId="{E24657AB-FC5B-4E92-94B5-4E5C856ACB81}" type="pres">
      <dgm:prSet presAssocID="{298AB2BD-C544-41B7-B839-0A99F39773E7}" presName="hierRoot4" presStyleCnt="0"/>
      <dgm:spPr/>
    </dgm:pt>
    <dgm:pt modelId="{EA78119B-F4D9-449F-B513-D6BBF760C8B9}" type="pres">
      <dgm:prSet presAssocID="{298AB2BD-C544-41B7-B839-0A99F39773E7}" presName="composite4" presStyleCnt="0"/>
      <dgm:spPr/>
    </dgm:pt>
    <dgm:pt modelId="{6A6B0706-F3A3-475B-8CA0-71AC12E22794}" type="pres">
      <dgm:prSet presAssocID="{298AB2BD-C544-41B7-B839-0A99F39773E7}" presName="background4" presStyleLbl="node4" presStyleIdx="31" presStyleCnt="36"/>
      <dgm:spPr/>
    </dgm:pt>
    <dgm:pt modelId="{6FAD26D0-DB3B-48DD-B7E8-35D41CA3DB3D}" type="pres">
      <dgm:prSet presAssocID="{298AB2BD-C544-41B7-B839-0A99F39773E7}" presName="text4" presStyleLbl="fgAcc4" presStyleIdx="31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E9F1B-582E-4388-8FB1-77A9772F8EF9}" type="pres">
      <dgm:prSet presAssocID="{298AB2BD-C544-41B7-B839-0A99F39773E7}" presName="hierChild5" presStyleCnt="0"/>
      <dgm:spPr/>
    </dgm:pt>
    <dgm:pt modelId="{FB49C436-C1E5-49C7-938F-C40412275F2E}" type="pres">
      <dgm:prSet presAssocID="{29CB8E71-F5E2-4D48-9BED-B4C933AAEB53}" presName="Name23" presStyleLbl="parChTrans1D4" presStyleIdx="32" presStyleCnt="36"/>
      <dgm:spPr/>
      <dgm:t>
        <a:bodyPr/>
        <a:lstStyle/>
        <a:p>
          <a:endParaRPr lang="en-US"/>
        </a:p>
      </dgm:t>
    </dgm:pt>
    <dgm:pt modelId="{90BC6231-198F-46A0-8A93-70C8AA5AE26D}" type="pres">
      <dgm:prSet presAssocID="{F5BF31E8-B10F-4B0E-BF7F-3FA31A62C7A3}" presName="hierRoot4" presStyleCnt="0"/>
      <dgm:spPr/>
    </dgm:pt>
    <dgm:pt modelId="{7EB7A7A0-491F-427A-BDDF-8C84DBD1A7DF}" type="pres">
      <dgm:prSet presAssocID="{F5BF31E8-B10F-4B0E-BF7F-3FA31A62C7A3}" presName="composite4" presStyleCnt="0"/>
      <dgm:spPr/>
    </dgm:pt>
    <dgm:pt modelId="{6BC950DD-86E7-4D58-8781-C7A01170081D}" type="pres">
      <dgm:prSet presAssocID="{F5BF31E8-B10F-4B0E-BF7F-3FA31A62C7A3}" presName="background4" presStyleLbl="node4" presStyleIdx="32" presStyleCnt="36"/>
      <dgm:spPr/>
    </dgm:pt>
    <dgm:pt modelId="{65437652-D43E-4985-88CA-F3A5F65384E9}" type="pres">
      <dgm:prSet presAssocID="{F5BF31E8-B10F-4B0E-BF7F-3FA31A62C7A3}" presName="text4" presStyleLbl="fgAcc4" presStyleIdx="32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113AD-4B4C-464A-AB3E-CFAD1009E235}" type="pres">
      <dgm:prSet presAssocID="{F5BF31E8-B10F-4B0E-BF7F-3FA31A62C7A3}" presName="hierChild5" presStyleCnt="0"/>
      <dgm:spPr/>
    </dgm:pt>
    <dgm:pt modelId="{B6399D3F-A90E-4DF8-8EB6-00FBF3E9D1C6}" type="pres">
      <dgm:prSet presAssocID="{34C1ADEF-C61C-41CD-B2D3-F3C471B47A25}" presName="Name23" presStyleLbl="parChTrans1D4" presStyleIdx="33" presStyleCnt="36"/>
      <dgm:spPr/>
      <dgm:t>
        <a:bodyPr/>
        <a:lstStyle/>
        <a:p>
          <a:endParaRPr lang="en-US"/>
        </a:p>
      </dgm:t>
    </dgm:pt>
    <dgm:pt modelId="{4788BE46-513E-4FE1-BDC6-EAD551E4131A}" type="pres">
      <dgm:prSet presAssocID="{132E7BA2-3350-4199-9B9D-0CC65900607C}" presName="hierRoot4" presStyleCnt="0"/>
      <dgm:spPr/>
    </dgm:pt>
    <dgm:pt modelId="{2E17FF7A-768B-449C-BE96-CBD5865155FB}" type="pres">
      <dgm:prSet presAssocID="{132E7BA2-3350-4199-9B9D-0CC65900607C}" presName="composite4" presStyleCnt="0"/>
      <dgm:spPr/>
    </dgm:pt>
    <dgm:pt modelId="{02A901CA-7F7E-4811-8C61-927F44DD724D}" type="pres">
      <dgm:prSet presAssocID="{132E7BA2-3350-4199-9B9D-0CC65900607C}" presName="background4" presStyleLbl="node4" presStyleIdx="33" presStyleCnt="36"/>
      <dgm:spPr/>
    </dgm:pt>
    <dgm:pt modelId="{B0F67F6F-70ED-4F41-A2C0-85FC1A3E3BB8}" type="pres">
      <dgm:prSet presAssocID="{132E7BA2-3350-4199-9B9D-0CC65900607C}" presName="text4" presStyleLbl="fgAcc4" presStyleIdx="33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6CA987-315E-446D-8C20-7AD5C501118C}" type="pres">
      <dgm:prSet presAssocID="{132E7BA2-3350-4199-9B9D-0CC65900607C}" presName="hierChild5" presStyleCnt="0"/>
      <dgm:spPr/>
    </dgm:pt>
    <dgm:pt modelId="{088F7DA4-99AD-498C-9527-35276D29B61E}" type="pres">
      <dgm:prSet presAssocID="{93D1D1DD-2398-4F3F-9D5D-CA6741834984}" presName="Name23" presStyleLbl="parChTrans1D4" presStyleIdx="34" presStyleCnt="36"/>
      <dgm:spPr/>
      <dgm:t>
        <a:bodyPr/>
        <a:lstStyle/>
        <a:p>
          <a:endParaRPr lang="en-US"/>
        </a:p>
      </dgm:t>
    </dgm:pt>
    <dgm:pt modelId="{3BBB0999-6298-48A7-BFEC-D6C709C62545}" type="pres">
      <dgm:prSet presAssocID="{B1EFF8C8-AE56-404C-A2A0-C434F9E73508}" presName="hierRoot4" presStyleCnt="0"/>
      <dgm:spPr/>
    </dgm:pt>
    <dgm:pt modelId="{D240CF2D-5C90-407A-9396-B6B1D2C0A90F}" type="pres">
      <dgm:prSet presAssocID="{B1EFF8C8-AE56-404C-A2A0-C434F9E73508}" presName="composite4" presStyleCnt="0"/>
      <dgm:spPr/>
    </dgm:pt>
    <dgm:pt modelId="{12E2E329-5931-4016-AB82-5BC0F0289907}" type="pres">
      <dgm:prSet presAssocID="{B1EFF8C8-AE56-404C-A2A0-C434F9E73508}" presName="background4" presStyleLbl="node4" presStyleIdx="34" presStyleCnt="36"/>
      <dgm:spPr/>
    </dgm:pt>
    <dgm:pt modelId="{69F9F928-190E-455F-A2F4-8A40C2110B76}" type="pres">
      <dgm:prSet presAssocID="{B1EFF8C8-AE56-404C-A2A0-C434F9E73508}" presName="text4" presStyleLbl="fgAcc4" presStyleIdx="34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16B8B1-7203-4C6B-A1B6-3F5BA70E4AA4}" type="pres">
      <dgm:prSet presAssocID="{B1EFF8C8-AE56-404C-A2A0-C434F9E73508}" presName="hierChild5" presStyleCnt="0"/>
      <dgm:spPr/>
    </dgm:pt>
    <dgm:pt modelId="{598D55FA-0887-41E1-B23D-260BD1E0CC41}" type="pres">
      <dgm:prSet presAssocID="{C95021F0-86FC-4E8B-884C-EFFDFB2E2842}" presName="Name23" presStyleLbl="parChTrans1D4" presStyleIdx="35" presStyleCnt="36"/>
      <dgm:spPr/>
      <dgm:t>
        <a:bodyPr/>
        <a:lstStyle/>
        <a:p>
          <a:endParaRPr lang="en-US"/>
        </a:p>
      </dgm:t>
    </dgm:pt>
    <dgm:pt modelId="{A087C6B3-9A2B-45A4-A696-77B85AFB6BF8}" type="pres">
      <dgm:prSet presAssocID="{DD197E61-2BC9-4AEA-8693-57A15A225244}" presName="hierRoot4" presStyleCnt="0"/>
      <dgm:spPr/>
    </dgm:pt>
    <dgm:pt modelId="{4BA0AD57-8AE3-4B1D-B8D1-A57DC11D4385}" type="pres">
      <dgm:prSet presAssocID="{DD197E61-2BC9-4AEA-8693-57A15A225244}" presName="composite4" presStyleCnt="0"/>
      <dgm:spPr/>
    </dgm:pt>
    <dgm:pt modelId="{6076AC6B-C913-4AB6-BC25-9590AD7BC79B}" type="pres">
      <dgm:prSet presAssocID="{DD197E61-2BC9-4AEA-8693-57A15A225244}" presName="background4" presStyleLbl="node4" presStyleIdx="35" presStyleCnt="36"/>
      <dgm:spPr/>
    </dgm:pt>
    <dgm:pt modelId="{CEA9FEC6-2912-4BFD-B6FD-7D73AB126048}" type="pres">
      <dgm:prSet presAssocID="{DD197E61-2BC9-4AEA-8693-57A15A225244}" presName="text4" presStyleLbl="fgAcc4" presStyleIdx="35" presStyleCnt="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E100C-A61F-4188-8CA5-F12DDCC192CA}" type="pres">
      <dgm:prSet presAssocID="{DD197E61-2BC9-4AEA-8693-57A15A225244}" presName="hierChild5" presStyleCnt="0"/>
      <dgm:spPr/>
    </dgm:pt>
    <dgm:pt modelId="{D486F580-351C-4235-A0E1-7406C5AA5BF5}" type="pres">
      <dgm:prSet presAssocID="{1F115556-4FDC-4ACA-8336-8FA1CB15E72C}" presName="Name17" presStyleLbl="parChTrans1D3" presStyleIdx="6" presStyleCnt="7"/>
      <dgm:spPr/>
      <dgm:t>
        <a:bodyPr/>
        <a:lstStyle/>
        <a:p>
          <a:endParaRPr lang="en-US"/>
        </a:p>
      </dgm:t>
    </dgm:pt>
    <dgm:pt modelId="{A802F08F-25FD-41A9-A548-2457CA197E8C}" type="pres">
      <dgm:prSet presAssocID="{B5726753-64C6-46B3-AC3E-AD817083672E}" presName="hierRoot3" presStyleCnt="0"/>
      <dgm:spPr/>
    </dgm:pt>
    <dgm:pt modelId="{E7B37CA7-B5B3-4659-8C59-D74C0EAD1FA4}" type="pres">
      <dgm:prSet presAssocID="{B5726753-64C6-46B3-AC3E-AD817083672E}" presName="composite3" presStyleCnt="0"/>
      <dgm:spPr/>
    </dgm:pt>
    <dgm:pt modelId="{BB7B1E7A-9415-4FD0-B24E-65E6D8F8896F}" type="pres">
      <dgm:prSet presAssocID="{B5726753-64C6-46B3-AC3E-AD817083672E}" presName="background3" presStyleLbl="node3" presStyleIdx="6" presStyleCnt="7"/>
      <dgm:spPr/>
    </dgm:pt>
    <dgm:pt modelId="{C56E3EAA-C591-4A32-9BB1-9B0CA31BAF79}" type="pres">
      <dgm:prSet presAssocID="{B5726753-64C6-46B3-AC3E-AD817083672E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F5643-4111-46CF-A8B8-FEF4B788548B}" type="pres">
      <dgm:prSet presAssocID="{B5726753-64C6-46B3-AC3E-AD817083672E}" presName="hierChild4" presStyleCnt="0"/>
      <dgm:spPr/>
    </dgm:pt>
    <dgm:pt modelId="{36B52939-6A47-4A48-87F2-C05F792AB46C}" type="pres">
      <dgm:prSet presAssocID="{AA0D1275-7A15-4BA4-8448-8B22A6E33DB8}" presName="Name10" presStyleLbl="parChTrans1D2" presStyleIdx="7" presStyleCnt="8"/>
      <dgm:spPr/>
      <dgm:t>
        <a:bodyPr/>
        <a:lstStyle/>
        <a:p>
          <a:endParaRPr lang="en-US"/>
        </a:p>
      </dgm:t>
    </dgm:pt>
    <dgm:pt modelId="{04FBAE48-AC33-4003-986B-1EC93F1B0F30}" type="pres">
      <dgm:prSet presAssocID="{1E8408AE-BA15-416B-B82F-762185074AB2}" presName="hierRoot2" presStyleCnt="0"/>
      <dgm:spPr/>
    </dgm:pt>
    <dgm:pt modelId="{E48C4F47-9E2E-469C-9FD2-88A4E886202D}" type="pres">
      <dgm:prSet presAssocID="{1E8408AE-BA15-416B-B82F-762185074AB2}" presName="composite2" presStyleCnt="0"/>
      <dgm:spPr/>
    </dgm:pt>
    <dgm:pt modelId="{872A815A-FE59-4F5F-86E8-3C37A8BABE37}" type="pres">
      <dgm:prSet presAssocID="{1E8408AE-BA15-416B-B82F-762185074AB2}" presName="background2" presStyleLbl="node2" presStyleIdx="7" presStyleCnt="8"/>
      <dgm:spPr/>
    </dgm:pt>
    <dgm:pt modelId="{1905A200-1F77-4795-8BA4-8CF094580327}" type="pres">
      <dgm:prSet presAssocID="{1E8408AE-BA15-416B-B82F-762185074AB2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98B60-BC22-4A45-B020-D3B3B40670D2}" type="pres">
      <dgm:prSet presAssocID="{1E8408AE-BA15-416B-B82F-762185074AB2}" presName="hierChild3" presStyleCnt="0"/>
      <dgm:spPr/>
    </dgm:pt>
  </dgm:ptLst>
  <dgm:cxnLst>
    <dgm:cxn modelId="{07BF00FC-8323-452B-944B-A2286B63687A}" type="presOf" srcId="{84AA312C-4A3B-47F8-BE25-B8EF9AB2C416}" destId="{784D56A7-ABD9-4D84-88DC-2118C0C2B0D1}" srcOrd="0" destOrd="0" presId="urn:microsoft.com/office/officeart/2005/8/layout/hierarchy1"/>
    <dgm:cxn modelId="{899C99D7-213A-4A7D-A934-7822261FE981}" type="presOf" srcId="{93D1D1DD-2398-4F3F-9D5D-CA6741834984}" destId="{088F7DA4-99AD-498C-9527-35276D29B61E}" srcOrd="0" destOrd="0" presId="urn:microsoft.com/office/officeart/2005/8/layout/hierarchy1"/>
    <dgm:cxn modelId="{657911DC-3614-4582-8877-AB21ACCB8F5E}" type="presOf" srcId="{8F83A8F9-BE00-4A43-B090-0A9F1F7D8FE3}" destId="{A94B8041-3B88-4077-976F-622E14286A28}" srcOrd="0" destOrd="0" presId="urn:microsoft.com/office/officeart/2005/8/layout/hierarchy1"/>
    <dgm:cxn modelId="{4CAF785E-4476-4C35-8ABE-946E5A553170}" type="presOf" srcId="{065413D8-652B-4017-B8F4-852AB0491DE3}" destId="{A3048F14-D474-48E8-B12C-240ACCC97B3C}" srcOrd="0" destOrd="0" presId="urn:microsoft.com/office/officeart/2005/8/layout/hierarchy1"/>
    <dgm:cxn modelId="{F5DF6172-3FF0-4901-B36B-D14E4EA699F0}" type="presOf" srcId="{94267814-9C28-4146-A3EE-64B854900E28}" destId="{6D0B7A92-8E4F-4165-90FD-2D573C4D4630}" srcOrd="0" destOrd="0" presId="urn:microsoft.com/office/officeart/2005/8/layout/hierarchy1"/>
    <dgm:cxn modelId="{D421C7CE-367E-4471-A569-5BE1749C3087}" type="presOf" srcId="{F59D43CB-D3C3-4D78-A6D5-939D4F443014}" destId="{47B49950-83D4-4E49-9355-2A5B911B546B}" srcOrd="0" destOrd="0" presId="urn:microsoft.com/office/officeart/2005/8/layout/hierarchy1"/>
    <dgm:cxn modelId="{F5088DE4-47A2-4A2F-9987-165BA4AEDC03}" type="presOf" srcId="{2BDFA43F-BB71-4404-8E51-B3C7149BA451}" destId="{005B7CC8-9CCF-477E-BB6E-69F181E04F0D}" srcOrd="0" destOrd="0" presId="urn:microsoft.com/office/officeart/2005/8/layout/hierarchy1"/>
    <dgm:cxn modelId="{F57EAACF-5151-4E05-9C7D-B2B09D4F5945}" type="presOf" srcId="{31D6F3B8-1F5A-4E46-BBDA-7182902EC7C1}" destId="{37980185-4C93-43C1-A51D-15BE97F5FBDF}" srcOrd="0" destOrd="0" presId="urn:microsoft.com/office/officeart/2005/8/layout/hierarchy1"/>
    <dgm:cxn modelId="{D03D6AB5-73BD-41DF-B3B7-78F53DC311A7}" type="presOf" srcId="{439AFB0D-2424-439F-82F8-17ABF2782A4D}" destId="{340E1027-E8DA-440C-8188-E6C8B96F1629}" srcOrd="0" destOrd="0" presId="urn:microsoft.com/office/officeart/2005/8/layout/hierarchy1"/>
    <dgm:cxn modelId="{22D9D408-41D9-4269-9751-8685EBCF626E}" srcId="{84AA312C-4A3B-47F8-BE25-B8EF9AB2C416}" destId="{FB132406-35DF-4CD9-BC4B-1F91F3563D5D}" srcOrd="2" destOrd="0" parTransId="{7951D6CF-BCE5-458A-B4DA-48B43DAF78D7}" sibTransId="{3E9AFBD5-33B1-414D-8D01-7AE4C10EA021}"/>
    <dgm:cxn modelId="{C865D9B6-D511-4A4E-9146-F721E7A4B0BE}" type="presOf" srcId="{7D513132-5FAC-4260-B2D1-961C173F99D5}" destId="{61B2C402-17EA-471F-8EBA-7184866F12A6}" srcOrd="0" destOrd="0" presId="urn:microsoft.com/office/officeart/2005/8/layout/hierarchy1"/>
    <dgm:cxn modelId="{933D7E48-2DA2-4304-833C-7FE7FDF52FDE}" srcId="{93D9F9E4-64A4-4154-A1AD-19A11525135D}" destId="{8912EBA9-D67C-401B-A057-52829442170A}" srcOrd="0" destOrd="0" parTransId="{C79DC0AC-9A19-46D7-8906-985C43837D13}" sibTransId="{81A887E8-B4DE-4C92-B7D3-6C4AE3089311}"/>
    <dgm:cxn modelId="{D549BA5E-E3C8-4C9D-BBDD-FE6954C8B66A}" type="presOf" srcId="{9A702E3E-0D4F-4E3D-8BBD-30DA6F187337}" destId="{B4C5541A-E6C0-400F-A540-1EEC7B0DC030}" srcOrd="0" destOrd="0" presId="urn:microsoft.com/office/officeart/2005/8/layout/hierarchy1"/>
    <dgm:cxn modelId="{10BF966C-958B-4818-904A-6795139A4AED}" type="presOf" srcId="{5161B61A-EC8F-4D9E-9D72-3C4A6C08803A}" destId="{D4BD34CB-C335-4089-AA43-244E17585EE7}" srcOrd="0" destOrd="0" presId="urn:microsoft.com/office/officeart/2005/8/layout/hierarchy1"/>
    <dgm:cxn modelId="{11704330-CA21-4BCF-BE6F-FA1B22E7AEC2}" srcId="{29D0A8B4-A617-4410-8CD9-434B07A5D37D}" destId="{C2C79370-733A-49C9-86CC-A27A1F13EB4F}" srcOrd="0" destOrd="0" parTransId="{37676D7B-5785-446B-91FA-0BDED2B21A69}" sibTransId="{C81D3D0C-E15B-45DF-BB17-297A1DD27BE2}"/>
    <dgm:cxn modelId="{FF7E06AE-C111-41E8-8866-0DDDE25BB73C}" type="presOf" srcId="{883333FD-DE48-4E59-B15D-9F587045F6D9}" destId="{CEEB9044-4D4C-49AA-881F-D9C9B1105B16}" srcOrd="0" destOrd="0" presId="urn:microsoft.com/office/officeart/2005/8/layout/hierarchy1"/>
    <dgm:cxn modelId="{7A706A71-0044-43DE-9224-E82C99FB946D}" srcId="{A8BF957B-E9DC-4030-98FA-684CE7DD6DCF}" destId="{00ADC56A-E3C1-4F7F-845A-4D76AFBE0BCD}" srcOrd="3" destOrd="0" parTransId="{AC2899D9-968C-4F1F-9A4A-F91F24B22D66}" sibTransId="{EA7B4026-97A5-41E0-A63E-2188D854B2C0}"/>
    <dgm:cxn modelId="{47610EBA-D87B-4F6D-AF6C-5683356A9EEF}" type="presOf" srcId="{C5945A14-84FC-4956-A4E6-8036FCB88458}" destId="{653B4A5D-2ADE-4E26-9788-72669908F8DD}" srcOrd="0" destOrd="0" presId="urn:microsoft.com/office/officeart/2005/8/layout/hierarchy1"/>
    <dgm:cxn modelId="{1C94BCCD-B8AE-4BA3-82E4-1B8D5448F91F}" type="presOf" srcId="{70311944-DAEB-4F7E-963F-7F0B97662423}" destId="{1874A796-42D3-4A7F-877D-2D40071C8D87}" srcOrd="0" destOrd="0" presId="urn:microsoft.com/office/officeart/2005/8/layout/hierarchy1"/>
    <dgm:cxn modelId="{BB6BE68E-F54F-417B-825B-92BFE87A4254}" type="presOf" srcId="{1B0A7F12-F811-41DA-A75F-F66A602DF629}" destId="{C01162B8-4599-4113-8F30-AC01553D1161}" srcOrd="0" destOrd="0" presId="urn:microsoft.com/office/officeart/2005/8/layout/hierarchy1"/>
    <dgm:cxn modelId="{3C9E1D74-8BC3-4AD4-8457-F9CD9CD9064B}" type="presOf" srcId="{132E7BA2-3350-4199-9B9D-0CC65900607C}" destId="{B0F67F6F-70ED-4F41-A2C0-85FC1A3E3BB8}" srcOrd="0" destOrd="0" presId="urn:microsoft.com/office/officeart/2005/8/layout/hierarchy1"/>
    <dgm:cxn modelId="{673A47E0-DBAA-4DDE-B265-B27CFF7E7DBE}" srcId="{4FBE50E7-9FD1-4372-8113-52019A1EF649}" destId="{29F42304-875A-4D6F-976A-27934C68636C}" srcOrd="0" destOrd="0" parTransId="{5F3F5358-6FA7-4DE9-8142-0E02601D4002}" sibTransId="{9AE1FDEA-84A8-4305-9BB1-A9585181F36A}"/>
    <dgm:cxn modelId="{6A0EE6AC-244A-43DD-9E1F-27E6AF71E115}" type="presOf" srcId="{11C6218B-9C00-4848-BB3C-FD0CD3C0E1E2}" destId="{4FED91BF-7F57-417A-95BA-03A6052EC754}" srcOrd="0" destOrd="0" presId="urn:microsoft.com/office/officeart/2005/8/layout/hierarchy1"/>
    <dgm:cxn modelId="{BF62240D-A79F-4F04-B7E9-74BFA50E4E63}" srcId="{132E7BA2-3350-4199-9B9D-0CC65900607C}" destId="{B1EFF8C8-AE56-404C-A2A0-C434F9E73508}" srcOrd="0" destOrd="0" parTransId="{93D1D1DD-2398-4F3F-9D5D-CA6741834984}" sibTransId="{C0545401-7478-437F-B12E-29AD6592F685}"/>
    <dgm:cxn modelId="{91E76C7F-C9B5-4F7C-BDC6-24E41DD4EB96}" type="presOf" srcId="{32A44376-6783-475A-8ECD-1EC7912FB6FF}" destId="{C5E31A59-A9EE-4C49-B73D-2F776A5A336E}" srcOrd="0" destOrd="0" presId="urn:microsoft.com/office/officeart/2005/8/layout/hierarchy1"/>
    <dgm:cxn modelId="{1F688364-63F6-4644-8958-7BE43F22F0EF}" type="presOf" srcId="{29D0A8B4-A617-4410-8CD9-434B07A5D37D}" destId="{C032D67D-90DB-40F0-8D8C-BCE976294C17}" srcOrd="0" destOrd="0" presId="urn:microsoft.com/office/officeart/2005/8/layout/hierarchy1"/>
    <dgm:cxn modelId="{AF792ED2-27B6-4247-8020-BADD4824E750}" srcId="{06536786-F7FF-45FE-95F2-A990DF02C3F6}" destId="{9A702E3E-0D4F-4E3D-8BBD-30DA6F187337}" srcOrd="2" destOrd="0" parTransId="{065413D8-652B-4017-B8F4-852AB0491DE3}" sibTransId="{71415E2F-1CEF-4627-B4AF-9E1D534D4A3B}"/>
    <dgm:cxn modelId="{0C87380E-514F-49BE-AA60-E9945C45F694}" type="presOf" srcId="{388B7E2B-FF2B-43EF-B49C-714EB07AF2FC}" destId="{DD355C56-331F-4E50-A390-6E75B9FFF46C}" srcOrd="0" destOrd="0" presId="urn:microsoft.com/office/officeart/2005/8/layout/hierarchy1"/>
    <dgm:cxn modelId="{12BC74E9-867A-499F-BEB5-BD1261AA29F1}" srcId="{A8BF957B-E9DC-4030-98FA-684CE7DD6DCF}" destId="{C7FA5F73-0C88-47FC-A4F5-C21500A151D8}" srcOrd="0" destOrd="0" parTransId="{1B0A7F12-F811-41DA-A75F-F66A602DF629}" sibTransId="{9984FA5F-E934-4F49-8C25-8F8FBA8EDED0}"/>
    <dgm:cxn modelId="{DDA48E8F-3B0A-429A-A9AE-5BAF3E187471}" srcId="{06536786-F7FF-45FE-95F2-A990DF02C3F6}" destId="{1E8408AE-BA15-416B-B82F-762185074AB2}" srcOrd="7" destOrd="0" parTransId="{AA0D1275-7A15-4BA4-8448-8B22A6E33DB8}" sibTransId="{657CACDE-6783-4D1E-B157-6B384E817FA0}"/>
    <dgm:cxn modelId="{316E5119-FC81-41DA-8726-658733432CF2}" type="presOf" srcId="{B5726753-64C6-46B3-AC3E-AD817083672E}" destId="{C56E3EAA-C591-4A32-9BB1-9B0CA31BAF79}" srcOrd="0" destOrd="0" presId="urn:microsoft.com/office/officeart/2005/8/layout/hierarchy1"/>
    <dgm:cxn modelId="{BB03AC7C-7467-4649-84B2-943518F11601}" type="presOf" srcId="{5F3F5358-6FA7-4DE9-8142-0E02601D4002}" destId="{55E3AD7A-197B-4D03-B31B-C288BC9A8A64}" srcOrd="0" destOrd="0" presId="urn:microsoft.com/office/officeart/2005/8/layout/hierarchy1"/>
    <dgm:cxn modelId="{C479211D-2B68-4635-96CC-F12849751C17}" type="presOf" srcId="{DD197E61-2BC9-4AEA-8693-57A15A225244}" destId="{CEA9FEC6-2912-4BFD-B6FD-7D73AB126048}" srcOrd="0" destOrd="0" presId="urn:microsoft.com/office/officeart/2005/8/layout/hierarchy1"/>
    <dgm:cxn modelId="{8D2C0935-7E7A-482F-9D08-3AF873256979}" srcId="{5039FD69-8DA8-4EE8-854B-491B3559AF3F}" destId="{B8C2F10D-7B9E-4821-9401-6E0BD18C2D42}" srcOrd="2" destOrd="0" parTransId="{E61F5339-162C-4416-9FA8-E040A5BA3825}" sibTransId="{A19A05F6-D4D1-4A3C-8070-6305CB0C231F}"/>
    <dgm:cxn modelId="{23159402-6348-4B90-9608-345F4F29A9A1}" srcId="{C7FA5F73-0C88-47FC-A4F5-C21500A151D8}" destId="{439AFB0D-2424-439F-82F8-17ABF2782A4D}" srcOrd="0" destOrd="0" parTransId="{32A44376-6783-475A-8ECD-1EC7912FB6FF}" sibTransId="{533498FB-CF22-4A71-8387-97B463C35AC9}"/>
    <dgm:cxn modelId="{73A694CA-B115-434C-9EEA-2446BFB24B90}" type="presOf" srcId="{CBCC7A29-AD99-4886-89E9-FC0BF4750BFD}" destId="{71BAF74E-5F77-475D-83B0-5C3FD45A9CAB}" srcOrd="0" destOrd="0" presId="urn:microsoft.com/office/officeart/2005/8/layout/hierarchy1"/>
    <dgm:cxn modelId="{4D3AA91B-0F71-44FA-8289-F274280F4D3F}" srcId="{F734B3CE-E7D5-4821-A357-340E93E8A31B}" destId="{F82A63B1-517A-4456-B6BA-9D21653331E1}" srcOrd="0" destOrd="0" parTransId="{07E13DBC-F972-4A4D-BA0F-6F11AF343170}" sibTransId="{8D8C4E58-CC12-4EC6-A857-4F1E482B2F29}"/>
    <dgm:cxn modelId="{F0BADE58-809E-4DF0-B993-2AE32CE27D90}" type="presOf" srcId="{8912EBA9-D67C-401B-A057-52829442170A}" destId="{EB13F16E-CD1D-406F-AE1B-A345BF86F851}" srcOrd="0" destOrd="0" presId="urn:microsoft.com/office/officeart/2005/8/layout/hierarchy1"/>
    <dgm:cxn modelId="{CFD5D6A4-6E2B-4555-B703-20A752973C9E}" type="presOf" srcId="{F2627303-5827-4066-B80D-77CF5C9E2633}" destId="{A0344152-E760-43FD-BB5D-39C5FA87CDEE}" srcOrd="0" destOrd="0" presId="urn:microsoft.com/office/officeart/2005/8/layout/hierarchy1"/>
    <dgm:cxn modelId="{0C459ED1-E1C6-46CB-93F4-0C039F627404}" type="presOf" srcId="{F29BCC2C-6550-4AC6-8814-66B89BF14EF9}" destId="{81D4E53E-0227-486A-9CF1-754DC99D39CD}" srcOrd="0" destOrd="0" presId="urn:microsoft.com/office/officeart/2005/8/layout/hierarchy1"/>
    <dgm:cxn modelId="{74A78397-F8E7-4262-9672-100183C2B61F}" srcId="{FB132406-35DF-4CD9-BC4B-1F91F3563D5D}" destId="{28B690C5-E831-40F2-9F20-E9C06F122285}" srcOrd="0" destOrd="0" parTransId="{6E38ED2E-AA33-455D-9FCB-13028D5CEB4A}" sibTransId="{191CFDCE-B796-4323-98B7-E34198CD7FB4}"/>
    <dgm:cxn modelId="{53610ACE-E0F0-4BAE-807A-041C58FF27C4}" srcId="{5258F372-97D6-4D5C-887C-80793CBBB18B}" destId="{29D0A8B4-A617-4410-8CD9-434B07A5D37D}" srcOrd="0" destOrd="0" parTransId="{883333FD-DE48-4E59-B15D-9F587045F6D9}" sibTransId="{E05B8812-F701-4060-9657-49E29F895D78}"/>
    <dgm:cxn modelId="{4CEF5402-9D02-468F-B082-BF69A31B0126}" srcId="{28B690C5-E831-40F2-9F20-E9C06F122285}" destId="{1291F739-A403-4562-ACB9-157E728D2910}" srcOrd="0" destOrd="0" parTransId="{B4E0C9BF-4308-421D-9CFF-C4EF2996E433}" sibTransId="{B8944E52-8411-4FB2-8512-C70F048C27A1}"/>
    <dgm:cxn modelId="{386F0580-2709-4407-B3BC-253D478A88D8}" type="presOf" srcId="{F5BF31E8-B10F-4B0E-BF7F-3FA31A62C7A3}" destId="{65437652-D43E-4985-88CA-F3A5F65384E9}" srcOrd="0" destOrd="0" presId="urn:microsoft.com/office/officeart/2005/8/layout/hierarchy1"/>
    <dgm:cxn modelId="{F56BCE01-619A-4778-8B45-4DF96725445D}" type="presOf" srcId="{D70BA74F-5C95-47E1-BE6A-A10A72142E99}" destId="{7D06070B-7B9F-4E2E-B4F7-7C79F80A4F03}" srcOrd="0" destOrd="0" presId="urn:microsoft.com/office/officeart/2005/8/layout/hierarchy1"/>
    <dgm:cxn modelId="{AE9DA393-536D-4DAB-B743-F4241909AF6E}" type="presOf" srcId="{AC2899D9-968C-4F1F-9A4A-F91F24B22D66}" destId="{7DD882BA-A9F8-4EAE-B087-49D7BBD9485E}" srcOrd="0" destOrd="0" presId="urn:microsoft.com/office/officeart/2005/8/layout/hierarchy1"/>
    <dgm:cxn modelId="{A383A723-52F5-4E21-894B-5B4163C36FD7}" type="presOf" srcId="{5D12D465-F298-4E1D-BBDD-196723E22E98}" destId="{908F5EF5-EDF6-4FDC-BECB-EC4F9FB78051}" srcOrd="0" destOrd="0" presId="urn:microsoft.com/office/officeart/2005/8/layout/hierarchy1"/>
    <dgm:cxn modelId="{BFE66451-2AFA-4D96-A664-B54AB754C288}" type="presOf" srcId="{D0450EFA-9B9C-4336-BC64-F1C603A0A3E4}" destId="{4549FB4E-D6C4-4C64-81CF-EE1EEBFB7D8D}" srcOrd="0" destOrd="0" presId="urn:microsoft.com/office/officeart/2005/8/layout/hierarchy1"/>
    <dgm:cxn modelId="{33C80FD5-8F58-4760-8A33-0E6B47BF9904}" srcId="{58CF1EA9-3040-4FE1-B23C-1D644F9FE249}" destId="{84AA312C-4A3B-47F8-BE25-B8EF9AB2C416}" srcOrd="2" destOrd="0" parTransId="{0FF2D4C8-C0C2-44CD-9D7A-A08E8242F878}" sibTransId="{F9FB2B88-9098-4232-9022-18FDBE526AA3}"/>
    <dgm:cxn modelId="{7885AFA9-4806-464E-8B5A-67F9EDD901B5}" type="presOf" srcId="{28B690C5-E831-40F2-9F20-E9C06F122285}" destId="{1BDC6F80-B99D-4889-8F1E-ED21DFBA6CF5}" srcOrd="0" destOrd="0" presId="urn:microsoft.com/office/officeart/2005/8/layout/hierarchy1"/>
    <dgm:cxn modelId="{B5076D2B-7A59-4973-865B-905D24EAB12C}" srcId="{6F244300-A8A6-4376-BCA1-5B562E17BCE8}" destId="{94267814-9C28-4146-A3EE-64B854900E28}" srcOrd="0" destOrd="0" parTransId="{02E23306-B001-4D19-9F20-6BE06A8FA559}" sibTransId="{925DE347-0085-4CBB-AABA-B73527DE69A9}"/>
    <dgm:cxn modelId="{B2FE2C7E-54A7-4934-A3C8-6EF882648960}" srcId="{84AA312C-4A3B-47F8-BE25-B8EF9AB2C416}" destId="{B0D86E0B-1359-4471-A3C9-A3276D181A3C}" srcOrd="1" destOrd="0" parTransId="{D4760A60-1A12-4DEB-B930-0D5E88098148}" sibTransId="{A305E055-47D8-43B2-B4CB-F6BA1B2A28E1}"/>
    <dgm:cxn modelId="{A63C9E8A-FC58-41AD-83EA-4BADBF918FB2}" type="presOf" srcId="{2E0D5684-9384-44A5-B7BF-7DD5D45E9062}" destId="{7032B618-E697-43CD-ACEE-B78276D8F051}" srcOrd="0" destOrd="0" presId="urn:microsoft.com/office/officeart/2005/8/layout/hierarchy1"/>
    <dgm:cxn modelId="{2261E959-3A7C-4886-99A8-9B31B36AF8F4}" type="presOf" srcId="{8292F13E-C285-40C9-9958-161ADA07BE06}" destId="{D28125D2-DD67-4429-855D-66E558EAE520}" srcOrd="0" destOrd="0" presId="urn:microsoft.com/office/officeart/2005/8/layout/hierarchy1"/>
    <dgm:cxn modelId="{29C3162C-D93C-4A42-8FEA-5F40F97C09A3}" type="presOf" srcId="{7951D6CF-BCE5-458A-B4DA-48B43DAF78D7}" destId="{1D3FECD8-5D55-4958-B498-DD57F2565C2F}" srcOrd="0" destOrd="0" presId="urn:microsoft.com/office/officeart/2005/8/layout/hierarchy1"/>
    <dgm:cxn modelId="{FEB21F2A-BB32-4B66-B3DD-6ECB8DC83A09}" srcId="{58CF1EA9-3040-4FE1-B23C-1D644F9FE249}" destId="{F734B3CE-E7D5-4821-A357-340E93E8A31B}" srcOrd="0" destOrd="0" parTransId="{1A310DA8-BDE3-403B-A2DA-9DCD76A05FD8}" sibTransId="{0DFE48B0-36B6-4652-BACA-9FE7AB60E896}"/>
    <dgm:cxn modelId="{6190DCB6-E3F1-4CE3-9B7C-227E52378CE5}" type="presOf" srcId="{B9E0A71E-EB68-497D-979E-5FC52AAD7CFC}" destId="{6A380737-6572-4DE6-86F2-2F98EF9E0099}" srcOrd="0" destOrd="0" presId="urn:microsoft.com/office/officeart/2005/8/layout/hierarchy1"/>
    <dgm:cxn modelId="{5B06E8B7-93B9-46D0-B001-F9EAD78E12F3}" type="presOf" srcId="{48CC897F-7AD7-45DD-BFA7-E45339C8012F}" destId="{5A3B4B85-3ED7-42E9-804F-8AD344DAC54B}" srcOrd="0" destOrd="0" presId="urn:microsoft.com/office/officeart/2005/8/layout/hierarchy1"/>
    <dgm:cxn modelId="{CF1C2673-E11F-4D65-BD56-FE38279DB896}" type="presOf" srcId="{09B28599-E8CE-425C-BB4F-7E4D5725C976}" destId="{40D5027C-1C03-4664-8C83-8EDD8FB48F28}" srcOrd="0" destOrd="0" presId="urn:microsoft.com/office/officeart/2005/8/layout/hierarchy1"/>
    <dgm:cxn modelId="{DFCBB65D-2F3C-40FA-8B9D-B55C692B9EEB}" srcId="{3CADAD94-775D-4514-8DF0-4CE5F6CB6AA4}" destId="{7D513132-5FAC-4260-B2D1-961C173F99D5}" srcOrd="0" destOrd="0" parTransId="{FECF8639-88BC-41E1-A30D-7C3D25ABCB6C}" sibTransId="{7D6D7249-D1F2-4E93-86BE-C4A913E70BE2}"/>
    <dgm:cxn modelId="{72A4B95E-00CC-4DDE-B01C-BCEAA207D2BF}" type="presOf" srcId="{5039FD69-8DA8-4EE8-854B-491B3559AF3F}" destId="{E19A54CF-C809-468C-A1B1-82822F99BE8D}" srcOrd="0" destOrd="0" presId="urn:microsoft.com/office/officeart/2005/8/layout/hierarchy1"/>
    <dgm:cxn modelId="{B782917F-BB8F-479F-9056-6DA7D5540314}" type="presOf" srcId="{4E655408-6772-4E43-9F19-A51C6FA44FB1}" destId="{9762E683-BA8D-4B5E-9F8F-307772777F7C}" srcOrd="0" destOrd="0" presId="urn:microsoft.com/office/officeart/2005/8/layout/hierarchy1"/>
    <dgm:cxn modelId="{D7582FEC-064A-424E-98E7-DF96C961152E}" srcId="{8912EBA9-D67C-401B-A057-52829442170A}" destId="{4FBE50E7-9FD1-4372-8113-52019A1EF649}" srcOrd="0" destOrd="0" parTransId="{89791242-8CD5-4CB2-B820-47A23F483A72}" sibTransId="{6949B054-5792-4AF7-A52C-BF7E7F9026B6}"/>
    <dgm:cxn modelId="{71F2D609-39B3-433B-A911-ADD90937761A}" srcId="{06536786-F7FF-45FE-95F2-A990DF02C3F6}" destId="{4E655408-6772-4E43-9F19-A51C6FA44FB1}" srcOrd="0" destOrd="0" parTransId="{8F83A8F9-BE00-4A43-B090-0A9F1F7D8FE3}" sibTransId="{E2A7BA51-9CAD-4D3F-A24D-921C02DADF86}"/>
    <dgm:cxn modelId="{259B8D05-8B91-47D8-A4A0-CBB96447EC0F}" type="presOf" srcId="{C2C79370-733A-49C9-86CC-A27A1F13EB4F}" destId="{9855562A-D4BB-4CC8-8B02-20330BA71B55}" srcOrd="0" destOrd="0" presId="urn:microsoft.com/office/officeart/2005/8/layout/hierarchy1"/>
    <dgm:cxn modelId="{770B3562-27CD-4C2D-9D1F-973FD931118C}" type="presOf" srcId="{E3645873-B80D-472E-8573-A88AB637A87C}" destId="{C6C59479-43AB-427C-A44E-E3CC6AD32D64}" srcOrd="0" destOrd="0" presId="urn:microsoft.com/office/officeart/2005/8/layout/hierarchy1"/>
    <dgm:cxn modelId="{B27E6D5A-4593-4C8D-87F0-42AAF3B1EED9}" type="presOf" srcId="{F89220F3-2394-4387-AEF2-61F44645493F}" destId="{032DF1F7-2485-405D-8C99-327DD0AEC49A}" srcOrd="0" destOrd="0" presId="urn:microsoft.com/office/officeart/2005/8/layout/hierarchy1"/>
    <dgm:cxn modelId="{F99EEF90-AB57-45F4-9B3D-D5A118B428B1}" srcId="{06536786-F7FF-45FE-95F2-A990DF02C3F6}" destId="{F59D43CB-D3C3-4D78-A6D5-939D4F443014}" srcOrd="5" destOrd="0" parTransId="{C6F5ED85-C9ED-45A0-9ECB-AA0C86E7D32A}" sibTransId="{9B04C10B-3288-4C80-96FD-9198325F393B}"/>
    <dgm:cxn modelId="{3A6E717A-D24B-48A2-9EE7-FC90EC038DB3}" type="presOf" srcId="{5D1CE831-3E65-48C5-B276-476807B3B437}" destId="{108E57E0-D691-4ABE-BED0-25EFC935EE5A}" srcOrd="0" destOrd="0" presId="urn:microsoft.com/office/officeart/2005/8/layout/hierarchy1"/>
    <dgm:cxn modelId="{09C60EFB-9F22-413E-978A-2D84F9444DB3}" srcId="{CF8D59D0-9E2D-45CB-AFE7-46CEBD95DC76}" destId="{5039FD69-8DA8-4EE8-854B-491B3559AF3F}" srcOrd="1" destOrd="0" parTransId="{58FEDD88-15F8-4F2F-B081-3E0140DC2669}" sibTransId="{5B7BFB63-1C14-4B10-88F8-175635329DA9}"/>
    <dgm:cxn modelId="{CBAEF371-9DF6-4EC2-9D9C-9A9C8E9C4E61}" srcId="{3242014D-FA1D-485F-9E59-8857465DB4BB}" destId="{BD8CA7CE-0808-493E-A0A2-939C11CA1347}" srcOrd="0" destOrd="0" parTransId="{5D1CE831-3E65-48C5-B276-476807B3B437}" sibTransId="{B839D51A-CF49-4CEF-B8D4-D8A76E9622F3}"/>
    <dgm:cxn modelId="{54C037E7-2298-468B-912D-217C4D1F0797}" srcId="{3242014D-FA1D-485F-9E59-8857465DB4BB}" destId="{58CF1EA9-3040-4FE1-B23C-1D644F9FE249}" srcOrd="1" destOrd="0" parTransId="{7F61DA88-D810-43BF-A709-748BC0948EAA}" sibTransId="{B63F4FB8-D98B-42A2-A0DF-D686D46E03A5}"/>
    <dgm:cxn modelId="{F5F50D9B-8B93-4405-9F71-53E041A8A233}" srcId="{B8C2F10D-7B9E-4821-9401-6E0BD18C2D42}" destId="{F5BF31E8-B10F-4B0E-BF7F-3FA31A62C7A3}" srcOrd="2" destOrd="0" parTransId="{29CB8E71-F5E2-4D48-9BED-B4C933AAEB53}" sibTransId="{D99690BE-64BD-4C48-A2CB-5B57629C8953}"/>
    <dgm:cxn modelId="{EC7BDBEB-A640-4525-B75E-54C720AB216E}" srcId="{F29BCC2C-6550-4AC6-8814-66B89BF14EF9}" destId="{B4A52FCC-59B5-43E1-B88C-914BA49747DE}" srcOrd="0" destOrd="0" parTransId="{71346AD5-211E-42A8-A1F0-14E72482BFA6}" sibTransId="{8E74B5F7-BD8B-4700-8FE0-1B69E6D83EB1}"/>
    <dgm:cxn modelId="{4B6E6CE0-F726-4531-B8A0-D9D3FDB48E99}" srcId="{B8C2F10D-7B9E-4821-9401-6E0BD18C2D42}" destId="{298AB2BD-C544-41B7-B839-0A99F39773E7}" srcOrd="1" destOrd="0" parTransId="{1136456D-5169-41BD-AB06-F16F8AB13C34}" sibTransId="{3B2122A6-DE1E-414B-BFAC-D05A3B908505}"/>
    <dgm:cxn modelId="{F04E7231-69CA-40F4-9674-48625384F36B}" type="presOf" srcId="{89791242-8CD5-4CB2-B820-47A23F483A72}" destId="{EC70468B-B379-4F52-AC7A-39FBA51A2872}" srcOrd="0" destOrd="0" presId="urn:microsoft.com/office/officeart/2005/8/layout/hierarchy1"/>
    <dgm:cxn modelId="{6AA701C4-2442-41D3-8D91-7B67A80817DD}" type="presOf" srcId="{38D0AC6E-E3AA-4D08-B662-2A244EE25C48}" destId="{21C83CAF-32FD-4041-8FBC-23CD2AB843CC}" srcOrd="0" destOrd="0" presId="urn:microsoft.com/office/officeart/2005/8/layout/hierarchy1"/>
    <dgm:cxn modelId="{93252F94-F586-4691-A226-4E3347B02B16}" srcId="{8292F13E-C285-40C9-9958-161ADA07BE06}" destId="{5258F372-97D6-4D5C-887C-80793CBBB18B}" srcOrd="0" destOrd="0" parTransId="{5161B61A-EC8F-4D9E-9D72-3C4A6C08803A}" sibTransId="{A5723946-4F21-4C20-8E77-9751814782E4}"/>
    <dgm:cxn modelId="{6B037CE1-4FD5-48CF-95B8-F5C72DC045C0}" type="presOf" srcId="{873988DC-EDF0-461A-941D-A9F5BC984360}" destId="{6485F1DC-37A9-409B-BC5B-1FA622BF13CE}" srcOrd="0" destOrd="0" presId="urn:microsoft.com/office/officeart/2005/8/layout/hierarchy1"/>
    <dgm:cxn modelId="{24CC388B-FE88-4A51-B1EC-ED38BD804FED}" type="presOf" srcId="{3242014D-FA1D-485F-9E59-8857465DB4BB}" destId="{BE591564-3211-4A04-A649-D397424BB649}" srcOrd="0" destOrd="0" presId="urn:microsoft.com/office/officeart/2005/8/layout/hierarchy1"/>
    <dgm:cxn modelId="{970A0918-786A-4A40-9E30-A0BB49C6B85C}" srcId="{CF8D59D0-9E2D-45CB-AFE7-46CEBD95DC76}" destId="{3242014D-FA1D-485F-9E59-8857465DB4BB}" srcOrd="0" destOrd="0" parTransId="{11C6218B-9C00-4848-BB3C-FD0CD3C0E1E2}" sibTransId="{0F238C13-3D08-4449-B880-5D258B22B4E4}"/>
    <dgm:cxn modelId="{D2B0E55F-B847-43C6-8D8E-A1ACB407BD35}" type="presOf" srcId="{7416876E-F261-4EB7-BD65-A8B7A524BAEA}" destId="{DFD29D4A-D6B9-4E03-8713-E60A91F2A190}" srcOrd="0" destOrd="0" presId="urn:microsoft.com/office/officeart/2005/8/layout/hierarchy1"/>
    <dgm:cxn modelId="{3F583C08-4C77-42C1-A456-CB57371F60D3}" type="presOf" srcId="{29F42304-875A-4D6F-976A-27934C68636C}" destId="{0B7E0889-CA2C-49AA-B351-6F139F82CA84}" srcOrd="0" destOrd="0" presId="urn:microsoft.com/office/officeart/2005/8/layout/hierarchy1"/>
    <dgm:cxn modelId="{A6EF0A12-3713-4929-9AC2-EEDC6B9A518E}" type="presOf" srcId="{FECF8639-88BC-41E1-A30D-7C3D25ABCB6C}" destId="{AE6107DE-8ACE-4B44-930D-97DBF851B683}" srcOrd="0" destOrd="0" presId="urn:microsoft.com/office/officeart/2005/8/layout/hierarchy1"/>
    <dgm:cxn modelId="{0B13A7A4-7D54-4EA0-A6D7-4B55D86AD4E0}" type="presOf" srcId="{15E7A2F7-1BB7-41EB-A3EB-CB5D7FA7FDE6}" destId="{6254354C-4176-41C2-B2E7-06D162E2AC5E}" srcOrd="0" destOrd="0" presId="urn:microsoft.com/office/officeart/2005/8/layout/hierarchy1"/>
    <dgm:cxn modelId="{95C66F40-3E23-4B2C-B3AD-71A9C86B389D}" type="presOf" srcId="{02E23306-B001-4D19-9F20-6BE06A8FA559}" destId="{A44C3489-632F-450E-8419-94D9ECE3D43E}" srcOrd="0" destOrd="0" presId="urn:microsoft.com/office/officeart/2005/8/layout/hierarchy1"/>
    <dgm:cxn modelId="{F317E0C0-9B99-46CD-835D-84BE5A7251FC}" type="presOf" srcId="{29CB8E71-F5E2-4D48-9BED-B4C933AAEB53}" destId="{FB49C436-C1E5-49C7-938F-C40412275F2E}" srcOrd="0" destOrd="0" presId="urn:microsoft.com/office/officeart/2005/8/layout/hierarchy1"/>
    <dgm:cxn modelId="{8A776316-1C58-4126-A675-3F4A5AA0D8FE}" type="presOf" srcId="{298AB2BD-C544-41B7-B839-0A99F39773E7}" destId="{6FAD26D0-DB3B-48DD-B7E8-35D41CA3DB3D}" srcOrd="0" destOrd="0" presId="urn:microsoft.com/office/officeart/2005/8/layout/hierarchy1"/>
    <dgm:cxn modelId="{24DEF82B-E952-497F-8508-E17815614CD2}" type="presOf" srcId="{BD8CA7CE-0808-493E-A0A2-939C11CA1347}" destId="{2B3E721E-3281-48DA-B90D-01CB6048A6D1}" srcOrd="0" destOrd="0" presId="urn:microsoft.com/office/officeart/2005/8/layout/hierarchy1"/>
    <dgm:cxn modelId="{025CCBD7-9965-46B3-B99F-371518439106}" srcId="{A8BF957B-E9DC-4030-98FA-684CE7DD6DCF}" destId="{D70BA74F-5C95-47E1-BE6A-A10A72142E99}" srcOrd="2" destOrd="0" parTransId="{2BDFA43F-BB71-4404-8E51-B3C7149BA451}" sibTransId="{69761070-91D0-4A93-B2B8-709B1CC78B28}"/>
    <dgm:cxn modelId="{FCFF929F-F997-41B7-A988-DA20FF27CF1F}" type="presOf" srcId="{73511EB6-CD29-47B1-8078-840D1AE245D9}" destId="{9ADBA7DA-AD78-4473-B1CE-AA5531176838}" srcOrd="0" destOrd="0" presId="urn:microsoft.com/office/officeart/2005/8/layout/hierarchy1"/>
    <dgm:cxn modelId="{3AF2DD98-42A9-482F-9D33-6C80F04CF202}" type="presOf" srcId="{71346AD5-211E-42A8-A1F0-14E72482BFA6}" destId="{C8B4C666-EB90-4014-89F6-E9FC8657B89A}" srcOrd="0" destOrd="0" presId="urn:microsoft.com/office/officeart/2005/8/layout/hierarchy1"/>
    <dgm:cxn modelId="{7047D61C-F119-4440-AAF9-EB201510F951}" type="presOf" srcId="{7F61DA88-D810-43BF-A709-748BC0948EAA}" destId="{619A86F0-176F-4D3A-932A-B482914BE0E5}" srcOrd="0" destOrd="0" presId="urn:microsoft.com/office/officeart/2005/8/layout/hierarchy1"/>
    <dgm:cxn modelId="{63D3F13F-0CD6-4EE5-B343-EF584E01F807}" type="presOf" srcId="{3CADAD94-775D-4514-8DF0-4CE5F6CB6AA4}" destId="{A003B66F-C851-470E-BB3B-41D511FA3B3D}" srcOrd="0" destOrd="0" presId="urn:microsoft.com/office/officeart/2005/8/layout/hierarchy1"/>
    <dgm:cxn modelId="{833F38D4-1A3C-4500-B560-5C805E43C158}" type="presOf" srcId="{1F115556-4FDC-4ACA-8336-8FA1CB15E72C}" destId="{D486F580-351C-4235-A0E1-7406C5AA5BF5}" srcOrd="0" destOrd="0" presId="urn:microsoft.com/office/officeart/2005/8/layout/hierarchy1"/>
    <dgm:cxn modelId="{2D9F1602-673D-47DA-97FC-66F4D3A530DE}" type="presOf" srcId="{9912E43F-4791-41FD-BBFC-F88243619721}" destId="{91A86A27-5439-428D-8F3A-9BD604102092}" srcOrd="0" destOrd="0" presId="urn:microsoft.com/office/officeart/2005/8/layout/hierarchy1"/>
    <dgm:cxn modelId="{D5D46D4D-B023-4B11-B433-2D32EE27E7A5}" srcId="{73511EB6-CD29-47B1-8078-840D1AE245D9}" destId="{8292F13E-C285-40C9-9958-161ADA07BE06}" srcOrd="0" destOrd="0" parTransId="{38D0AC6E-E3AA-4D08-B662-2A244EE25C48}" sibTransId="{ECEB99BE-E0FD-40AE-9559-05728952A9E7}"/>
    <dgm:cxn modelId="{8E7B8A4F-AB9F-4E6F-9E16-F6C5A727B886}" type="presOf" srcId="{FB132406-35DF-4CD9-BC4B-1F91F3563D5D}" destId="{E4A5767D-E519-45DF-B8D7-ED6B48AA52B8}" srcOrd="0" destOrd="0" presId="urn:microsoft.com/office/officeart/2005/8/layout/hierarchy1"/>
    <dgm:cxn modelId="{24B095F9-D717-439B-B774-B0A3C00E3459}" type="presOf" srcId="{58CF1EA9-3040-4FE1-B23C-1D644F9FE249}" destId="{C5C7E28F-670D-431A-B987-388D878A4B36}" srcOrd="0" destOrd="0" presId="urn:microsoft.com/office/officeart/2005/8/layout/hierarchy1"/>
    <dgm:cxn modelId="{E415401B-E860-461C-BAE8-F0FD6E19DBE9}" type="presOf" srcId="{34C1ADEF-C61C-41CD-B2D3-F3C471B47A25}" destId="{B6399D3F-A90E-4DF8-8EB6-00FBF3E9D1C6}" srcOrd="0" destOrd="0" presId="urn:microsoft.com/office/officeart/2005/8/layout/hierarchy1"/>
    <dgm:cxn modelId="{281CABD5-8735-46B3-AAEB-C7CB8CA8E25C}" type="presOf" srcId="{F734B3CE-E7D5-4821-A357-340E93E8A31B}" destId="{E969D132-0865-424D-BB2B-A6EFA012F825}" srcOrd="0" destOrd="0" presId="urn:microsoft.com/office/officeart/2005/8/layout/hierarchy1"/>
    <dgm:cxn modelId="{D9CF72D8-C669-4196-8375-436C10A28C8A}" type="presOf" srcId="{B8C2F10D-7B9E-4821-9401-6E0BD18C2D42}" destId="{EECD5D4B-DC7D-4BBC-B619-54222B69E395}" srcOrd="0" destOrd="0" presId="urn:microsoft.com/office/officeart/2005/8/layout/hierarchy1"/>
    <dgm:cxn modelId="{33C76419-1DF4-4EA1-A3A1-C76E1E8CF628}" type="presOf" srcId="{4FBE50E7-9FD1-4372-8113-52019A1EF649}" destId="{F74D4146-C993-40CA-91D6-3BC1422E7522}" srcOrd="0" destOrd="0" presId="urn:microsoft.com/office/officeart/2005/8/layout/hierarchy1"/>
    <dgm:cxn modelId="{F828C173-1200-4E67-B37A-AFCF01B45BF5}" type="presOf" srcId="{B4E0C9BF-4308-421D-9CFF-C4EF2996E433}" destId="{5A771252-BEA2-48F3-9C27-3E44A2994A02}" srcOrd="0" destOrd="0" presId="urn:microsoft.com/office/officeart/2005/8/layout/hierarchy1"/>
    <dgm:cxn modelId="{82C1C6AB-70A7-4EA9-AC7B-AEA3215E198C}" type="presOf" srcId="{25CEA2A5-3E5C-49CC-8401-33D386BAEB4B}" destId="{4FC1FC3A-964A-4DA9-A5AD-B26E0B83BEFF}" srcOrd="0" destOrd="0" presId="urn:microsoft.com/office/officeart/2005/8/layout/hierarchy1"/>
    <dgm:cxn modelId="{D26FE68C-E78D-419A-8DB3-F6BE3F73BA22}" srcId="{BD8CA7CE-0808-493E-A0A2-939C11CA1347}" destId="{A8B6EDC7-AD75-4C74-B92F-64A3E405E4D7}" srcOrd="0" destOrd="0" parTransId="{70311944-DAEB-4F7E-963F-7F0B97662423}" sibTransId="{CC2D487A-54D4-4402-8CC6-3172836BE5C8}"/>
    <dgm:cxn modelId="{977072F3-D34F-4D04-9882-095A8C0E6CE4}" type="presOf" srcId="{CF8D59D0-9E2D-45CB-AFE7-46CEBD95DC76}" destId="{41CD88AF-E090-47E3-960C-DF7201099FD8}" srcOrd="0" destOrd="0" presId="urn:microsoft.com/office/officeart/2005/8/layout/hierarchy1"/>
    <dgm:cxn modelId="{73FA64A2-1147-462C-95E9-B63AF47128B5}" type="presOf" srcId="{F82A63B1-517A-4456-B6BA-9D21653331E1}" destId="{1E7168F6-4A64-48FD-909F-83070BF80091}" srcOrd="0" destOrd="0" presId="urn:microsoft.com/office/officeart/2005/8/layout/hierarchy1"/>
    <dgm:cxn modelId="{FBCC4FC8-A804-48B8-B8F3-4C581B026AF0}" srcId="{D70BA74F-5C95-47E1-BE6A-A10A72142E99}" destId="{9912E43F-4791-41FD-BBFC-F88243619721}" srcOrd="0" destOrd="0" parTransId="{48CC897F-7AD7-45DD-BFA7-E45339C8012F}" sibTransId="{00E8BA23-4901-42AD-B8A6-54B5FE3EBFE6}"/>
    <dgm:cxn modelId="{88BA7E1A-D54F-4B53-BADB-DCC7611503A8}" srcId="{5039FD69-8DA8-4EE8-854B-491B3559AF3F}" destId="{F89220F3-2394-4387-AEF2-61F44645493F}" srcOrd="1" destOrd="0" parTransId="{5D12D465-F298-4E1D-BBDD-196723E22E98}" sibTransId="{9B077475-00FF-4118-A69D-830B8BD0B3EE}"/>
    <dgm:cxn modelId="{2BE31B96-748D-4933-ACC7-51AA8660C631}" srcId="{6F244300-A8A6-4376-BCA1-5B562E17BCE8}" destId="{B5726753-64C6-46B3-AC3E-AD817083672E}" srcOrd="2" destOrd="0" parTransId="{1F115556-4FDC-4ACA-8336-8FA1CB15E72C}" sibTransId="{40FAD051-7B9B-498F-86E1-DDAB2489A610}"/>
    <dgm:cxn modelId="{C4E463C2-F747-465F-906E-9794F35549CF}" type="presOf" srcId="{1136456D-5169-41BD-AB06-F16F8AB13C34}" destId="{DEE4C359-3448-4023-A97C-DAF316ED8968}" srcOrd="0" destOrd="0" presId="urn:microsoft.com/office/officeart/2005/8/layout/hierarchy1"/>
    <dgm:cxn modelId="{10DEA9AE-BB6B-45CF-8D4E-A9C30576F8D7}" srcId="{B8C2F10D-7B9E-4821-9401-6E0BD18C2D42}" destId="{73511EB6-CD29-47B1-8078-840D1AE245D9}" srcOrd="0" destOrd="0" parTransId="{43BB0635-CCEC-42B7-AA20-C33C6339A485}" sibTransId="{403E98D0-047C-4925-BDEB-188E3571EA1A}"/>
    <dgm:cxn modelId="{77E73005-8187-40EA-B771-9B82E6579E8D}" srcId="{A8BF957B-E9DC-4030-98FA-684CE7DD6DCF}" destId="{3CADAD94-775D-4514-8DF0-4CE5F6CB6AA4}" srcOrd="1" destOrd="0" parTransId="{873988DC-EDF0-461A-941D-A9F5BC984360}" sibTransId="{34FE29E6-A4A5-4804-8F41-30570FFAE7C0}"/>
    <dgm:cxn modelId="{1C6FEE1D-79CC-40D8-9364-1A160CB228BC}" type="presOf" srcId="{E61F5339-162C-4416-9FA8-E040A5BA3825}" destId="{F4028B1C-3BA9-4657-A2B6-34636AD92DD3}" srcOrd="0" destOrd="0" presId="urn:microsoft.com/office/officeart/2005/8/layout/hierarchy1"/>
    <dgm:cxn modelId="{56F48CF8-93F4-4472-A8BD-5A07F2046F86}" type="presOf" srcId="{6E38ED2E-AA33-455D-9FCB-13028D5CEB4A}" destId="{FB702085-1673-4BCF-AD42-DD3838F2FA9F}" srcOrd="0" destOrd="0" presId="urn:microsoft.com/office/officeart/2005/8/layout/hierarchy1"/>
    <dgm:cxn modelId="{D6DA695C-2450-4152-BB52-B8AEBD3342F9}" type="presOf" srcId="{00ADC56A-E3C1-4F7F-845A-4D76AFBE0BCD}" destId="{D61A9FF0-EE0C-4A59-AB15-075F9337EFC6}" srcOrd="0" destOrd="0" presId="urn:microsoft.com/office/officeart/2005/8/layout/hierarchy1"/>
    <dgm:cxn modelId="{861F7B75-FE80-4C13-B600-D82C4E986137}" type="presOf" srcId="{43BB0635-CCEC-42B7-AA20-C33C6339A485}" destId="{BB72DB59-4145-47F6-AA5E-D131B056C2A2}" srcOrd="0" destOrd="0" presId="urn:microsoft.com/office/officeart/2005/8/layout/hierarchy1"/>
    <dgm:cxn modelId="{AF3A74B3-C8B6-4A89-83BE-392CD450577C}" type="presOf" srcId="{B0D86E0B-1359-4471-A3C9-A3276D181A3C}" destId="{D4DBAAB1-FB0E-42C0-A2C8-A0B430431735}" srcOrd="0" destOrd="0" presId="urn:microsoft.com/office/officeart/2005/8/layout/hierarchy1"/>
    <dgm:cxn modelId="{A1937D02-EDFD-43D5-B9F7-77D2F3B209D5}" type="presOf" srcId="{B4A52FCC-59B5-43E1-B88C-914BA49747DE}" destId="{4DE7C719-EC15-476C-A609-C4349636068C}" srcOrd="0" destOrd="0" presId="urn:microsoft.com/office/officeart/2005/8/layout/hierarchy1"/>
    <dgm:cxn modelId="{FAE3A559-419B-40FF-9028-A710E30306A1}" srcId="{06536786-F7FF-45FE-95F2-A990DF02C3F6}" destId="{C5945A14-84FC-4956-A4E6-8036FCB88458}" srcOrd="4" destOrd="0" parTransId="{15E7A2F7-1BB7-41EB-A3EB-CB5D7FA7FDE6}" sibTransId="{9CB92644-6264-49E7-BDD0-0CF9C4B628DA}"/>
    <dgm:cxn modelId="{E1CE967D-3656-4C6A-9CC6-CAD7F14A46A2}" type="presOf" srcId="{A8BF957B-E9DC-4030-98FA-684CE7DD6DCF}" destId="{581BEE5C-38A3-4617-85EA-1ECBF8698A0A}" srcOrd="0" destOrd="0" presId="urn:microsoft.com/office/officeart/2005/8/layout/hierarchy1"/>
    <dgm:cxn modelId="{35681F04-684B-425E-B540-3DC85CAA9FE4}" type="presOf" srcId="{232B7420-656D-4A58-A6C0-A9BE875CAB5D}" destId="{7F59A590-83E6-49EB-8294-168C6F34200E}" srcOrd="0" destOrd="0" presId="urn:microsoft.com/office/officeart/2005/8/layout/hierarchy1"/>
    <dgm:cxn modelId="{709945F6-CD52-45FF-B2E1-66C31049868C}" type="presOf" srcId="{C6F5ED85-C9ED-45A0-9ECB-AA0C86E7D32A}" destId="{045D58B2-7DB0-411B-863A-09B1938F2683}" srcOrd="0" destOrd="0" presId="urn:microsoft.com/office/officeart/2005/8/layout/hierarchy1"/>
    <dgm:cxn modelId="{7424C75C-E101-4578-B9EE-D0B16BA10753}" type="presOf" srcId="{F24CF7B4-A223-4D53-9A72-297615D0DFE6}" destId="{6292979D-7F8C-414F-A906-3B129E80DBF3}" srcOrd="0" destOrd="0" presId="urn:microsoft.com/office/officeart/2005/8/layout/hierarchy1"/>
    <dgm:cxn modelId="{CDC65390-F7CC-472B-868C-590D45A59575}" srcId="{D0450EFA-9B9C-4336-BC64-F1C603A0A3E4}" destId="{93D9F9E4-64A4-4154-A1AD-19A11525135D}" srcOrd="0" destOrd="0" parTransId="{7416876E-F261-4EB7-BD65-A8B7A524BAEA}" sibTransId="{FBE05AFE-699B-46C2-B91B-71DA0F01A75D}"/>
    <dgm:cxn modelId="{B24A4DC7-9A18-4E82-A914-D3CE64CD77A3}" type="presOf" srcId="{C79DC0AC-9A19-46D7-8906-985C43837D13}" destId="{35701AA6-D055-450D-95A8-98A4565CBE93}" srcOrd="0" destOrd="0" presId="urn:microsoft.com/office/officeart/2005/8/layout/hierarchy1"/>
    <dgm:cxn modelId="{7CB52E4C-1F38-469A-BAFE-E7E7739C616A}" srcId="{06536786-F7FF-45FE-95F2-A990DF02C3F6}" destId="{A8BF957B-E9DC-4030-98FA-684CE7DD6DCF}" srcOrd="3" destOrd="0" parTransId="{232B7420-656D-4A58-A6C0-A9BE875CAB5D}" sibTransId="{F3471CBE-8776-4A00-9A8B-412492509705}"/>
    <dgm:cxn modelId="{21D40A54-1D51-4660-B187-6AF4A3422A43}" srcId="{58CF1EA9-3040-4FE1-B23C-1D644F9FE249}" destId="{E3645873-B80D-472E-8573-A88AB637A87C}" srcOrd="1" destOrd="0" parTransId="{388B7E2B-FF2B-43EF-B49C-714EB07AF2FC}" sibTransId="{5CCBCA19-41A4-4704-814A-B8D63A653046}"/>
    <dgm:cxn modelId="{A7E5CF59-85A0-4230-8B13-76B3717B6564}" srcId="{6F244300-A8A6-4376-BCA1-5B562E17BCE8}" destId="{CF8D59D0-9E2D-45CB-AFE7-46CEBD95DC76}" srcOrd="1" destOrd="0" parTransId="{09B28599-E8CE-425C-BB4F-7E4D5725C976}" sibTransId="{03BD2C76-D1FD-4734-BA38-6E5D9E30B1CB}"/>
    <dgm:cxn modelId="{AACFEB4F-C0CA-4471-95D1-0BCADDAC0863}" type="presOf" srcId="{0FF2D4C8-C0C2-44CD-9D7A-A08E8242F878}" destId="{00B85270-80B3-40BC-8A48-9A3C3C2308BE}" srcOrd="0" destOrd="0" presId="urn:microsoft.com/office/officeart/2005/8/layout/hierarchy1"/>
    <dgm:cxn modelId="{9C906ABF-E799-4F87-8EAE-1D487D1177AC}" srcId="{5039FD69-8DA8-4EE8-854B-491B3559AF3F}" destId="{F29BCC2C-6550-4AC6-8814-66B89BF14EF9}" srcOrd="0" destOrd="0" parTransId="{CC5D458E-D6A5-4E85-ACC1-672E16352610}" sibTransId="{66A8CFA6-E325-4CA4-BB66-CD321B9BDA84}"/>
    <dgm:cxn modelId="{3EB55BBF-4A35-4E47-8B44-BF6EB0A54D28}" type="presOf" srcId="{D4760A60-1A12-4DEB-B930-0D5E88098148}" destId="{733A2CD6-D412-433B-BFD9-402C00831D66}" srcOrd="0" destOrd="0" presId="urn:microsoft.com/office/officeart/2005/8/layout/hierarchy1"/>
    <dgm:cxn modelId="{DDEAB118-9F76-42D6-A1A2-DE64B7DBEE06}" type="presOf" srcId="{37676D7B-5785-446B-91FA-0BDED2B21A69}" destId="{F04343A9-9F09-4C16-A353-7D14602BC7ED}" srcOrd="0" destOrd="0" presId="urn:microsoft.com/office/officeart/2005/8/layout/hierarchy1"/>
    <dgm:cxn modelId="{78AD8F34-0ECB-4003-831D-DF1C3E0B5E32}" srcId="{F5BF31E8-B10F-4B0E-BF7F-3FA31A62C7A3}" destId="{132E7BA2-3350-4199-9B9D-0CC65900607C}" srcOrd="0" destOrd="0" parTransId="{34C1ADEF-C61C-41CD-B2D3-F3C471B47A25}" sibTransId="{F21ED34F-CB12-4699-B698-704CC25C8288}"/>
    <dgm:cxn modelId="{9FBE81DD-FB66-4229-89F5-F25E3D721D79}" type="presOf" srcId="{6F244300-A8A6-4376-BCA1-5B562E17BCE8}" destId="{7F65C886-B6A3-47E2-BA6E-032505B28436}" srcOrd="0" destOrd="0" presId="urn:microsoft.com/office/officeart/2005/8/layout/hierarchy1"/>
    <dgm:cxn modelId="{EEBDC36B-9F57-4B6C-A73F-8E104ECA0B88}" type="presOf" srcId="{93D9F9E4-64A4-4154-A1AD-19A11525135D}" destId="{A8A3E30F-32FF-4A3C-9C38-150287953C65}" srcOrd="0" destOrd="0" presId="urn:microsoft.com/office/officeart/2005/8/layout/hierarchy1"/>
    <dgm:cxn modelId="{4A5288CF-4B6D-436D-80B2-525C4EFC847C}" type="presOf" srcId="{1A310DA8-BDE3-403B-A2DA-9DCD76A05FD8}" destId="{4BACEFB4-8072-4047-AA8E-004D3B50F9D3}" srcOrd="0" destOrd="0" presId="urn:microsoft.com/office/officeart/2005/8/layout/hierarchy1"/>
    <dgm:cxn modelId="{2055BBDA-142A-4452-A487-53FEE6E1181F}" type="presOf" srcId="{07E13DBC-F972-4A4D-BA0F-6F11AF343170}" destId="{988AA487-5747-4B68-9F86-E09513F4E8DE}" srcOrd="0" destOrd="0" presId="urn:microsoft.com/office/officeart/2005/8/layout/hierarchy1"/>
    <dgm:cxn modelId="{C5997F44-C7A7-44E0-9F8C-FB9D5B300D69}" type="presOf" srcId="{06536786-F7FF-45FE-95F2-A990DF02C3F6}" destId="{15185A5B-688C-4504-B0F1-79E1D4E116DE}" srcOrd="0" destOrd="0" presId="urn:microsoft.com/office/officeart/2005/8/layout/hierarchy1"/>
    <dgm:cxn modelId="{962EAA49-F5AE-4F4F-897B-7CA07300FAA2}" srcId="{84AA312C-4A3B-47F8-BE25-B8EF9AB2C416}" destId="{D0450EFA-9B9C-4336-BC64-F1C603A0A3E4}" srcOrd="0" destOrd="0" parTransId="{F2627303-5827-4066-B80D-77CF5C9E2633}" sibTransId="{0DFCB65C-0B80-4023-96BA-FC560F03E4C4}"/>
    <dgm:cxn modelId="{DDFC5C8F-EEAC-4C2F-B509-417701E06010}" type="presOf" srcId="{CC5D458E-D6A5-4E85-ACC1-672E16352610}" destId="{976E18FD-31DC-4B5E-90B2-D655D274F655}" srcOrd="0" destOrd="0" presId="urn:microsoft.com/office/officeart/2005/8/layout/hierarchy1"/>
    <dgm:cxn modelId="{A9F028EF-2CAB-42D4-AF7F-BE11E2372606}" type="presOf" srcId="{B1EFF8C8-AE56-404C-A2A0-C434F9E73508}" destId="{69F9F928-190E-455F-A2F4-8A40C2110B76}" srcOrd="0" destOrd="0" presId="urn:microsoft.com/office/officeart/2005/8/layout/hierarchy1"/>
    <dgm:cxn modelId="{7A6CCACF-0B9E-4420-B99B-2E073B06ABCD}" type="presOf" srcId="{1291F739-A403-4562-ACB9-157E728D2910}" destId="{DF7450A5-E268-49D8-B172-3F7E1EF54483}" srcOrd="0" destOrd="0" presId="urn:microsoft.com/office/officeart/2005/8/layout/hierarchy1"/>
    <dgm:cxn modelId="{DCDC7557-821B-4023-9209-D652711DB756}" srcId="{1291F739-A403-4562-ACB9-157E728D2910}" destId="{B9E0A71E-EB68-497D-979E-5FC52AAD7CFC}" srcOrd="0" destOrd="0" parTransId="{CBCC7A29-AD99-4886-89E9-FC0BF4750BFD}" sibTransId="{C14CB031-F0AF-495D-B0EC-6942DB8EE3C3}"/>
    <dgm:cxn modelId="{8ED6E1D2-25E4-47AF-8921-759C3FAC445E}" type="presOf" srcId="{AA0D1275-7A15-4BA4-8448-8B22A6E33DB8}" destId="{36B52939-6A47-4A48-87F2-C05F792AB46C}" srcOrd="0" destOrd="0" presId="urn:microsoft.com/office/officeart/2005/8/layout/hierarchy1"/>
    <dgm:cxn modelId="{0081B95A-8176-48FC-88D3-D06A45440954}" type="presOf" srcId="{C95021F0-86FC-4E8B-884C-EFFDFB2E2842}" destId="{598D55FA-0887-41E1-B23D-260BD1E0CC41}" srcOrd="0" destOrd="0" presId="urn:microsoft.com/office/officeart/2005/8/layout/hierarchy1"/>
    <dgm:cxn modelId="{DB78BC73-B70F-48FF-9975-13939F27C14D}" srcId="{06536786-F7FF-45FE-95F2-A990DF02C3F6}" destId="{6F244300-A8A6-4376-BCA1-5B562E17BCE8}" srcOrd="6" destOrd="0" parTransId="{31D6F3B8-1F5A-4E46-BBDA-7182902EC7C1}" sibTransId="{135F3E48-3AA6-41F7-AD17-B20CED36CD8A}"/>
    <dgm:cxn modelId="{B3A038F5-810C-4CE7-AA6F-0415ADB4037C}" type="presOf" srcId="{5258F372-97D6-4D5C-887C-80793CBBB18B}" destId="{DED6889B-0097-4354-8E81-DB0210595E49}" srcOrd="0" destOrd="0" presId="urn:microsoft.com/office/officeart/2005/8/layout/hierarchy1"/>
    <dgm:cxn modelId="{E77D3D80-B3E2-4BCD-AE77-238E1F34FE44}" type="presOf" srcId="{C7FA5F73-0C88-47FC-A4F5-C21500A151D8}" destId="{73BA4797-27B0-4DED-A44F-745C5DDDFC39}" srcOrd="0" destOrd="0" presId="urn:microsoft.com/office/officeart/2005/8/layout/hierarchy1"/>
    <dgm:cxn modelId="{CC8409E0-88D3-4FE6-8C60-3E978CF5DDB4}" type="presOf" srcId="{58FEDD88-15F8-4F2F-B081-3E0140DC2669}" destId="{F0E0AC6B-DCB3-498C-9CAF-2FB4F46B9E55}" srcOrd="0" destOrd="0" presId="urn:microsoft.com/office/officeart/2005/8/layout/hierarchy1"/>
    <dgm:cxn modelId="{B659450A-C79D-4190-A699-BC574EC46644}" srcId="{2E0D5684-9384-44A5-B7BF-7DD5D45E9062}" destId="{06536786-F7FF-45FE-95F2-A990DF02C3F6}" srcOrd="0" destOrd="0" parTransId="{B910B9C7-726D-495D-9320-ED1652E077C6}" sibTransId="{ACEC8218-FF79-4870-9A3F-49198F645D80}"/>
    <dgm:cxn modelId="{2BF26F0C-DBEC-42F5-98B2-DDA0083C1564}" type="presOf" srcId="{A8B6EDC7-AD75-4C74-B92F-64A3E405E4D7}" destId="{CEEC8A2E-A038-4C89-AB94-B30988B2AD08}" srcOrd="0" destOrd="0" presId="urn:microsoft.com/office/officeart/2005/8/layout/hierarchy1"/>
    <dgm:cxn modelId="{DAB8199B-38CC-4BFE-B598-4F518BC71485}" srcId="{06536786-F7FF-45FE-95F2-A990DF02C3F6}" destId="{25CEA2A5-3E5C-49CC-8401-33D386BAEB4B}" srcOrd="1" destOrd="0" parTransId="{F24CF7B4-A223-4D53-9A72-297615D0DFE6}" sibTransId="{0D3E7E53-C809-4B60-8CA4-174EDCB33839}"/>
    <dgm:cxn modelId="{933C50AA-A6D6-4B59-A059-CFF68F3679F3}" type="presOf" srcId="{1E8408AE-BA15-416B-B82F-762185074AB2}" destId="{1905A200-1F77-4795-8BA4-8CF094580327}" srcOrd="0" destOrd="0" presId="urn:microsoft.com/office/officeart/2005/8/layout/hierarchy1"/>
    <dgm:cxn modelId="{FB3EA785-DEF7-4999-9410-25D630A5FD7C}" srcId="{B1EFF8C8-AE56-404C-A2A0-C434F9E73508}" destId="{DD197E61-2BC9-4AEA-8693-57A15A225244}" srcOrd="0" destOrd="0" parTransId="{C95021F0-86FC-4E8B-884C-EFFDFB2E2842}" sibTransId="{25C6B8E0-81EB-4749-AE73-04E0CE548BC0}"/>
    <dgm:cxn modelId="{331186FF-5F88-4549-957E-37B920ED3853}" type="presParOf" srcId="{7032B618-E697-43CD-ACEE-B78276D8F051}" destId="{206FEC55-7C35-477B-BE0D-CC6423D1B62B}" srcOrd="0" destOrd="0" presId="urn:microsoft.com/office/officeart/2005/8/layout/hierarchy1"/>
    <dgm:cxn modelId="{F91FBB9F-0623-438B-B332-AC8F2DC4FE6F}" type="presParOf" srcId="{206FEC55-7C35-477B-BE0D-CC6423D1B62B}" destId="{D1E54927-266F-4C25-BF22-D8909BE6D1F9}" srcOrd="0" destOrd="0" presId="urn:microsoft.com/office/officeart/2005/8/layout/hierarchy1"/>
    <dgm:cxn modelId="{DAF330A3-8E2E-4FB5-B3FD-08C35108A5E2}" type="presParOf" srcId="{D1E54927-266F-4C25-BF22-D8909BE6D1F9}" destId="{71B6CADA-C013-4177-898E-BB3951475067}" srcOrd="0" destOrd="0" presId="urn:microsoft.com/office/officeart/2005/8/layout/hierarchy1"/>
    <dgm:cxn modelId="{9C73A156-DD3C-497A-A311-402A23924A0E}" type="presParOf" srcId="{D1E54927-266F-4C25-BF22-D8909BE6D1F9}" destId="{15185A5B-688C-4504-B0F1-79E1D4E116DE}" srcOrd="1" destOrd="0" presId="urn:microsoft.com/office/officeart/2005/8/layout/hierarchy1"/>
    <dgm:cxn modelId="{753295D3-D320-455B-88C6-57224FD987EA}" type="presParOf" srcId="{206FEC55-7C35-477B-BE0D-CC6423D1B62B}" destId="{E122E3E0-2096-4224-82D9-7A1EAB3A601F}" srcOrd="1" destOrd="0" presId="urn:microsoft.com/office/officeart/2005/8/layout/hierarchy1"/>
    <dgm:cxn modelId="{5698536C-74BA-4A76-A103-82DE40BC27F4}" type="presParOf" srcId="{E122E3E0-2096-4224-82D9-7A1EAB3A601F}" destId="{A94B8041-3B88-4077-976F-622E14286A28}" srcOrd="0" destOrd="0" presId="urn:microsoft.com/office/officeart/2005/8/layout/hierarchy1"/>
    <dgm:cxn modelId="{32F4190A-0636-4681-97DC-7A4E8E172BA0}" type="presParOf" srcId="{E122E3E0-2096-4224-82D9-7A1EAB3A601F}" destId="{DBC8020F-135E-444B-897D-E1F6F602FA46}" srcOrd="1" destOrd="0" presId="urn:microsoft.com/office/officeart/2005/8/layout/hierarchy1"/>
    <dgm:cxn modelId="{BEC5A1D5-D8C0-45F6-88BF-CBCC046BEAAC}" type="presParOf" srcId="{DBC8020F-135E-444B-897D-E1F6F602FA46}" destId="{10C38569-1ED9-467A-A5B4-6F8C82810863}" srcOrd="0" destOrd="0" presId="urn:microsoft.com/office/officeart/2005/8/layout/hierarchy1"/>
    <dgm:cxn modelId="{3ADA9584-C9EB-4A9A-9B5F-17C0AC4CB186}" type="presParOf" srcId="{10C38569-1ED9-467A-A5B4-6F8C82810863}" destId="{68B44404-675B-4969-B19E-994CABF5BF1E}" srcOrd="0" destOrd="0" presId="urn:microsoft.com/office/officeart/2005/8/layout/hierarchy1"/>
    <dgm:cxn modelId="{EF0CBE6E-D800-4877-B082-3D1658F68546}" type="presParOf" srcId="{10C38569-1ED9-467A-A5B4-6F8C82810863}" destId="{9762E683-BA8D-4B5E-9F8F-307772777F7C}" srcOrd="1" destOrd="0" presId="urn:microsoft.com/office/officeart/2005/8/layout/hierarchy1"/>
    <dgm:cxn modelId="{2DC208B5-BCFE-4345-A638-BEB8DC2C52E9}" type="presParOf" srcId="{DBC8020F-135E-444B-897D-E1F6F602FA46}" destId="{E5449257-15C5-46B5-95F1-EA75FE2CF166}" srcOrd="1" destOrd="0" presId="urn:microsoft.com/office/officeart/2005/8/layout/hierarchy1"/>
    <dgm:cxn modelId="{FE3B6711-10F2-4D98-B23F-DE0F8D3782D5}" type="presParOf" srcId="{E122E3E0-2096-4224-82D9-7A1EAB3A601F}" destId="{6292979D-7F8C-414F-A906-3B129E80DBF3}" srcOrd="2" destOrd="0" presId="urn:microsoft.com/office/officeart/2005/8/layout/hierarchy1"/>
    <dgm:cxn modelId="{ED38FF9F-7CD8-4DB0-809B-0995E9F22F5E}" type="presParOf" srcId="{E122E3E0-2096-4224-82D9-7A1EAB3A601F}" destId="{BE4FA096-0B41-4B8A-92E5-3606B1AF71DB}" srcOrd="3" destOrd="0" presId="urn:microsoft.com/office/officeart/2005/8/layout/hierarchy1"/>
    <dgm:cxn modelId="{1ABDC2C8-8B6A-434A-B79A-ED439AD3E9F3}" type="presParOf" srcId="{BE4FA096-0B41-4B8A-92E5-3606B1AF71DB}" destId="{E4EE959A-9272-48A1-BFF2-30A219E01692}" srcOrd="0" destOrd="0" presId="urn:microsoft.com/office/officeart/2005/8/layout/hierarchy1"/>
    <dgm:cxn modelId="{FF861908-44B6-4FCD-90F5-4D8DC87773F0}" type="presParOf" srcId="{E4EE959A-9272-48A1-BFF2-30A219E01692}" destId="{1CE40CDB-1631-4BBA-B573-032030B6BDC0}" srcOrd="0" destOrd="0" presId="urn:microsoft.com/office/officeart/2005/8/layout/hierarchy1"/>
    <dgm:cxn modelId="{07E23857-0293-43D7-A71E-39C7A6E0F433}" type="presParOf" srcId="{E4EE959A-9272-48A1-BFF2-30A219E01692}" destId="{4FC1FC3A-964A-4DA9-A5AD-B26E0B83BEFF}" srcOrd="1" destOrd="0" presId="urn:microsoft.com/office/officeart/2005/8/layout/hierarchy1"/>
    <dgm:cxn modelId="{DA2E8A27-7736-48DE-A3B4-AE758D45A5FD}" type="presParOf" srcId="{BE4FA096-0B41-4B8A-92E5-3606B1AF71DB}" destId="{DBC7ABE6-1D5F-40FA-901F-E5FE457EB854}" srcOrd="1" destOrd="0" presId="urn:microsoft.com/office/officeart/2005/8/layout/hierarchy1"/>
    <dgm:cxn modelId="{C4C871CF-E94F-4B0F-95B9-B64AF2561D0C}" type="presParOf" srcId="{E122E3E0-2096-4224-82D9-7A1EAB3A601F}" destId="{A3048F14-D474-48E8-B12C-240ACCC97B3C}" srcOrd="4" destOrd="0" presId="urn:microsoft.com/office/officeart/2005/8/layout/hierarchy1"/>
    <dgm:cxn modelId="{B7D22BEF-1793-447E-BD91-DD16CD2BC853}" type="presParOf" srcId="{E122E3E0-2096-4224-82D9-7A1EAB3A601F}" destId="{1AC5C035-82AF-460A-BC20-D878A472B903}" srcOrd="5" destOrd="0" presId="urn:microsoft.com/office/officeart/2005/8/layout/hierarchy1"/>
    <dgm:cxn modelId="{4E0A7BFB-C098-4987-8090-0634E0A64B33}" type="presParOf" srcId="{1AC5C035-82AF-460A-BC20-D878A472B903}" destId="{C6C198BB-C07B-472A-9AEF-D0892BD7F08C}" srcOrd="0" destOrd="0" presId="urn:microsoft.com/office/officeart/2005/8/layout/hierarchy1"/>
    <dgm:cxn modelId="{4926DF7E-C5ED-4722-9D55-5E176AE4D56B}" type="presParOf" srcId="{C6C198BB-C07B-472A-9AEF-D0892BD7F08C}" destId="{9E1B2AB0-A850-43DC-9DA4-9FD04E0DC2FF}" srcOrd="0" destOrd="0" presId="urn:microsoft.com/office/officeart/2005/8/layout/hierarchy1"/>
    <dgm:cxn modelId="{B5369389-D57D-41B6-AA91-C2F8C1CD1DFC}" type="presParOf" srcId="{C6C198BB-C07B-472A-9AEF-D0892BD7F08C}" destId="{B4C5541A-E6C0-400F-A540-1EEC7B0DC030}" srcOrd="1" destOrd="0" presId="urn:microsoft.com/office/officeart/2005/8/layout/hierarchy1"/>
    <dgm:cxn modelId="{134FF915-69BE-486F-87F4-39ADE43E3CAD}" type="presParOf" srcId="{1AC5C035-82AF-460A-BC20-D878A472B903}" destId="{8E3102B8-A30F-4602-9A8C-E611FC5ACA0A}" srcOrd="1" destOrd="0" presId="urn:microsoft.com/office/officeart/2005/8/layout/hierarchy1"/>
    <dgm:cxn modelId="{17B98877-BDE4-494E-84F4-D79801D040BD}" type="presParOf" srcId="{E122E3E0-2096-4224-82D9-7A1EAB3A601F}" destId="{7F59A590-83E6-49EB-8294-168C6F34200E}" srcOrd="6" destOrd="0" presId="urn:microsoft.com/office/officeart/2005/8/layout/hierarchy1"/>
    <dgm:cxn modelId="{F779793B-9262-448E-974A-A0321F6AF491}" type="presParOf" srcId="{E122E3E0-2096-4224-82D9-7A1EAB3A601F}" destId="{4EAC859F-8934-4811-8EF9-BDE6621C1FDE}" srcOrd="7" destOrd="0" presId="urn:microsoft.com/office/officeart/2005/8/layout/hierarchy1"/>
    <dgm:cxn modelId="{C61F513E-F1BE-473F-85CF-0974C49B3195}" type="presParOf" srcId="{4EAC859F-8934-4811-8EF9-BDE6621C1FDE}" destId="{D6FD14E4-F929-4548-903E-C9873C90A356}" srcOrd="0" destOrd="0" presId="urn:microsoft.com/office/officeart/2005/8/layout/hierarchy1"/>
    <dgm:cxn modelId="{8E6A33FD-5DCF-47CE-B501-329C17E48A6D}" type="presParOf" srcId="{D6FD14E4-F929-4548-903E-C9873C90A356}" destId="{8BF60AB8-402B-4586-AB6C-421890D8EA3B}" srcOrd="0" destOrd="0" presId="urn:microsoft.com/office/officeart/2005/8/layout/hierarchy1"/>
    <dgm:cxn modelId="{5559C44E-A1B1-4B45-BE98-1ED4D055CD43}" type="presParOf" srcId="{D6FD14E4-F929-4548-903E-C9873C90A356}" destId="{581BEE5C-38A3-4617-85EA-1ECBF8698A0A}" srcOrd="1" destOrd="0" presId="urn:microsoft.com/office/officeart/2005/8/layout/hierarchy1"/>
    <dgm:cxn modelId="{DEB54E99-00E6-45CA-925C-253698DE450C}" type="presParOf" srcId="{4EAC859F-8934-4811-8EF9-BDE6621C1FDE}" destId="{8F219C56-8C5F-405B-9BC5-A852BFC31DFA}" srcOrd="1" destOrd="0" presId="urn:microsoft.com/office/officeart/2005/8/layout/hierarchy1"/>
    <dgm:cxn modelId="{22E5E875-6438-41E1-BD14-C43F558F9FBE}" type="presParOf" srcId="{8F219C56-8C5F-405B-9BC5-A852BFC31DFA}" destId="{C01162B8-4599-4113-8F30-AC01553D1161}" srcOrd="0" destOrd="0" presId="urn:microsoft.com/office/officeart/2005/8/layout/hierarchy1"/>
    <dgm:cxn modelId="{6B0A3809-FE5E-4B6D-BF90-96297BF7633C}" type="presParOf" srcId="{8F219C56-8C5F-405B-9BC5-A852BFC31DFA}" destId="{22EF3D61-22AE-4455-8B7B-FC203AA4F460}" srcOrd="1" destOrd="0" presId="urn:microsoft.com/office/officeart/2005/8/layout/hierarchy1"/>
    <dgm:cxn modelId="{F00BBD6F-DB62-4ADC-8BA0-78C1D444910C}" type="presParOf" srcId="{22EF3D61-22AE-4455-8B7B-FC203AA4F460}" destId="{947AC256-6164-469E-8119-D288F074FC1B}" srcOrd="0" destOrd="0" presId="urn:microsoft.com/office/officeart/2005/8/layout/hierarchy1"/>
    <dgm:cxn modelId="{5D167495-10D3-405D-AB59-13EAF7E3EA34}" type="presParOf" srcId="{947AC256-6164-469E-8119-D288F074FC1B}" destId="{9F8DD874-9A2F-4164-B1FF-2199F610B008}" srcOrd="0" destOrd="0" presId="urn:microsoft.com/office/officeart/2005/8/layout/hierarchy1"/>
    <dgm:cxn modelId="{559DAEEE-8423-487E-91A9-67C212C3899A}" type="presParOf" srcId="{947AC256-6164-469E-8119-D288F074FC1B}" destId="{73BA4797-27B0-4DED-A44F-745C5DDDFC39}" srcOrd="1" destOrd="0" presId="urn:microsoft.com/office/officeart/2005/8/layout/hierarchy1"/>
    <dgm:cxn modelId="{94044EA1-FDAB-453E-B13E-614783F1D0CC}" type="presParOf" srcId="{22EF3D61-22AE-4455-8B7B-FC203AA4F460}" destId="{A4F971BA-6976-4297-9FA7-309187DEBEC2}" srcOrd="1" destOrd="0" presId="urn:microsoft.com/office/officeart/2005/8/layout/hierarchy1"/>
    <dgm:cxn modelId="{F48EC7DD-4CC8-4251-B403-6E1D49DDA406}" type="presParOf" srcId="{A4F971BA-6976-4297-9FA7-309187DEBEC2}" destId="{C5E31A59-A9EE-4C49-B73D-2F776A5A336E}" srcOrd="0" destOrd="0" presId="urn:microsoft.com/office/officeart/2005/8/layout/hierarchy1"/>
    <dgm:cxn modelId="{9071BAAC-DAD0-4A03-BE0D-D5F5B683E4CE}" type="presParOf" srcId="{A4F971BA-6976-4297-9FA7-309187DEBEC2}" destId="{873E105F-9631-495F-BFBF-F9CFD0EABD40}" srcOrd="1" destOrd="0" presId="urn:microsoft.com/office/officeart/2005/8/layout/hierarchy1"/>
    <dgm:cxn modelId="{2365F264-D5F8-4D2E-B353-D2D8BF063849}" type="presParOf" srcId="{873E105F-9631-495F-BFBF-F9CFD0EABD40}" destId="{33F39E36-5F4B-422D-B7FD-F3DA8D7B6A68}" srcOrd="0" destOrd="0" presId="urn:microsoft.com/office/officeart/2005/8/layout/hierarchy1"/>
    <dgm:cxn modelId="{637FFE6F-3D98-4BFC-B1CA-C989E5917743}" type="presParOf" srcId="{33F39E36-5F4B-422D-B7FD-F3DA8D7B6A68}" destId="{7BD8B75B-ABD3-4CB1-BD2C-CF07F17A5100}" srcOrd="0" destOrd="0" presId="urn:microsoft.com/office/officeart/2005/8/layout/hierarchy1"/>
    <dgm:cxn modelId="{47488E31-3482-4205-9FA1-E4A088907A7D}" type="presParOf" srcId="{33F39E36-5F4B-422D-B7FD-F3DA8D7B6A68}" destId="{340E1027-E8DA-440C-8188-E6C8B96F1629}" srcOrd="1" destOrd="0" presId="urn:microsoft.com/office/officeart/2005/8/layout/hierarchy1"/>
    <dgm:cxn modelId="{89BAAE41-4AC2-4CB0-B0A0-FF4D615EBCD2}" type="presParOf" srcId="{873E105F-9631-495F-BFBF-F9CFD0EABD40}" destId="{D784AB93-4B7F-49A6-A030-A8CAE3016AE2}" srcOrd="1" destOrd="0" presId="urn:microsoft.com/office/officeart/2005/8/layout/hierarchy1"/>
    <dgm:cxn modelId="{7DF6EE43-7687-41EF-9765-652A3AC4D904}" type="presParOf" srcId="{8F219C56-8C5F-405B-9BC5-A852BFC31DFA}" destId="{6485F1DC-37A9-409B-BC5B-1FA622BF13CE}" srcOrd="2" destOrd="0" presId="urn:microsoft.com/office/officeart/2005/8/layout/hierarchy1"/>
    <dgm:cxn modelId="{4AB26DEA-F7EE-4B6B-A4A2-C34E39F1134D}" type="presParOf" srcId="{8F219C56-8C5F-405B-9BC5-A852BFC31DFA}" destId="{F8A29FD1-360F-44E8-90CA-41BF9B2A3EC2}" srcOrd="3" destOrd="0" presId="urn:microsoft.com/office/officeart/2005/8/layout/hierarchy1"/>
    <dgm:cxn modelId="{6A66EB87-860B-42E6-BA99-0707C8E22334}" type="presParOf" srcId="{F8A29FD1-360F-44E8-90CA-41BF9B2A3EC2}" destId="{BC98C4A9-2297-4EE2-BF81-8F97EC47CA61}" srcOrd="0" destOrd="0" presId="urn:microsoft.com/office/officeart/2005/8/layout/hierarchy1"/>
    <dgm:cxn modelId="{4536F56B-B69A-4ACB-866A-565FDF79098C}" type="presParOf" srcId="{BC98C4A9-2297-4EE2-BF81-8F97EC47CA61}" destId="{DCC5CA60-82BB-4481-AA5E-9D6F3C582118}" srcOrd="0" destOrd="0" presId="urn:microsoft.com/office/officeart/2005/8/layout/hierarchy1"/>
    <dgm:cxn modelId="{85393503-E21A-478A-B7D5-C93D52DCC6A0}" type="presParOf" srcId="{BC98C4A9-2297-4EE2-BF81-8F97EC47CA61}" destId="{A003B66F-C851-470E-BB3B-41D511FA3B3D}" srcOrd="1" destOrd="0" presId="urn:microsoft.com/office/officeart/2005/8/layout/hierarchy1"/>
    <dgm:cxn modelId="{93151EDD-7E98-45BC-958A-9F9D35CA9F7E}" type="presParOf" srcId="{F8A29FD1-360F-44E8-90CA-41BF9B2A3EC2}" destId="{1BD6DB6B-B01D-4EFD-9913-29A00F9534CD}" srcOrd="1" destOrd="0" presId="urn:microsoft.com/office/officeart/2005/8/layout/hierarchy1"/>
    <dgm:cxn modelId="{ADCB6E34-B621-4D3A-A6DD-DDD6EBEADD3F}" type="presParOf" srcId="{1BD6DB6B-B01D-4EFD-9913-29A00F9534CD}" destId="{AE6107DE-8ACE-4B44-930D-97DBF851B683}" srcOrd="0" destOrd="0" presId="urn:microsoft.com/office/officeart/2005/8/layout/hierarchy1"/>
    <dgm:cxn modelId="{A25CB7EB-19A1-4678-BA5C-B6A517E7C367}" type="presParOf" srcId="{1BD6DB6B-B01D-4EFD-9913-29A00F9534CD}" destId="{B984F28F-BBB8-4B38-9690-D180D7852B6A}" srcOrd="1" destOrd="0" presId="urn:microsoft.com/office/officeart/2005/8/layout/hierarchy1"/>
    <dgm:cxn modelId="{7AB59C91-54BA-4951-82E7-EA0783A6816F}" type="presParOf" srcId="{B984F28F-BBB8-4B38-9690-D180D7852B6A}" destId="{7C802AE8-9A82-4D4C-8831-C42A1045BAE6}" srcOrd="0" destOrd="0" presId="urn:microsoft.com/office/officeart/2005/8/layout/hierarchy1"/>
    <dgm:cxn modelId="{442F0DA4-E00E-4FFE-9DE6-F35E34536432}" type="presParOf" srcId="{7C802AE8-9A82-4D4C-8831-C42A1045BAE6}" destId="{C49AD3E6-69C3-42C8-A844-E5096BD7A9A2}" srcOrd="0" destOrd="0" presId="urn:microsoft.com/office/officeart/2005/8/layout/hierarchy1"/>
    <dgm:cxn modelId="{1555306D-0E3D-4690-B9E7-1ACFA2781303}" type="presParOf" srcId="{7C802AE8-9A82-4D4C-8831-C42A1045BAE6}" destId="{61B2C402-17EA-471F-8EBA-7184866F12A6}" srcOrd="1" destOrd="0" presId="urn:microsoft.com/office/officeart/2005/8/layout/hierarchy1"/>
    <dgm:cxn modelId="{E58BC3F4-658A-46EC-803A-23F9CF631B5C}" type="presParOf" srcId="{B984F28F-BBB8-4B38-9690-D180D7852B6A}" destId="{39A2CFBD-6581-4C52-828E-C631F03B3AE6}" srcOrd="1" destOrd="0" presId="urn:microsoft.com/office/officeart/2005/8/layout/hierarchy1"/>
    <dgm:cxn modelId="{9BA045AF-0E2C-4BEB-A128-9ACF43D879B8}" type="presParOf" srcId="{8F219C56-8C5F-405B-9BC5-A852BFC31DFA}" destId="{005B7CC8-9CCF-477E-BB6E-69F181E04F0D}" srcOrd="4" destOrd="0" presId="urn:microsoft.com/office/officeart/2005/8/layout/hierarchy1"/>
    <dgm:cxn modelId="{F09481A6-0449-49AD-864E-FA1565D279A6}" type="presParOf" srcId="{8F219C56-8C5F-405B-9BC5-A852BFC31DFA}" destId="{5056D61C-9739-4F01-8884-FA7089A7B61E}" srcOrd="5" destOrd="0" presId="urn:microsoft.com/office/officeart/2005/8/layout/hierarchy1"/>
    <dgm:cxn modelId="{7328E51D-5BB7-4F40-BC0D-3CA6F1672606}" type="presParOf" srcId="{5056D61C-9739-4F01-8884-FA7089A7B61E}" destId="{B8C62425-8876-472B-A57F-BE6938642B13}" srcOrd="0" destOrd="0" presId="urn:microsoft.com/office/officeart/2005/8/layout/hierarchy1"/>
    <dgm:cxn modelId="{3ED73605-15F0-4E44-9196-B90CA6896EF4}" type="presParOf" srcId="{B8C62425-8876-472B-A57F-BE6938642B13}" destId="{EBEBBA12-F768-4B3D-8E36-E523F9C32EAD}" srcOrd="0" destOrd="0" presId="urn:microsoft.com/office/officeart/2005/8/layout/hierarchy1"/>
    <dgm:cxn modelId="{A53C426E-9C90-43AD-8D27-AA4819850678}" type="presParOf" srcId="{B8C62425-8876-472B-A57F-BE6938642B13}" destId="{7D06070B-7B9F-4E2E-B4F7-7C79F80A4F03}" srcOrd="1" destOrd="0" presId="urn:microsoft.com/office/officeart/2005/8/layout/hierarchy1"/>
    <dgm:cxn modelId="{CC10BC91-F482-4D8A-B7AE-4A467A381746}" type="presParOf" srcId="{5056D61C-9739-4F01-8884-FA7089A7B61E}" destId="{220BA294-3940-4D55-A251-3034C426AB2F}" srcOrd="1" destOrd="0" presId="urn:microsoft.com/office/officeart/2005/8/layout/hierarchy1"/>
    <dgm:cxn modelId="{BF1868E4-425C-4C68-96E8-D81F4AA0241D}" type="presParOf" srcId="{220BA294-3940-4D55-A251-3034C426AB2F}" destId="{5A3B4B85-3ED7-42E9-804F-8AD344DAC54B}" srcOrd="0" destOrd="0" presId="urn:microsoft.com/office/officeart/2005/8/layout/hierarchy1"/>
    <dgm:cxn modelId="{9712B43A-44D4-4402-B51C-B80B25818F79}" type="presParOf" srcId="{220BA294-3940-4D55-A251-3034C426AB2F}" destId="{CCD7B825-E755-478B-8D6A-2FCDC3E4EC2C}" srcOrd="1" destOrd="0" presId="urn:microsoft.com/office/officeart/2005/8/layout/hierarchy1"/>
    <dgm:cxn modelId="{1F8EDD75-6CD9-4824-AEA8-4A7172BCA2D6}" type="presParOf" srcId="{CCD7B825-E755-478B-8D6A-2FCDC3E4EC2C}" destId="{E4D21F58-C36D-43BF-9E04-637B4ACE4A1F}" srcOrd="0" destOrd="0" presId="urn:microsoft.com/office/officeart/2005/8/layout/hierarchy1"/>
    <dgm:cxn modelId="{A69B912C-B0C4-4B6C-8FAA-F82AE2F8AC8A}" type="presParOf" srcId="{E4D21F58-C36D-43BF-9E04-637B4ACE4A1F}" destId="{70EFC692-CCD4-405D-AD0C-5080F79F4276}" srcOrd="0" destOrd="0" presId="urn:microsoft.com/office/officeart/2005/8/layout/hierarchy1"/>
    <dgm:cxn modelId="{8943A796-01E4-422D-AB70-7A65DF7A00BE}" type="presParOf" srcId="{E4D21F58-C36D-43BF-9E04-637B4ACE4A1F}" destId="{91A86A27-5439-428D-8F3A-9BD604102092}" srcOrd="1" destOrd="0" presId="urn:microsoft.com/office/officeart/2005/8/layout/hierarchy1"/>
    <dgm:cxn modelId="{BCCDD519-6D15-41A9-BF0B-3DE7FEE76033}" type="presParOf" srcId="{CCD7B825-E755-478B-8D6A-2FCDC3E4EC2C}" destId="{5FD5D1B2-43DC-44CD-B90E-DEC26B1550A3}" srcOrd="1" destOrd="0" presId="urn:microsoft.com/office/officeart/2005/8/layout/hierarchy1"/>
    <dgm:cxn modelId="{CD0C89D9-613F-470B-B7BF-812D6709698D}" type="presParOf" srcId="{8F219C56-8C5F-405B-9BC5-A852BFC31DFA}" destId="{7DD882BA-A9F8-4EAE-B087-49D7BBD9485E}" srcOrd="6" destOrd="0" presId="urn:microsoft.com/office/officeart/2005/8/layout/hierarchy1"/>
    <dgm:cxn modelId="{80ADEE95-AAA6-4184-BD15-1C52CBAED155}" type="presParOf" srcId="{8F219C56-8C5F-405B-9BC5-A852BFC31DFA}" destId="{211C5778-41D5-40B7-9607-66F9316C45A8}" srcOrd="7" destOrd="0" presId="urn:microsoft.com/office/officeart/2005/8/layout/hierarchy1"/>
    <dgm:cxn modelId="{E0B53D4E-06BD-448F-B968-6F07AECC444C}" type="presParOf" srcId="{211C5778-41D5-40B7-9607-66F9316C45A8}" destId="{C0038D21-B193-4908-A43E-836ECB60011B}" srcOrd="0" destOrd="0" presId="urn:microsoft.com/office/officeart/2005/8/layout/hierarchy1"/>
    <dgm:cxn modelId="{B367C12D-C248-4F04-96A3-02482CEC8506}" type="presParOf" srcId="{C0038D21-B193-4908-A43E-836ECB60011B}" destId="{C24D9A78-1326-4B95-820F-AAE402B72455}" srcOrd="0" destOrd="0" presId="urn:microsoft.com/office/officeart/2005/8/layout/hierarchy1"/>
    <dgm:cxn modelId="{7DB7F99F-63E9-422E-AF36-9E188F2F1500}" type="presParOf" srcId="{C0038D21-B193-4908-A43E-836ECB60011B}" destId="{D61A9FF0-EE0C-4A59-AB15-075F9337EFC6}" srcOrd="1" destOrd="0" presId="urn:microsoft.com/office/officeart/2005/8/layout/hierarchy1"/>
    <dgm:cxn modelId="{799DD828-E969-4F78-B298-B87EF0FA7D18}" type="presParOf" srcId="{211C5778-41D5-40B7-9607-66F9316C45A8}" destId="{8A6CECFB-AB23-477A-86F7-C9A1D08B8AE1}" srcOrd="1" destOrd="0" presId="urn:microsoft.com/office/officeart/2005/8/layout/hierarchy1"/>
    <dgm:cxn modelId="{67676B73-7BB1-463F-AF9C-97D0C0C52DE2}" type="presParOf" srcId="{E122E3E0-2096-4224-82D9-7A1EAB3A601F}" destId="{6254354C-4176-41C2-B2E7-06D162E2AC5E}" srcOrd="8" destOrd="0" presId="urn:microsoft.com/office/officeart/2005/8/layout/hierarchy1"/>
    <dgm:cxn modelId="{6BD5C608-3B37-403A-B783-8D1A63B79328}" type="presParOf" srcId="{E122E3E0-2096-4224-82D9-7A1EAB3A601F}" destId="{C9A1B2DD-20F0-43FD-92F4-9400D28F967E}" srcOrd="9" destOrd="0" presId="urn:microsoft.com/office/officeart/2005/8/layout/hierarchy1"/>
    <dgm:cxn modelId="{2851893F-4401-4968-9A8A-B21F7852D2FA}" type="presParOf" srcId="{C9A1B2DD-20F0-43FD-92F4-9400D28F967E}" destId="{1D0E6DEF-B26E-401B-ABC2-0E6CCB657813}" srcOrd="0" destOrd="0" presId="urn:microsoft.com/office/officeart/2005/8/layout/hierarchy1"/>
    <dgm:cxn modelId="{892B4A33-0C32-4B89-BAB9-20E81C043F99}" type="presParOf" srcId="{1D0E6DEF-B26E-401B-ABC2-0E6CCB657813}" destId="{302D01DB-FAF8-4C94-88AE-853A34A931C8}" srcOrd="0" destOrd="0" presId="urn:microsoft.com/office/officeart/2005/8/layout/hierarchy1"/>
    <dgm:cxn modelId="{44D0FA4B-5006-4BA9-B911-90F72BDC7858}" type="presParOf" srcId="{1D0E6DEF-B26E-401B-ABC2-0E6CCB657813}" destId="{653B4A5D-2ADE-4E26-9788-72669908F8DD}" srcOrd="1" destOrd="0" presId="urn:microsoft.com/office/officeart/2005/8/layout/hierarchy1"/>
    <dgm:cxn modelId="{4FCE498B-D81F-4497-8894-6678B1A1AEE9}" type="presParOf" srcId="{C9A1B2DD-20F0-43FD-92F4-9400D28F967E}" destId="{372D8C10-0926-4546-B884-6E6A494AE2C0}" srcOrd="1" destOrd="0" presId="urn:microsoft.com/office/officeart/2005/8/layout/hierarchy1"/>
    <dgm:cxn modelId="{549D4672-E8E4-4120-A251-421FEC7AC261}" type="presParOf" srcId="{E122E3E0-2096-4224-82D9-7A1EAB3A601F}" destId="{045D58B2-7DB0-411B-863A-09B1938F2683}" srcOrd="10" destOrd="0" presId="urn:microsoft.com/office/officeart/2005/8/layout/hierarchy1"/>
    <dgm:cxn modelId="{6CDCD9C6-6C29-44D7-A52A-32A32D394DAA}" type="presParOf" srcId="{E122E3E0-2096-4224-82D9-7A1EAB3A601F}" destId="{B74BF8A5-47AF-4BEC-9B0E-D2B003A99798}" srcOrd="11" destOrd="0" presId="urn:microsoft.com/office/officeart/2005/8/layout/hierarchy1"/>
    <dgm:cxn modelId="{6366796E-BC56-4936-9EE4-D31A5D594C0D}" type="presParOf" srcId="{B74BF8A5-47AF-4BEC-9B0E-D2B003A99798}" destId="{DA93B2DC-EB72-49AC-BB77-4A0002D37537}" srcOrd="0" destOrd="0" presId="urn:microsoft.com/office/officeart/2005/8/layout/hierarchy1"/>
    <dgm:cxn modelId="{9D6E7E5D-FEE6-47EF-8594-3626E01A8D18}" type="presParOf" srcId="{DA93B2DC-EB72-49AC-BB77-4A0002D37537}" destId="{FD1E69CA-5BFD-4C05-84CD-6C2B8AF25E67}" srcOrd="0" destOrd="0" presId="urn:microsoft.com/office/officeart/2005/8/layout/hierarchy1"/>
    <dgm:cxn modelId="{B975B7E9-7223-4981-B3C8-D4EA823F69E4}" type="presParOf" srcId="{DA93B2DC-EB72-49AC-BB77-4A0002D37537}" destId="{47B49950-83D4-4E49-9355-2A5B911B546B}" srcOrd="1" destOrd="0" presId="urn:microsoft.com/office/officeart/2005/8/layout/hierarchy1"/>
    <dgm:cxn modelId="{EE7E2290-A153-4EF7-9693-9DEF0E385E7D}" type="presParOf" srcId="{B74BF8A5-47AF-4BEC-9B0E-D2B003A99798}" destId="{3F15BD43-B18F-43A0-A204-B36E565D3A21}" srcOrd="1" destOrd="0" presId="urn:microsoft.com/office/officeart/2005/8/layout/hierarchy1"/>
    <dgm:cxn modelId="{F389D0F9-288A-44C2-9B35-17A60C93A698}" type="presParOf" srcId="{E122E3E0-2096-4224-82D9-7A1EAB3A601F}" destId="{37980185-4C93-43C1-A51D-15BE97F5FBDF}" srcOrd="12" destOrd="0" presId="urn:microsoft.com/office/officeart/2005/8/layout/hierarchy1"/>
    <dgm:cxn modelId="{BB7951FB-348F-4269-813E-6E729B7028B3}" type="presParOf" srcId="{E122E3E0-2096-4224-82D9-7A1EAB3A601F}" destId="{C536570A-D9E4-4479-8D55-30BA9D6C4F70}" srcOrd="13" destOrd="0" presId="urn:microsoft.com/office/officeart/2005/8/layout/hierarchy1"/>
    <dgm:cxn modelId="{6AE64D34-0EA4-4AAC-9EAD-75B135D24CCF}" type="presParOf" srcId="{C536570A-D9E4-4479-8D55-30BA9D6C4F70}" destId="{A19BE965-82C1-463D-8741-7321E6DD6741}" srcOrd="0" destOrd="0" presId="urn:microsoft.com/office/officeart/2005/8/layout/hierarchy1"/>
    <dgm:cxn modelId="{1983246F-A221-423A-B433-88798E81003A}" type="presParOf" srcId="{A19BE965-82C1-463D-8741-7321E6DD6741}" destId="{C09220B7-3F73-4EC0-84B9-7064B95BD2BF}" srcOrd="0" destOrd="0" presId="urn:microsoft.com/office/officeart/2005/8/layout/hierarchy1"/>
    <dgm:cxn modelId="{0AC46268-DB0A-49BC-8715-BC2A3C42E034}" type="presParOf" srcId="{A19BE965-82C1-463D-8741-7321E6DD6741}" destId="{7F65C886-B6A3-47E2-BA6E-032505B28436}" srcOrd="1" destOrd="0" presId="urn:microsoft.com/office/officeart/2005/8/layout/hierarchy1"/>
    <dgm:cxn modelId="{F91203C2-A75C-492F-B8C9-7FFB002E95B4}" type="presParOf" srcId="{C536570A-D9E4-4479-8D55-30BA9D6C4F70}" destId="{3000B3E3-77D8-4406-934F-7FEFFE664D2D}" srcOrd="1" destOrd="0" presId="urn:microsoft.com/office/officeart/2005/8/layout/hierarchy1"/>
    <dgm:cxn modelId="{4A5A699A-D4C7-4C16-BAD2-8E9AD26B264F}" type="presParOf" srcId="{3000B3E3-77D8-4406-934F-7FEFFE664D2D}" destId="{A44C3489-632F-450E-8419-94D9ECE3D43E}" srcOrd="0" destOrd="0" presId="urn:microsoft.com/office/officeart/2005/8/layout/hierarchy1"/>
    <dgm:cxn modelId="{241F9D1C-B605-47DB-A4BE-53B4373CCECA}" type="presParOf" srcId="{3000B3E3-77D8-4406-934F-7FEFFE664D2D}" destId="{9BA190DA-9E11-417D-ABB4-ADAC23512226}" srcOrd="1" destOrd="0" presId="urn:microsoft.com/office/officeart/2005/8/layout/hierarchy1"/>
    <dgm:cxn modelId="{2E78822A-9164-4E0B-9EB6-17B9461983C7}" type="presParOf" srcId="{9BA190DA-9E11-417D-ABB4-ADAC23512226}" destId="{A320C2B7-9330-4264-896A-8B094FC84468}" srcOrd="0" destOrd="0" presId="urn:microsoft.com/office/officeart/2005/8/layout/hierarchy1"/>
    <dgm:cxn modelId="{597DA12A-F80E-4652-AADB-2561F736D53B}" type="presParOf" srcId="{A320C2B7-9330-4264-896A-8B094FC84468}" destId="{7464812E-6137-43E7-94F3-DB88353D123F}" srcOrd="0" destOrd="0" presId="urn:microsoft.com/office/officeart/2005/8/layout/hierarchy1"/>
    <dgm:cxn modelId="{788DFF1E-AB20-4928-8A7D-72D2DD768AF4}" type="presParOf" srcId="{A320C2B7-9330-4264-896A-8B094FC84468}" destId="{6D0B7A92-8E4F-4165-90FD-2D573C4D4630}" srcOrd="1" destOrd="0" presId="urn:microsoft.com/office/officeart/2005/8/layout/hierarchy1"/>
    <dgm:cxn modelId="{8FDB16AF-8436-4AA8-9DEE-159BD9F732B0}" type="presParOf" srcId="{9BA190DA-9E11-417D-ABB4-ADAC23512226}" destId="{FF666A89-1EA9-4AC1-84C2-1E31A4C0B623}" srcOrd="1" destOrd="0" presId="urn:microsoft.com/office/officeart/2005/8/layout/hierarchy1"/>
    <dgm:cxn modelId="{8BF8600D-809D-424A-99D2-371A534D882F}" type="presParOf" srcId="{3000B3E3-77D8-4406-934F-7FEFFE664D2D}" destId="{40D5027C-1C03-4664-8C83-8EDD8FB48F28}" srcOrd="2" destOrd="0" presId="urn:microsoft.com/office/officeart/2005/8/layout/hierarchy1"/>
    <dgm:cxn modelId="{D6EA014C-743E-4D3F-A4F8-0285D99DD74B}" type="presParOf" srcId="{3000B3E3-77D8-4406-934F-7FEFFE664D2D}" destId="{B1D08581-B448-4E72-802E-1D5131FF28DA}" srcOrd="3" destOrd="0" presId="urn:microsoft.com/office/officeart/2005/8/layout/hierarchy1"/>
    <dgm:cxn modelId="{9FB5B99F-679D-4026-9217-B9224BCC82A3}" type="presParOf" srcId="{B1D08581-B448-4E72-802E-1D5131FF28DA}" destId="{7EECFA2D-CC6E-4A42-B5B3-431B7AD6DF84}" srcOrd="0" destOrd="0" presId="urn:microsoft.com/office/officeart/2005/8/layout/hierarchy1"/>
    <dgm:cxn modelId="{D194A257-B9CF-4EBB-B8A0-CDD47F20075D}" type="presParOf" srcId="{7EECFA2D-CC6E-4A42-B5B3-431B7AD6DF84}" destId="{58B37F9B-E952-4435-9119-AF9B7EE66F8D}" srcOrd="0" destOrd="0" presId="urn:microsoft.com/office/officeart/2005/8/layout/hierarchy1"/>
    <dgm:cxn modelId="{F5968D15-EAC5-466B-A1C1-9F391C7BB734}" type="presParOf" srcId="{7EECFA2D-CC6E-4A42-B5B3-431B7AD6DF84}" destId="{41CD88AF-E090-47E3-960C-DF7201099FD8}" srcOrd="1" destOrd="0" presId="urn:microsoft.com/office/officeart/2005/8/layout/hierarchy1"/>
    <dgm:cxn modelId="{DDBEAE81-F626-49A6-AE24-39FD2E4362D7}" type="presParOf" srcId="{B1D08581-B448-4E72-802E-1D5131FF28DA}" destId="{FE58F8ED-0E12-4A97-A415-DD6B885A1F6D}" srcOrd="1" destOrd="0" presId="urn:microsoft.com/office/officeart/2005/8/layout/hierarchy1"/>
    <dgm:cxn modelId="{4605594F-72CD-448B-B9AE-2885A94F0BF0}" type="presParOf" srcId="{FE58F8ED-0E12-4A97-A415-DD6B885A1F6D}" destId="{4FED91BF-7F57-417A-95BA-03A6052EC754}" srcOrd="0" destOrd="0" presId="urn:microsoft.com/office/officeart/2005/8/layout/hierarchy1"/>
    <dgm:cxn modelId="{A3DF2B6E-C2E5-417C-994D-1567E6538631}" type="presParOf" srcId="{FE58F8ED-0E12-4A97-A415-DD6B885A1F6D}" destId="{DF4E1E5B-789F-4D64-BB6E-20CBA9454839}" srcOrd="1" destOrd="0" presId="urn:microsoft.com/office/officeart/2005/8/layout/hierarchy1"/>
    <dgm:cxn modelId="{8FEAD0CD-9DC9-41F1-A1F5-8DC320D3529B}" type="presParOf" srcId="{DF4E1E5B-789F-4D64-BB6E-20CBA9454839}" destId="{56C293DA-84C9-43FA-ABBB-3D837E10A4F5}" srcOrd="0" destOrd="0" presId="urn:microsoft.com/office/officeart/2005/8/layout/hierarchy1"/>
    <dgm:cxn modelId="{3E7A13FC-1B25-4BB5-86CC-A807EEB04011}" type="presParOf" srcId="{56C293DA-84C9-43FA-ABBB-3D837E10A4F5}" destId="{A1482D33-ADA3-46FB-9F8C-869152189C2C}" srcOrd="0" destOrd="0" presId="urn:microsoft.com/office/officeart/2005/8/layout/hierarchy1"/>
    <dgm:cxn modelId="{A508C647-854E-4DEA-A93C-C4D9C9E5D6E9}" type="presParOf" srcId="{56C293DA-84C9-43FA-ABBB-3D837E10A4F5}" destId="{BE591564-3211-4A04-A649-D397424BB649}" srcOrd="1" destOrd="0" presId="urn:microsoft.com/office/officeart/2005/8/layout/hierarchy1"/>
    <dgm:cxn modelId="{7D4E82A9-0D9B-4FBA-B1F9-DE05DC925CE2}" type="presParOf" srcId="{DF4E1E5B-789F-4D64-BB6E-20CBA9454839}" destId="{7F3AE714-A33E-452F-B528-158B5225E89D}" srcOrd="1" destOrd="0" presId="urn:microsoft.com/office/officeart/2005/8/layout/hierarchy1"/>
    <dgm:cxn modelId="{922E5DD1-4C13-4E45-8F64-CE5795E5164E}" type="presParOf" srcId="{7F3AE714-A33E-452F-B528-158B5225E89D}" destId="{108E57E0-D691-4ABE-BED0-25EFC935EE5A}" srcOrd="0" destOrd="0" presId="urn:microsoft.com/office/officeart/2005/8/layout/hierarchy1"/>
    <dgm:cxn modelId="{F09B1861-F549-457C-AAA6-747972E0A636}" type="presParOf" srcId="{7F3AE714-A33E-452F-B528-158B5225E89D}" destId="{E2AF1E0C-368F-4F72-A09B-FF41BE47724F}" srcOrd="1" destOrd="0" presId="urn:microsoft.com/office/officeart/2005/8/layout/hierarchy1"/>
    <dgm:cxn modelId="{697A550A-930B-4334-85EA-9BE45FC31796}" type="presParOf" srcId="{E2AF1E0C-368F-4F72-A09B-FF41BE47724F}" destId="{A2C5DAC5-4F31-4D8C-9697-3794C203CFB3}" srcOrd="0" destOrd="0" presId="urn:microsoft.com/office/officeart/2005/8/layout/hierarchy1"/>
    <dgm:cxn modelId="{E4E4C046-DF96-466B-A179-6DF317C764CC}" type="presParOf" srcId="{A2C5DAC5-4F31-4D8C-9697-3794C203CFB3}" destId="{4803D0F9-7962-4E46-B18A-4E65E46B14B1}" srcOrd="0" destOrd="0" presId="urn:microsoft.com/office/officeart/2005/8/layout/hierarchy1"/>
    <dgm:cxn modelId="{2EE39DED-4707-45D8-8522-5111D621DDAD}" type="presParOf" srcId="{A2C5DAC5-4F31-4D8C-9697-3794C203CFB3}" destId="{2B3E721E-3281-48DA-B90D-01CB6048A6D1}" srcOrd="1" destOrd="0" presId="urn:microsoft.com/office/officeart/2005/8/layout/hierarchy1"/>
    <dgm:cxn modelId="{D64DD3D0-B17F-48B7-B9F0-395CE6E243AF}" type="presParOf" srcId="{E2AF1E0C-368F-4F72-A09B-FF41BE47724F}" destId="{521B9AFE-FB60-41A7-AC64-29AD5B888566}" srcOrd="1" destOrd="0" presId="urn:microsoft.com/office/officeart/2005/8/layout/hierarchy1"/>
    <dgm:cxn modelId="{119AF2C2-A5A2-468D-8411-E4D63A87D71D}" type="presParOf" srcId="{521B9AFE-FB60-41A7-AC64-29AD5B888566}" destId="{1874A796-42D3-4A7F-877D-2D40071C8D87}" srcOrd="0" destOrd="0" presId="urn:microsoft.com/office/officeart/2005/8/layout/hierarchy1"/>
    <dgm:cxn modelId="{218C666E-C166-4221-A9A5-770676FD253B}" type="presParOf" srcId="{521B9AFE-FB60-41A7-AC64-29AD5B888566}" destId="{B55AA15A-E67A-484C-98FA-144989C3C96C}" srcOrd="1" destOrd="0" presId="urn:microsoft.com/office/officeart/2005/8/layout/hierarchy1"/>
    <dgm:cxn modelId="{5F430EA0-0096-4A5A-AF6E-6F610957040A}" type="presParOf" srcId="{B55AA15A-E67A-484C-98FA-144989C3C96C}" destId="{7DCFB410-877D-4A19-B2B7-8E2EC12BC17C}" srcOrd="0" destOrd="0" presId="urn:microsoft.com/office/officeart/2005/8/layout/hierarchy1"/>
    <dgm:cxn modelId="{E552F749-A078-4153-96BB-C1F108500C2D}" type="presParOf" srcId="{7DCFB410-877D-4A19-B2B7-8E2EC12BC17C}" destId="{790F543D-1A37-4D5F-A7F7-B78215F2E5C3}" srcOrd="0" destOrd="0" presId="urn:microsoft.com/office/officeart/2005/8/layout/hierarchy1"/>
    <dgm:cxn modelId="{1DAB301D-08FD-49E7-B569-A3DE18625235}" type="presParOf" srcId="{7DCFB410-877D-4A19-B2B7-8E2EC12BC17C}" destId="{CEEC8A2E-A038-4C89-AB94-B30988B2AD08}" srcOrd="1" destOrd="0" presId="urn:microsoft.com/office/officeart/2005/8/layout/hierarchy1"/>
    <dgm:cxn modelId="{90A3AB99-7EC6-425F-8C5E-889A31531606}" type="presParOf" srcId="{B55AA15A-E67A-484C-98FA-144989C3C96C}" destId="{55E7F8B0-8788-4454-A09A-7846B7840B63}" srcOrd="1" destOrd="0" presId="urn:microsoft.com/office/officeart/2005/8/layout/hierarchy1"/>
    <dgm:cxn modelId="{D9A14F5A-0CC9-43F4-8837-D76E7DA4B91D}" type="presParOf" srcId="{7F3AE714-A33E-452F-B528-158B5225E89D}" destId="{619A86F0-176F-4D3A-932A-B482914BE0E5}" srcOrd="2" destOrd="0" presId="urn:microsoft.com/office/officeart/2005/8/layout/hierarchy1"/>
    <dgm:cxn modelId="{4D5E3D0E-3557-4608-B332-DE9F85A45686}" type="presParOf" srcId="{7F3AE714-A33E-452F-B528-158B5225E89D}" destId="{30D51CFF-1CFF-446B-BC55-FC573DBFE53F}" srcOrd="3" destOrd="0" presId="urn:microsoft.com/office/officeart/2005/8/layout/hierarchy1"/>
    <dgm:cxn modelId="{F003D2B0-D726-4467-8AA5-EE60335E65B7}" type="presParOf" srcId="{30D51CFF-1CFF-446B-BC55-FC573DBFE53F}" destId="{515F6A45-87F6-4537-AF7D-857E28208DED}" srcOrd="0" destOrd="0" presId="urn:microsoft.com/office/officeart/2005/8/layout/hierarchy1"/>
    <dgm:cxn modelId="{1CE0AE08-C8CF-438C-BB27-9BDE474949F2}" type="presParOf" srcId="{515F6A45-87F6-4537-AF7D-857E28208DED}" destId="{2F51B4AF-25F9-4250-95C3-69243842DC16}" srcOrd="0" destOrd="0" presId="urn:microsoft.com/office/officeart/2005/8/layout/hierarchy1"/>
    <dgm:cxn modelId="{E1A1F9FD-6BFD-4CC9-B16D-C9B39218C80B}" type="presParOf" srcId="{515F6A45-87F6-4537-AF7D-857E28208DED}" destId="{C5C7E28F-670D-431A-B987-388D878A4B36}" srcOrd="1" destOrd="0" presId="urn:microsoft.com/office/officeart/2005/8/layout/hierarchy1"/>
    <dgm:cxn modelId="{1C20AAE2-5976-4E3D-88ED-91F452877987}" type="presParOf" srcId="{30D51CFF-1CFF-446B-BC55-FC573DBFE53F}" destId="{48B29A83-D410-4BFA-83A9-838926154AAB}" srcOrd="1" destOrd="0" presId="urn:microsoft.com/office/officeart/2005/8/layout/hierarchy1"/>
    <dgm:cxn modelId="{B07F9305-E55D-4F4B-AE21-338B0C3929D1}" type="presParOf" srcId="{48B29A83-D410-4BFA-83A9-838926154AAB}" destId="{4BACEFB4-8072-4047-AA8E-004D3B50F9D3}" srcOrd="0" destOrd="0" presId="urn:microsoft.com/office/officeart/2005/8/layout/hierarchy1"/>
    <dgm:cxn modelId="{498C28A1-9DC7-4735-A135-2F53ECB594EF}" type="presParOf" srcId="{48B29A83-D410-4BFA-83A9-838926154AAB}" destId="{05442371-02CB-4BDC-B32C-8E536CF1035D}" srcOrd="1" destOrd="0" presId="urn:microsoft.com/office/officeart/2005/8/layout/hierarchy1"/>
    <dgm:cxn modelId="{877BCC38-1264-4DB2-A36A-58F3C42A4E76}" type="presParOf" srcId="{05442371-02CB-4BDC-B32C-8E536CF1035D}" destId="{E06E862E-6EAC-46B3-BB1F-47A9E45376B5}" srcOrd="0" destOrd="0" presId="urn:microsoft.com/office/officeart/2005/8/layout/hierarchy1"/>
    <dgm:cxn modelId="{1E376033-8EA0-4D0F-8CCC-709C1BADA712}" type="presParOf" srcId="{E06E862E-6EAC-46B3-BB1F-47A9E45376B5}" destId="{B766D5FD-C068-4A91-A5B6-741DEB420ADB}" srcOrd="0" destOrd="0" presId="urn:microsoft.com/office/officeart/2005/8/layout/hierarchy1"/>
    <dgm:cxn modelId="{E77AD837-81F2-4FB4-8502-8B5CF9A35C01}" type="presParOf" srcId="{E06E862E-6EAC-46B3-BB1F-47A9E45376B5}" destId="{E969D132-0865-424D-BB2B-A6EFA012F825}" srcOrd="1" destOrd="0" presId="urn:microsoft.com/office/officeart/2005/8/layout/hierarchy1"/>
    <dgm:cxn modelId="{72E1D922-30C4-4C16-AFF7-4948EE48F0AE}" type="presParOf" srcId="{05442371-02CB-4BDC-B32C-8E536CF1035D}" destId="{7F3EF3E7-A3EC-40D0-8C09-7A5661C4119F}" srcOrd="1" destOrd="0" presId="urn:microsoft.com/office/officeart/2005/8/layout/hierarchy1"/>
    <dgm:cxn modelId="{1EBCB3D1-29F8-4B43-9BCB-4D3F0A09BC91}" type="presParOf" srcId="{7F3EF3E7-A3EC-40D0-8C09-7A5661C4119F}" destId="{988AA487-5747-4B68-9F86-E09513F4E8DE}" srcOrd="0" destOrd="0" presId="urn:microsoft.com/office/officeart/2005/8/layout/hierarchy1"/>
    <dgm:cxn modelId="{49331FA8-AA16-4B92-9AB5-EC93D86652AB}" type="presParOf" srcId="{7F3EF3E7-A3EC-40D0-8C09-7A5661C4119F}" destId="{4E78176B-C8E1-4D9E-84E0-AE52D03930FF}" srcOrd="1" destOrd="0" presId="urn:microsoft.com/office/officeart/2005/8/layout/hierarchy1"/>
    <dgm:cxn modelId="{93B0A1BF-0908-4C0A-9E90-D9CB7BFEEB5D}" type="presParOf" srcId="{4E78176B-C8E1-4D9E-84E0-AE52D03930FF}" destId="{9E9050D6-2587-43C0-BE93-98C11578F5A9}" srcOrd="0" destOrd="0" presId="urn:microsoft.com/office/officeart/2005/8/layout/hierarchy1"/>
    <dgm:cxn modelId="{DEC651A1-D639-4B26-8A96-9F2ED454A6DB}" type="presParOf" srcId="{9E9050D6-2587-43C0-BE93-98C11578F5A9}" destId="{193941F3-4244-4A3C-9E58-C37943DA6810}" srcOrd="0" destOrd="0" presId="urn:microsoft.com/office/officeart/2005/8/layout/hierarchy1"/>
    <dgm:cxn modelId="{8F9ADA12-ECA9-47F4-B6C4-732B416803F8}" type="presParOf" srcId="{9E9050D6-2587-43C0-BE93-98C11578F5A9}" destId="{1E7168F6-4A64-48FD-909F-83070BF80091}" srcOrd="1" destOrd="0" presId="urn:microsoft.com/office/officeart/2005/8/layout/hierarchy1"/>
    <dgm:cxn modelId="{424CD7ED-9474-4EFD-9D29-46ABDF8B1494}" type="presParOf" srcId="{4E78176B-C8E1-4D9E-84E0-AE52D03930FF}" destId="{7176281D-4662-4B4B-B207-2AB965F6251C}" srcOrd="1" destOrd="0" presId="urn:microsoft.com/office/officeart/2005/8/layout/hierarchy1"/>
    <dgm:cxn modelId="{AAF51B54-FB93-4EF1-B6F9-0575B66FA844}" type="presParOf" srcId="{48B29A83-D410-4BFA-83A9-838926154AAB}" destId="{DD355C56-331F-4E50-A390-6E75B9FFF46C}" srcOrd="2" destOrd="0" presId="urn:microsoft.com/office/officeart/2005/8/layout/hierarchy1"/>
    <dgm:cxn modelId="{DD7FEC90-BBEF-4854-8A35-64FD979BA732}" type="presParOf" srcId="{48B29A83-D410-4BFA-83A9-838926154AAB}" destId="{8C96D0D2-17D5-4801-9E3A-095A68E502FA}" srcOrd="3" destOrd="0" presId="urn:microsoft.com/office/officeart/2005/8/layout/hierarchy1"/>
    <dgm:cxn modelId="{50302A80-E987-490F-BAAC-74FE0912997B}" type="presParOf" srcId="{8C96D0D2-17D5-4801-9E3A-095A68E502FA}" destId="{B0E8BE16-E2F5-4DCF-9534-C86139CEAA3E}" srcOrd="0" destOrd="0" presId="urn:microsoft.com/office/officeart/2005/8/layout/hierarchy1"/>
    <dgm:cxn modelId="{8AB3E47E-2E67-4D17-B5BF-B6DBCA2F8AFB}" type="presParOf" srcId="{B0E8BE16-E2F5-4DCF-9534-C86139CEAA3E}" destId="{84D703AA-F3FD-4466-923D-CB9EAA1AB6D4}" srcOrd="0" destOrd="0" presId="urn:microsoft.com/office/officeart/2005/8/layout/hierarchy1"/>
    <dgm:cxn modelId="{6812D501-876D-41C6-BB8A-5AE958E7E8ED}" type="presParOf" srcId="{B0E8BE16-E2F5-4DCF-9534-C86139CEAA3E}" destId="{C6C59479-43AB-427C-A44E-E3CC6AD32D64}" srcOrd="1" destOrd="0" presId="urn:microsoft.com/office/officeart/2005/8/layout/hierarchy1"/>
    <dgm:cxn modelId="{DBA4104F-EA55-4D29-9D7E-15C46063BAF8}" type="presParOf" srcId="{8C96D0D2-17D5-4801-9E3A-095A68E502FA}" destId="{1CB2B145-55F4-480C-B77E-EF4F10BBE3A0}" srcOrd="1" destOrd="0" presId="urn:microsoft.com/office/officeart/2005/8/layout/hierarchy1"/>
    <dgm:cxn modelId="{4ACDF99A-15B4-45DD-BD4C-F27669D6F28E}" type="presParOf" srcId="{48B29A83-D410-4BFA-83A9-838926154AAB}" destId="{00B85270-80B3-40BC-8A48-9A3C3C2308BE}" srcOrd="4" destOrd="0" presId="urn:microsoft.com/office/officeart/2005/8/layout/hierarchy1"/>
    <dgm:cxn modelId="{F1B52C8D-70D7-408F-9F60-EEF5C094BDBE}" type="presParOf" srcId="{48B29A83-D410-4BFA-83A9-838926154AAB}" destId="{86F065D6-4A68-44F7-9265-4FA4AE5E98F1}" srcOrd="5" destOrd="0" presId="urn:microsoft.com/office/officeart/2005/8/layout/hierarchy1"/>
    <dgm:cxn modelId="{15F0E1D7-3A26-4DCD-865F-E6038FA6733A}" type="presParOf" srcId="{86F065D6-4A68-44F7-9265-4FA4AE5E98F1}" destId="{570CDEDC-4690-4A4D-8494-05A4995EB84B}" srcOrd="0" destOrd="0" presId="urn:microsoft.com/office/officeart/2005/8/layout/hierarchy1"/>
    <dgm:cxn modelId="{1E11350E-F594-4E15-89AC-DE94A2F6EDF7}" type="presParOf" srcId="{570CDEDC-4690-4A4D-8494-05A4995EB84B}" destId="{AE4C4BF2-BF32-46FE-B28A-7BA56E7B8FC8}" srcOrd="0" destOrd="0" presId="urn:microsoft.com/office/officeart/2005/8/layout/hierarchy1"/>
    <dgm:cxn modelId="{B30E929B-9C50-4A01-889D-62C99C71A674}" type="presParOf" srcId="{570CDEDC-4690-4A4D-8494-05A4995EB84B}" destId="{784D56A7-ABD9-4D84-88DC-2118C0C2B0D1}" srcOrd="1" destOrd="0" presId="urn:microsoft.com/office/officeart/2005/8/layout/hierarchy1"/>
    <dgm:cxn modelId="{2995FB55-ECD6-4C9A-ADF6-744C410372EE}" type="presParOf" srcId="{86F065D6-4A68-44F7-9265-4FA4AE5E98F1}" destId="{66EDED5E-C2F9-4A2A-9FFA-762C18C6779A}" srcOrd="1" destOrd="0" presId="urn:microsoft.com/office/officeart/2005/8/layout/hierarchy1"/>
    <dgm:cxn modelId="{5CED9D7E-F01F-4E70-A628-B0E07BD94BD1}" type="presParOf" srcId="{66EDED5E-C2F9-4A2A-9FFA-762C18C6779A}" destId="{A0344152-E760-43FD-BB5D-39C5FA87CDEE}" srcOrd="0" destOrd="0" presId="urn:microsoft.com/office/officeart/2005/8/layout/hierarchy1"/>
    <dgm:cxn modelId="{EA6DFB54-D1E3-4769-B50C-B533F709DF02}" type="presParOf" srcId="{66EDED5E-C2F9-4A2A-9FFA-762C18C6779A}" destId="{44C1790D-E327-4E12-9443-D1C1EECB8DDD}" srcOrd="1" destOrd="0" presId="urn:microsoft.com/office/officeart/2005/8/layout/hierarchy1"/>
    <dgm:cxn modelId="{D717D883-ED88-440F-9540-B291E6D988FD}" type="presParOf" srcId="{44C1790D-E327-4E12-9443-D1C1EECB8DDD}" destId="{A2FCC580-5FBB-4044-8D5D-5FCD1F5BD5FC}" srcOrd="0" destOrd="0" presId="urn:microsoft.com/office/officeart/2005/8/layout/hierarchy1"/>
    <dgm:cxn modelId="{4DE11EC1-399C-4F20-A1E0-DF5EA89FEDA5}" type="presParOf" srcId="{A2FCC580-5FBB-4044-8D5D-5FCD1F5BD5FC}" destId="{308DC787-5B32-44DA-8C0F-1A105832CDC9}" srcOrd="0" destOrd="0" presId="urn:microsoft.com/office/officeart/2005/8/layout/hierarchy1"/>
    <dgm:cxn modelId="{FFA85946-57F6-4803-A603-10E06E3A592F}" type="presParOf" srcId="{A2FCC580-5FBB-4044-8D5D-5FCD1F5BD5FC}" destId="{4549FB4E-D6C4-4C64-81CF-EE1EEBFB7D8D}" srcOrd="1" destOrd="0" presId="urn:microsoft.com/office/officeart/2005/8/layout/hierarchy1"/>
    <dgm:cxn modelId="{99654406-C4D6-422F-8D9C-71980116D599}" type="presParOf" srcId="{44C1790D-E327-4E12-9443-D1C1EECB8DDD}" destId="{40D0A08B-0D95-4BE7-B9FD-8750F62C052A}" srcOrd="1" destOrd="0" presId="urn:microsoft.com/office/officeart/2005/8/layout/hierarchy1"/>
    <dgm:cxn modelId="{649D867B-27DF-49E3-A490-4D1228B9EB9A}" type="presParOf" srcId="{40D0A08B-0D95-4BE7-B9FD-8750F62C052A}" destId="{DFD29D4A-D6B9-4E03-8713-E60A91F2A190}" srcOrd="0" destOrd="0" presId="urn:microsoft.com/office/officeart/2005/8/layout/hierarchy1"/>
    <dgm:cxn modelId="{50065A39-A42D-4820-9887-92F64707EDE1}" type="presParOf" srcId="{40D0A08B-0D95-4BE7-B9FD-8750F62C052A}" destId="{26A93D43-5C97-4D42-9755-4706A3320CCA}" srcOrd="1" destOrd="0" presId="urn:microsoft.com/office/officeart/2005/8/layout/hierarchy1"/>
    <dgm:cxn modelId="{005C5809-8FCB-4123-800C-1887007F05EF}" type="presParOf" srcId="{26A93D43-5C97-4D42-9755-4706A3320CCA}" destId="{3971146F-85FF-491F-8411-C9C91E4362FA}" srcOrd="0" destOrd="0" presId="urn:microsoft.com/office/officeart/2005/8/layout/hierarchy1"/>
    <dgm:cxn modelId="{EB31405C-3F90-4FED-913D-4B273231777A}" type="presParOf" srcId="{3971146F-85FF-491F-8411-C9C91E4362FA}" destId="{FD30014F-2B36-4DC0-81C5-EC97581239AE}" srcOrd="0" destOrd="0" presId="urn:microsoft.com/office/officeart/2005/8/layout/hierarchy1"/>
    <dgm:cxn modelId="{CD2F9CBB-D637-4CBC-80B5-F595D2776CB7}" type="presParOf" srcId="{3971146F-85FF-491F-8411-C9C91E4362FA}" destId="{A8A3E30F-32FF-4A3C-9C38-150287953C65}" srcOrd="1" destOrd="0" presId="urn:microsoft.com/office/officeart/2005/8/layout/hierarchy1"/>
    <dgm:cxn modelId="{D4F81E29-E3C3-411C-9DCE-68CF01823E97}" type="presParOf" srcId="{26A93D43-5C97-4D42-9755-4706A3320CCA}" destId="{2D7A80CC-A20A-46FA-9F9A-3DDCAFCFA44F}" srcOrd="1" destOrd="0" presId="urn:microsoft.com/office/officeart/2005/8/layout/hierarchy1"/>
    <dgm:cxn modelId="{87947BC0-D58C-4C25-9FC6-9A238B9E5AB0}" type="presParOf" srcId="{2D7A80CC-A20A-46FA-9F9A-3DDCAFCFA44F}" destId="{35701AA6-D055-450D-95A8-98A4565CBE93}" srcOrd="0" destOrd="0" presId="urn:microsoft.com/office/officeart/2005/8/layout/hierarchy1"/>
    <dgm:cxn modelId="{0E0762E9-01E4-42F6-AF9E-42E9E217269C}" type="presParOf" srcId="{2D7A80CC-A20A-46FA-9F9A-3DDCAFCFA44F}" destId="{D4F64369-C8EB-4531-BB4E-CEDF1CE31E59}" srcOrd="1" destOrd="0" presId="urn:microsoft.com/office/officeart/2005/8/layout/hierarchy1"/>
    <dgm:cxn modelId="{6C68F0AF-5FD8-4440-92CD-90876712F0BB}" type="presParOf" srcId="{D4F64369-C8EB-4531-BB4E-CEDF1CE31E59}" destId="{2CCD4B02-5680-4391-A5B0-AB4D7009988C}" srcOrd="0" destOrd="0" presId="urn:microsoft.com/office/officeart/2005/8/layout/hierarchy1"/>
    <dgm:cxn modelId="{A9D6FB13-2D9D-41AE-AD49-F3BC00BA71D0}" type="presParOf" srcId="{2CCD4B02-5680-4391-A5B0-AB4D7009988C}" destId="{085D2DC0-2BF1-4A63-B0CA-511D0481E521}" srcOrd="0" destOrd="0" presId="urn:microsoft.com/office/officeart/2005/8/layout/hierarchy1"/>
    <dgm:cxn modelId="{8E7FF137-31C8-4E7D-A7F4-A38A70B4118E}" type="presParOf" srcId="{2CCD4B02-5680-4391-A5B0-AB4D7009988C}" destId="{EB13F16E-CD1D-406F-AE1B-A345BF86F851}" srcOrd="1" destOrd="0" presId="urn:microsoft.com/office/officeart/2005/8/layout/hierarchy1"/>
    <dgm:cxn modelId="{237967EE-CD5C-4830-935C-46BD3F3A25DE}" type="presParOf" srcId="{D4F64369-C8EB-4531-BB4E-CEDF1CE31E59}" destId="{EC67478A-16EF-4A04-80DB-B33FB5F7473C}" srcOrd="1" destOrd="0" presId="urn:microsoft.com/office/officeart/2005/8/layout/hierarchy1"/>
    <dgm:cxn modelId="{7603BF31-09FF-4466-8ED3-F3CD75A3B665}" type="presParOf" srcId="{EC67478A-16EF-4A04-80DB-B33FB5F7473C}" destId="{EC70468B-B379-4F52-AC7A-39FBA51A2872}" srcOrd="0" destOrd="0" presId="urn:microsoft.com/office/officeart/2005/8/layout/hierarchy1"/>
    <dgm:cxn modelId="{21057B5F-5914-422B-B3D4-12F62F5074C6}" type="presParOf" srcId="{EC67478A-16EF-4A04-80DB-B33FB5F7473C}" destId="{37519A04-092E-45BD-AB02-A0F50344FDB3}" srcOrd="1" destOrd="0" presId="urn:microsoft.com/office/officeart/2005/8/layout/hierarchy1"/>
    <dgm:cxn modelId="{162FC451-F767-4351-BF5F-7D1DB55AB5E0}" type="presParOf" srcId="{37519A04-092E-45BD-AB02-A0F50344FDB3}" destId="{9860C15F-BBFD-4C64-8AD6-456BC9BA15BB}" srcOrd="0" destOrd="0" presId="urn:microsoft.com/office/officeart/2005/8/layout/hierarchy1"/>
    <dgm:cxn modelId="{65F6DAC2-4408-447E-940B-6AEF2C430DC9}" type="presParOf" srcId="{9860C15F-BBFD-4C64-8AD6-456BC9BA15BB}" destId="{CB7F2D8F-D215-4E37-82C4-CA87A4727124}" srcOrd="0" destOrd="0" presId="urn:microsoft.com/office/officeart/2005/8/layout/hierarchy1"/>
    <dgm:cxn modelId="{7D865D23-93DF-49CA-8E21-F960DCFE1C92}" type="presParOf" srcId="{9860C15F-BBFD-4C64-8AD6-456BC9BA15BB}" destId="{F74D4146-C993-40CA-91D6-3BC1422E7522}" srcOrd="1" destOrd="0" presId="urn:microsoft.com/office/officeart/2005/8/layout/hierarchy1"/>
    <dgm:cxn modelId="{667A01D4-D566-48B4-B387-CFD89E7E4094}" type="presParOf" srcId="{37519A04-092E-45BD-AB02-A0F50344FDB3}" destId="{96C2356F-7C9A-4364-9866-AACE913B3367}" srcOrd="1" destOrd="0" presId="urn:microsoft.com/office/officeart/2005/8/layout/hierarchy1"/>
    <dgm:cxn modelId="{39F4CFAA-D228-48C8-97C6-E85CFF234248}" type="presParOf" srcId="{96C2356F-7C9A-4364-9866-AACE913B3367}" destId="{55E3AD7A-197B-4D03-B31B-C288BC9A8A64}" srcOrd="0" destOrd="0" presId="urn:microsoft.com/office/officeart/2005/8/layout/hierarchy1"/>
    <dgm:cxn modelId="{244CACBA-7043-44CB-A3A5-CA486D51E7AA}" type="presParOf" srcId="{96C2356F-7C9A-4364-9866-AACE913B3367}" destId="{8F017587-960B-4907-AF63-EFB7ED522734}" srcOrd="1" destOrd="0" presId="urn:microsoft.com/office/officeart/2005/8/layout/hierarchy1"/>
    <dgm:cxn modelId="{FC81ADBA-5BC5-4A6F-931F-377B6184DF3F}" type="presParOf" srcId="{8F017587-960B-4907-AF63-EFB7ED522734}" destId="{2E7EA89D-815D-4DD3-BE67-BD3F880676C9}" srcOrd="0" destOrd="0" presId="urn:microsoft.com/office/officeart/2005/8/layout/hierarchy1"/>
    <dgm:cxn modelId="{1876B668-DE58-4D52-BF02-4E1BE74731A2}" type="presParOf" srcId="{2E7EA89D-815D-4DD3-BE67-BD3F880676C9}" destId="{DBA7C69D-4EA6-4CD3-9D50-1F81163335BD}" srcOrd="0" destOrd="0" presId="urn:microsoft.com/office/officeart/2005/8/layout/hierarchy1"/>
    <dgm:cxn modelId="{E489BC63-3565-4B31-B870-A52A83E81823}" type="presParOf" srcId="{2E7EA89D-815D-4DD3-BE67-BD3F880676C9}" destId="{0B7E0889-CA2C-49AA-B351-6F139F82CA84}" srcOrd="1" destOrd="0" presId="urn:microsoft.com/office/officeart/2005/8/layout/hierarchy1"/>
    <dgm:cxn modelId="{80D9165B-23F7-4BB3-8E97-D8E17903F62D}" type="presParOf" srcId="{8F017587-960B-4907-AF63-EFB7ED522734}" destId="{E54951B1-69E2-4B2B-A7D6-1877D63D4921}" srcOrd="1" destOrd="0" presId="urn:microsoft.com/office/officeart/2005/8/layout/hierarchy1"/>
    <dgm:cxn modelId="{DDA4B406-EC2A-48C2-8CE3-277B9A1F9760}" type="presParOf" srcId="{66EDED5E-C2F9-4A2A-9FFA-762C18C6779A}" destId="{733A2CD6-D412-433B-BFD9-402C00831D66}" srcOrd="2" destOrd="0" presId="urn:microsoft.com/office/officeart/2005/8/layout/hierarchy1"/>
    <dgm:cxn modelId="{79BC6CC7-2112-49AB-A024-FAF0C032F42B}" type="presParOf" srcId="{66EDED5E-C2F9-4A2A-9FFA-762C18C6779A}" destId="{26AB5333-6218-46ED-B678-CAC5C393E0C3}" srcOrd="3" destOrd="0" presId="urn:microsoft.com/office/officeart/2005/8/layout/hierarchy1"/>
    <dgm:cxn modelId="{B1CBE40B-FA71-44AA-8C79-62BA32E61A6B}" type="presParOf" srcId="{26AB5333-6218-46ED-B678-CAC5C393E0C3}" destId="{100C1191-A8AE-4B71-8E88-71DDE6F178D7}" srcOrd="0" destOrd="0" presId="urn:microsoft.com/office/officeart/2005/8/layout/hierarchy1"/>
    <dgm:cxn modelId="{93183556-6355-435F-8637-8CF1CAB9B63E}" type="presParOf" srcId="{100C1191-A8AE-4B71-8E88-71DDE6F178D7}" destId="{3C17CC4E-3F6D-455E-9367-A290AEDBCE28}" srcOrd="0" destOrd="0" presId="urn:microsoft.com/office/officeart/2005/8/layout/hierarchy1"/>
    <dgm:cxn modelId="{2236DA6F-18E7-4BB3-AEE0-57EE64FD2C06}" type="presParOf" srcId="{100C1191-A8AE-4B71-8E88-71DDE6F178D7}" destId="{D4DBAAB1-FB0E-42C0-A2C8-A0B430431735}" srcOrd="1" destOrd="0" presId="urn:microsoft.com/office/officeart/2005/8/layout/hierarchy1"/>
    <dgm:cxn modelId="{BC0808BA-82D5-4C83-AA7A-1F47DC3E773B}" type="presParOf" srcId="{26AB5333-6218-46ED-B678-CAC5C393E0C3}" destId="{15777A06-22E2-42C3-8B11-F148BE1F59F8}" srcOrd="1" destOrd="0" presId="urn:microsoft.com/office/officeart/2005/8/layout/hierarchy1"/>
    <dgm:cxn modelId="{A378B729-D0BB-4C76-8517-3A381422F986}" type="presParOf" srcId="{66EDED5E-C2F9-4A2A-9FFA-762C18C6779A}" destId="{1D3FECD8-5D55-4958-B498-DD57F2565C2F}" srcOrd="4" destOrd="0" presId="urn:microsoft.com/office/officeart/2005/8/layout/hierarchy1"/>
    <dgm:cxn modelId="{8C376F3E-AAD3-4F96-8D11-34BFE7EC1247}" type="presParOf" srcId="{66EDED5E-C2F9-4A2A-9FFA-762C18C6779A}" destId="{333AEB61-B921-4196-9C7F-CF701778C876}" srcOrd="5" destOrd="0" presId="urn:microsoft.com/office/officeart/2005/8/layout/hierarchy1"/>
    <dgm:cxn modelId="{119551EE-8177-4F97-9C3F-E58FD5DD5BBE}" type="presParOf" srcId="{333AEB61-B921-4196-9C7F-CF701778C876}" destId="{344C09D1-10C6-49D9-B070-75F8D72811E1}" srcOrd="0" destOrd="0" presId="urn:microsoft.com/office/officeart/2005/8/layout/hierarchy1"/>
    <dgm:cxn modelId="{8F85B18C-40A1-4761-816D-2BD25EE18F3C}" type="presParOf" srcId="{344C09D1-10C6-49D9-B070-75F8D72811E1}" destId="{F0BBD362-F21E-4C1F-AACC-A4A26E60B513}" srcOrd="0" destOrd="0" presId="urn:microsoft.com/office/officeart/2005/8/layout/hierarchy1"/>
    <dgm:cxn modelId="{5015EB4D-046B-4119-AB45-696588894013}" type="presParOf" srcId="{344C09D1-10C6-49D9-B070-75F8D72811E1}" destId="{E4A5767D-E519-45DF-B8D7-ED6B48AA52B8}" srcOrd="1" destOrd="0" presId="urn:microsoft.com/office/officeart/2005/8/layout/hierarchy1"/>
    <dgm:cxn modelId="{1641349F-F6B6-4096-80F3-C146B999F980}" type="presParOf" srcId="{333AEB61-B921-4196-9C7F-CF701778C876}" destId="{5DAF6D2A-29C1-41D9-B176-744408892575}" srcOrd="1" destOrd="0" presId="urn:microsoft.com/office/officeart/2005/8/layout/hierarchy1"/>
    <dgm:cxn modelId="{AEC60AA0-1AC3-4459-8DC8-AC20AA1B84C5}" type="presParOf" srcId="{5DAF6D2A-29C1-41D9-B176-744408892575}" destId="{FB702085-1673-4BCF-AD42-DD3838F2FA9F}" srcOrd="0" destOrd="0" presId="urn:microsoft.com/office/officeart/2005/8/layout/hierarchy1"/>
    <dgm:cxn modelId="{8C413205-E684-4391-93AC-5FA7B5E2C2D6}" type="presParOf" srcId="{5DAF6D2A-29C1-41D9-B176-744408892575}" destId="{7FA27A65-3D7A-4579-9B07-335A3C624128}" srcOrd="1" destOrd="0" presId="urn:microsoft.com/office/officeart/2005/8/layout/hierarchy1"/>
    <dgm:cxn modelId="{41766174-4597-4B1B-94CA-DD4C3D67D09A}" type="presParOf" srcId="{7FA27A65-3D7A-4579-9B07-335A3C624128}" destId="{F3FE05E7-8AC1-4999-B862-CBFAF4A2B7CF}" srcOrd="0" destOrd="0" presId="urn:microsoft.com/office/officeart/2005/8/layout/hierarchy1"/>
    <dgm:cxn modelId="{8B4B7B4F-001A-4B1E-A9D6-74AA616C879B}" type="presParOf" srcId="{F3FE05E7-8AC1-4999-B862-CBFAF4A2B7CF}" destId="{81D3A939-4C1F-46DD-8EDE-D64528281C7B}" srcOrd="0" destOrd="0" presId="urn:microsoft.com/office/officeart/2005/8/layout/hierarchy1"/>
    <dgm:cxn modelId="{2F2A0F6D-19C1-4D68-8D80-37D73D0EBA12}" type="presParOf" srcId="{F3FE05E7-8AC1-4999-B862-CBFAF4A2B7CF}" destId="{1BDC6F80-B99D-4889-8F1E-ED21DFBA6CF5}" srcOrd="1" destOrd="0" presId="urn:microsoft.com/office/officeart/2005/8/layout/hierarchy1"/>
    <dgm:cxn modelId="{1D032472-4B61-449B-A201-4C13947767AF}" type="presParOf" srcId="{7FA27A65-3D7A-4579-9B07-335A3C624128}" destId="{BB24791A-9716-4F23-A47E-8E6483302203}" srcOrd="1" destOrd="0" presId="urn:microsoft.com/office/officeart/2005/8/layout/hierarchy1"/>
    <dgm:cxn modelId="{B31B08E2-69AB-4936-A27C-3174FFC35938}" type="presParOf" srcId="{BB24791A-9716-4F23-A47E-8E6483302203}" destId="{5A771252-BEA2-48F3-9C27-3E44A2994A02}" srcOrd="0" destOrd="0" presId="urn:microsoft.com/office/officeart/2005/8/layout/hierarchy1"/>
    <dgm:cxn modelId="{81B2538D-89A1-4A23-8196-8B7D05B68444}" type="presParOf" srcId="{BB24791A-9716-4F23-A47E-8E6483302203}" destId="{FA1745CF-DAA0-4864-986D-ED66FDE06450}" srcOrd="1" destOrd="0" presId="urn:microsoft.com/office/officeart/2005/8/layout/hierarchy1"/>
    <dgm:cxn modelId="{37E875BC-149D-4506-8B58-12292B655284}" type="presParOf" srcId="{FA1745CF-DAA0-4864-986D-ED66FDE06450}" destId="{8FBE3278-C92F-4A9B-8E68-901137689553}" srcOrd="0" destOrd="0" presId="urn:microsoft.com/office/officeart/2005/8/layout/hierarchy1"/>
    <dgm:cxn modelId="{ACEA5E8F-A882-4055-B58F-B55142C42B86}" type="presParOf" srcId="{8FBE3278-C92F-4A9B-8E68-901137689553}" destId="{A9AF11E7-3331-4AC1-A04F-0297090AE14D}" srcOrd="0" destOrd="0" presId="urn:microsoft.com/office/officeart/2005/8/layout/hierarchy1"/>
    <dgm:cxn modelId="{EBE5F38E-8DF7-4FAF-B455-54CF9D6DB378}" type="presParOf" srcId="{8FBE3278-C92F-4A9B-8E68-901137689553}" destId="{DF7450A5-E268-49D8-B172-3F7E1EF54483}" srcOrd="1" destOrd="0" presId="urn:microsoft.com/office/officeart/2005/8/layout/hierarchy1"/>
    <dgm:cxn modelId="{BF8B6110-FF8F-48E0-9E8A-E33954408608}" type="presParOf" srcId="{FA1745CF-DAA0-4864-986D-ED66FDE06450}" destId="{E119B52D-4AC4-4E2E-A0A6-867291FF31CD}" srcOrd="1" destOrd="0" presId="urn:microsoft.com/office/officeart/2005/8/layout/hierarchy1"/>
    <dgm:cxn modelId="{D34C0432-50EC-4811-859C-F8B66B0FC4EA}" type="presParOf" srcId="{E119B52D-4AC4-4E2E-A0A6-867291FF31CD}" destId="{71BAF74E-5F77-475D-83B0-5C3FD45A9CAB}" srcOrd="0" destOrd="0" presId="urn:microsoft.com/office/officeart/2005/8/layout/hierarchy1"/>
    <dgm:cxn modelId="{D4EEC34B-FF0B-4F8C-B3FD-424246273269}" type="presParOf" srcId="{E119B52D-4AC4-4E2E-A0A6-867291FF31CD}" destId="{BBB4A226-2A7A-42CC-B6F7-696F2C4ADE70}" srcOrd="1" destOrd="0" presId="urn:microsoft.com/office/officeart/2005/8/layout/hierarchy1"/>
    <dgm:cxn modelId="{18F54C63-39C9-48A4-B873-007D583B1C12}" type="presParOf" srcId="{BBB4A226-2A7A-42CC-B6F7-696F2C4ADE70}" destId="{CBA86DE5-8C74-4A2F-99C8-D505CE940E0A}" srcOrd="0" destOrd="0" presId="urn:microsoft.com/office/officeart/2005/8/layout/hierarchy1"/>
    <dgm:cxn modelId="{B7B526E9-AF6F-4535-A807-4E47E1FD0056}" type="presParOf" srcId="{CBA86DE5-8C74-4A2F-99C8-D505CE940E0A}" destId="{AA688CD5-08AC-4647-9203-3C98F559320C}" srcOrd="0" destOrd="0" presId="urn:microsoft.com/office/officeart/2005/8/layout/hierarchy1"/>
    <dgm:cxn modelId="{36166239-062D-4D51-B989-181907D2FF42}" type="presParOf" srcId="{CBA86DE5-8C74-4A2F-99C8-D505CE940E0A}" destId="{6A380737-6572-4DE6-86F2-2F98EF9E0099}" srcOrd="1" destOrd="0" presId="urn:microsoft.com/office/officeart/2005/8/layout/hierarchy1"/>
    <dgm:cxn modelId="{C51B9046-3A84-4E14-9786-8995B1952464}" type="presParOf" srcId="{BBB4A226-2A7A-42CC-B6F7-696F2C4ADE70}" destId="{23F5E463-9238-4295-9CFB-E273B361F170}" srcOrd="1" destOrd="0" presId="urn:microsoft.com/office/officeart/2005/8/layout/hierarchy1"/>
    <dgm:cxn modelId="{69821BAB-D49D-46E5-9B1D-FE353739B2D7}" type="presParOf" srcId="{FE58F8ED-0E12-4A97-A415-DD6B885A1F6D}" destId="{F0E0AC6B-DCB3-498C-9CAF-2FB4F46B9E55}" srcOrd="2" destOrd="0" presId="urn:microsoft.com/office/officeart/2005/8/layout/hierarchy1"/>
    <dgm:cxn modelId="{0BB26B39-26AF-4EE9-803C-245B0D174B3E}" type="presParOf" srcId="{FE58F8ED-0E12-4A97-A415-DD6B885A1F6D}" destId="{5E71D94B-657A-4BEA-81E7-06710AD986CC}" srcOrd="3" destOrd="0" presId="urn:microsoft.com/office/officeart/2005/8/layout/hierarchy1"/>
    <dgm:cxn modelId="{AF542B40-AFBD-4FCD-A592-0E51EA9C802C}" type="presParOf" srcId="{5E71D94B-657A-4BEA-81E7-06710AD986CC}" destId="{F4A56397-10BB-41CB-9BAE-6245BB1C7962}" srcOrd="0" destOrd="0" presId="urn:microsoft.com/office/officeart/2005/8/layout/hierarchy1"/>
    <dgm:cxn modelId="{446CF447-BC79-42DD-B6AF-41BA16BCEB9A}" type="presParOf" srcId="{F4A56397-10BB-41CB-9BAE-6245BB1C7962}" destId="{1105DA58-2AEB-43B2-B09F-00DB028B73E1}" srcOrd="0" destOrd="0" presId="urn:microsoft.com/office/officeart/2005/8/layout/hierarchy1"/>
    <dgm:cxn modelId="{FFF3A7C2-FB98-400A-A338-3C53E84B1AE4}" type="presParOf" srcId="{F4A56397-10BB-41CB-9BAE-6245BB1C7962}" destId="{E19A54CF-C809-468C-A1B1-82822F99BE8D}" srcOrd="1" destOrd="0" presId="urn:microsoft.com/office/officeart/2005/8/layout/hierarchy1"/>
    <dgm:cxn modelId="{610295DD-3113-452E-B4DB-37887AE459ED}" type="presParOf" srcId="{5E71D94B-657A-4BEA-81E7-06710AD986CC}" destId="{71F7A943-211E-4B81-825B-9B0B98D92013}" srcOrd="1" destOrd="0" presId="urn:microsoft.com/office/officeart/2005/8/layout/hierarchy1"/>
    <dgm:cxn modelId="{0B9FD275-B1D9-4A1D-81FF-97EE787FD0B2}" type="presParOf" srcId="{71F7A943-211E-4B81-825B-9B0B98D92013}" destId="{976E18FD-31DC-4B5E-90B2-D655D274F655}" srcOrd="0" destOrd="0" presId="urn:microsoft.com/office/officeart/2005/8/layout/hierarchy1"/>
    <dgm:cxn modelId="{1006315E-EDB9-4A3D-9668-BC853BF9098A}" type="presParOf" srcId="{71F7A943-211E-4B81-825B-9B0B98D92013}" destId="{D3CB6AD7-BDCC-4A42-85FC-5BB21C55361C}" srcOrd="1" destOrd="0" presId="urn:microsoft.com/office/officeart/2005/8/layout/hierarchy1"/>
    <dgm:cxn modelId="{F2C6428D-9C06-469A-8E6C-233DF6EF5FC5}" type="presParOf" srcId="{D3CB6AD7-BDCC-4A42-85FC-5BB21C55361C}" destId="{CE4CE691-08AC-4C8E-A93C-DEC43E1D299A}" srcOrd="0" destOrd="0" presId="urn:microsoft.com/office/officeart/2005/8/layout/hierarchy1"/>
    <dgm:cxn modelId="{B36E0C03-3C37-471F-981F-6F520CA755A1}" type="presParOf" srcId="{CE4CE691-08AC-4C8E-A93C-DEC43E1D299A}" destId="{A3F468FE-170A-470D-B2FA-563CFEA9E4A8}" srcOrd="0" destOrd="0" presId="urn:microsoft.com/office/officeart/2005/8/layout/hierarchy1"/>
    <dgm:cxn modelId="{5B9D6BAB-5048-4F93-BB8A-3CB7E0DEA59D}" type="presParOf" srcId="{CE4CE691-08AC-4C8E-A93C-DEC43E1D299A}" destId="{81D4E53E-0227-486A-9CF1-754DC99D39CD}" srcOrd="1" destOrd="0" presId="urn:microsoft.com/office/officeart/2005/8/layout/hierarchy1"/>
    <dgm:cxn modelId="{BB489FB6-5AD0-44DA-B13F-A30ADB31817B}" type="presParOf" srcId="{D3CB6AD7-BDCC-4A42-85FC-5BB21C55361C}" destId="{442BC965-A95A-42AA-93C8-5C6ED7EE49F3}" srcOrd="1" destOrd="0" presId="urn:microsoft.com/office/officeart/2005/8/layout/hierarchy1"/>
    <dgm:cxn modelId="{D6A42234-7CB6-456D-8B5F-4C3A96A9C467}" type="presParOf" srcId="{442BC965-A95A-42AA-93C8-5C6ED7EE49F3}" destId="{C8B4C666-EB90-4014-89F6-E9FC8657B89A}" srcOrd="0" destOrd="0" presId="urn:microsoft.com/office/officeart/2005/8/layout/hierarchy1"/>
    <dgm:cxn modelId="{B0ED7851-892A-47A5-B356-8BD07770BC74}" type="presParOf" srcId="{442BC965-A95A-42AA-93C8-5C6ED7EE49F3}" destId="{4754EBB1-CCEB-4431-853A-3D9316BF93EA}" srcOrd="1" destOrd="0" presId="urn:microsoft.com/office/officeart/2005/8/layout/hierarchy1"/>
    <dgm:cxn modelId="{8320D9A8-9350-44BF-B1BA-02F39B91FF01}" type="presParOf" srcId="{4754EBB1-CCEB-4431-853A-3D9316BF93EA}" destId="{CD603A2C-4EB8-492F-A706-835A2B54C3A8}" srcOrd="0" destOrd="0" presId="urn:microsoft.com/office/officeart/2005/8/layout/hierarchy1"/>
    <dgm:cxn modelId="{E9F8AEFD-98C5-4A48-8295-660C72495E52}" type="presParOf" srcId="{CD603A2C-4EB8-492F-A706-835A2B54C3A8}" destId="{56424D86-F452-4610-BBFC-4D21E38CBE61}" srcOrd="0" destOrd="0" presId="urn:microsoft.com/office/officeart/2005/8/layout/hierarchy1"/>
    <dgm:cxn modelId="{FF5ABDBF-0067-4EA9-B24C-70B289C06199}" type="presParOf" srcId="{CD603A2C-4EB8-492F-A706-835A2B54C3A8}" destId="{4DE7C719-EC15-476C-A609-C4349636068C}" srcOrd="1" destOrd="0" presId="urn:microsoft.com/office/officeart/2005/8/layout/hierarchy1"/>
    <dgm:cxn modelId="{46F98024-236C-4231-9340-16ED25657590}" type="presParOf" srcId="{4754EBB1-CCEB-4431-853A-3D9316BF93EA}" destId="{4A57D6BB-E3C3-4F4A-9BC0-D0E219DEC4A2}" srcOrd="1" destOrd="0" presId="urn:microsoft.com/office/officeart/2005/8/layout/hierarchy1"/>
    <dgm:cxn modelId="{C00ED1E1-C48F-437C-BC91-2CDBE301C7B3}" type="presParOf" srcId="{71F7A943-211E-4B81-825B-9B0B98D92013}" destId="{908F5EF5-EDF6-4FDC-BECB-EC4F9FB78051}" srcOrd="2" destOrd="0" presId="urn:microsoft.com/office/officeart/2005/8/layout/hierarchy1"/>
    <dgm:cxn modelId="{F9A427BE-80C2-49E4-AB95-13BF0C073FB0}" type="presParOf" srcId="{71F7A943-211E-4B81-825B-9B0B98D92013}" destId="{C82E87C2-1159-423B-B84F-10574CF73C1A}" srcOrd="3" destOrd="0" presId="urn:microsoft.com/office/officeart/2005/8/layout/hierarchy1"/>
    <dgm:cxn modelId="{41BCD311-9BB2-4597-83C4-69037B5EBCF3}" type="presParOf" srcId="{C82E87C2-1159-423B-B84F-10574CF73C1A}" destId="{64BBCA25-003B-4DFF-84A4-BC7F5175370D}" srcOrd="0" destOrd="0" presId="urn:microsoft.com/office/officeart/2005/8/layout/hierarchy1"/>
    <dgm:cxn modelId="{12137DA4-7AD4-4901-9938-BE0B657C1FDF}" type="presParOf" srcId="{64BBCA25-003B-4DFF-84A4-BC7F5175370D}" destId="{FA237C84-8602-487C-8086-512E39C042A2}" srcOrd="0" destOrd="0" presId="urn:microsoft.com/office/officeart/2005/8/layout/hierarchy1"/>
    <dgm:cxn modelId="{BA903264-1909-4430-8E00-71FD0DDBE157}" type="presParOf" srcId="{64BBCA25-003B-4DFF-84A4-BC7F5175370D}" destId="{032DF1F7-2485-405D-8C99-327DD0AEC49A}" srcOrd="1" destOrd="0" presId="urn:microsoft.com/office/officeart/2005/8/layout/hierarchy1"/>
    <dgm:cxn modelId="{CEB64A46-F7FF-49E1-ABD7-FC7492A23013}" type="presParOf" srcId="{C82E87C2-1159-423B-B84F-10574CF73C1A}" destId="{04A31547-01D7-484D-A017-8F2373CD0419}" srcOrd="1" destOrd="0" presId="urn:microsoft.com/office/officeart/2005/8/layout/hierarchy1"/>
    <dgm:cxn modelId="{6723A144-3C7B-4795-84F4-F32F669E6A6E}" type="presParOf" srcId="{71F7A943-211E-4B81-825B-9B0B98D92013}" destId="{F4028B1C-3BA9-4657-A2B6-34636AD92DD3}" srcOrd="4" destOrd="0" presId="urn:microsoft.com/office/officeart/2005/8/layout/hierarchy1"/>
    <dgm:cxn modelId="{AFF12586-BBD8-40CD-8AC3-42A980145612}" type="presParOf" srcId="{71F7A943-211E-4B81-825B-9B0B98D92013}" destId="{A72798B3-3B59-46DF-94FB-1D3D3A9D6805}" srcOrd="5" destOrd="0" presId="urn:microsoft.com/office/officeart/2005/8/layout/hierarchy1"/>
    <dgm:cxn modelId="{2A3CA831-00D8-497A-9548-CB48121B0314}" type="presParOf" srcId="{A72798B3-3B59-46DF-94FB-1D3D3A9D6805}" destId="{2C2FF1CE-8DEC-44AD-BD63-19614001E0D7}" srcOrd="0" destOrd="0" presId="urn:microsoft.com/office/officeart/2005/8/layout/hierarchy1"/>
    <dgm:cxn modelId="{CF78C18B-AA1B-4E7A-A4DD-C21DB59C863F}" type="presParOf" srcId="{2C2FF1CE-8DEC-44AD-BD63-19614001E0D7}" destId="{72E29A29-58F0-486E-A5B2-D3C13DE389B8}" srcOrd="0" destOrd="0" presId="urn:microsoft.com/office/officeart/2005/8/layout/hierarchy1"/>
    <dgm:cxn modelId="{258A57F9-18F6-4C31-B556-FA21E0678085}" type="presParOf" srcId="{2C2FF1CE-8DEC-44AD-BD63-19614001E0D7}" destId="{EECD5D4B-DC7D-4BBC-B619-54222B69E395}" srcOrd="1" destOrd="0" presId="urn:microsoft.com/office/officeart/2005/8/layout/hierarchy1"/>
    <dgm:cxn modelId="{A5B19B96-8E9E-4461-8EE6-B2342BAE8CD0}" type="presParOf" srcId="{A72798B3-3B59-46DF-94FB-1D3D3A9D6805}" destId="{BAD9FEDE-836F-486F-92B5-DDCB6CA488DA}" srcOrd="1" destOrd="0" presId="urn:microsoft.com/office/officeart/2005/8/layout/hierarchy1"/>
    <dgm:cxn modelId="{A6C89350-3A47-4F65-B007-3F1E8FF5F73E}" type="presParOf" srcId="{BAD9FEDE-836F-486F-92B5-DDCB6CA488DA}" destId="{BB72DB59-4145-47F6-AA5E-D131B056C2A2}" srcOrd="0" destOrd="0" presId="urn:microsoft.com/office/officeart/2005/8/layout/hierarchy1"/>
    <dgm:cxn modelId="{67C78659-5FD9-4AFC-86DC-B37D4CF40CC1}" type="presParOf" srcId="{BAD9FEDE-836F-486F-92B5-DDCB6CA488DA}" destId="{76894189-6DC6-4889-9626-638B24049AF7}" srcOrd="1" destOrd="0" presId="urn:microsoft.com/office/officeart/2005/8/layout/hierarchy1"/>
    <dgm:cxn modelId="{A0242875-BB6E-434A-836A-D2B8FB2DE185}" type="presParOf" srcId="{76894189-6DC6-4889-9626-638B24049AF7}" destId="{BEEFA34D-92EB-42B2-A8C5-73238CE473AA}" srcOrd="0" destOrd="0" presId="urn:microsoft.com/office/officeart/2005/8/layout/hierarchy1"/>
    <dgm:cxn modelId="{A895AACC-F9B4-46AF-9B82-F282F9CE188F}" type="presParOf" srcId="{BEEFA34D-92EB-42B2-A8C5-73238CE473AA}" destId="{ECC79E67-9045-43E2-9B4E-B7A3808B8C3F}" srcOrd="0" destOrd="0" presId="urn:microsoft.com/office/officeart/2005/8/layout/hierarchy1"/>
    <dgm:cxn modelId="{E29C44AA-358E-4BA6-A08E-0FA7A01764C2}" type="presParOf" srcId="{BEEFA34D-92EB-42B2-A8C5-73238CE473AA}" destId="{9ADBA7DA-AD78-4473-B1CE-AA5531176838}" srcOrd="1" destOrd="0" presId="urn:microsoft.com/office/officeart/2005/8/layout/hierarchy1"/>
    <dgm:cxn modelId="{B6CB44CB-645B-4423-B3DC-2DA94167EE2F}" type="presParOf" srcId="{76894189-6DC6-4889-9626-638B24049AF7}" destId="{64F123EE-1EEB-4A4F-B81E-4BF3406AB374}" srcOrd="1" destOrd="0" presId="urn:microsoft.com/office/officeart/2005/8/layout/hierarchy1"/>
    <dgm:cxn modelId="{9DDFB85B-A23E-4434-8FFD-506F37F33D0D}" type="presParOf" srcId="{64F123EE-1EEB-4A4F-B81E-4BF3406AB374}" destId="{21C83CAF-32FD-4041-8FBC-23CD2AB843CC}" srcOrd="0" destOrd="0" presId="urn:microsoft.com/office/officeart/2005/8/layout/hierarchy1"/>
    <dgm:cxn modelId="{44E238F7-C0CA-4BD4-A1FF-B62EB9D2FBBD}" type="presParOf" srcId="{64F123EE-1EEB-4A4F-B81E-4BF3406AB374}" destId="{AABA36CC-3796-411E-8649-92B9C23CB7C7}" srcOrd="1" destOrd="0" presId="urn:microsoft.com/office/officeart/2005/8/layout/hierarchy1"/>
    <dgm:cxn modelId="{FE85A484-33BB-4F72-90A7-155813D194EE}" type="presParOf" srcId="{AABA36CC-3796-411E-8649-92B9C23CB7C7}" destId="{D275DF48-E93F-4FA0-9BDA-DA92A7DC9D26}" srcOrd="0" destOrd="0" presId="urn:microsoft.com/office/officeart/2005/8/layout/hierarchy1"/>
    <dgm:cxn modelId="{BD52EB04-C896-406E-910E-5916975DF41A}" type="presParOf" srcId="{D275DF48-E93F-4FA0-9BDA-DA92A7DC9D26}" destId="{4495E45E-7393-42C6-A54F-1EF612E63759}" srcOrd="0" destOrd="0" presId="urn:microsoft.com/office/officeart/2005/8/layout/hierarchy1"/>
    <dgm:cxn modelId="{B53330CB-FB60-45F0-8218-23A4D33094B0}" type="presParOf" srcId="{D275DF48-E93F-4FA0-9BDA-DA92A7DC9D26}" destId="{D28125D2-DD67-4429-855D-66E558EAE520}" srcOrd="1" destOrd="0" presId="urn:microsoft.com/office/officeart/2005/8/layout/hierarchy1"/>
    <dgm:cxn modelId="{EA6EB69B-3CA6-4BD4-AE3A-C500AB92E7F0}" type="presParOf" srcId="{AABA36CC-3796-411E-8649-92B9C23CB7C7}" destId="{AF38F7E1-6834-4185-9113-6D7043A53811}" srcOrd="1" destOrd="0" presId="urn:microsoft.com/office/officeart/2005/8/layout/hierarchy1"/>
    <dgm:cxn modelId="{C23ED9B2-3726-48EA-A813-F8EE35EFFA87}" type="presParOf" srcId="{AF38F7E1-6834-4185-9113-6D7043A53811}" destId="{D4BD34CB-C335-4089-AA43-244E17585EE7}" srcOrd="0" destOrd="0" presId="urn:microsoft.com/office/officeart/2005/8/layout/hierarchy1"/>
    <dgm:cxn modelId="{CB596D57-7D28-43F1-B391-CBEB86E48CFD}" type="presParOf" srcId="{AF38F7E1-6834-4185-9113-6D7043A53811}" destId="{3AE1BDCC-EC64-470E-B3EF-7C2AE08A4AB0}" srcOrd="1" destOrd="0" presId="urn:microsoft.com/office/officeart/2005/8/layout/hierarchy1"/>
    <dgm:cxn modelId="{DE997F97-0E3B-4C21-967D-5A9922E43A75}" type="presParOf" srcId="{3AE1BDCC-EC64-470E-B3EF-7C2AE08A4AB0}" destId="{D806A158-5DA0-4DE7-943F-E7441FE77E0B}" srcOrd="0" destOrd="0" presId="urn:microsoft.com/office/officeart/2005/8/layout/hierarchy1"/>
    <dgm:cxn modelId="{2E287648-B542-44A5-90F7-143C7A55FDD0}" type="presParOf" srcId="{D806A158-5DA0-4DE7-943F-E7441FE77E0B}" destId="{B41133E0-AAA5-4B82-8628-8E1DE9F3DEAA}" srcOrd="0" destOrd="0" presId="urn:microsoft.com/office/officeart/2005/8/layout/hierarchy1"/>
    <dgm:cxn modelId="{C7AC5584-81EE-49A6-9C19-8154CDEC0CD3}" type="presParOf" srcId="{D806A158-5DA0-4DE7-943F-E7441FE77E0B}" destId="{DED6889B-0097-4354-8E81-DB0210595E49}" srcOrd="1" destOrd="0" presId="urn:microsoft.com/office/officeart/2005/8/layout/hierarchy1"/>
    <dgm:cxn modelId="{20E60B3A-E521-4FAF-B7AA-84EC3B83DBA5}" type="presParOf" srcId="{3AE1BDCC-EC64-470E-B3EF-7C2AE08A4AB0}" destId="{DB9328CF-B235-4A0D-88D9-4612FDA4C084}" srcOrd="1" destOrd="0" presId="urn:microsoft.com/office/officeart/2005/8/layout/hierarchy1"/>
    <dgm:cxn modelId="{4AD3C0AA-7D38-4BE7-B0E4-4904E84C4C72}" type="presParOf" srcId="{DB9328CF-B235-4A0D-88D9-4612FDA4C084}" destId="{CEEB9044-4D4C-49AA-881F-D9C9B1105B16}" srcOrd="0" destOrd="0" presId="urn:microsoft.com/office/officeart/2005/8/layout/hierarchy1"/>
    <dgm:cxn modelId="{B163B67A-2D41-48A7-A8C8-12CFF08D1772}" type="presParOf" srcId="{DB9328CF-B235-4A0D-88D9-4612FDA4C084}" destId="{0D335CD3-E2A8-4FE4-A433-D86B9D38030B}" srcOrd="1" destOrd="0" presId="urn:microsoft.com/office/officeart/2005/8/layout/hierarchy1"/>
    <dgm:cxn modelId="{200CB4AD-113E-4C3D-B07E-A37CB3510AF9}" type="presParOf" srcId="{0D335CD3-E2A8-4FE4-A433-D86B9D38030B}" destId="{0B332290-F5AC-4CC4-A3EE-4147AFC453CC}" srcOrd="0" destOrd="0" presId="urn:microsoft.com/office/officeart/2005/8/layout/hierarchy1"/>
    <dgm:cxn modelId="{4D1785D2-DE89-45C1-A123-796F67304B0F}" type="presParOf" srcId="{0B332290-F5AC-4CC4-A3EE-4147AFC453CC}" destId="{79A8E25E-6AC7-498F-A58F-6D5BE246E35F}" srcOrd="0" destOrd="0" presId="urn:microsoft.com/office/officeart/2005/8/layout/hierarchy1"/>
    <dgm:cxn modelId="{EB676691-885D-470F-B843-DD73B144CD82}" type="presParOf" srcId="{0B332290-F5AC-4CC4-A3EE-4147AFC453CC}" destId="{C032D67D-90DB-40F0-8D8C-BCE976294C17}" srcOrd="1" destOrd="0" presId="urn:microsoft.com/office/officeart/2005/8/layout/hierarchy1"/>
    <dgm:cxn modelId="{64075771-1E3B-4D0B-8545-7C52910B807D}" type="presParOf" srcId="{0D335CD3-E2A8-4FE4-A433-D86B9D38030B}" destId="{948CC4AF-6CDF-4AAF-80E7-C31B3D35FE48}" srcOrd="1" destOrd="0" presId="urn:microsoft.com/office/officeart/2005/8/layout/hierarchy1"/>
    <dgm:cxn modelId="{711771E6-CF03-4D4D-9EF3-236D15A2719B}" type="presParOf" srcId="{948CC4AF-6CDF-4AAF-80E7-C31B3D35FE48}" destId="{F04343A9-9F09-4C16-A353-7D14602BC7ED}" srcOrd="0" destOrd="0" presId="urn:microsoft.com/office/officeart/2005/8/layout/hierarchy1"/>
    <dgm:cxn modelId="{61491F82-286D-4DAB-93C8-BCEAD331F975}" type="presParOf" srcId="{948CC4AF-6CDF-4AAF-80E7-C31B3D35FE48}" destId="{A3DE6EE5-8770-4509-8188-7087AB15ACAF}" srcOrd="1" destOrd="0" presId="urn:microsoft.com/office/officeart/2005/8/layout/hierarchy1"/>
    <dgm:cxn modelId="{E581FFDE-15F1-4302-A648-C07E1CD22870}" type="presParOf" srcId="{A3DE6EE5-8770-4509-8188-7087AB15ACAF}" destId="{AE807506-3835-4FEF-BBF4-0D33F154CF35}" srcOrd="0" destOrd="0" presId="urn:microsoft.com/office/officeart/2005/8/layout/hierarchy1"/>
    <dgm:cxn modelId="{53180A8A-1B5C-4377-9CFF-DC1A3718ABFD}" type="presParOf" srcId="{AE807506-3835-4FEF-BBF4-0D33F154CF35}" destId="{47C2BB12-E6DB-4E90-89CD-5DFE46453748}" srcOrd="0" destOrd="0" presId="urn:microsoft.com/office/officeart/2005/8/layout/hierarchy1"/>
    <dgm:cxn modelId="{DE7A0E84-7DB6-4132-B046-9EB95BF4648C}" type="presParOf" srcId="{AE807506-3835-4FEF-BBF4-0D33F154CF35}" destId="{9855562A-D4BB-4CC8-8B02-20330BA71B55}" srcOrd="1" destOrd="0" presId="urn:microsoft.com/office/officeart/2005/8/layout/hierarchy1"/>
    <dgm:cxn modelId="{1C22757D-A7A7-41CD-933E-3FD4C72BF88C}" type="presParOf" srcId="{A3DE6EE5-8770-4509-8188-7087AB15ACAF}" destId="{247DF0DB-49CA-4ADF-BD83-D9B72DE6CE95}" srcOrd="1" destOrd="0" presId="urn:microsoft.com/office/officeart/2005/8/layout/hierarchy1"/>
    <dgm:cxn modelId="{66026319-9E2F-496E-9DE2-0C9319187458}" type="presParOf" srcId="{BAD9FEDE-836F-486F-92B5-DDCB6CA488DA}" destId="{DEE4C359-3448-4023-A97C-DAF316ED8968}" srcOrd="2" destOrd="0" presId="urn:microsoft.com/office/officeart/2005/8/layout/hierarchy1"/>
    <dgm:cxn modelId="{223E85BF-1DBA-4F8A-A625-F357433FE05E}" type="presParOf" srcId="{BAD9FEDE-836F-486F-92B5-DDCB6CA488DA}" destId="{E24657AB-FC5B-4E92-94B5-4E5C856ACB81}" srcOrd="3" destOrd="0" presId="urn:microsoft.com/office/officeart/2005/8/layout/hierarchy1"/>
    <dgm:cxn modelId="{3A7D00B2-B7E4-42F3-B9D9-BD88BD3DA799}" type="presParOf" srcId="{E24657AB-FC5B-4E92-94B5-4E5C856ACB81}" destId="{EA78119B-F4D9-449F-B513-D6BBF760C8B9}" srcOrd="0" destOrd="0" presId="urn:microsoft.com/office/officeart/2005/8/layout/hierarchy1"/>
    <dgm:cxn modelId="{2F89CC94-ADB3-47C6-8458-9C43354D980E}" type="presParOf" srcId="{EA78119B-F4D9-449F-B513-D6BBF760C8B9}" destId="{6A6B0706-F3A3-475B-8CA0-71AC12E22794}" srcOrd="0" destOrd="0" presId="urn:microsoft.com/office/officeart/2005/8/layout/hierarchy1"/>
    <dgm:cxn modelId="{94BB5BBD-5952-4EEC-B7E1-E9C886E0CACB}" type="presParOf" srcId="{EA78119B-F4D9-449F-B513-D6BBF760C8B9}" destId="{6FAD26D0-DB3B-48DD-B7E8-35D41CA3DB3D}" srcOrd="1" destOrd="0" presId="urn:microsoft.com/office/officeart/2005/8/layout/hierarchy1"/>
    <dgm:cxn modelId="{A10F8815-98EB-4E36-9630-2DF1082700AF}" type="presParOf" srcId="{E24657AB-FC5B-4E92-94B5-4E5C856ACB81}" destId="{9A6E9F1B-582E-4388-8FB1-77A9772F8EF9}" srcOrd="1" destOrd="0" presId="urn:microsoft.com/office/officeart/2005/8/layout/hierarchy1"/>
    <dgm:cxn modelId="{E21DCEC2-A37C-44E2-BE9F-55F8B14CD97D}" type="presParOf" srcId="{BAD9FEDE-836F-486F-92B5-DDCB6CA488DA}" destId="{FB49C436-C1E5-49C7-938F-C40412275F2E}" srcOrd="4" destOrd="0" presId="urn:microsoft.com/office/officeart/2005/8/layout/hierarchy1"/>
    <dgm:cxn modelId="{8C1C8B44-CACE-4E27-A085-D2C2A34FE0AB}" type="presParOf" srcId="{BAD9FEDE-836F-486F-92B5-DDCB6CA488DA}" destId="{90BC6231-198F-46A0-8A93-70C8AA5AE26D}" srcOrd="5" destOrd="0" presId="urn:microsoft.com/office/officeart/2005/8/layout/hierarchy1"/>
    <dgm:cxn modelId="{31B5B834-7821-4691-8F82-94A004207C7C}" type="presParOf" srcId="{90BC6231-198F-46A0-8A93-70C8AA5AE26D}" destId="{7EB7A7A0-491F-427A-BDDF-8C84DBD1A7DF}" srcOrd="0" destOrd="0" presId="urn:microsoft.com/office/officeart/2005/8/layout/hierarchy1"/>
    <dgm:cxn modelId="{D25BD9AA-21C2-4986-8CE8-E9A9195C2215}" type="presParOf" srcId="{7EB7A7A0-491F-427A-BDDF-8C84DBD1A7DF}" destId="{6BC950DD-86E7-4D58-8781-C7A01170081D}" srcOrd="0" destOrd="0" presId="urn:microsoft.com/office/officeart/2005/8/layout/hierarchy1"/>
    <dgm:cxn modelId="{B2756C83-9EEC-4A2E-8248-D249FFEFDC94}" type="presParOf" srcId="{7EB7A7A0-491F-427A-BDDF-8C84DBD1A7DF}" destId="{65437652-D43E-4985-88CA-F3A5F65384E9}" srcOrd="1" destOrd="0" presId="urn:microsoft.com/office/officeart/2005/8/layout/hierarchy1"/>
    <dgm:cxn modelId="{9F822050-B23C-4045-810B-89B74EC9DA5E}" type="presParOf" srcId="{90BC6231-198F-46A0-8A93-70C8AA5AE26D}" destId="{5A7113AD-4B4C-464A-AB3E-CFAD1009E235}" srcOrd="1" destOrd="0" presId="urn:microsoft.com/office/officeart/2005/8/layout/hierarchy1"/>
    <dgm:cxn modelId="{B46BD8CB-0672-45D9-A970-FA7533AC9641}" type="presParOf" srcId="{5A7113AD-4B4C-464A-AB3E-CFAD1009E235}" destId="{B6399D3F-A90E-4DF8-8EB6-00FBF3E9D1C6}" srcOrd="0" destOrd="0" presId="urn:microsoft.com/office/officeart/2005/8/layout/hierarchy1"/>
    <dgm:cxn modelId="{9245DC43-9823-4AC9-84D0-420B742E75B6}" type="presParOf" srcId="{5A7113AD-4B4C-464A-AB3E-CFAD1009E235}" destId="{4788BE46-513E-4FE1-BDC6-EAD551E4131A}" srcOrd="1" destOrd="0" presId="urn:microsoft.com/office/officeart/2005/8/layout/hierarchy1"/>
    <dgm:cxn modelId="{04C7DB28-152C-468C-8AEF-748034D59115}" type="presParOf" srcId="{4788BE46-513E-4FE1-BDC6-EAD551E4131A}" destId="{2E17FF7A-768B-449C-BE96-CBD5865155FB}" srcOrd="0" destOrd="0" presId="urn:microsoft.com/office/officeart/2005/8/layout/hierarchy1"/>
    <dgm:cxn modelId="{0412975C-26EE-4250-8A74-D4DD25708F02}" type="presParOf" srcId="{2E17FF7A-768B-449C-BE96-CBD5865155FB}" destId="{02A901CA-7F7E-4811-8C61-927F44DD724D}" srcOrd="0" destOrd="0" presId="urn:microsoft.com/office/officeart/2005/8/layout/hierarchy1"/>
    <dgm:cxn modelId="{1C935A00-E3EA-4B1F-9004-A864BBF76681}" type="presParOf" srcId="{2E17FF7A-768B-449C-BE96-CBD5865155FB}" destId="{B0F67F6F-70ED-4F41-A2C0-85FC1A3E3BB8}" srcOrd="1" destOrd="0" presId="urn:microsoft.com/office/officeart/2005/8/layout/hierarchy1"/>
    <dgm:cxn modelId="{349BDB7C-8E5D-4610-A873-44DEF5A985EF}" type="presParOf" srcId="{4788BE46-513E-4FE1-BDC6-EAD551E4131A}" destId="{086CA987-315E-446D-8C20-7AD5C501118C}" srcOrd="1" destOrd="0" presId="urn:microsoft.com/office/officeart/2005/8/layout/hierarchy1"/>
    <dgm:cxn modelId="{EB06AF4B-0825-46DA-9DA2-B25B46F31CB1}" type="presParOf" srcId="{086CA987-315E-446D-8C20-7AD5C501118C}" destId="{088F7DA4-99AD-498C-9527-35276D29B61E}" srcOrd="0" destOrd="0" presId="urn:microsoft.com/office/officeart/2005/8/layout/hierarchy1"/>
    <dgm:cxn modelId="{26771B43-C5EB-4C20-9A46-F784BF0A99AE}" type="presParOf" srcId="{086CA987-315E-446D-8C20-7AD5C501118C}" destId="{3BBB0999-6298-48A7-BFEC-D6C709C62545}" srcOrd="1" destOrd="0" presId="urn:microsoft.com/office/officeart/2005/8/layout/hierarchy1"/>
    <dgm:cxn modelId="{0FD7ECC2-C09C-4F30-B1A7-4749B11468C8}" type="presParOf" srcId="{3BBB0999-6298-48A7-BFEC-D6C709C62545}" destId="{D240CF2D-5C90-407A-9396-B6B1D2C0A90F}" srcOrd="0" destOrd="0" presId="urn:microsoft.com/office/officeart/2005/8/layout/hierarchy1"/>
    <dgm:cxn modelId="{9C8BDBEF-730D-4976-85CC-F0DCD9464D5D}" type="presParOf" srcId="{D240CF2D-5C90-407A-9396-B6B1D2C0A90F}" destId="{12E2E329-5931-4016-AB82-5BC0F0289907}" srcOrd="0" destOrd="0" presId="urn:microsoft.com/office/officeart/2005/8/layout/hierarchy1"/>
    <dgm:cxn modelId="{4E064E37-BF09-424A-80AE-8795D6D05BA9}" type="presParOf" srcId="{D240CF2D-5C90-407A-9396-B6B1D2C0A90F}" destId="{69F9F928-190E-455F-A2F4-8A40C2110B76}" srcOrd="1" destOrd="0" presId="urn:microsoft.com/office/officeart/2005/8/layout/hierarchy1"/>
    <dgm:cxn modelId="{99AB23FA-21FF-4167-99F4-C0727BA014BF}" type="presParOf" srcId="{3BBB0999-6298-48A7-BFEC-D6C709C62545}" destId="{D516B8B1-7203-4C6B-A1B6-3F5BA70E4AA4}" srcOrd="1" destOrd="0" presId="urn:microsoft.com/office/officeart/2005/8/layout/hierarchy1"/>
    <dgm:cxn modelId="{EBBE54BB-F7A3-4F8F-8877-312CE5E82CD4}" type="presParOf" srcId="{D516B8B1-7203-4C6B-A1B6-3F5BA70E4AA4}" destId="{598D55FA-0887-41E1-B23D-260BD1E0CC41}" srcOrd="0" destOrd="0" presId="urn:microsoft.com/office/officeart/2005/8/layout/hierarchy1"/>
    <dgm:cxn modelId="{0FAE95E2-1E08-4206-8EEE-1248022894B3}" type="presParOf" srcId="{D516B8B1-7203-4C6B-A1B6-3F5BA70E4AA4}" destId="{A087C6B3-9A2B-45A4-A696-77B85AFB6BF8}" srcOrd="1" destOrd="0" presId="urn:microsoft.com/office/officeart/2005/8/layout/hierarchy1"/>
    <dgm:cxn modelId="{C75818A4-3A26-4938-9F96-692BACF405F9}" type="presParOf" srcId="{A087C6B3-9A2B-45A4-A696-77B85AFB6BF8}" destId="{4BA0AD57-8AE3-4B1D-B8D1-A57DC11D4385}" srcOrd="0" destOrd="0" presId="urn:microsoft.com/office/officeart/2005/8/layout/hierarchy1"/>
    <dgm:cxn modelId="{A9633578-32F2-4637-8966-328999FF30F4}" type="presParOf" srcId="{4BA0AD57-8AE3-4B1D-B8D1-A57DC11D4385}" destId="{6076AC6B-C913-4AB6-BC25-9590AD7BC79B}" srcOrd="0" destOrd="0" presId="urn:microsoft.com/office/officeart/2005/8/layout/hierarchy1"/>
    <dgm:cxn modelId="{C70A4947-1689-4F93-8CE0-A99965208D4C}" type="presParOf" srcId="{4BA0AD57-8AE3-4B1D-B8D1-A57DC11D4385}" destId="{CEA9FEC6-2912-4BFD-B6FD-7D73AB126048}" srcOrd="1" destOrd="0" presId="urn:microsoft.com/office/officeart/2005/8/layout/hierarchy1"/>
    <dgm:cxn modelId="{16649BD6-DDF3-4065-B8CA-280459FC6807}" type="presParOf" srcId="{A087C6B3-9A2B-45A4-A696-77B85AFB6BF8}" destId="{C14E100C-A61F-4188-8CA5-F12DDCC192CA}" srcOrd="1" destOrd="0" presId="urn:microsoft.com/office/officeart/2005/8/layout/hierarchy1"/>
    <dgm:cxn modelId="{BE854309-481D-40FC-9050-06C8E7411297}" type="presParOf" srcId="{3000B3E3-77D8-4406-934F-7FEFFE664D2D}" destId="{D486F580-351C-4235-A0E1-7406C5AA5BF5}" srcOrd="4" destOrd="0" presId="urn:microsoft.com/office/officeart/2005/8/layout/hierarchy1"/>
    <dgm:cxn modelId="{A906E86C-C6D9-401A-AA53-44D66AFAEEFB}" type="presParOf" srcId="{3000B3E3-77D8-4406-934F-7FEFFE664D2D}" destId="{A802F08F-25FD-41A9-A548-2457CA197E8C}" srcOrd="5" destOrd="0" presId="urn:microsoft.com/office/officeart/2005/8/layout/hierarchy1"/>
    <dgm:cxn modelId="{4ADC4EF7-318B-4C37-9C44-2D60BB789ECA}" type="presParOf" srcId="{A802F08F-25FD-41A9-A548-2457CA197E8C}" destId="{E7B37CA7-B5B3-4659-8C59-D74C0EAD1FA4}" srcOrd="0" destOrd="0" presId="urn:microsoft.com/office/officeart/2005/8/layout/hierarchy1"/>
    <dgm:cxn modelId="{9A2D790F-626D-4F03-A07D-F27C9E474812}" type="presParOf" srcId="{E7B37CA7-B5B3-4659-8C59-D74C0EAD1FA4}" destId="{BB7B1E7A-9415-4FD0-B24E-65E6D8F8896F}" srcOrd="0" destOrd="0" presId="urn:microsoft.com/office/officeart/2005/8/layout/hierarchy1"/>
    <dgm:cxn modelId="{5899E0A7-AFB5-4DD9-B970-CDF8EFBDABFB}" type="presParOf" srcId="{E7B37CA7-B5B3-4659-8C59-D74C0EAD1FA4}" destId="{C56E3EAA-C591-4A32-9BB1-9B0CA31BAF79}" srcOrd="1" destOrd="0" presId="urn:microsoft.com/office/officeart/2005/8/layout/hierarchy1"/>
    <dgm:cxn modelId="{F87AF0B4-C298-49EA-8D56-52FFE3B41A1B}" type="presParOf" srcId="{A802F08F-25FD-41A9-A548-2457CA197E8C}" destId="{6C7F5643-4111-46CF-A8B8-FEF4B788548B}" srcOrd="1" destOrd="0" presId="urn:microsoft.com/office/officeart/2005/8/layout/hierarchy1"/>
    <dgm:cxn modelId="{A4892BF6-523B-4222-B366-74F5E5EEF8D0}" type="presParOf" srcId="{E122E3E0-2096-4224-82D9-7A1EAB3A601F}" destId="{36B52939-6A47-4A48-87F2-C05F792AB46C}" srcOrd="14" destOrd="0" presId="urn:microsoft.com/office/officeart/2005/8/layout/hierarchy1"/>
    <dgm:cxn modelId="{0B9B968D-9230-431D-A09F-249FEE1E255C}" type="presParOf" srcId="{E122E3E0-2096-4224-82D9-7A1EAB3A601F}" destId="{04FBAE48-AC33-4003-986B-1EC93F1B0F30}" srcOrd="15" destOrd="0" presId="urn:microsoft.com/office/officeart/2005/8/layout/hierarchy1"/>
    <dgm:cxn modelId="{52AB1E54-29E6-46AC-9E20-E0DE915AC7D3}" type="presParOf" srcId="{04FBAE48-AC33-4003-986B-1EC93F1B0F30}" destId="{E48C4F47-9E2E-469C-9FD2-88A4E886202D}" srcOrd="0" destOrd="0" presId="urn:microsoft.com/office/officeart/2005/8/layout/hierarchy1"/>
    <dgm:cxn modelId="{C89F485F-D80F-4722-A9C3-B4FC32121E2F}" type="presParOf" srcId="{E48C4F47-9E2E-469C-9FD2-88A4E886202D}" destId="{872A815A-FE59-4F5F-86E8-3C37A8BABE37}" srcOrd="0" destOrd="0" presId="urn:microsoft.com/office/officeart/2005/8/layout/hierarchy1"/>
    <dgm:cxn modelId="{A08FA41F-1DF1-4C8D-9D86-25C96848BC89}" type="presParOf" srcId="{E48C4F47-9E2E-469C-9FD2-88A4E886202D}" destId="{1905A200-1F77-4795-8BA4-8CF094580327}" srcOrd="1" destOrd="0" presId="urn:microsoft.com/office/officeart/2005/8/layout/hierarchy1"/>
    <dgm:cxn modelId="{4CC4AE66-FECE-4CF1-9FFC-3FE481CC0847}" type="presParOf" srcId="{04FBAE48-AC33-4003-986B-1EC93F1B0F30}" destId="{84498B60-BC22-4A45-B020-D3B3B40670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52939-6A47-4A48-87F2-C05F792AB46C}">
      <dsp:nvSpPr>
        <dsp:cNvPr id="0" name=""/>
        <dsp:cNvSpPr/>
      </dsp:nvSpPr>
      <dsp:spPr>
        <a:xfrm>
          <a:off x="2509524" y="286738"/>
          <a:ext cx="204618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2046182" y="88481"/>
              </a:lnTo>
              <a:lnTo>
                <a:pt x="2046182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6F580-351C-4235-A0E1-7406C5AA5BF5}">
      <dsp:nvSpPr>
        <dsp:cNvPr id="0" name=""/>
        <dsp:cNvSpPr/>
      </dsp:nvSpPr>
      <dsp:spPr>
        <a:xfrm>
          <a:off x="4010058" y="700067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55FA-0887-41E1-B23D-260BD1E0CC41}">
      <dsp:nvSpPr>
        <dsp:cNvPr id="0" name=""/>
        <dsp:cNvSpPr/>
      </dsp:nvSpPr>
      <dsp:spPr>
        <a:xfrm>
          <a:off x="6146932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F7DA4-99AD-498C-9527-35276D29B61E}">
      <dsp:nvSpPr>
        <dsp:cNvPr id="0" name=""/>
        <dsp:cNvSpPr/>
      </dsp:nvSpPr>
      <dsp:spPr>
        <a:xfrm>
          <a:off x="6146932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99D3F-A90E-4DF8-8EB6-00FBF3E9D1C6}">
      <dsp:nvSpPr>
        <dsp:cNvPr id="0" name=""/>
        <dsp:cNvSpPr/>
      </dsp:nvSpPr>
      <dsp:spPr>
        <a:xfrm>
          <a:off x="6146932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9C436-C1E5-49C7-938F-C40412275F2E}">
      <dsp:nvSpPr>
        <dsp:cNvPr id="0" name=""/>
        <dsp:cNvSpPr/>
      </dsp:nvSpPr>
      <dsp:spPr>
        <a:xfrm>
          <a:off x="5647004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C359-3448-4023-A97C-DAF316ED8968}">
      <dsp:nvSpPr>
        <dsp:cNvPr id="0" name=""/>
        <dsp:cNvSpPr/>
      </dsp:nvSpPr>
      <dsp:spPr>
        <a:xfrm>
          <a:off x="5601284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343A9-9F09-4C16-A353-7D14602BC7ED}">
      <dsp:nvSpPr>
        <dsp:cNvPr id="0" name=""/>
        <dsp:cNvSpPr/>
      </dsp:nvSpPr>
      <dsp:spPr>
        <a:xfrm>
          <a:off x="5055635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B9044-4D4C-49AA-881F-D9C9B1105B16}">
      <dsp:nvSpPr>
        <dsp:cNvPr id="0" name=""/>
        <dsp:cNvSpPr/>
      </dsp:nvSpPr>
      <dsp:spPr>
        <a:xfrm>
          <a:off x="5055635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D34CB-C335-4089-AA43-244E17585EE7}">
      <dsp:nvSpPr>
        <dsp:cNvPr id="0" name=""/>
        <dsp:cNvSpPr/>
      </dsp:nvSpPr>
      <dsp:spPr>
        <a:xfrm>
          <a:off x="5055635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83CAF-32FD-4041-8FBC-23CD2AB843CC}">
      <dsp:nvSpPr>
        <dsp:cNvPr id="0" name=""/>
        <dsp:cNvSpPr/>
      </dsp:nvSpPr>
      <dsp:spPr>
        <a:xfrm>
          <a:off x="5055635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2DB59-4145-47F6-AA5E-D131B056C2A2}">
      <dsp:nvSpPr>
        <dsp:cNvPr id="0" name=""/>
        <dsp:cNvSpPr/>
      </dsp:nvSpPr>
      <dsp:spPr>
        <a:xfrm>
          <a:off x="5101355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28B1C-3BA9-4657-A2B6-34636AD92DD3}">
      <dsp:nvSpPr>
        <dsp:cNvPr id="0" name=""/>
        <dsp:cNvSpPr/>
      </dsp:nvSpPr>
      <dsp:spPr>
        <a:xfrm>
          <a:off x="5101355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F5EF5-EDF6-4FDC-BECB-EC4F9FB78051}">
      <dsp:nvSpPr>
        <dsp:cNvPr id="0" name=""/>
        <dsp:cNvSpPr/>
      </dsp:nvSpPr>
      <dsp:spPr>
        <a:xfrm>
          <a:off x="5055635" y="1526724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4C666-EB90-4014-89F6-E9FC8657B89A}">
      <dsp:nvSpPr>
        <dsp:cNvPr id="0" name=""/>
        <dsp:cNvSpPr/>
      </dsp:nvSpPr>
      <dsp:spPr>
        <a:xfrm>
          <a:off x="4509987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E18FD-31DC-4B5E-90B2-D655D274F655}">
      <dsp:nvSpPr>
        <dsp:cNvPr id="0" name=""/>
        <dsp:cNvSpPr/>
      </dsp:nvSpPr>
      <dsp:spPr>
        <a:xfrm>
          <a:off x="4555707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0AC6B-DCB3-498C-9CAF-2FB4F46B9E55}">
      <dsp:nvSpPr>
        <dsp:cNvPr id="0" name=""/>
        <dsp:cNvSpPr/>
      </dsp:nvSpPr>
      <dsp:spPr>
        <a:xfrm>
          <a:off x="4010058" y="1113396"/>
          <a:ext cx="1091297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091297" y="88481"/>
              </a:lnTo>
              <a:lnTo>
                <a:pt x="1091297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AF74E-5F77-475D-83B0-5C3FD45A9CAB}">
      <dsp:nvSpPr>
        <dsp:cNvPr id="0" name=""/>
        <dsp:cNvSpPr/>
      </dsp:nvSpPr>
      <dsp:spPr>
        <a:xfrm>
          <a:off x="4509987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71252-BEA2-48F3-9C27-3E44A2994A02}">
      <dsp:nvSpPr>
        <dsp:cNvPr id="0" name=""/>
        <dsp:cNvSpPr/>
      </dsp:nvSpPr>
      <dsp:spPr>
        <a:xfrm>
          <a:off x="4509987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02085-1673-4BCF-AD42-DD3838F2FA9F}">
      <dsp:nvSpPr>
        <dsp:cNvPr id="0" name=""/>
        <dsp:cNvSpPr/>
      </dsp:nvSpPr>
      <dsp:spPr>
        <a:xfrm>
          <a:off x="4509987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FECD8-5D55-4958-B498-DD57F2565C2F}">
      <dsp:nvSpPr>
        <dsp:cNvPr id="0" name=""/>
        <dsp:cNvSpPr/>
      </dsp:nvSpPr>
      <dsp:spPr>
        <a:xfrm>
          <a:off x="4010058" y="2353382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A2CD6-D412-433B-BFD9-402C00831D66}">
      <dsp:nvSpPr>
        <dsp:cNvPr id="0" name=""/>
        <dsp:cNvSpPr/>
      </dsp:nvSpPr>
      <dsp:spPr>
        <a:xfrm>
          <a:off x="3964338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3AD7A-197B-4D03-B31B-C288BC9A8A64}">
      <dsp:nvSpPr>
        <dsp:cNvPr id="0" name=""/>
        <dsp:cNvSpPr/>
      </dsp:nvSpPr>
      <dsp:spPr>
        <a:xfrm>
          <a:off x="3418689" y="4006697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0468B-B379-4F52-AC7A-39FBA51A2872}">
      <dsp:nvSpPr>
        <dsp:cNvPr id="0" name=""/>
        <dsp:cNvSpPr/>
      </dsp:nvSpPr>
      <dsp:spPr>
        <a:xfrm>
          <a:off x="3418689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01AA6-D055-450D-95A8-98A4565CBE93}">
      <dsp:nvSpPr>
        <dsp:cNvPr id="0" name=""/>
        <dsp:cNvSpPr/>
      </dsp:nvSpPr>
      <dsp:spPr>
        <a:xfrm>
          <a:off x="3418689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29D4A-D6B9-4E03-8713-E60A91F2A190}">
      <dsp:nvSpPr>
        <dsp:cNvPr id="0" name=""/>
        <dsp:cNvSpPr/>
      </dsp:nvSpPr>
      <dsp:spPr>
        <a:xfrm>
          <a:off x="3418689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44152-E760-43FD-BB5D-39C5FA87CDEE}">
      <dsp:nvSpPr>
        <dsp:cNvPr id="0" name=""/>
        <dsp:cNvSpPr/>
      </dsp:nvSpPr>
      <dsp:spPr>
        <a:xfrm>
          <a:off x="3464409" y="2353382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85270-80B3-40BC-8A48-9A3C3C2308BE}">
      <dsp:nvSpPr>
        <dsp:cNvPr id="0" name=""/>
        <dsp:cNvSpPr/>
      </dsp:nvSpPr>
      <dsp:spPr>
        <a:xfrm>
          <a:off x="3464409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55C56-331F-4E50-A390-6E75B9FFF46C}">
      <dsp:nvSpPr>
        <dsp:cNvPr id="0" name=""/>
        <dsp:cNvSpPr/>
      </dsp:nvSpPr>
      <dsp:spPr>
        <a:xfrm>
          <a:off x="3418689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AA487-5747-4B68-9F86-E09513F4E8DE}">
      <dsp:nvSpPr>
        <dsp:cNvPr id="0" name=""/>
        <dsp:cNvSpPr/>
      </dsp:nvSpPr>
      <dsp:spPr>
        <a:xfrm>
          <a:off x="2873041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CEFB4-8072-4047-AA8E-004D3B50F9D3}">
      <dsp:nvSpPr>
        <dsp:cNvPr id="0" name=""/>
        <dsp:cNvSpPr/>
      </dsp:nvSpPr>
      <dsp:spPr>
        <a:xfrm>
          <a:off x="2918761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A86F0-176F-4D3A-932A-B482914BE0E5}">
      <dsp:nvSpPr>
        <dsp:cNvPr id="0" name=""/>
        <dsp:cNvSpPr/>
      </dsp:nvSpPr>
      <dsp:spPr>
        <a:xfrm>
          <a:off x="2918761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4A796-42D3-4A7F-877D-2D40071C8D87}">
      <dsp:nvSpPr>
        <dsp:cNvPr id="0" name=""/>
        <dsp:cNvSpPr/>
      </dsp:nvSpPr>
      <dsp:spPr>
        <a:xfrm>
          <a:off x="2327392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E57E0-D691-4ABE-BED0-25EFC935EE5A}">
      <dsp:nvSpPr>
        <dsp:cNvPr id="0" name=""/>
        <dsp:cNvSpPr/>
      </dsp:nvSpPr>
      <dsp:spPr>
        <a:xfrm>
          <a:off x="2373112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D91BF-7F57-417A-95BA-03A6052EC754}">
      <dsp:nvSpPr>
        <dsp:cNvPr id="0" name=""/>
        <dsp:cNvSpPr/>
      </dsp:nvSpPr>
      <dsp:spPr>
        <a:xfrm>
          <a:off x="2918761" y="1113396"/>
          <a:ext cx="1091297" cy="129839"/>
        </a:xfrm>
        <a:custGeom>
          <a:avLst/>
          <a:gdLst/>
          <a:ahLst/>
          <a:cxnLst/>
          <a:rect l="0" t="0" r="0" b="0"/>
          <a:pathLst>
            <a:path>
              <a:moveTo>
                <a:pt x="1091297" y="0"/>
              </a:moveTo>
              <a:lnTo>
                <a:pt x="1091297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5027C-1C03-4664-8C83-8EDD8FB48F28}">
      <dsp:nvSpPr>
        <dsp:cNvPr id="0" name=""/>
        <dsp:cNvSpPr/>
      </dsp:nvSpPr>
      <dsp:spPr>
        <a:xfrm>
          <a:off x="3964338" y="700067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C3489-632F-450E-8419-94D9ECE3D43E}">
      <dsp:nvSpPr>
        <dsp:cNvPr id="0" name=""/>
        <dsp:cNvSpPr/>
      </dsp:nvSpPr>
      <dsp:spPr>
        <a:xfrm>
          <a:off x="3464409" y="700067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80185-4C93-43C1-A51D-15BE97F5FBDF}">
      <dsp:nvSpPr>
        <dsp:cNvPr id="0" name=""/>
        <dsp:cNvSpPr/>
      </dsp:nvSpPr>
      <dsp:spPr>
        <a:xfrm>
          <a:off x="2509524" y="286738"/>
          <a:ext cx="1500533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500533" y="88481"/>
              </a:lnTo>
              <a:lnTo>
                <a:pt x="1500533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D58B2-7DB0-411B-863A-09B1938F2683}">
      <dsp:nvSpPr>
        <dsp:cNvPr id="0" name=""/>
        <dsp:cNvSpPr/>
      </dsp:nvSpPr>
      <dsp:spPr>
        <a:xfrm>
          <a:off x="2509524" y="286738"/>
          <a:ext cx="682060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682060" y="88481"/>
              </a:lnTo>
              <a:lnTo>
                <a:pt x="68206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4354C-4176-41C2-B2E7-06D162E2AC5E}">
      <dsp:nvSpPr>
        <dsp:cNvPr id="0" name=""/>
        <dsp:cNvSpPr/>
      </dsp:nvSpPr>
      <dsp:spPr>
        <a:xfrm>
          <a:off x="2509524" y="286738"/>
          <a:ext cx="13641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36412" y="88481"/>
              </a:lnTo>
              <a:lnTo>
                <a:pt x="136412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882BA-A9F8-4EAE-B087-49D7BBD9485E}">
      <dsp:nvSpPr>
        <dsp:cNvPr id="0" name=""/>
        <dsp:cNvSpPr/>
      </dsp:nvSpPr>
      <dsp:spPr>
        <a:xfrm>
          <a:off x="2100288" y="700067"/>
          <a:ext cx="81847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818472" y="88481"/>
              </a:lnTo>
              <a:lnTo>
                <a:pt x="818472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B4B85-3ED7-42E9-804F-8AD344DAC54B}">
      <dsp:nvSpPr>
        <dsp:cNvPr id="0" name=""/>
        <dsp:cNvSpPr/>
      </dsp:nvSpPr>
      <dsp:spPr>
        <a:xfrm>
          <a:off x="2327392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B7CC8-9CCF-477E-BB6E-69F181E04F0D}">
      <dsp:nvSpPr>
        <dsp:cNvPr id="0" name=""/>
        <dsp:cNvSpPr/>
      </dsp:nvSpPr>
      <dsp:spPr>
        <a:xfrm>
          <a:off x="2100288" y="700067"/>
          <a:ext cx="272824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272824" y="88481"/>
              </a:lnTo>
              <a:lnTo>
                <a:pt x="272824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107DE-8ACE-4B44-930D-97DBF851B683}">
      <dsp:nvSpPr>
        <dsp:cNvPr id="0" name=""/>
        <dsp:cNvSpPr/>
      </dsp:nvSpPr>
      <dsp:spPr>
        <a:xfrm>
          <a:off x="1781744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5F1DC-37A9-409B-BC5B-1FA622BF13CE}">
      <dsp:nvSpPr>
        <dsp:cNvPr id="0" name=""/>
        <dsp:cNvSpPr/>
      </dsp:nvSpPr>
      <dsp:spPr>
        <a:xfrm>
          <a:off x="1827464" y="700067"/>
          <a:ext cx="272824" cy="129839"/>
        </a:xfrm>
        <a:custGeom>
          <a:avLst/>
          <a:gdLst/>
          <a:ahLst/>
          <a:cxnLst/>
          <a:rect l="0" t="0" r="0" b="0"/>
          <a:pathLst>
            <a:path>
              <a:moveTo>
                <a:pt x="272824" y="0"/>
              </a:moveTo>
              <a:lnTo>
                <a:pt x="272824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31A59-A9EE-4C49-B73D-2F776A5A336E}">
      <dsp:nvSpPr>
        <dsp:cNvPr id="0" name=""/>
        <dsp:cNvSpPr/>
      </dsp:nvSpPr>
      <dsp:spPr>
        <a:xfrm>
          <a:off x="1236095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162B8-4599-4113-8F30-AC01553D1161}">
      <dsp:nvSpPr>
        <dsp:cNvPr id="0" name=""/>
        <dsp:cNvSpPr/>
      </dsp:nvSpPr>
      <dsp:spPr>
        <a:xfrm>
          <a:off x="1281815" y="700067"/>
          <a:ext cx="818472" cy="129839"/>
        </a:xfrm>
        <a:custGeom>
          <a:avLst/>
          <a:gdLst/>
          <a:ahLst/>
          <a:cxnLst/>
          <a:rect l="0" t="0" r="0" b="0"/>
          <a:pathLst>
            <a:path>
              <a:moveTo>
                <a:pt x="818472" y="0"/>
              </a:moveTo>
              <a:lnTo>
                <a:pt x="818472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A590-83E6-49EB-8294-168C6F34200E}">
      <dsp:nvSpPr>
        <dsp:cNvPr id="0" name=""/>
        <dsp:cNvSpPr/>
      </dsp:nvSpPr>
      <dsp:spPr>
        <a:xfrm>
          <a:off x="2100288" y="286738"/>
          <a:ext cx="409236" cy="129839"/>
        </a:xfrm>
        <a:custGeom>
          <a:avLst/>
          <a:gdLst/>
          <a:ahLst/>
          <a:cxnLst/>
          <a:rect l="0" t="0" r="0" b="0"/>
          <a:pathLst>
            <a:path>
              <a:moveTo>
                <a:pt x="409236" y="0"/>
              </a:moveTo>
              <a:lnTo>
                <a:pt x="409236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48F14-D474-48E8-B12C-240ACCC97B3C}">
      <dsp:nvSpPr>
        <dsp:cNvPr id="0" name=""/>
        <dsp:cNvSpPr/>
      </dsp:nvSpPr>
      <dsp:spPr>
        <a:xfrm>
          <a:off x="1554639" y="286738"/>
          <a:ext cx="954884" cy="129839"/>
        </a:xfrm>
        <a:custGeom>
          <a:avLst/>
          <a:gdLst/>
          <a:ahLst/>
          <a:cxnLst/>
          <a:rect l="0" t="0" r="0" b="0"/>
          <a:pathLst>
            <a:path>
              <a:moveTo>
                <a:pt x="954884" y="0"/>
              </a:moveTo>
              <a:lnTo>
                <a:pt x="954884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2979D-7F8C-414F-A906-3B129E80DBF3}">
      <dsp:nvSpPr>
        <dsp:cNvPr id="0" name=""/>
        <dsp:cNvSpPr/>
      </dsp:nvSpPr>
      <dsp:spPr>
        <a:xfrm>
          <a:off x="1008991" y="286738"/>
          <a:ext cx="1500533" cy="129839"/>
        </a:xfrm>
        <a:custGeom>
          <a:avLst/>
          <a:gdLst/>
          <a:ahLst/>
          <a:cxnLst/>
          <a:rect l="0" t="0" r="0" b="0"/>
          <a:pathLst>
            <a:path>
              <a:moveTo>
                <a:pt x="1500533" y="0"/>
              </a:moveTo>
              <a:lnTo>
                <a:pt x="1500533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B8041-3B88-4077-976F-622E14286A28}">
      <dsp:nvSpPr>
        <dsp:cNvPr id="0" name=""/>
        <dsp:cNvSpPr/>
      </dsp:nvSpPr>
      <dsp:spPr>
        <a:xfrm>
          <a:off x="463342" y="286738"/>
          <a:ext cx="2046182" cy="129839"/>
        </a:xfrm>
        <a:custGeom>
          <a:avLst/>
          <a:gdLst/>
          <a:ahLst/>
          <a:cxnLst/>
          <a:rect l="0" t="0" r="0" b="0"/>
          <a:pathLst>
            <a:path>
              <a:moveTo>
                <a:pt x="2046182" y="0"/>
              </a:moveTo>
              <a:lnTo>
                <a:pt x="2046182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6CADA-C013-4177-898E-BB3951475067}">
      <dsp:nvSpPr>
        <dsp:cNvPr id="0" name=""/>
        <dsp:cNvSpPr/>
      </dsp:nvSpPr>
      <dsp:spPr>
        <a:xfrm>
          <a:off x="2286305" y="324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85A5B-688C-4504-B0F1-79E1D4E116DE}">
      <dsp:nvSpPr>
        <dsp:cNvPr id="0" name=""/>
        <dsp:cNvSpPr/>
      </dsp:nvSpPr>
      <dsp:spPr>
        <a:xfrm>
          <a:off x="2335909" y="5037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2344212" y="58676"/>
        <a:ext cx="429833" cy="266883"/>
      </dsp:txXfrm>
    </dsp:sp>
    <dsp:sp modelId="{68B44404-675B-4969-B19E-994CABF5BF1E}">
      <dsp:nvSpPr>
        <dsp:cNvPr id="0" name=""/>
        <dsp:cNvSpPr/>
      </dsp:nvSpPr>
      <dsp:spPr>
        <a:xfrm>
          <a:off x="240123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2E683-BA8D-4B5E-9F8F-307772777F7C}">
      <dsp:nvSpPr>
        <dsp:cNvPr id="0" name=""/>
        <dsp:cNvSpPr/>
      </dsp:nvSpPr>
      <dsp:spPr>
        <a:xfrm>
          <a:off x="289727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while</a:t>
          </a:r>
          <a:endParaRPr lang="en-US" sz="1200" kern="1200" dirty="0"/>
        </a:p>
      </dsp:txBody>
      <dsp:txXfrm>
        <a:off x="298030" y="472005"/>
        <a:ext cx="429833" cy="266883"/>
      </dsp:txXfrm>
    </dsp:sp>
    <dsp:sp modelId="{1CE40CDB-1631-4BBA-B573-032030B6BDC0}">
      <dsp:nvSpPr>
        <dsp:cNvPr id="0" name=""/>
        <dsp:cNvSpPr/>
      </dsp:nvSpPr>
      <dsp:spPr>
        <a:xfrm>
          <a:off x="785771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1FC3A-964A-4DA9-A5AD-B26E0B83BEFF}">
      <dsp:nvSpPr>
        <dsp:cNvPr id="0" name=""/>
        <dsp:cNvSpPr/>
      </dsp:nvSpPr>
      <dsp:spPr>
        <a:xfrm>
          <a:off x="835375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843678" y="472005"/>
        <a:ext cx="429833" cy="266883"/>
      </dsp:txXfrm>
    </dsp:sp>
    <dsp:sp modelId="{9E1B2AB0-A850-43DC-9DA4-9FD04E0DC2FF}">
      <dsp:nvSpPr>
        <dsp:cNvPr id="0" name=""/>
        <dsp:cNvSpPr/>
      </dsp:nvSpPr>
      <dsp:spPr>
        <a:xfrm>
          <a:off x="1331420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5541A-E6C0-400F-A540-1EEC7B0DC030}">
      <dsp:nvSpPr>
        <dsp:cNvPr id="0" name=""/>
        <dsp:cNvSpPr/>
      </dsp:nvSpPr>
      <dsp:spPr>
        <a:xfrm>
          <a:off x="1381024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</a:t>
          </a:r>
          <a:endParaRPr lang="en-US" sz="1200" kern="1200" dirty="0"/>
        </a:p>
      </dsp:txBody>
      <dsp:txXfrm>
        <a:off x="1389327" y="472005"/>
        <a:ext cx="429833" cy="266883"/>
      </dsp:txXfrm>
    </dsp:sp>
    <dsp:sp modelId="{8BF60AB8-402B-4586-AB6C-421890D8EA3B}">
      <dsp:nvSpPr>
        <dsp:cNvPr id="0" name=""/>
        <dsp:cNvSpPr/>
      </dsp:nvSpPr>
      <dsp:spPr>
        <a:xfrm>
          <a:off x="1877068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BEE5C-38A3-4617-85EA-1ECBF8698A0A}">
      <dsp:nvSpPr>
        <dsp:cNvPr id="0" name=""/>
        <dsp:cNvSpPr/>
      </dsp:nvSpPr>
      <dsp:spPr>
        <a:xfrm>
          <a:off x="1926673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</a:t>
          </a:r>
          <a:endParaRPr lang="en-US" sz="1200" kern="1200" dirty="0"/>
        </a:p>
      </dsp:txBody>
      <dsp:txXfrm>
        <a:off x="1934976" y="472005"/>
        <a:ext cx="429833" cy="266883"/>
      </dsp:txXfrm>
    </dsp:sp>
    <dsp:sp modelId="{9F8DD874-9A2F-4164-B1FF-2199F610B008}">
      <dsp:nvSpPr>
        <dsp:cNvPr id="0" name=""/>
        <dsp:cNvSpPr/>
      </dsp:nvSpPr>
      <dsp:spPr>
        <a:xfrm>
          <a:off x="1058595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4797-27B0-4DED-A44F-745C5DDDFC39}">
      <dsp:nvSpPr>
        <dsp:cNvPr id="0" name=""/>
        <dsp:cNvSpPr/>
      </dsp:nvSpPr>
      <dsp:spPr>
        <a:xfrm>
          <a:off x="1108200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1116503" y="885334"/>
        <a:ext cx="429833" cy="266883"/>
      </dsp:txXfrm>
    </dsp:sp>
    <dsp:sp modelId="{7BD8B75B-ABD3-4CB1-BD2C-CF07F17A5100}">
      <dsp:nvSpPr>
        <dsp:cNvPr id="0" name=""/>
        <dsp:cNvSpPr/>
      </dsp:nvSpPr>
      <dsp:spPr>
        <a:xfrm>
          <a:off x="1058595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E1027-E8DA-440C-8188-E6C8B96F1629}">
      <dsp:nvSpPr>
        <dsp:cNvPr id="0" name=""/>
        <dsp:cNvSpPr/>
      </dsp:nvSpPr>
      <dsp:spPr>
        <a:xfrm>
          <a:off x="1108200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1116503" y="1298662"/>
        <a:ext cx="429833" cy="266883"/>
      </dsp:txXfrm>
    </dsp:sp>
    <dsp:sp modelId="{DCC5CA60-82BB-4481-AA5E-9D6F3C582118}">
      <dsp:nvSpPr>
        <dsp:cNvPr id="0" name=""/>
        <dsp:cNvSpPr/>
      </dsp:nvSpPr>
      <dsp:spPr>
        <a:xfrm>
          <a:off x="1604244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3B66F-C851-470E-BB3B-41D511FA3B3D}">
      <dsp:nvSpPr>
        <dsp:cNvPr id="0" name=""/>
        <dsp:cNvSpPr/>
      </dsp:nvSpPr>
      <dsp:spPr>
        <a:xfrm>
          <a:off x="1653848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ro</a:t>
          </a:r>
          <a:endParaRPr lang="en-US" sz="1200" kern="1200" dirty="0"/>
        </a:p>
      </dsp:txBody>
      <dsp:txXfrm>
        <a:off x="1662151" y="885334"/>
        <a:ext cx="429833" cy="266883"/>
      </dsp:txXfrm>
    </dsp:sp>
    <dsp:sp modelId="{C49AD3E6-69C3-42C8-A844-E5096BD7A9A2}">
      <dsp:nvSpPr>
        <dsp:cNvPr id="0" name=""/>
        <dsp:cNvSpPr/>
      </dsp:nvSpPr>
      <dsp:spPr>
        <a:xfrm>
          <a:off x="1604244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2C402-17EA-471F-8EBA-7184866F12A6}">
      <dsp:nvSpPr>
        <dsp:cNvPr id="0" name=""/>
        <dsp:cNvSpPr/>
      </dsp:nvSpPr>
      <dsp:spPr>
        <a:xfrm>
          <a:off x="1653848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&lt;=</a:t>
          </a:r>
          <a:endParaRPr lang="en-US" sz="1200" kern="1200" dirty="0"/>
        </a:p>
      </dsp:txBody>
      <dsp:txXfrm>
        <a:off x="1662151" y="1298662"/>
        <a:ext cx="429833" cy="266883"/>
      </dsp:txXfrm>
    </dsp:sp>
    <dsp:sp modelId="{EBEBBA12-F768-4B3D-8E36-E523F9C32EAD}">
      <dsp:nvSpPr>
        <dsp:cNvPr id="0" name=""/>
        <dsp:cNvSpPr/>
      </dsp:nvSpPr>
      <dsp:spPr>
        <a:xfrm>
          <a:off x="2149892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6070B-7B9F-4E2E-B4F7-7C79F80A4F03}">
      <dsp:nvSpPr>
        <dsp:cNvPr id="0" name=""/>
        <dsp:cNvSpPr/>
      </dsp:nvSpPr>
      <dsp:spPr>
        <a:xfrm>
          <a:off x="2199497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2207800" y="885334"/>
        <a:ext cx="429833" cy="266883"/>
      </dsp:txXfrm>
    </dsp:sp>
    <dsp:sp modelId="{70EFC692-CCD4-405D-AD0C-5080F79F4276}">
      <dsp:nvSpPr>
        <dsp:cNvPr id="0" name=""/>
        <dsp:cNvSpPr/>
      </dsp:nvSpPr>
      <dsp:spPr>
        <a:xfrm>
          <a:off x="2149892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86A27-5439-428D-8F3A-9BD604102092}">
      <dsp:nvSpPr>
        <dsp:cNvPr id="0" name=""/>
        <dsp:cNvSpPr/>
      </dsp:nvSpPr>
      <dsp:spPr>
        <a:xfrm>
          <a:off x="2199497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</a:t>
          </a:r>
          <a:endParaRPr lang="en-US" sz="1200" kern="1200" dirty="0"/>
        </a:p>
      </dsp:txBody>
      <dsp:txXfrm>
        <a:off x="2207800" y="1298662"/>
        <a:ext cx="429833" cy="266883"/>
      </dsp:txXfrm>
    </dsp:sp>
    <dsp:sp modelId="{C24D9A78-1326-4B95-820F-AAE402B72455}">
      <dsp:nvSpPr>
        <dsp:cNvPr id="0" name=""/>
        <dsp:cNvSpPr/>
      </dsp:nvSpPr>
      <dsp:spPr>
        <a:xfrm>
          <a:off x="2695541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A9FF0-EE0C-4A59-AB15-075F9337EFC6}">
      <dsp:nvSpPr>
        <dsp:cNvPr id="0" name=""/>
        <dsp:cNvSpPr/>
      </dsp:nvSpPr>
      <dsp:spPr>
        <a:xfrm>
          <a:off x="2745145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2753448" y="885334"/>
        <a:ext cx="429833" cy="266883"/>
      </dsp:txXfrm>
    </dsp:sp>
    <dsp:sp modelId="{302D01DB-FAF8-4C94-88AE-853A34A931C8}">
      <dsp:nvSpPr>
        <dsp:cNvPr id="0" name=""/>
        <dsp:cNvSpPr/>
      </dsp:nvSpPr>
      <dsp:spPr>
        <a:xfrm>
          <a:off x="2422717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B4A5D-2ADE-4E26-9788-72669908F8DD}">
      <dsp:nvSpPr>
        <dsp:cNvPr id="0" name=""/>
        <dsp:cNvSpPr/>
      </dsp:nvSpPr>
      <dsp:spPr>
        <a:xfrm>
          <a:off x="2472321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480624" y="472005"/>
        <a:ext cx="429833" cy="266883"/>
      </dsp:txXfrm>
    </dsp:sp>
    <dsp:sp modelId="{FD1E69CA-5BFD-4C05-84CD-6C2B8AF25E67}">
      <dsp:nvSpPr>
        <dsp:cNvPr id="0" name=""/>
        <dsp:cNvSpPr/>
      </dsp:nvSpPr>
      <dsp:spPr>
        <a:xfrm>
          <a:off x="2968365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49950-83D4-4E49-9355-2A5B911B546B}">
      <dsp:nvSpPr>
        <dsp:cNvPr id="0" name=""/>
        <dsp:cNvSpPr/>
      </dsp:nvSpPr>
      <dsp:spPr>
        <a:xfrm>
          <a:off x="3017970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3026273" y="472005"/>
        <a:ext cx="429833" cy="266883"/>
      </dsp:txXfrm>
    </dsp:sp>
    <dsp:sp modelId="{C09220B7-3F73-4EC0-84B9-7064B95BD2BF}">
      <dsp:nvSpPr>
        <dsp:cNvPr id="0" name=""/>
        <dsp:cNvSpPr/>
      </dsp:nvSpPr>
      <dsp:spPr>
        <a:xfrm>
          <a:off x="3786838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5C886-B6A3-47E2-BA6E-032505B28436}">
      <dsp:nvSpPr>
        <dsp:cNvPr id="0" name=""/>
        <dsp:cNvSpPr/>
      </dsp:nvSpPr>
      <dsp:spPr>
        <a:xfrm>
          <a:off x="3836443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3844746" y="472005"/>
        <a:ext cx="429833" cy="266883"/>
      </dsp:txXfrm>
    </dsp:sp>
    <dsp:sp modelId="{7464812E-6137-43E7-94F3-DB88353D123F}">
      <dsp:nvSpPr>
        <dsp:cNvPr id="0" name=""/>
        <dsp:cNvSpPr/>
      </dsp:nvSpPr>
      <dsp:spPr>
        <a:xfrm>
          <a:off x="3241190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B7A92-8E4F-4165-90FD-2D573C4D4630}">
      <dsp:nvSpPr>
        <dsp:cNvPr id="0" name=""/>
        <dsp:cNvSpPr/>
      </dsp:nvSpPr>
      <dsp:spPr>
        <a:xfrm>
          <a:off x="3290794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{</a:t>
          </a:r>
          <a:endParaRPr lang="en-US" sz="1200" kern="1200" dirty="0"/>
        </a:p>
      </dsp:txBody>
      <dsp:txXfrm>
        <a:off x="3299097" y="885334"/>
        <a:ext cx="429833" cy="266883"/>
      </dsp:txXfrm>
    </dsp:sp>
    <dsp:sp modelId="{58B37F9B-E952-4435-9119-AF9B7EE66F8D}">
      <dsp:nvSpPr>
        <dsp:cNvPr id="0" name=""/>
        <dsp:cNvSpPr/>
      </dsp:nvSpPr>
      <dsp:spPr>
        <a:xfrm>
          <a:off x="3786838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D88AF-E090-47E3-960C-DF7201099FD8}">
      <dsp:nvSpPr>
        <dsp:cNvPr id="0" name=""/>
        <dsp:cNvSpPr/>
      </dsp:nvSpPr>
      <dsp:spPr>
        <a:xfrm>
          <a:off x="3836443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3844746" y="885334"/>
        <a:ext cx="429833" cy="266883"/>
      </dsp:txXfrm>
    </dsp:sp>
    <dsp:sp modelId="{A1482D33-ADA3-46FB-9F8C-869152189C2C}">
      <dsp:nvSpPr>
        <dsp:cNvPr id="0" name=""/>
        <dsp:cNvSpPr/>
      </dsp:nvSpPr>
      <dsp:spPr>
        <a:xfrm>
          <a:off x="2695541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91564-3211-4A04-A649-D397424BB649}">
      <dsp:nvSpPr>
        <dsp:cNvPr id="0" name=""/>
        <dsp:cNvSpPr/>
      </dsp:nvSpPr>
      <dsp:spPr>
        <a:xfrm>
          <a:off x="2745145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2753448" y="1298662"/>
        <a:ext cx="429833" cy="266883"/>
      </dsp:txXfrm>
    </dsp:sp>
    <dsp:sp modelId="{4803D0F9-7962-4E46-B18A-4E65E46B14B1}">
      <dsp:nvSpPr>
        <dsp:cNvPr id="0" name=""/>
        <dsp:cNvSpPr/>
      </dsp:nvSpPr>
      <dsp:spPr>
        <a:xfrm>
          <a:off x="2149892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E721E-3281-48DA-B90D-01CB6048A6D1}">
      <dsp:nvSpPr>
        <dsp:cNvPr id="0" name=""/>
        <dsp:cNvSpPr/>
      </dsp:nvSpPr>
      <dsp:spPr>
        <a:xfrm>
          <a:off x="2199497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2207800" y="1711991"/>
        <a:ext cx="429833" cy="266883"/>
      </dsp:txXfrm>
    </dsp:sp>
    <dsp:sp modelId="{790F543D-1A37-4D5F-A7F7-B78215F2E5C3}">
      <dsp:nvSpPr>
        <dsp:cNvPr id="0" name=""/>
        <dsp:cNvSpPr/>
      </dsp:nvSpPr>
      <dsp:spPr>
        <a:xfrm>
          <a:off x="2149892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C8A2E-A038-4C89-AB94-B30988B2AD08}">
      <dsp:nvSpPr>
        <dsp:cNvPr id="0" name=""/>
        <dsp:cNvSpPr/>
      </dsp:nvSpPr>
      <dsp:spPr>
        <a:xfrm>
          <a:off x="2199497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^</a:t>
          </a:r>
          <a:endParaRPr lang="en-US" sz="1200" kern="1200" dirty="0"/>
        </a:p>
      </dsp:txBody>
      <dsp:txXfrm>
        <a:off x="2207800" y="2125320"/>
        <a:ext cx="429833" cy="266883"/>
      </dsp:txXfrm>
    </dsp:sp>
    <dsp:sp modelId="{2F51B4AF-25F9-4250-95C3-69243842DC16}">
      <dsp:nvSpPr>
        <dsp:cNvPr id="0" name=""/>
        <dsp:cNvSpPr/>
      </dsp:nvSpPr>
      <dsp:spPr>
        <a:xfrm>
          <a:off x="3241190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7E28F-670D-431A-B987-388D878A4B36}">
      <dsp:nvSpPr>
        <dsp:cNvPr id="0" name=""/>
        <dsp:cNvSpPr/>
      </dsp:nvSpPr>
      <dsp:spPr>
        <a:xfrm>
          <a:off x="3290794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3299097" y="1711991"/>
        <a:ext cx="429833" cy="266883"/>
      </dsp:txXfrm>
    </dsp:sp>
    <dsp:sp modelId="{B766D5FD-C068-4A91-A5B6-741DEB420ADB}">
      <dsp:nvSpPr>
        <dsp:cNvPr id="0" name=""/>
        <dsp:cNvSpPr/>
      </dsp:nvSpPr>
      <dsp:spPr>
        <a:xfrm>
          <a:off x="2695541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9D132-0865-424D-BB2B-A6EFA012F825}">
      <dsp:nvSpPr>
        <dsp:cNvPr id="0" name=""/>
        <dsp:cNvSpPr/>
      </dsp:nvSpPr>
      <dsp:spPr>
        <a:xfrm>
          <a:off x="2745145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2753448" y="2125320"/>
        <a:ext cx="429833" cy="266883"/>
      </dsp:txXfrm>
    </dsp:sp>
    <dsp:sp modelId="{193941F3-4244-4A3C-9E58-C37943DA6810}">
      <dsp:nvSpPr>
        <dsp:cNvPr id="0" name=""/>
        <dsp:cNvSpPr/>
      </dsp:nvSpPr>
      <dsp:spPr>
        <a:xfrm>
          <a:off x="2695541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168F6-4A64-48FD-909F-83070BF80091}">
      <dsp:nvSpPr>
        <dsp:cNvPr id="0" name=""/>
        <dsp:cNvSpPr/>
      </dsp:nvSpPr>
      <dsp:spPr>
        <a:xfrm>
          <a:off x="2745145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sum</a:t>
          </a:r>
          <a:endParaRPr lang="en-US" sz="1200" kern="1200" dirty="0"/>
        </a:p>
      </dsp:txBody>
      <dsp:txXfrm>
        <a:off x="2753448" y="2538649"/>
        <a:ext cx="429833" cy="266883"/>
      </dsp:txXfrm>
    </dsp:sp>
    <dsp:sp modelId="{84D703AA-F3FD-4466-923D-CB9EAA1AB6D4}">
      <dsp:nvSpPr>
        <dsp:cNvPr id="0" name=""/>
        <dsp:cNvSpPr/>
      </dsp:nvSpPr>
      <dsp:spPr>
        <a:xfrm>
          <a:off x="3241190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59479-43AB-427C-A44E-E3CC6AD32D64}">
      <dsp:nvSpPr>
        <dsp:cNvPr id="0" name=""/>
        <dsp:cNvSpPr/>
      </dsp:nvSpPr>
      <dsp:spPr>
        <a:xfrm>
          <a:off x="3290794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=</a:t>
          </a:r>
          <a:endParaRPr lang="en-US" sz="1200" kern="1200" dirty="0"/>
        </a:p>
      </dsp:txBody>
      <dsp:txXfrm>
        <a:off x="3299097" y="2125320"/>
        <a:ext cx="429833" cy="266883"/>
      </dsp:txXfrm>
    </dsp:sp>
    <dsp:sp modelId="{AE4C4BF2-BF32-46FE-B28A-7BA56E7B8FC8}">
      <dsp:nvSpPr>
        <dsp:cNvPr id="0" name=""/>
        <dsp:cNvSpPr/>
      </dsp:nvSpPr>
      <dsp:spPr>
        <a:xfrm>
          <a:off x="3786838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56A7-ABD9-4D84-88DC-2118C0C2B0D1}">
      <dsp:nvSpPr>
        <dsp:cNvPr id="0" name=""/>
        <dsp:cNvSpPr/>
      </dsp:nvSpPr>
      <dsp:spPr>
        <a:xfrm>
          <a:off x="3836443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3844746" y="2125320"/>
        <a:ext cx="429833" cy="266883"/>
      </dsp:txXfrm>
    </dsp:sp>
    <dsp:sp modelId="{308DC787-5B32-44DA-8C0F-1A105832CDC9}">
      <dsp:nvSpPr>
        <dsp:cNvPr id="0" name=""/>
        <dsp:cNvSpPr/>
      </dsp:nvSpPr>
      <dsp:spPr>
        <a:xfrm>
          <a:off x="3241190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9FB4E-D6C4-4C64-81CF-EE1EEBFB7D8D}">
      <dsp:nvSpPr>
        <dsp:cNvPr id="0" name=""/>
        <dsp:cNvSpPr/>
      </dsp:nvSpPr>
      <dsp:spPr>
        <a:xfrm>
          <a:off x="3290794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3299097" y="2538649"/>
        <a:ext cx="429833" cy="266883"/>
      </dsp:txXfrm>
    </dsp:sp>
    <dsp:sp modelId="{FD30014F-2B36-4DC0-81C5-EC97581239AE}">
      <dsp:nvSpPr>
        <dsp:cNvPr id="0" name=""/>
        <dsp:cNvSpPr/>
      </dsp:nvSpPr>
      <dsp:spPr>
        <a:xfrm>
          <a:off x="3241190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3E30F-32FF-4A3C-9C38-150287953C65}">
      <dsp:nvSpPr>
        <dsp:cNvPr id="0" name=""/>
        <dsp:cNvSpPr/>
      </dsp:nvSpPr>
      <dsp:spPr>
        <a:xfrm>
          <a:off x="3290794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3299097" y="2951978"/>
        <a:ext cx="429833" cy="266883"/>
      </dsp:txXfrm>
    </dsp:sp>
    <dsp:sp modelId="{085D2DC0-2BF1-4A63-B0CA-511D0481E521}">
      <dsp:nvSpPr>
        <dsp:cNvPr id="0" name=""/>
        <dsp:cNvSpPr/>
      </dsp:nvSpPr>
      <dsp:spPr>
        <a:xfrm>
          <a:off x="3241190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3F16E-CD1D-406F-AE1B-A345BF86F851}">
      <dsp:nvSpPr>
        <dsp:cNvPr id="0" name=""/>
        <dsp:cNvSpPr/>
      </dsp:nvSpPr>
      <dsp:spPr>
        <a:xfrm>
          <a:off x="3290794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3299097" y="3365306"/>
        <a:ext cx="429833" cy="266883"/>
      </dsp:txXfrm>
    </dsp:sp>
    <dsp:sp modelId="{CB7F2D8F-D215-4E37-82C4-CA87A4727124}">
      <dsp:nvSpPr>
        <dsp:cNvPr id="0" name=""/>
        <dsp:cNvSpPr/>
      </dsp:nvSpPr>
      <dsp:spPr>
        <a:xfrm>
          <a:off x="3241190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D4146-C993-40CA-91D6-3BC1422E7522}">
      <dsp:nvSpPr>
        <dsp:cNvPr id="0" name=""/>
        <dsp:cNvSpPr/>
      </dsp:nvSpPr>
      <dsp:spPr>
        <a:xfrm>
          <a:off x="3290794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3299097" y="3778635"/>
        <a:ext cx="429833" cy="266883"/>
      </dsp:txXfrm>
    </dsp:sp>
    <dsp:sp modelId="{DBA7C69D-4EA6-4CD3-9D50-1F81163335BD}">
      <dsp:nvSpPr>
        <dsp:cNvPr id="0" name=""/>
        <dsp:cNvSpPr/>
      </dsp:nvSpPr>
      <dsp:spPr>
        <a:xfrm>
          <a:off x="3241190" y="4136537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E0889-CA2C-49AA-B351-6F139F82CA84}">
      <dsp:nvSpPr>
        <dsp:cNvPr id="0" name=""/>
        <dsp:cNvSpPr/>
      </dsp:nvSpPr>
      <dsp:spPr>
        <a:xfrm>
          <a:off x="3290794" y="418366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sum</a:t>
          </a:r>
          <a:endParaRPr lang="en-US" sz="1200" kern="1200" dirty="0"/>
        </a:p>
      </dsp:txBody>
      <dsp:txXfrm>
        <a:off x="3299097" y="4191964"/>
        <a:ext cx="429833" cy="266883"/>
      </dsp:txXfrm>
    </dsp:sp>
    <dsp:sp modelId="{3C17CC4E-3F6D-455E-9367-A290AEDBCE28}">
      <dsp:nvSpPr>
        <dsp:cNvPr id="0" name=""/>
        <dsp:cNvSpPr/>
      </dsp:nvSpPr>
      <dsp:spPr>
        <a:xfrm>
          <a:off x="3786838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BAAB1-FB0E-42C0-A2C8-A0B430431735}">
      <dsp:nvSpPr>
        <dsp:cNvPr id="0" name=""/>
        <dsp:cNvSpPr/>
      </dsp:nvSpPr>
      <dsp:spPr>
        <a:xfrm>
          <a:off x="3836443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+</a:t>
          </a:r>
          <a:endParaRPr lang="en-US" sz="1200" kern="1200" dirty="0"/>
        </a:p>
      </dsp:txBody>
      <dsp:txXfrm>
        <a:off x="3844746" y="2538649"/>
        <a:ext cx="429833" cy="266883"/>
      </dsp:txXfrm>
    </dsp:sp>
    <dsp:sp modelId="{F0BBD362-F21E-4C1F-AACC-A4A26E60B513}">
      <dsp:nvSpPr>
        <dsp:cNvPr id="0" name=""/>
        <dsp:cNvSpPr/>
      </dsp:nvSpPr>
      <dsp:spPr>
        <a:xfrm>
          <a:off x="4332487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5767D-E519-45DF-B8D7-ED6B48AA52B8}">
      <dsp:nvSpPr>
        <dsp:cNvPr id="0" name=""/>
        <dsp:cNvSpPr/>
      </dsp:nvSpPr>
      <dsp:spPr>
        <a:xfrm>
          <a:off x="4382091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4390394" y="2538649"/>
        <a:ext cx="429833" cy="266883"/>
      </dsp:txXfrm>
    </dsp:sp>
    <dsp:sp modelId="{81D3A939-4C1F-46DD-8EDE-D64528281C7B}">
      <dsp:nvSpPr>
        <dsp:cNvPr id="0" name=""/>
        <dsp:cNvSpPr/>
      </dsp:nvSpPr>
      <dsp:spPr>
        <a:xfrm>
          <a:off x="4332487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C6F80-B99D-4889-8F1E-ED21DFBA6CF5}">
      <dsp:nvSpPr>
        <dsp:cNvPr id="0" name=""/>
        <dsp:cNvSpPr/>
      </dsp:nvSpPr>
      <dsp:spPr>
        <a:xfrm>
          <a:off x="4382091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4390394" y="2951978"/>
        <a:ext cx="429833" cy="266883"/>
      </dsp:txXfrm>
    </dsp:sp>
    <dsp:sp modelId="{A9AF11E7-3331-4AC1-A04F-0297090AE14D}">
      <dsp:nvSpPr>
        <dsp:cNvPr id="0" name=""/>
        <dsp:cNvSpPr/>
      </dsp:nvSpPr>
      <dsp:spPr>
        <a:xfrm>
          <a:off x="4332487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450A5-E268-49D8-B172-3F7E1EF54483}">
      <dsp:nvSpPr>
        <dsp:cNvPr id="0" name=""/>
        <dsp:cNvSpPr/>
      </dsp:nvSpPr>
      <dsp:spPr>
        <a:xfrm>
          <a:off x="4382091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390394" y="3365306"/>
        <a:ext cx="429833" cy="266883"/>
      </dsp:txXfrm>
    </dsp:sp>
    <dsp:sp modelId="{AA688CD5-08AC-4647-9203-3C98F559320C}">
      <dsp:nvSpPr>
        <dsp:cNvPr id="0" name=""/>
        <dsp:cNvSpPr/>
      </dsp:nvSpPr>
      <dsp:spPr>
        <a:xfrm>
          <a:off x="4332487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80737-6572-4DE6-86F2-2F98EF9E0099}">
      <dsp:nvSpPr>
        <dsp:cNvPr id="0" name=""/>
        <dsp:cNvSpPr/>
      </dsp:nvSpPr>
      <dsp:spPr>
        <a:xfrm>
          <a:off x="4382091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390394" y="3778635"/>
        <a:ext cx="429833" cy="266883"/>
      </dsp:txXfrm>
    </dsp:sp>
    <dsp:sp modelId="{1105DA58-2AEB-43B2-B09F-00DB028B73E1}">
      <dsp:nvSpPr>
        <dsp:cNvPr id="0" name=""/>
        <dsp:cNvSpPr/>
      </dsp:nvSpPr>
      <dsp:spPr>
        <a:xfrm>
          <a:off x="4878135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A54CF-C809-468C-A1B1-82822F99BE8D}">
      <dsp:nvSpPr>
        <dsp:cNvPr id="0" name=""/>
        <dsp:cNvSpPr/>
      </dsp:nvSpPr>
      <dsp:spPr>
        <a:xfrm>
          <a:off x="4927740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4936043" y="1298662"/>
        <a:ext cx="429833" cy="266883"/>
      </dsp:txXfrm>
    </dsp:sp>
    <dsp:sp modelId="{A3F468FE-170A-470D-B2FA-563CFEA9E4A8}">
      <dsp:nvSpPr>
        <dsp:cNvPr id="0" name=""/>
        <dsp:cNvSpPr/>
      </dsp:nvSpPr>
      <dsp:spPr>
        <a:xfrm>
          <a:off x="4332487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4E53E-0227-486A-9CF1-754DC99D39CD}">
      <dsp:nvSpPr>
        <dsp:cNvPr id="0" name=""/>
        <dsp:cNvSpPr/>
      </dsp:nvSpPr>
      <dsp:spPr>
        <a:xfrm>
          <a:off x="4382091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390394" y="1711991"/>
        <a:ext cx="429833" cy="266883"/>
      </dsp:txXfrm>
    </dsp:sp>
    <dsp:sp modelId="{56424D86-F452-4610-BBFC-4D21E38CBE61}">
      <dsp:nvSpPr>
        <dsp:cNvPr id="0" name=""/>
        <dsp:cNvSpPr/>
      </dsp:nvSpPr>
      <dsp:spPr>
        <a:xfrm>
          <a:off x="4332487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7C719-EC15-476C-A609-C4349636068C}">
      <dsp:nvSpPr>
        <dsp:cNvPr id="0" name=""/>
        <dsp:cNvSpPr/>
      </dsp:nvSpPr>
      <dsp:spPr>
        <a:xfrm>
          <a:off x="4382091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390394" y="2125320"/>
        <a:ext cx="429833" cy="266883"/>
      </dsp:txXfrm>
    </dsp:sp>
    <dsp:sp modelId="{FA237C84-8602-487C-8086-512E39C042A2}">
      <dsp:nvSpPr>
        <dsp:cNvPr id="0" name=""/>
        <dsp:cNvSpPr/>
      </dsp:nvSpPr>
      <dsp:spPr>
        <a:xfrm>
          <a:off x="4878135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DF1F7-2485-405D-8C99-327DD0AEC49A}">
      <dsp:nvSpPr>
        <dsp:cNvPr id="0" name=""/>
        <dsp:cNvSpPr/>
      </dsp:nvSpPr>
      <dsp:spPr>
        <a:xfrm>
          <a:off x="4927740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=</a:t>
          </a:r>
          <a:endParaRPr lang="en-US" sz="1200" kern="1200" dirty="0"/>
        </a:p>
      </dsp:txBody>
      <dsp:txXfrm>
        <a:off x="4936043" y="1711991"/>
        <a:ext cx="429833" cy="266883"/>
      </dsp:txXfrm>
    </dsp:sp>
    <dsp:sp modelId="{72E29A29-58F0-486E-A5B2-D3C13DE389B8}">
      <dsp:nvSpPr>
        <dsp:cNvPr id="0" name=""/>
        <dsp:cNvSpPr/>
      </dsp:nvSpPr>
      <dsp:spPr>
        <a:xfrm>
          <a:off x="5423784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D5D4B-DC7D-4BBC-B619-54222B69E395}">
      <dsp:nvSpPr>
        <dsp:cNvPr id="0" name=""/>
        <dsp:cNvSpPr/>
      </dsp:nvSpPr>
      <dsp:spPr>
        <a:xfrm>
          <a:off x="5473388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5481691" y="1711991"/>
        <a:ext cx="429833" cy="266883"/>
      </dsp:txXfrm>
    </dsp:sp>
    <dsp:sp modelId="{ECC79E67-9045-43E2-9B4E-B7A3808B8C3F}">
      <dsp:nvSpPr>
        <dsp:cNvPr id="0" name=""/>
        <dsp:cNvSpPr/>
      </dsp:nvSpPr>
      <dsp:spPr>
        <a:xfrm>
          <a:off x="4878135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BA7DA-AD78-4473-B1CE-AA5531176838}">
      <dsp:nvSpPr>
        <dsp:cNvPr id="0" name=""/>
        <dsp:cNvSpPr/>
      </dsp:nvSpPr>
      <dsp:spPr>
        <a:xfrm>
          <a:off x="4927740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4936043" y="2125320"/>
        <a:ext cx="429833" cy="266883"/>
      </dsp:txXfrm>
    </dsp:sp>
    <dsp:sp modelId="{4495E45E-7393-42C6-A54F-1EF612E63759}">
      <dsp:nvSpPr>
        <dsp:cNvPr id="0" name=""/>
        <dsp:cNvSpPr/>
      </dsp:nvSpPr>
      <dsp:spPr>
        <a:xfrm>
          <a:off x="4878135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125D2-DD67-4429-855D-66E558EAE520}">
      <dsp:nvSpPr>
        <dsp:cNvPr id="0" name=""/>
        <dsp:cNvSpPr/>
      </dsp:nvSpPr>
      <dsp:spPr>
        <a:xfrm>
          <a:off x="4927740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4936043" y="2538649"/>
        <a:ext cx="429833" cy="266883"/>
      </dsp:txXfrm>
    </dsp:sp>
    <dsp:sp modelId="{B41133E0-AAA5-4B82-8628-8E1DE9F3DEAA}">
      <dsp:nvSpPr>
        <dsp:cNvPr id="0" name=""/>
        <dsp:cNvSpPr/>
      </dsp:nvSpPr>
      <dsp:spPr>
        <a:xfrm>
          <a:off x="4878135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6889B-0097-4354-8E81-DB0210595E49}">
      <dsp:nvSpPr>
        <dsp:cNvPr id="0" name=""/>
        <dsp:cNvSpPr/>
      </dsp:nvSpPr>
      <dsp:spPr>
        <a:xfrm>
          <a:off x="4927740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4936043" y="2951978"/>
        <a:ext cx="429833" cy="266883"/>
      </dsp:txXfrm>
    </dsp:sp>
    <dsp:sp modelId="{79A8E25E-6AC7-498F-A58F-6D5BE246E35F}">
      <dsp:nvSpPr>
        <dsp:cNvPr id="0" name=""/>
        <dsp:cNvSpPr/>
      </dsp:nvSpPr>
      <dsp:spPr>
        <a:xfrm>
          <a:off x="4878135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2D67D-90DB-40F0-8D8C-BCE976294C17}">
      <dsp:nvSpPr>
        <dsp:cNvPr id="0" name=""/>
        <dsp:cNvSpPr/>
      </dsp:nvSpPr>
      <dsp:spPr>
        <a:xfrm>
          <a:off x="4927740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936043" y="3365306"/>
        <a:ext cx="429833" cy="266883"/>
      </dsp:txXfrm>
    </dsp:sp>
    <dsp:sp modelId="{47C2BB12-E6DB-4E90-89CD-5DFE46453748}">
      <dsp:nvSpPr>
        <dsp:cNvPr id="0" name=""/>
        <dsp:cNvSpPr/>
      </dsp:nvSpPr>
      <dsp:spPr>
        <a:xfrm>
          <a:off x="4878135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5562A-D4BB-4CC8-8B02-20330BA71B55}">
      <dsp:nvSpPr>
        <dsp:cNvPr id="0" name=""/>
        <dsp:cNvSpPr/>
      </dsp:nvSpPr>
      <dsp:spPr>
        <a:xfrm>
          <a:off x="4927740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936043" y="3778635"/>
        <a:ext cx="429833" cy="266883"/>
      </dsp:txXfrm>
    </dsp:sp>
    <dsp:sp modelId="{6A6B0706-F3A3-475B-8CA0-71AC12E22794}">
      <dsp:nvSpPr>
        <dsp:cNvPr id="0" name=""/>
        <dsp:cNvSpPr/>
      </dsp:nvSpPr>
      <dsp:spPr>
        <a:xfrm>
          <a:off x="5423784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D26D0-DB3B-48DD-B7E8-35D41CA3DB3D}">
      <dsp:nvSpPr>
        <dsp:cNvPr id="0" name=""/>
        <dsp:cNvSpPr/>
      </dsp:nvSpPr>
      <dsp:spPr>
        <a:xfrm>
          <a:off x="5473388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+</a:t>
          </a:r>
          <a:endParaRPr lang="en-US" sz="1200" kern="1200" dirty="0"/>
        </a:p>
      </dsp:txBody>
      <dsp:txXfrm>
        <a:off x="5481691" y="2125320"/>
        <a:ext cx="429833" cy="266883"/>
      </dsp:txXfrm>
    </dsp:sp>
    <dsp:sp modelId="{6BC950DD-86E7-4D58-8781-C7A01170081D}">
      <dsp:nvSpPr>
        <dsp:cNvPr id="0" name=""/>
        <dsp:cNvSpPr/>
      </dsp:nvSpPr>
      <dsp:spPr>
        <a:xfrm>
          <a:off x="5969432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37652-D43E-4985-88CA-F3A5F65384E9}">
      <dsp:nvSpPr>
        <dsp:cNvPr id="0" name=""/>
        <dsp:cNvSpPr/>
      </dsp:nvSpPr>
      <dsp:spPr>
        <a:xfrm>
          <a:off x="6019037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6027340" y="2125320"/>
        <a:ext cx="429833" cy="266883"/>
      </dsp:txXfrm>
    </dsp:sp>
    <dsp:sp modelId="{02A901CA-7F7E-4811-8C61-927F44DD724D}">
      <dsp:nvSpPr>
        <dsp:cNvPr id="0" name=""/>
        <dsp:cNvSpPr/>
      </dsp:nvSpPr>
      <dsp:spPr>
        <a:xfrm>
          <a:off x="5969432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67F6F-70ED-4F41-A2C0-85FC1A3E3BB8}">
      <dsp:nvSpPr>
        <dsp:cNvPr id="0" name=""/>
        <dsp:cNvSpPr/>
      </dsp:nvSpPr>
      <dsp:spPr>
        <a:xfrm>
          <a:off x="6019037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6027340" y="2538649"/>
        <a:ext cx="429833" cy="266883"/>
      </dsp:txXfrm>
    </dsp:sp>
    <dsp:sp modelId="{12E2E329-5931-4016-AB82-5BC0F0289907}">
      <dsp:nvSpPr>
        <dsp:cNvPr id="0" name=""/>
        <dsp:cNvSpPr/>
      </dsp:nvSpPr>
      <dsp:spPr>
        <a:xfrm>
          <a:off x="5969432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9F928-190E-455F-A2F4-8A40C2110B76}">
      <dsp:nvSpPr>
        <dsp:cNvPr id="0" name=""/>
        <dsp:cNvSpPr/>
      </dsp:nvSpPr>
      <dsp:spPr>
        <a:xfrm>
          <a:off x="6019037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</a:t>
          </a:r>
          <a:endParaRPr lang="en-US" sz="1200" kern="1200" dirty="0"/>
        </a:p>
      </dsp:txBody>
      <dsp:txXfrm>
        <a:off x="6027340" y="2951978"/>
        <a:ext cx="429833" cy="266883"/>
      </dsp:txXfrm>
    </dsp:sp>
    <dsp:sp modelId="{6076AC6B-C913-4AB6-BC25-9590AD7BC79B}">
      <dsp:nvSpPr>
        <dsp:cNvPr id="0" name=""/>
        <dsp:cNvSpPr/>
      </dsp:nvSpPr>
      <dsp:spPr>
        <a:xfrm>
          <a:off x="5969432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9FEC6-2912-4BFD-B6FD-7D73AB126048}">
      <dsp:nvSpPr>
        <dsp:cNvPr id="0" name=""/>
        <dsp:cNvSpPr/>
      </dsp:nvSpPr>
      <dsp:spPr>
        <a:xfrm>
          <a:off x="6019037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</a:t>
          </a:r>
          <a:endParaRPr lang="en-US" sz="1200" kern="1200" dirty="0"/>
        </a:p>
      </dsp:txBody>
      <dsp:txXfrm>
        <a:off x="6027340" y="3365306"/>
        <a:ext cx="429833" cy="266883"/>
      </dsp:txXfrm>
    </dsp:sp>
    <dsp:sp modelId="{BB7B1E7A-9415-4FD0-B24E-65E6D8F8896F}">
      <dsp:nvSpPr>
        <dsp:cNvPr id="0" name=""/>
        <dsp:cNvSpPr/>
      </dsp:nvSpPr>
      <dsp:spPr>
        <a:xfrm>
          <a:off x="4332487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E3EAA-C591-4A32-9BB1-9B0CA31BAF79}">
      <dsp:nvSpPr>
        <dsp:cNvPr id="0" name=""/>
        <dsp:cNvSpPr/>
      </dsp:nvSpPr>
      <dsp:spPr>
        <a:xfrm>
          <a:off x="4382091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}</a:t>
          </a:r>
          <a:endParaRPr lang="en-US" sz="1200" kern="1200" dirty="0"/>
        </a:p>
      </dsp:txBody>
      <dsp:txXfrm>
        <a:off x="4390394" y="885334"/>
        <a:ext cx="429833" cy="266883"/>
      </dsp:txXfrm>
    </dsp:sp>
    <dsp:sp modelId="{872A815A-FE59-4F5F-86E8-3C37A8BABE37}">
      <dsp:nvSpPr>
        <dsp:cNvPr id="0" name=""/>
        <dsp:cNvSpPr/>
      </dsp:nvSpPr>
      <dsp:spPr>
        <a:xfrm>
          <a:off x="4332487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5A200-1F77-4795-8BA4-8CF094580327}">
      <dsp:nvSpPr>
        <dsp:cNvPr id="0" name=""/>
        <dsp:cNvSpPr/>
      </dsp:nvSpPr>
      <dsp:spPr>
        <a:xfrm>
          <a:off x="4382091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4390394" y="472005"/>
        <a:ext cx="429833" cy="266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52939-6A47-4A48-87F2-C05F792AB46C}">
      <dsp:nvSpPr>
        <dsp:cNvPr id="0" name=""/>
        <dsp:cNvSpPr/>
      </dsp:nvSpPr>
      <dsp:spPr>
        <a:xfrm>
          <a:off x="2509524" y="286738"/>
          <a:ext cx="204618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2046182" y="88481"/>
              </a:lnTo>
              <a:lnTo>
                <a:pt x="2046182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6F580-351C-4235-A0E1-7406C5AA5BF5}">
      <dsp:nvSpPr>
        <dsp:cNvPr id="0" name=""/>
        <dsp:cNvSpPr/>
      </dsp:nvSpPr>
      <dsp:spPr>
        <a:xfrm>
          <a:off x="4010058" y="700067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55FA-0887-41E1-B23D-260BD1E0CC41}">
      <dsp:nvSpPr>
        <dsp:cNvPr id="0" name=""/>
        <dsp:cNvSpPr/>
      </dsp:nvSpPr>
      <dsp:spPr>
        <a:xfrm>
          <a:off x="6146932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F7DA4-99AD-498C-9527-35276D29B61E}">
      <dsp:nvSpPr>
        <dsp:cNvPr id="0" name=""/>
        <dsp:cNvSpPr/>
      </dsp:nvSpPr>
      <dsp:spPr>
        <a:xfrm>
          <a:off x="6146932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99D3F-A90E-4DF8-8EB6-00FBF3E9D1C6}">
      <dsp:nvSpPr>
        <dsp:cNvPr id="0" name=""/>
        <dsp:cNvSpPr/>
      </dsp:nvSpPr>
      <dsp:spPr>
        <a:xfrm>
          <a:off x="6146932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9C436-C1E5-49C7-938F-C40412275F2E}">
      <dsp:nvSpPr>
        <dsp:cNvPr id="0" name=""/>
        <dsp:cNvSpPr/>
      </dsp:nvSpPr>
      <dsp:spPr>
        <a:xfrm>
          <a:off x="5647004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C359-3448-4023-A97C-DAF316ED8968}">
      <dsp:nvSpPr>
        <dsp:cNvPr id="0" name=""/>
        <dsp:cNvSpPr/>
      </dsp:nvSpPr>
      <dsp:spPr>
        <a:xfrm>
          <a:off x="5601284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343A9-9F09-4C16-A353-7D14602BC7ED}">
      <dsp:nvSpPr>
        <dsp:cNvPr id="0" name=""/>
        <dsp:cNvSpPr/>
      </dsp:nvSpPr>
      <dsp:spPr>
        <a:xfrm>
          <a:off x="5055635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B9044-4D4C-49AA-881F-D9C9B1105B16}">
      <dsp:nvSpPr>
        <dsp:cNvPr id="0" name=""/>
        <dsp:cNvSpPr/>
      </dsp:nvSpPr>
      <dsp:spPr>
        <a:xfrm>
          <a:off x="5055635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D34CB-C335-4089-AA43-244E17585EE7}">
      <dsp:nvSpPr>
        <dsp:cNvPr id="0" name=""/>
        <dsp:cNvSpPr/>
      </dsp:nvSpPr>
      <dsp:spPr>
        <a:xfrm>
          <a:off x="5055635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83CAF-32FD-4041-8FBC-23CD2AB843CC}">
      <dsp:nvSpPr>
        <dsp:cNvPr id="0" name=""/>
        <dsp:cNvSpPr/>
      </dsp:nvSpPr>
      <dsp:spPr>
        <a:xfrm>
          <a:off x="5055635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2DB59-4145-47F6-AA5E-D131B056C2A2}">
      <dsp:nvSpPr>
        <dsp:cNvPr id="0" name=""/>
        <dsp:cNvSpPr/>
      </dsp:nvSpPr>
      <dsp:spPr>
        <a:xfrm>
          <a:off x="5101355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28B1C-3BA9-4657-A2B6-34636AD92DD3}">
      <dsp:nvSpPr>
        <dsp:cNvPr id="0" name=""/>
        <dsp:cNvSpPr/>
      </dsp:nvSpPr>
      <dsp:spPr>
        <a:xfrm>
          <a:off x="5101355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F5EF5-EDF6-4FDC-BECB-EC4F9FB78051}">
      <dsp:nvSpPr>
        <dsp:cNvPr id="0" name=""/>
        <dsp:cNvSpPr/>
      </dsp:nvSpPr>
      <dsp:spPr>
        <a:xfrm>
          <a:off x="5055635" y="1526724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4C666-EB90-4014-89F6-E9FC8657B89A}">
      <dsp:nvSpPr>
        <dsp:cNvPr id="0" name=""/>
        <dsp:cNvSpPr/>
      </dsp:nvSpPr>
      <dsp:spPr>
        <a:xfrm>
          <a:off x="4509987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E18FD-31DC-4B5E-90B2-D655D274F655}">
      <dsp:nvSpPr>
        <dsp:cNvPr id="0" name=""/>
        <dsp:cNvSpPr/>
      </dsp:nvSpPr>
      <dsp:spPr>
        <a:xfrm>
          <a:off x="4555707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0AC6B-DCB3-498C-9CAF-2FB4F46B9E55}">
      <dsp:nvSpPr>
        <dsp:cNvPr id="0" name=""/>
        <dsp:cNvSpPr/>
      </dsp:nvSpPr>
      <dsp:spPr>
        <a:xfrm>
          <a:off x="4010058" y="1113396"/>
          <a:ext cx="1091297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091297" y="88481"/>
              </a:lnTo>
              <a:lnTo>
                <a:pt x="1091297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AF74E-5F77-475D-83B0-5C3FD45A9CAB}">
      <dsp:nvSpPr>
        <dsp:cNvPr id="0" name=""/>
        <dsp:cNvSpPr/>
      </dsp:nvSpPr>
      <dsp:spPr>
        <a:xfrm>
          <a:off x="4509987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71252-BEA2-48F3-9C27-3E44A2994A02}">
      <dsp:nvSpPr>
        <dsp:cNvPr id="0" name=""/>
        <dsp:cNvSpPr/>
      </dsp:nvSpPr>
      <dsp:spPr>
        <a:xfrm>
          <a:off x="4509987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02085-1673-4BCF-AD42-DD3838F2FA9F}">
      <dsp:nvSpPr>
        <dsp:cNvPr id="0" name=""/>
        <dsp:cNvSpPr/>
      </dsp:nvSpPr>
      <dsp:spPr>
        <a:xfrm>
          <a:off x="4509987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FECD8-5D55-4958-B498-DD57F2565C2F}">
      <dsp:nvSpPr>
        <dsp:cNvPr id="0" name=""/>
        <dsp:cNvSpPr/>
      </dsp:nvSpPr>
      <dsp:spPr>
        <a:xfrm>
          <a:off x="4010058" y="2353382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A2CD6-D412-433B-BFD9-402C00831D66}">
      <dsp:nvSpPr>
        <dsp:cNvPr id="0" name=""/>
        <dsp:cNvSpPr/>
      </dsp:nvSpPr>
      <dsp:spPr>
        <a:xfrm>
          <a:off x="3964338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3AD7A-197B-4D03-B31B-C288BC9A8A64}">
      <dsp:nvSpPr>
        <dsp:cNvPr id="0" name=""/>
        <dsp:cNvSpPr/>
      </dsp:nvSpPr>
      <dsp:spPr>
        <a:xfrm>
          <a:off x="3418689" y="4006697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0468B-B379-4F52-AC7A-39FBA51A2872}">
      <dsp:nvSpPr>
        <dsp:cNvPr id="0" name=""/>
        <dsp:cNvSpPr/>
      </dsp:nvSpPr>
      <dsp:spPr>
        <a:xfrm>
          <a:off x="3418689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01AA6-D055-450D-95A8-98A4565CBE93}">
      <dsp:nvSpPr>
        <dsp:cNvPr id="0" name=""/>
        <dsp:cNvSpPr/>
      </dsp:nvSpPr>
      <dsp:spPr>
        <a:xfrm>
          <a:off x="3418689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29D4A-D6B9-4E03-8713-E60A91F2A190}">
      <dsp:nvSpPr>
        <dsp:cNvPr id="0" name=""/>
        <dsp:cNvSpPr/>
      </dsp:nvSpPr>
      <dsp:spPr>
        <a:xfrm>
          <a:off x="3418689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44152-E760-43FD-BB5D-39C5FA87CDEE}">
      <dsp:nvSpPr>
        <dsp:cNvPr id="0" name=""/>
        <dsp:cNvSpPr/>
      </dsp:nvSpPr>
      <dsp:spPr>
        <a:xfrm>
          <a:off x="3464409" y="2353382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85270-80B3-40BC-8A48-9A3C3C2308BE}">
      <dsp:nvSpPr>
        <dsp:cNvPr id="0" name=""/>
        <dsp:cNvSpPr/>
      </dsp:nvSpPr>
      <dsp:spPr>
        <a:xfrm>
          <a:off x="3464409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55C56-331F-4E50-A390-6E75B9FFF46C}">
      <dsp:nvSpPr>
        <dsp:cNvPr id="0" name=""/>
        <dsp:cNvSpPr/>
      </dsp:nvSpPr>
      <dsp:spPr>
        <a:xfrm>
          <a:off x="3418689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AA487-5747-4B68-9F86-E09513F4E8DE}">
      <dsp:nvSpPr>
        <dsp:cNvPr id="0" name=""/>
        <dsp:cNvSpPr/>
      </dsp:nvSpPr>
      <dsp:spPr>
        <a:xfrm>
          <a:off x="2873041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CEFB4-8072-4047-AA8E-004D3B50F9D3}">
      <dsp:nvSpPr>
        <dsp:cNvPr id="0" name=""/>
        <dsp:cNvSpPr/>
      </dsp:nvSpPr>
      <dsp:spPr>
        <a:xfrm>
          <a:off x="2918761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A86F0-176F-4D3A-932A-B482914BE0E5}">
      <dsp:nvSpPr>
        <dsp:cNvPr id="0" name=""/>
        <dsp:cNvSpPr/>
      </dsp:nvSpPr>
      <dsp:spPr>
        <a:xfrm>
          <a:off x="2918761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4A796-42D3-4A7F-877D-2D40071C8D87}">
      <dsp:nvSpPr>
        <dsp:cNvPr id="0" name=""/>
        <dsp:cNvSpPr/>
      </dsp:nvSpPr>
      <dsp:spPr>
        <a:xfrm>
          <a:off x="2327392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E57E0-D691-4ABE-BED0-25EFC935EE5A}">
      <dsp:nvSpPr>
        <dsp:cNvPr id="0" name=""/>
        <dsp:cNvSpPr/>
      </dsp:nvSpPr>
      <dsp:spPr>
        <a:xfrm>
          <a:off x="2373112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D91BF-7F57-417A-95BA-03A6052EC754}">
      <dsp:nvSpPr>
        <dsp:cNvPr id="0" name=""/>
        <dsp:cNvSpPr/>
      </dsp:nvSpPr>
      <dsp:spPr>
        <a:xfrm>
          <a:off x="2918761" y="1113396"/>
          <a:ext cx="1091297" cy="129839"/>
        </a:xfrm>
        <a:custGeom>
          <a:avLst/>
          <a:gdLst/>
          <a:ahLst/>
          <a:cxnLst/>
          <a:rect l="0" t="0" r="0" b="0"/>
          <a:pathLst>
            <a:path>
              <a:moveTo>
                <a:pt x="1091297" y="0"/>
              </a:moveTo>
              <a:lnTo>
                <a:pt x="1091297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5027C-1C03-4664-8C83-8EDD8FB48F28}">
      <dsp:nvSpPr>
        <dsp:cNvPr id="0" name=""/>
        <dsp:cNvSpPr/>
      </dsp:nvSpPr>
      <dsp:spPr>
        <a:xfrm>
          <a:off x="3964338" y="700067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C3489-632F-450E-8419-94D9ECE3D43E}">
      <dsp:nvSpPr>
        <dsp:cNvPr id="0" name=""/>
        <dsp:cNvSpPr/>
      </dsp:nvSpPr>
      <dsp:spPr>
        <a:xfrm>
          <a:off x="3464409" y="700067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80185-4C93-43C1-A51D-15BE97F5FBDF}">
      <dsp:nvSpPr>
        <dsp:cNvPr id="0" name=""/>
        <dsp:cNvSpPr/>
      </dsp:nvSpPr>
      <dsp:spPr>
        <a:xfrm>
          <a:off x="2509524" y="286738"/>
          <a:ext cx="1500533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500533" y="88481"/>
              </a:lnTo>
              <a:lnTo>
                <a:pt x="1500533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D58B2-7DB0-411B-863A-09B1938F2683}">
      <dsp:nvSpPr>
        <dsp:cNvPr id="0" name=""/>
        <dsp:cNvSpPr/>
      </dsp:nvSpPr>
      <dsp:spPr>
        <a:xfrm>
          <a:off x="2509524" y="286738"/>
          <a:ext cx="682060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682060" y="88481"/>
              </a:lnTo>
              <a:lnTo>
                <a:pt x="68206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4354C-4176-41C2-B2E7-06D162E2AC5E}">
      <dsp:nvSpPr>
        <dsp:cNvPr id="0" name=""/>
        <dsp:cNvSpPr/>
      </dsp:nvSpPr>
      <dsp:spPr>
        <a:xfrm>
          <a:off x="2509524" y="286738"/>
          <a:ext cx="13641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36412" y="88481"/>
              </a:lnTo>
              <a:lnTo>
                <a:pt x="136412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882BA-A9F8-4EAE-B087-49D7BBD9485E}">
      <dsp:nvSpPr>
        <dsp:cNvPr id="0" name=""/>
        <dsp:cNvSpPr/>
      </dsp:nvSpPr>
      <dsp:spPr>
        <a:xfrm>
          <a:off x="2100288" y="700067"/>
          <a:ext cx="81847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818472" y="88481"/>
              </a:lnTo>
              <a:lnTo>
                <a:pt x="818472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B4B85-3ED7-42E9-804F-8AD344DAC54B}">
      <dsp:nvSpPr>
        <dsp:cNvPr id="0" name=""/>
        <dsp:cNvSpPr/>
      </dsp:nvSpPr>
      <dsp:spPr>
        <a:xfrm>
          <a:off x="2327392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B7CC8-9CCF-477E-BB6E-69F181E04F0D}">
      <dsp:nvSpPr>
        <dsp:cNvPr id="0" name=""/>
        <dsp:cNvSpPr/>
      </dsp:nvSpPr>
      <dsp:spPr>
        <a:xfrm>
          <a:off x="2100288" y="700067"/>
          <a:ext cx="272824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272824" y="88481"/>
              </a:lnTo>
              <a:lnTo>
                <a:pt x="272824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107DE-8ACE-4B44-930D-97DBF851B683}">
      <dsp:nvSpPr>
        <dsp:cNvPr id="0" name=""/>
        <dsp:cNvSpPr/>
      </dsp:nvSpPr>
      <dsp:spPr>
        <a:xfrm>
          <a:off x="1781744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5F1DC-37A9-409B-BC5B-1FA622BF13CE}">
      <dsp:nvSpPr>
        <dsp:cNvPr id="0" name=""/>
        <dsp:cNvSpPr/>
      </dsp:nvSpPr>
      <dsp:spPr>
        <a:xfrm>
          <a:off x="1827464" y="700067"/>
          <a:ext cx="272824" cy="129839"/>
        </a:xfrm>
        <a:custGeom>
          <a:avLst/>
          <a:gdLst/>
          <a:ahLst/>
          <a:cxnLst/>
          <a:rect l="0" t="0" r="0" b="0"/>
          <a:pathLst>
            <a:path>
              <a:moveTo>
                <a:pt x="272824" y="0"/>
              </a:moveTo>
              <a:lnTo>
                <a:pt x="272824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31A59-A9EE-4C49-B73D-2F776A5A336E}">
      <dsp:nvSpPr>
        <dsp:cNvPr id="0" name=""/>
        <dsp:cNvSpPr/>
      </dsp:nvSpPr>
      <dsp:spPr>
        <a:xfrm>
          <a:off x="1236095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162B8-4599-4113-8F30-AC01553D1161}">
      <dsp:nvSpPr>
        <dsp:cNvPr id="0" name=""/>
        <dsp:cNvSpPr/>
      </dsp:nvSpPr>
      <dsp:spPr>
        <a:xfrm>
          <a:off x="1281815" y="700067"/>
          <a:ext cx="818472" cy="129839"/>
        </a:xfrm>
        <a:custGeom>
          <a:avLst/>
          <a:gdLst/>
          <a:ahLst/>
          <a:cxnLst/>
          <a:rect l="0" t="0" r="0" b="0"/>
          <a:pathLst>
            <a:path>
              <a:moveTo>
                <a:pt x="818472" y="0"/>
              </a:moveTo>
              <a:lnTo>
                <a:pt x="818472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A590-83E6-49EB-8294-168C6F34200E}">
      <dsp:nvSpPr>
        <dsp:cNvPr id="0" name=""/>
        <dsp:cNvSpPr/>
      </dsp:nvSpPr>
      <dsp:spPr>
        <a:xfrm>
          <a:off x="2100288" y="286738"/>
          <a:ext cx="409236" cy="129839"/>
        </a:xfrm>
        <a:custGeom>
          <a:avLst/>
          <a:gdLst/>
          <a:ahLst/>
          <a:cxnLst/>
          <a:rect l="0" t="0" r="0" b="0"/>
          <a:pathLst>
            <a:path>
              <a:moveTo>
                <a:pt x="409236" y="0"/>
              </a:moveTo>
              <a:lnTo>
                <a:pt x="409236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48F14-D474-48E8-B12C-240ACCC97B3C}">
      <dsp:nvSpPr>
        <dsp:cNvPr id="0" name=""/>
        <dsp:cNvSpPr/>
      </dsp:nvSpPr>
      <dsp:spPr>
        <a:xfrm>
          <a:off x="1554639" y="286738"/>
          <a:ext cx="954884" cy="129839"/>
        </a:xfrm>
        <a:custGeom>
          <a:avLst/>
          <a:gdLst/>
          <a:ahLst/>
          <a:cxnLst/>
          <a:rect l="0" t="0" r="0" b="0"/>
          <a:pathLst>
            <a:path>
              <a:moveTo>
                <a:pt x="954884" y="0"/>
              </a:moveTo>
              <a:lnTo>
                <a:pt x="954884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2979D-7F8C-414F-A906-3B129E80DBF3}">
      <dsp:nvSpPr>
        <dsp:cNvPr id="0" name=""/>
        <dsp:cNvSpPr/>
      </dsp:nvSpPr>
      <dsp:spPr>
        <a:xfrm>
          <a:off x="1008991" y="286738"/>
          <a:ext cx="1500533" cy="129839"/>
        </a:xfrm>
        <a:custGeom>
          <a:avLst/>
          <a:gdLst/>
          <a:ahLst/>
          <a:cxnLst/>
          <a:rect l="0" t="0" r="0" b="0"/>
          <a:pathLst>
            <a:path>
              <a:moveTo>
                <a:pt x="1500533" y="0"/>
              </a:moveTo>
              <a:lnTo>
                <a:pt x="1500533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B8041-3B88-4077-976F-622E14286A28}">
      <dsp:nvSpPr>
        <dsp:cNvPr id="0" name=""/>
        <dsp:cNvSpPr/>
      </dsp:nvSpPr>
      <dsp:spPr>
        <a:xfrm>
          <a:off x="463342" y="286738"/>
          <a:ext cx="2046182" cy="129839"/>
        </a:xfrm>
        <a:custGeom>
          <a:avLst/>
          <a:gdLst/>
          <a:ahLst/>
          <a:cxnLst/>
          <a:rect l="0" t="0" r="0" b="0"/>
          <a:pathLst>
            <a:path>
              <a:moveTo>
                <a:pt x="2046182" y="0"/>
              </a:moveTo>
              <a:lnTo>
                <a:pt x="2046182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6CADA-C013-4177-898E-BB3951475067}">
      <dsp:nvSpPr>
        <dsp:cNvPr id="0" name=""/>
        <dsp:cNvSpPr/>
      </dsp:nvSpPr>
      <dsp:spPr>
        <a:xfrm>
          <a:off x="2286305" y="324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85A5B-688C-4504-B0F1-79E1D4E116DE}">
      <dsp:nvSpPr>
        <dsp:cNvPr id="0" name=""/>
        <dsp:cNvSpPr/>
      </dsp:nvSpPr>
      <dsp:spPr>
        <a:xfrm>
          <a:off x="2335909" y="5037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2344212" y="58676"/>
        <a:ext cx="429833" cy="266883"/>
      </dsp:txXfrm>
    </dsp:sp>
    <dsp:sp modelId="{68B44404-675B-4969-B19E-994CABF5BF1E}">
      <dsp:nvSpPr>
        <dsp:cNvPr id="0" name=""/>
        <dsp:cNvSpPr/>
      </dsp:nvSpPr>
      <dsp:spPr>
        <a:xfrm>
          <a:off x="240123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2E683-BA8D-4B5E-9F8F-307772777F7C}">
      <dsp:nvSpPr>
        <dsp:cNvPr id="0" name=""/>
        <dsp:cNvSpPr/>
      </dsp:nvSpPr>
      <dsp:spPr>
        <a:xfrm>
          <a:off x="289727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while</a:t>
          </a:r>
          <a:endParaRPr lang="en-US" sz="1200" kern="1200" dirty="0"/>
        </a:p>
      </dsp:txBody>
      <dsp:txXfrm>
        <a:off x="298030" y="472005"/>
        <a:ext cx="429833" cy="266883"/>
      </dsp:txXfrm>
    </dsp:sp>
    <dsp:sp modelId="{1CE40CDB-1631-4BBA-B573-032030B6BDC0}">
      <dsp:nvSpPr>
        <dsp:cNvPr id="0" name=""/>
        <dsp:cNvSpPr/>
      </dsp:nvSpPr>
      <dsp:spPr>
        <a:xfrm>
          <a:off x="785771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1FC3A-964A-4DA9-A5AD-B26E0B83BEFF}">
      <dsp:nvSpPr>
        <dsp:cNvPr id="0" name=""/>
        <dsp:cNvSpPr/>
      </dsp:nvSpPr>
      <dsp:spPr>
        <a:xfrm>
          <a:off x="835375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843678" y="472005"/>
        <a:ext cx="429833" cy="266883"/>
      </dsp:txXfrm>
    </dsp:sp>
    <dsp:sp modelId="{9E1B2AB0-A850-43DC-9DA4-9FD04E0DC2FF}">
      <dsp:nvSpPr>
        <dsp:cNvPr id="0" name=""/>
        <dsp:cNvSpPr/>
      </dsp:nvSpPr>
      <dsp:spPr>
        <a:xfrm>
          <a:off x="1331420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5541A-E6C0-400F-A540-1EEC7B0DC030}">
      <dsp:nvSpPr>
        <dsp:cNvPr id="0" name=""/>
        <dsp:cNvSpPr/>
      </dsp:nvSpPr>
      <dsp:spPr>
        <a:xfrm>
          <a:off x="1381024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</a:t>
          </a:r>
          <a:endParaRPr lang="en-US" sz="1200" kern="1200" dirty="0"/>
        </a:p>
      </dsp:txBody>
      <dsp:txXfrm>
        <a:off x="1389327" y="472005"/>
        <a:ext cx="429833" cy="266883"/>
      </dsp:txXfrm>
    </dsp:sp>
    <dsp:sp modelId="{8BF60AB8-402B-4586-AB6C-421890D8EA3B}">
      <dsp:nvSpPr>
        <dsp:cNvPr id="0" name=""/>
        <dsp:cNvSpPr/>
      </dsp:nvSpPr>
      <dsp:spPr>
        <a:xfrm>
          <a:off x="1877068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BEE5C-38A3-4617-85EA-1ECBF8698A0A}">
      <dsp:nvSpPr>
        <dsp:cNvPr id="0" name=""/>
        <dsp:cNvSpPr/>
      </dsp:nvSpPr>
      <dsp:spPr>
        <a:xfrm>
          <a:off x="1926673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</a:t>
          </a:r>
          <a:endParaRPr lang="en-US" sz="1200" kern="1200" dirty="0"/>
        </a:p>
      </dsp:txBody>
      <dsp:txXfrm>
        <a:off x="1934976" y="472005"/>
        <a:ext cx="429833" cy="266883"/>
      </dsp:txXfrm>
    </dsp:sp>
    <dsp:sp modelId="{9F8DD874-9A2F-4164-B1FF-2199F610B008}">
      <dsp:nvSpPr>
        <dsp:cNvPr id="0" name=""/>
        <dsp:cNvSpPr/>
      </dsp:nvSpPr>
      <dsp:spPr>
        <a:xfrm>
          <a:off x="1058595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4797-27B0-4DED-A44F-745C5DDDFC39}">
      <dsp:nvSpPr>
        <dsp:cNvPr id="0" name=""/>
        <dsp:cNvSpPr/>
      </dsp:nvSpPr>
      <dsp:spPr>
        <a:xfrm>
          <a:off x="1108200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1116503" y="885334"/>
        <a:ext cx="429833" cy="266883"/>
      </dsp:txXfrm>
    </dsp:sp>
    <dsp:sp modelId="{7BD8B75B-ABD3-4CB1-BD2C-CF07F17A5100}">
      <dsp:nvSpPr>
        <dsp:cNvPr id="0" name=""/>
        <dsp:cNvSpPr/>
      </dsp:nvSpPr>
      <dsp:spPr>
        <a:xfrm>
          <a:off x="1058595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E1027-E8DA-440C-8188-E6C8B96F1629}">
      <dsp:nvSpPr>
        <dsp:cNvPr id="0" name=""/>
        <dsp:cNvSpPr/>
      </dsp:nvSpPr>
      <dsp:spPr>
        <a:xfrm>
          <a:off x="1108200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1116503" y="1298662"/>
        <a:ext cx="429833" cy="266883"/>
      </dsp:txXfrm>
    </dsp:sp>
    <dsp:sp modelId="{DCC5CA60-82BB-4481-AA5E-9D6F3C582118}">
      <dsp:nvSpPr>
        <dsp:cNvPr id="0" name=""/>
        <dsp:cNvSpPr/>
      </dsp:nvSpPr>
      <dsp:spPr>
        <a:xfrm>
          <a:off x="1604244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3B66F-C851-470E-BB3B-41D511FA3B3D}">
      <dsp:nvSpPr>
        <dsp:cNvPr id="0" name=""/>
        <dsp:cNvSpPr/>
      </dsp:nvSpPr>
      <dsp:spPr>
        <a:xfrm>
          <a:off x="1653848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ro</a:t>
          </a:r>
          <a:endParaRPr lang="en-US" sz="1200" kern="1200" dirty="0"/>
        </a:p>
      </dsp:txBody>
      <dsp:txXfrm>
        <a:off x="1662151" y="885334"/>
        <a:ext cx="429833" cy="266883"/>
      </dsp:txXfrm>
    </dsp:sp>
    <dsp:sp modelId="{C49AD3E6-69C3-42C8-A844-E5096BD7A9A2}">
      <dsp:nvSpPr>
        <dsp:cNvPr id="0" name=""/>
        <dsp:cNvSpPr/>
      </dsp:nvSpPr>
      <dsp:spPr>
        <a:xfrm>
          <a:off x="1604244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2C402-17EA-471F-8EBA-7184866F12A6}">
      <dsp:nvSpPr>
        <dsp:cNvPr id="0" name=""/>
        <dsp:cNvSpPr/>
      </dsp:nvSpPr>
      <dsp:spPr>
        <a:xfrm>
          <a:off x="1653848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&lt;=</a:t>
          </a:r>
          <a:endParaRPr lang="en-US" sz="1200" kern="1200" dirty="0"/>
        </a:p>
      </dsp:txBody>
      <dsp:txXfrm>
        <a:off x="1662151" y="1298662"/>
        <a:ext cx="429833" cy="266883"/>
      </dsp:txXfrm>
    </dsp:sp>
    <dsp:sp modelId="{EBEBBA12-F768-4B3D-8E36-E523F9C32EAD}">
      <dsp:nvSpPr>
        <dsp:cNvPr id="0" name=""/>
        <dsp:cNvSpPr/>
      </dsp:nvSpPr>
      <dsp:spPr>
        <a:xfrm>
          <a:off x="2149892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6070B-7B9F-4E2E-B4F7-7C79F80A4F03}">
      <dsp:nvSpPr>
        <dsp:cNvPr id="0" name=""/>
        <dsp:cNvSpPr/>
      </dsp:nvSpPr>
      <dsp:spPr>
        <a:xfrm>
          <a:off x="2199497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2207800" y="885334"/>
        <a:ext cx="429833" cy="266883"/>
      </dsp:txXfrm>
    </dsp:sp>
    <dsp:sp modelId="{70EFC692-CCD4-405D-AD0C-5080F79F4276}">
      <dsp:nvSpPr>
        <dsp:cNvPr id="0" name=""/>
        <dsp:cNvSpPr/>
      </dsp:nvSpPr>
      <dsp:spPr>
        <a:xfrm>
          <a:off x="2149892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86A27-5439-428D-8F3A-9BD604102092}">
      <dsp:nvSpPr>
        <dsp:cNvPr id="0" name=""/>
        <dsp:cNvSpPr/>
      </dsp:nvSpPr>
      <dsp:spPr>
        <a:xfrm>
          <a:off x="2199497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</a:t>
          </a:r>
          <a:endParaRPr lang="en-US" sz="1200" kern="1200" dirty="0"/>
        </a:p>
      </dsp:txBody>
      <dsp:txXfrm>
        <a:off x="2207800" y="1298662"/>
        <a:ext cx="429833" cy="266883"/>
      </dsp:txXfrm>
    </dsp:sp>
    <dsp:sp modelId="{C24D9A78-1326-4B95-820F-AAE402B72455}">
      <dsp:nvSpPr>
        <dsp:cNvPr id="0" name=""/>
        <dsp:cNvSpPr/>
      </dsp:nvSpPr>
      <dsp:spPr>
        <a:xfrm>
          <a:off x="2695541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A9FF0-EE0C-4A59-AB15-075F9337EFC6}">
      <dsp:nvSpPr>
        <dsp:cNvPr id="0" name=""/>
        <dsp:cNvSpPr/>
      </dsp:nvSpPr>
      <dsp:spPr>
        <a:xfrm>
          <a:off x="2745145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2753448" y="885334"/>
        <a:ext cx="429833" cy="266883"/>
      </dsp:txXfrm>
    </dsp:sp>
    <dsp:sp modelId="{302D01DB-FAF8-4C94-88AE-853A34A931C8}">
      <dsp:nvSpPr>
        <dsp:cNvPr id="0" name=""/>
        <dsp:cNvSpPr/>
      </dsp:nvSpPr>
      <dsp:spPr>
        <a:xfrm>
          <a:off x="2422717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B4A5D-2ADE-4E26-9788-72669908F8DD}">
      <dsp:nvSpPr>
        <dsp:cNvPr id="0" name=""/>
        <dsp:cNvSpPr/>
      </dsp:nvSpPr>
      <dsp:spPr>
        <a:xfrm>
          <a:off x="2472321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480624" y="472005"/>
        <a:ext cx="429833" cy="266883"/>
      </dsp:txXfrm>
    </dsp:sp>
    <dsp:sp modelId="{FD1E69CA-5BFD-4C05-84CD-6C2B8AF25E67}">
      <dsp:nvSpPr>
        <dsp:cNvPr id="0" name=""/>
        <dsp:cNvSpPr/>
      </dsp:nvSpPr>
      <dsp:spPr>
        <a:xfrm>
          <a:off x="2968365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49950-83D4-4E49-9355-2A5B911B546B}">
      <dsp:nvSpPr>
        <dsp:cNvPr id="0" name=""/>
        <dsp:cNvSpPr/>
      </dsp:nvSpPr>
      <dsp:spPr>
        <a:xfrm>
          <a:off x="3017970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3026273" y="472005"/>
        <a:ext cx="429833" cy="266883"/>
      </dsp:txXfrm>
    </dsp:sp>
    <dsp:sp modelId="{C09220B7-3F73-4EC0-84B9-7064B95BD2BF}">
      <dsp:nvSpPr>
        <dsp:cNvPr id="0" name=""/>
        <dsp:cNvSpPr/>
      </dsp:nvSpPr>
      <dsp:spPr>
        <a:xfrm>
          <a:off x="3786838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5C886-B6A3-47E2-BA6E-032505B28436}">
      <dsp:nvSpPr>
        <dsp:cNvPr id="0" name=""/>
        <dsp:cNvSpPr/>
      </dsp:nvSpPr>
      <dsp:spPr>
        <a:xfrm>
          <a:off x="3836443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3844746" y="472005"/>
        <a:ext cx="429833" cy="266883"/>
      </dsp:txXfrm>
    </dsp:sp>
    <dsp:sp modelId="{7464812E-6137-43E7-94F3-DB88353D123F}">
      <dsp:nvSpPr>
        <dsp:cNvPr id="0" name=""/>
        <dsp:cNvSpPr/>
      </dsp:nvSpPr>
      <dsp:spPr>
        <a:xfrm>
          <a:off x="3241190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B7A92-8E4F-4165-90FD-2D573C4D4630}">
      <dsp:nvSpPr>
        <dsp:cNvPr id="0" name=""/>
        <dsp:cNvSpPr/>
      </dsp:nvSpPr>
      <dsp:spPr>
        <a:xfrm>
          <a:off x="3290794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{</a:t>
          </a:r>
          <a:endParaRPr lang="en-US" sz="1200" kern="1200" dirty="0"/>
        </a:p>
      </dsp:txBody>
      <dsp:txXfrm>
        <a:off x="3299097" y="885334"/>
        <a:ext cx="429833" cy="266883"/>
      </dsp:txXfrm>
    </dsp:sp>
    <dsp:sp modelId="{58B37F9B-E952-4435-9119-AF9B7EE66F8D}">
      <dsp:nvSpPr>
        <dsp:cNvPr id="0" name=""/>
        <dsp:cNvSpPr/>
      </dsp:nvSpPr>
      <dsp:spPr>
        <a:xfrm>
          <a:off x="3786838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D88AF-E090-47E3-960C-DF7201099FD8}">
      <dsp:nvSpPr>
        <dsp:cNvPr id="0" name=""/>
        <dsp:cNvSpPr/>
      </dsp:nvSpPr>
      <dsp:spPr>
        <a:xfrm>
          <a:off x="3836443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3844746" y="885334"/>
        <a:ext cx="429833" cy="266883"/>
      </dsp:txXfrm>
    </dsp:sp>
    <dsp:sp modelId="{A1482D33-ADA3-46FB-9F8C-869152189C2C}">
      <dsp:nvSpPr>
        <dsp:cNvPr id="0" name=""/>
        <dsp:cNvSpPr/>
      </dsp:nvSpPr>
      <dsp:spPr>
        <a:xfrm>
          <a:off x="2695541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91564-3211-4A04-A649-D397424BB649}">
      <dsp:nvSpPr>
        <dsp:cNvPr id="0" name=""/>
        <dsp:cNvSpPr/>
      </dsp:nvSpPr>
      <dsp:spPr>
        <a:xfrm>
          <a:off x="2745145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2753448" y="1298662"/>
        <a:ext cx="429833" cy="266883"/>
      </dsp:txXfrm>
    </dsp:sp>
    <dsp:sp modelId="{4803D0F9-7962-4E46-B18A-4E65E46B14B1}">
      <dsp:nvSpPr>
        <dsp:cNvPr id="0" name=""/>
        <dsp:cNvSpPr/>
      </dsp:nvSpPr>
      <dsp:spPr>
        <a:xfrm>
          <a:off x="2149892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E721E-3281-48DA-B90D-01CB6048A6D1}">
      <dsp:nvSpPr>
        <dsp:cNvPr id="0" name=""/>
        <dsp:cNvSpPr/>
      </dsp:nvSpPr>
      <dsp:spPr>
        <a:xfrm>
          <a:off x="2199497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2207800" y="1711991"/>
        <a:ext cx="429833" cy="266883"/>
      </dsp:txXfrm>
    </dsp:sp>
    <dsp:sp modelId="{790F543D-1A37-4D5F-A7F7-B78215F2E5C3}">
      <dsp:nvSpPr>
        <dsp:cNvPr id="0" name=""/>
        <dsp:cNvSpPr/>
      </dsp:nvSpPr>
      <dsp:spPr>
        <a:xfrm>
          <a:off x="2149892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C8A2E-A038-4C89-AB94-B30988B2AD08}">
      <dsp:nvSpPr>
        <dsp:cNvPr id="0" name=""/>
        <dsp:cNvSpPr/>
      </dsp:nvSpPr>
      <dsp:spPr>
        <a:xfrm>
          <a:off x="2199497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^</a:t>
          </a:r>
          <a:endParaRPr lang="en-US" sz="1200" kern="1200" dirty="0"/>
        </a:p>
      </dsp:txBody>
      <dsp:txXfrm>
        <a:off x="2207800" y="2125320"/>
        <a:ext cx="429833" cy="266883"/>
      </dsp:txXfrm>
    </dsp:sp>
    <dsp:sp modelId="{2F51B4AF-25F9-4250-95C3-69243842DC16}">
      <dsp:nvSpPr>
        <dsp:cNvPr id="0" name=""/>
        <dsp:cNvSpPr/>
      </dsp:nvSpPr>
      <dsp:spPr>
        <a:xfrm>
          <a:off x="3241190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7E28F-670D-431A-B987-388D878A4B36}">
      <dsp:nvSpPr>
        <dsp:cNvPr id="0" name=""/>
        <dsp:cNvSpPr/>
      </dsp:nvSpPr>
      <dsp:spPr>
        <a:xfrm>
          <a:off x="3290794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3299097" y="1711991"/>
        <a:ext cx="429833" cy="266883"/>
      </dsp:txXfrm>
    </dsp:sp>
    <dsp:sp modelId="{B766D5FD-C068-4A91-A5B6-741DEB420ADB}">
      <dsp:nvSpPr>
        <dsp:cNvPr id="0" name=""/>
        <dsp:cNvSpPr/>
      </dsp:nvSpPr>
      <dsp:spPr>
        <a:xfrm>
          <a:off x="2695541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9D132-0865-424D-BB2B-A6EFA012F825}">
      <dsp:nvSpPr>
        <dsp:cNvPr id="0" name=""/>
        <dsp:cNvSpPr/>
      </dsp:nvSpPr>
      <dsp:spPr>
        <a:xfrm>
          <a:off x="2745145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2753448" y="2125320"/>
        <a:ext cx="429833" cy="266883"/>
      </dsp:txXfrm>
    </dsp:sp>
    <dsp:sp modelId="{193941F3-4244-4A3C-9E58-C37943DA6810}">
      <dsp:nvSpPr>
        <dsp:cNvPr id="0" name=""/>
        <dsp:cNvSpPr/>
      </dsp:nvSpPr>
      <dsp:spPr>
        <a:xfrm>
          <a:off x="2695541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168F6-4A64-48FD-909F-83070BF80091}">
      <dsp:nvSpPr>
        <dsp:cNvPr id="0" name=""/>
        <dsp:cNvSpPr/>
      </dsp:nvSpPr>
      <dsp:spPr>
        <a:xfrm>
          <a:off x="2745145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sum</a:t>
          </a:r>
          <a:endParaRPr lang="en-US" sz="1200" kern="1200" dirty="0"/>
        </a:p>
      </dsp:txBody>
      <dsp:txXfrm>
        <a:off x="2753448" y="2538649"/>
        <a:ext cx="429833" cy="266883"/>
      </dsp:txXfrm>
    </dsp:sp>
    <dsp:sp modelId="{84D703AA-F3FD-4466-923D-CB9EAA1AB6D4}">
      <dsp:nvSpPr>
        <dsp:cNvPr id="0" name=""/>
        <dsp:cNvSpPr/>
      </dsp:nvSpPr>
      <dsp:spPr>
        <a:xfrm>
          <a:off x="3241190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59479-43AB-427C-A44E-E3CC6AD32D64}">
      <dsp:nvSpPr>
        <dsp:cNvPr id="0" name=""/>
        <dsp:cNvSpPr/>
      </dsp:nvSpPr>
      <dsp:spPr>
        <a:xfrm>
          <a:off x="3290794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=</a:t>
          </a:r>
          <a:endParaRPr lang="en-US" sz="1200" kern="1200" dirty="0"/>
        </a:p>
      </dsp:txBody>
      <dsp:txXfrm>
        <a:off x="3299097" y="2125320"/>
        <a:ext cx="429833" cy="266883"/>
      </dsp:txXfrm>
    </dsp:sp>
    <dsp:sp modelId="{AE4C4BF2-BF32-46FE-B28A-7BA56E7B8FC8}">
      <dsp:nvSpPr>
        <dsp:cNvPr id="0" name=""/>
        <dsp:cNvSpPr/>
      </dsp:nvSpPr>
      <dsp:spPr>
        <a:xfrm>
          <a:off x="3786838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56A7-ABD9-4D84-88DC-2118C0C2B0D1}">
      <dsp:nvSpPr>
        <dsp:cNvPr id="0" name=""/>
        <dsp:cNvSpPr/>
      </dsp:nvSpPr>
      <dsp:spPr>
        <a:xfrm>
          <a:off x="3836443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3844746" y="2125320"/>
        <a:ext cx="429833" cy="266883"/>
      </dsp:txXfrm>
    </dsp:sp>
    <dsp:sp modelId="{308DC787-5B32-44DA-8C0F-1A105832CDC9}">
      <dsp:nvSpPr>
        <dsp:cNvPr id="0" name=""/>
        <dsp:cNvSpPr/>
      </dsp:nvSpPr>
      <dsp:spPr>
        <a:xfrm>
          <a:off x="3241190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9FB4E-D6C4-4C64-81CF-EE1EEBFB7D8D}">
      <dsp:nvSpPr>
        <dsp:cNvPr id="0" name=""/>
        <dsp:cNvSpPr/>
      </dsp:nvSpPr>
      <dsp:spPr>
        <a:xfrm>
          <a:off x="3290794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3299097" y="2538649"/>
        <a:ext cx="429833" cy="266883"/>
      </dsp:txXfrm>
    </dsp:sp>
    <dsp:sp modelId="{FD30014F-2B36-4DC0-81C5-EC97581239AE}">
      <dsp:nvSpPr>
        <dsp:cNvPr id="0" name=""/>
        <dsp:cNvSpPr/>
      </dsp:nvSpPr>
      <dsp:spPr>
        <a:xfrm>
          <a:off x="3241190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3E30F-32FF-4A3C-9C38-150287953C65}">
      <dsp:nvSpPr>
        <dsp:cNvPr id="0" name=""/>
        <dsp:cNvSpPr/>
      </dsp:nvSpPr>
      <dsp:spPr>
        <a:xfrm>
          <a:off x="3290794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3299097" y="2951978"/>
        <a:ext cx="429833" cy="266883"/>
      </dsp:txXfrm>
    </dsp:sp>
    <dsp:sp modelId="{085D2DC0-2BF1-4A63-B0CA-511D0481E521}">
      <dsp:nvSpPr>
        <dsp:cNvPr id="0" name=""/>
        <dsp:cNvSpPr/>
      </dsp:nvSpPr>
      <dsp:spPr>
        <a:xfrm>
          <a:off x="3241190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3F16E-CD1D-406F-AE1B-A345BF86F851}">
      <dsp:nvSpPr>
        <dsp:cNvPr id="0" name=""/>
        <dsp:cNvSpPr/>
      </dsp:nvSpPr>
      <dsp:spPr>
        <a:xfrm>
          <a:off x="3290794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3299097" y="3365306"/>
        <a:ext cx="429833" cy="266883"/>
      </dsp:txXfrm>
    </dsp:sp>
    <dsp:sp modelId="{CB7F2D8F-D215-4E37-82C4-CA87A4727124}">
      <dsp:nvSpPr>
        <dsp:cNvPr id="0" name=""/>
        <dsp:cNvSpPr/>
      </dsp:nvSpPr>
      <dsp:spPr>
        <a:xfrm>
          <a:off x="3241190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D4146-C993-40CA-91D6-3BC1422E7522}">
      <dsp:nvSpPr>
        <dsp:cNvPr id="0" name=""/>
        <dsp:cNvSpPr/>
      </dsp:nvSpPr>
      <dsp:spPr>
        <a:xfrm>
          <a:off x="3290794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3299097" y="3778635"/>
        <a:ext cx="429833" cy="266883"/>
      </dsp:txXfrm>
    </dsp:sp>
    <dsp:sp modelId="{DBA7C69D-4EA6-4CD3-9D50-1F81163335BD}">
      <dsp:nvSpPr>
        <dsp:cNvPr id="0" name=""/>
        <dsp:cNvSpPr/>
      </dsp:nvSpPr>
      <dsp:spPr>
        <a:xfrm>
          <a:off x="3241190" y="4136537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E0889-CA2C-49AA-B351-6F139F82CA84}">
      <dsp:nvSpPr>
        <dsp:cNvPr id="0" name=""/>
        <dsp:cNvSpPr/>
      </dsp:nvSpPr>
      <dsp:spPr>
        <a:xfrm>
          <a:off x="3290794" y="418366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sum</a:t>
          </a:r>
          <a:endParaRPr lang="en-US" sz="1200" kern="1200" dirty="0"/>
        </a:p>
      </dsp:txBody>
      <dsp:txXfrm>
        <a:off x="3299097" y="4191964"/>
        <a:ext cx="429833" cy="266883"/>
      </dsp:txXfrm>
    </dsp:sp>
    <dsp:sp modelId="{3C17CC4E-3F6D-455E-9367-A290AEDBCE28}">
      <dsp:nvSpPr>
        <dsp:cNvPr id="0" name=""/>
        <dsp:cNvSpPr/>
      </dsp:nvSpPr>
      <dsp:spPr>
        <a:xfrm>
          <a:off x="3786838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BAAB1-FB0E-42C0-A2C8-A0B430431735}">
      <dsp:nvSpPr>
        <dsp:cNvPr id="0" name=""/>
        <dsp:cNvSpPr/>
      </dsp:nvSpPr>
      <dsp:spPr>
        <a:xfrm>
          <a:off x="3836443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+</a:t>
          </a:r>
          <a:endParaRPr lang="en-US" sz="1200" kern="1200" dirty="0"/>
        </a:p>
      </dsp:txBody>
      <dsp:txXfrm>
        <a:off x="3844746" y="2538649"/>
        <a:ext cx="429833" cy="266883"/>
      </dsp:txXfrm>
    </dsp:sp>
    <dsp:sp modelId="{F0BBD362-F21E-4C1F-AACC-A4A26E60B513}">
      <dsp:nvSpPr>
        <dsp:cNvPr id="0" name=""/>
        <dsp:cNvSpPr/>
      </dsp:nvSpPr>
      <dsp:spPr>
        <a:xfrm>
          <a:off x="4332487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5767D-E519-45DF-B8D7-ED6B48AA52B8}">
      <dsp:nvSpPr>
        <dsp:cNvPr id="0" name=""/>
        <dsp:cNvSpPr/>
      </dsp:nvSpPr>
      <dsp:spPr>
        <a:xfrm>
          <a:off x="4382091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4390394" y="2538649"/>
        <a:ext cx="429833" cy="266883"/>
      </dsp:txXfrm>
    </dsp:sp>
    <dsp:sp modelId="{81D3A939-4C1F-46DD-8EDE-D64528281C7B}">
      <dsp:nvSpPr>
        <dsp:cNvPr id="0" name=""/>
        <dsp:cNvSpPr/>
      </dsp:nvSpPr>
      <dsp:spPr>
        <a:xfrm>
          <a:off x="4332487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C6F80-B99D-4889-8F1E-ED21DFBA6CF5}">
      <dsp:nvSpPr>
        <dsp:cNvPr id="0" name=""/>
        <dsp:cNvSpPr/>
      </dsp:nvSpPr>
      <dsp:spPr>
        <a:xfrm>
          <a:off x="4382091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4390394" y="2951978"/>
        <a:ext cx="429833" cy="266883"/>
      </dsp:txXfrm>
    </dsp:sp>
    <dsp:sp modelId="{A9AF11E7-3331-4AC1-A04F-0297090AE14D}">
      <dsp:nvSpPr>
        <dsp:cNvPr id="0" name=""/>
        <dsp:cNvSpPr/>
      </dsp:nvSpPr>
      <dsp:spPr>
        <a:xfrm>
          <a:off x="4332487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450A5-E268-49D8-B172-3F7E1EF54483}">
      <dsp:nvSpPr>
        <dsp:cNvPr id="0" name=""/>
        <dsp:cNvSpPr/>
      </dsp:nvSpPr>
      <dsp:spPr>
        <a:xfrm>
          <a:off x="4382091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390394" y="3365306"/>
        <a:ext cx="429833" cy="266883"/>
      </dsp:txXfrm>
    </dsp:sp>
    <dsp:sp modelId="{AA688CD5-08AC-4647-9203-3C98F559320C}">
      <dsp:nvSpPr>
        <dsp:cNvPr id="0" name=""/>
        <dsp:cNvSpPr/>
      </dsp:nvSpPr>
      <dsp:spPr>
        <a:xfrm>
          <a:off x="4332487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80737-6572-4DE6-86F2-2F98EF9E0099}">
      <dsp:nvSpPr>
        <dsp:cNvPr id="0" name=""/>
        <dsp:cNvSpPr/>
      </dsp:nvSpPr>
      <dsp:spPr>
        <a:xfrm>
          <a:off x="4382091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390394" y="3778635"/>
        <a:ext cx="429833" cy="266883"/>
      </dsp:txXfrm>
    </dsp:sp>
    <dsp:sp modelId="{1105DA58-2AEB-43B2-B09F-00DB028B73E1}">
      <dsp:nvSpPr>
        <dsp:cNvPr id="0" name=""/>
        <dsp:cNvSpPr/>
      </dsp:nvSpPr>
      <dsp:spPr>
        <a:xfrm>
          <a:off x="4878135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A54CF-C809-468C-A1B1-82822F99BE8D}">
      <dsp:nvSpPr>
        <dsp:cNvPr id="0" name=""/>
        <dsp:cNvSpPr/>
      </dsp:nvSpPr>
      <dsp:spPr>
        <a:xfrm>
          <a:off x="4927740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4936043" y="1298662"/>
        <a:ext cx="429833" cy="266883"/>
      </dsp:txXfrm>
    </dsp:sp>
    <dsp:sp modelId="{A3F468FE-170A-470D-B2FA-563CFEA9E4A8}">
      <dsp:nvSpPr>
        <dsp:cNvPr id="0" name=""/>
        <dsp:cNvSpPr/>
      </dsp:nvSpPr>
      <dsp:spPr>
        <a:xfrm>
          <a:off x="4332487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4E53E-0227-486A-9CF1-754DC99D39CD}">
      <dsp:nvSpPr>
        <dsp:cNvPr id="0" name=""/>
        <dsp:cNvSpPr/>
      </dsp:nvSpPr>
      <dsp:spPr>
        <a:xfrm>
          <a:off x="4382091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390394" y="1711991"/>
        <a:ext cx="429833" cy="266883"/>
      </dsp:txXfrm>
    </dsp:sp>
    <dsp:sp modelId="{56424D86-F452-4610-BBFC-4D21E38CBE61}">
      <dsp:nvSpPr>
        <dsp:cNvPr id="0" name=""/>
        <dsp:cNvSpPr/>
      </dsp:nvSpPr>
      <dsp:spPr>
        <a:xfrm>
          <a:off x="4332487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7C719-EC15-476C-A609-C4349636068C}">
      <dsp:nvSpPr>
        <dsp:cNvPr id="0" name=""/>
        <dsp:cNvSpPr/>
      </dsp:nvSpPr>
      <dsp:spPr>
        <a:xfrm>
          <a:off x="4382091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390394" y="2125320"/>
        <a:ext cx="429833" cy="266883"/>
      </dsp:txXfrm>
    </dsp:sp>
    <dsp:sp modelId="{FA237C84-8602-487C-8086-512E39C042A2}">
      <dsp:nvSpPr>
        <dsp:cNvPr id="0" name=""/>
        <dsp:cNvSpPr/>
      </dsp:nvSpPr>
      <dsp:spPr>
        <a:xfrm>
          <a:off x="4878135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DF1F7-2485-405D-8C99-327DD0AEC49A}">
      <dsp:nvSpPr>
        <dsp:cNvPr id="0" name=""/>
        <dsp:cNvSpPr/>
      </dsp:nvSpPr>
      <dsp:spPr>
        <a:xfrm>
          <a:off x="4927740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=</a:t>
          </a:r>
          <a:endParaRPr lang="en-US" sz="1200" kern="1200" dirty="0"/>
        </a:p>
      </dsp:txBody>
      <dsp:txXfrm>
        <a:off x="4936043" y="1711991"/>
        <a:ext cx="429833" cy="266883"/>
      </dsp:txXfrm>
    </dsp:sp>
    <dsp:sp modelId="{72E29A29-58F0-486E-A5B2-D3C13DE389B8}">
      <dsp:nvSpPr>
        <dsp:cNvPr id="0" name=""/>
        <dsp:cNvSpPr/>
      </dsp:nvSpPr>
      <dsp:spPr>
        <a:xfrm>
          <a:off x="5423784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D5D4B-DC7D-4BBC-B619-54222B69E395}">
      <dsp:nvSpPr>
        <dsp:cNvPr id="0" name=""/>
        <dsp:cNvSpPr/>
      </dsp:nvSpPr>
      <dsp:spPr>
        <a:xfrm>
          <a:off x="5473388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5481691" y="1711991"/>
        <a:ext cx="429833" cy="266883"/>
      </dsp:txXfrm>
    </dsp:sp>
    <dsp:sp modelId="{ECC79E67-9045-43E2-9B4E-B7A3808B8C3F}">
      <dsp:nvSpPr>
        <dsp:cNvPr id="0" name=""/>
        <dsp:cNvSpPr/>
      </dsp:nvSpPr>
      <dsp:spPr>
        <a:xfrm>
          <a:off x="4878135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BA7DA-AD78-4473-B1CE-AA5531176838}">
      <dsp:nvSpPr>
        <dsp:cNvPr id="0" name=""/>
        <dsp:cNvSpPr/>
      </dsp:nvSpPr>
      <dsp:spPr>
        <a:xfrm>
          <a:off x="4927740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4936043" y="2125320"/>
        <a:ext cx="429833" cy="266883"/>
      </dsp:txXfrm>
    </dsp:sp>
    <dsp:sp modelId="{4495E45E-7393-42C6-A54F-1EF612E63759}">
      <dsp:nvSpPr>
        <dsp:cNvPr id="0" name=""/>
        <dsp:cNvSpPr/>
      </dsp:nvSpPr>
      <dsp:spPr>
        <a:xfrm>
          <a:off x="4878135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125D2-DD67-4429-855D-66E558EAE520}">
      <dsp:nvSpPr>
        <dsp:cNvPr id="0" name=""/>
        <dsp:cNvSpPr/>
      </dsp:nvSpPr>
      <dsp:spPr>
        <a:xfrm>
          <a:off x="4927740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4936043" y="2538649"/>
        <a:ext cx="429833" cy="266883"/>
      </dsp:txXfrm>
    </dsp:sp>
    <dsp:sp modelId="{B41133E0-AAA5-4B82-8628-8E1DE9F3DEAA}">
      <dsp:nvSpPr>
        <dsp:cNvPr id="0" name=""/>
        <dsp:cNvSpPr/>
      </dsp:nvSpPr>
      <dsp:spPr>
        <a:xfrm>
          <a:off x="4878135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6889B-0097-4354-8E81-DB0210595E49}">
      <dsp:nvSpPr>
        <dsp:cNvPr id="0" name=""/>
        <dsp:cNvSpPr/>
      </dsp:nvSpPr>
      <dsp:spPr>
        <a:xfrm>
          <a:off x="4927740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4936043" y="2951978"/>
        <a:ext cx="429833" cy="266883"/>
      </dsp:txXfrm>
    </dsp:sp>
    <dsp:sp modelId="{79A8E25E-6AC7-498F-A58F-6D5BE246E35F}">
      <dsp:nvSpPr>
        <dsp:cNvPr id="0" name=""/>
        <dsp:cNvSpPr/>
      </dsp:nvSpPr>
      <dsp:spPr>
        <a:xfrm>
          <a:off x="4878135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2D67D-90DB-40F0-8D8C-BCE976294C17}">
      <dsp:nvSpPr>
        <dsp:cNvPr id="0" name=""/>
        <dsp:cNvSpPr/>
      </dsp:nvSpPr>
      <dsp:spPr>
        <a:xfrm>
          <a:off x="4927740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936043" y="3365306"/>
        <a:ext cx="429833" cy="266883"/>
      </dsp:txXfrm>
    </dsp:sp>
    <dsp:sp modelId="{47C2BB12-E6DB-4E90-89CD-5DFE46453748}">
      <dsp:nvSpPr>
        <dsp:cNvPr id="0" name=""/>
        <dsp:cNvSpPr/>
      </dsp:nvSpPr>
      <dsp:spPr>
        <a:xfrm>
          <a:off x="4878135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5562A-D4BB-4CC8-8B02-20330BA71B55}">
      <dsp:nvSpPr>
        <dsp:cNvPr id="0" name=""/>
        <dsp:cNvSpPr/>
      </dsp:nvSpPr>
      <dsp:spPr>
        <a:xfrm>
          <a:off x="4927740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936043" y="3778635"/>
        <a:ext cx="429833" cy="266883"/>
      </dsp:txXfrm>
    </dsp:sp>
    <dsp:sp modelId="{6A6B0706-F3A3-475B-8CA0-71AC12E22794}">
      <dsp:nvSpPr>
        <dsp:cNvPr id="0" name=""/>
        <dsp:cNvSpPr/>
      </dsp:nvSpPr>
      <dsp:spPr>
        <a:xfrm>
          <a:off x="5423784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D26D0-DB3B-48DD-B7E8-35D41CA3DB3D}">
      <dsp:nvSpPr>
        <dsp:cNvPr id="0" name=""/>
        <dsp:cNvSpPr/>
      </dsp:nvSpPr>
      <dsp:spPr>
        <a:xfrm>
          <a:off x="5473388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+</a:t>
          </a:r>
          <a:endParaRPr lang="en-US" sz="1200" kern="1200" dirty="0"/>
        </a:p>
      </dsp:txBody>
      <dsp:txXfrm>
        <a:off x="5481691" y="2125320"/>
        <a:ext cx="429833" cy="266883"/>
      </dsp:txXfrm>
    </dsp:sp>
    <dsp:sp modelId="{6BC950DD-86E7-4D58-8781-C7A01170081D}">
      <dsp:nvSpPr>
        <dsp:cNvPr id="0" name=""/>
        <dsp:cNvSpPr/>
      </dsp:nvSpPr>
      <dsp:spPr>
        <a:xfrm>
          <a:off x="5969432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37652-D43E-4985-88CA-F3A5F65384E9}">
      <dsp:nvSpPr>
        <dsp:cNvPr id="0" name=""/>
        <dsp:cNvSpPr/>
      </dsp:nvSpPr>
      <dsp:spPr>
        <a:xfrm>
          <a:off x="6019037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6027340" y="2125320"/>
        <a:ext cx="429833" cy="266883"/>
      </dsp:txXfrm>
    </dsp:sp>
    <dsp:sp modelId="{02A901CA-7F7E-4811-8C61-927F44DD724D}">
      <dsp:nvSpPr>
        <dsp:cNvPr id="0" name=""/>
        <dsp:cNvSpPr/>
      </dsp:nvSpPr>
      <dsp:spPr>
        <a:xfrm>
          <a:off x="5969432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67F6F-70ED-4F41-A2C0-85FC1A3E3BB8}">
      <dsp:nvSpPr>
        <dsp:cNvPr id="0" name=""/>
        <dsp:cNvSpPr/>
      </dsp:nvSpPr>
      <dsp:spPr>
        <a:xfrm>
          <a:off x="6019037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6027340" y="2538649"/>
        <a:ext cx="429833" cy="266883"/>
      </dsp:txXfrm>
    </dsp:sp>
    <dsp:sp modelId="{12E2E329-5931-4016-AB82-5BC0F0289907}">
      <dsp:nvSpPr>
        <dsp:cNvPr id="0" name=""/>
        <dsp:cNvSpPr/>
      </dsp:nvSpPr>
      <dsp:spPr>
        <a:xfrm>
          <a:off x="5969432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9F928-190E-455F-A2F4-8A40C2110B76}">
      <dsp:nvSpPr>
        <dsp:cNvPr id="0" name=""/>
        <dsp:cNvSpPr/>
      </dsp:nvSpPr>
      <dsp:spPr>
        <a:xfrm>
          <a:off x="6019037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</a:t>
          </a:r>
          <a:endParaRPr lang="en-US" sz="1200" kern="1200" dirty="0"/>
        </a:p>
      </dsp:txBody>
      <dsp:txXfrm>
        <a:off x="6027340" y="2951978"/>
        <a:ext cx="429833" cy="266883"/>
      </dsp:txXfrm>
    </dsp:sp>
    <dsp:sp modelId="{6076AC6B-C913-4AB6-BC25-9590AD7BC79B}">
      <dsp:nvSpPr>
        <dsp:cNvPr id="0" name=""/>
        <dsp:cNvSpPr/>
      </dsp:nvSpPr>
      <dsp:spPr>
        <a:xfrm>
          <a:off x="5969432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9FEC6-2912-4BFD-B6FD-7D73AB126048}">
      <dsp:nvSpPr>
        <dsp:cNvPr id="0" name=""/>
        <dsp:cNvSpPr/>
      </dsp:nvSpPr>
      <dsp:spPr>
        <a:xfrm>
          <a:off x="6019037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</a:t>
          </a:r>
          <a:endParaRPr lang="en-US" sz="1200" kern="1200" dirty="0"/>
        </a:p>
      </dsp:txBody>
      <dsp:txXfrm>
        <a:off x="6027340" y="3365306"/>
        <a:ext cx="429833" cy="266883"/>
      </dsp:txXfrm>
    </dsp:sp>
    <dsp:sp modelId="{BB7B1E7A-9415-4FD0-B24E-65E6D8F8896F}">
      <dsp:nvSpPr>
        <dsp:cNvPr id="0" name=""/>
        <dsp:cNvSpPr/>
      </dsp:nvSpPr>
      <dsp:spPr>
        <a:xfrm>
          <a:off x="4332487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E3EAA-C591-4A32-9BB1-9B0CA31BAF79}">
      <dsp:nvSpPr>
        <dsp:cNvPr id="0" name=""/>
        <dsp:cNvSpPr/>
      </dsp:nvSpPr>
      <dsp:spPr>
        <a:xfrm>
          <a:off x="4382091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}</a:t>
          </a:r>
          <a:endParaRPr lang="en-US" sz="1200" kern="1200" dirty="0"/>
        </a:p>
      </dsp:txBody>
      <dsp:txXfrm>
        <a:off x="4390394" y="885334"/>
        <a:ext cx="429833" cy="266883"/>
      </dsp:txXfrm>
    </dsp:sp>
    <dsp:sp modelId="{872A815A-FE59-4F5F-86E8-3C37A8BABE37}">
      <dsp:nvSpPr>
        <dsp:cNvPr id="0" name=""/>
        <dsp:cNvSpPr/>
      </dsp:nvSpPr>
      <dsp:spPr>
        <a:xfrm>
          <a:off x="4332487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5A200-1F77-4795-8BA4-8CF094580327}">
      <dsp:nvSpPr>
        <dsp:cNvPr id="0" name=""/>
        <dsp:cNvSpPr/>
      </dsp:nvSpPr>
      <dsp:spPr>
        <a:xfrm>
          <a:off x="4382091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4390394" y="472005"/>
        <a:ext cx="429833" cy="266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52939-6A47-4A48-87F2-C05F792AB46C}">
      <dsp:nvSpPr>
        <dsp:cNvPr id="0" name=""/>
        <dsp:cNvSpPr/>
      </dsp:nvSpPr>
      <dsp:spPr>
        <a:xfrm>
          <a:off x="2509524" y="286738"/>
          <a:ext cx="204618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2046182" y="88481"/>
              </a:lnTo>
              <a:lnTo>
                <a:pt x="2046182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6F580-351C-4235-A0E1-7406C5AA5BF5}">
      <dsp:nvSpPr>
        <dsp:cNvPr id="0" name=""/>
        <dsp:cNvSpPr/>
      </dsp:nvSpPr>
      <dsp:spPr>
        <a:xfrm>
          <a:off x="4010058" y="700067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55FA-0887-41E1-B23D-260BD1E0CC41}">
      <dsp:nvSpPr>
        <dsp:cNvPr id="0" name=""/>
        <dsp:cNvSpPr/>
      </dsp:nvSpPr>
      <dsp:spPr>
        <a:xfrm>
          <a:off x="6146932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F7DA4-99AD-498C-9527-35276D29B61E}">
      <dsp:nvSpPr>
        <dsp:cNvPr id="0" name=""/>
        <dsp:cNvSpPr/>
      </dsp:nvSpPr>
      <dsp:spPr>
        <a:xfrm>
          <a:off x="6146932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99D3F-A90E-4DF8-8EB6-00FBF3E9D1C6}">
      <dsp:nvSpPr>
        <dsp:cNvPr id="0" name=""/>
        <dsp:cNvSpPr/>
      </dsp:nvSpPr>
      <dsp:spPr>
        <a:xfrm>
          <a:off x="6146932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9C436-C1E5-49C7-938F-C40412275F2E}">
      <dsp:nvSpPr>
        <dsp:cNvPr id="0" name=""/>
        <dsp:cNvSpPr/>
      </dsp:nvSpPr>
      <dsp:spPr>
        <a:xfrm>
          <a:off x="5647004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C359-3448-4023-A97C-DAF316ED8968}">
      <dsp:nvSpPr>
        <dsp:cNvPr id="0" name=""/>
        <dsp:cNvSpPr/>
      </dsp:nvSpPr>
      <dsp:spPr>
        <a:xfrm>
          <a:off x="5601284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343A9-9F09-4C16-A353-7D14602BC7ED}">
      <dsp:nvSpPr>
        <dsp:cNvPr id="0" name=""/>
        <dsp:cNvSpPr/>
      </dsp:nvSpPr>
      <dsp:spPr>
        <a:xfrm>
          <a:off x="5055635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B9044-4D4C-49AA-881F-D9C9B1105B16}">
      <dsp:nvSpPr>
        <dsp:cNvPr id="0" name=""/>
        <dsp:cNvSpPr/>
      </dsp:nvSpPr>
      <dsp:spPr>
        <a:xfrm>
          <a:off x="5055635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D34CB-C335-4089-AA43-244E17585EE7}">
      <dsp:nvSpPr>
        <dsp:cNvPr id="0" name=""/>
        <dsp:cNvSpPr/>
      </dsp:nvSpPr>
      <dsp:spPr>
        <a:xfrm>
          <a:off x="5055635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83CAF-32FD-4041-8FBC-23CD2AB843CC}">
      <dsp:nvSpPr>
        <dsp:cNvPr id="0" name=""/>
        <dsp:cNvSpPr/>
      </dsp:nvSpPr>
      <dsp:spPr>
        <a:xfrm>
          <a:off x="5055635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2DB59-4145-47F6-AA5E-D131B056C2A2}">
      <dsp:nvSpPr>
        <dsp:cNvPr id="0" name=""/>
        <dsp:cNvSpPr/>
      </dsp:nvSpPr>
      <dsp:spPr>
        <a:xfrm>
          <a:off x="5101355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28B1C-3BA9-4657-A2B6-34636AD92DD3}">
      <dsp:nvSpPr>
        <dsp:cNvPr id="0" name=""/>
        <dsp:cNvSpPr/>
      </dsp:nvSpPr>
      <dsp:spPr>
        <a:xfrm>
          <a:off x="5101355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F5EF5-EDF6-4FDC-BECB-EC4F9FB78051}">
      <dsp:nvSpPr>
        <dsp:cNvPr id="0" name=""/>
        <dsp:cNvSpPr/>
      </dsp:nvSpPr>
      <dsp:spPr>
        <a:xfrm>
          <a:off x="5055635" y="1526724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4C666-EB90-4014-89F6-E9FC8657B89A}">
      <dsp:nvSpPr>
        <dsp:cNvPr id="0" name=""/>
        <dsp:cNvSpPr/>
      </dsp:nvSpPr>
      <dsp:spPr>
        <a:xfrm>
          <a:off x="4509987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E18FD-31DC-4B5E-90B2-D655D274F655}">
      <dsp:nvSpPr>
        <dsp:cNvPr id="0" name=""/>
        <dsp:cNvSpPr/>
      </dsp:nvSpPr>
      <dsp:spPr>
        <a:xfrm>
          <a:off x="4555707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0AC6B-DCB3-498C-9CAF-2FB4F46B9E55}">
      <dsp:nvSpPr>
        <dsp:cNvPr id="0" name=""/>
        <dsp:cNvSpPr/>
      </dsp:nvSpPr>
      <dsp:spPr>
        <a:xfrm>
          <a:off x="4010058" y="1113396"/>
          <a:ext cx="1091297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091297" y="88481"/>
              </a:lnTo>
              <a:lnTo>
                <a:pt x="1091297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AF74E-5F77-475D-83B0-5C3FD45A9CAB}">
      <dsp:nvSpPr>
        <dsp:cNvPr id="0" name=""/>
        <dsp:cNvSpPr/>
      </dsp:nvSpPr>
      <dsp:spPr>
        <a:xfrm>
          <a:off x="4509987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71252-BEA2-48F3-9C27-3E44A2994A02}">
      <dsp:nvSpPr>
        <dsp:cNvPr id="0" name=""/>
        <dsp:cNvSpPr/>
      </dsp:nvSpPr>
      <dsp:spPr>
        <a:xfrm>
          <a:off x="4509987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02085-1673-4BCF-AD42-DD3838F2FA9F}">
      <dsp:nvSpPr>
        <dsp:cNvPr id="0" name=""/>
        <dsp:cNvSpPr/>
      </dsp:nvSpPr>
      <dsp:spPr>
        <a:xfrm>
          <a:off x="4509987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FECD8-5D55-4958-B498-DD57F2565C2F}">
      <dsp:nvSpPr>
        <dsp:cNvPr id="0" name=""/>
        <dsp:cNvSpPr/>
      </dsp:nvSpPr>
      <dsp:spPr>
        <a:xfrm>
          <a:off x="4010058" y="2353382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A2CD6-D412-433B-BFD9-402C00831D66}">
      <dsp:nvSpPr>
        <dsp:cNvPr id="0" name=""/>
        <dsp:cNvSpPr/>
      </dsp:nvSpPr>
      <dsp:spPr>
        <a:xfrm>
          <a:off x="3964338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3AD7A-197B-4D03-B31B-C288BC9A8A64}">
      <dsp:nvSpPr>
        <dsp:cNvPr id="0" name=""/>
        <dsp:cNvSpPr/>
      </dsp:nvSpPr>
      <dsp:spPr>
        <a:xfrm>
          <a:off x="3418689" y="4006697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0468B-B379-4F52-AC7A-39FBA51A2872}">
      <dsp:nvSpPr>
        <dsp:cNvPr id="0" name=""/>
        <dsp:cNvSpPr/>
      </dsp:nvSpPr>
      <dsp:spPr>
        <a:xfrm>
          <a:off x="3418689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01AA6-D055-450D-95A8-98A4565CBE93}">
      <dsp:nvSpPr>
        <dsp:cNvPr id="0" name=""/>
        <dsp:cNvSpPr/>
      </dsp:nvSpPr>
      <dsp:spPr>
        <a:xfrm>
          <a:off x="3418689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29D4A-D6B9-4E03-8713-E60A91F2A190}">
      <dsp:nvSpPr>
        <dsp:cNvPr id="0" name=""/>
        <dsp:cNvSpPr/>
      </dsp:nvSpPr>
      <dsp:spPr>
        <a:xfrm>
          <a:off x="3418689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44152-E760-43FD-BB5D-39C5FA87CDEE}">
      <dsp:nvSpPr>
        <dsp:cNvPr id="0" name=""/>
        <dsp:cNvSpPr/>
      </dsp:nvSpPr>
      <dsp:spPr>
        <a:xfrm>
          <a:off x="3464409" y="2353382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85270-80B3-40BC-8A48-9A3C3C2308BE}">
      <dsp:nvSpPr>
        <dsp:cNvPr id="0" name=""/>
        <dsp:cNvSpPr/>
      </dsp:nvSpPr>
      <dsp:spPr>
        <a:xfrm>
          <a:off x="3464409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55C56-331F-4E50-A390-6E75B9FFF46C}">
      <dsp:nvSpPr>
        <dsp:cNvPr id="0" name=""/>
        <dsp:cNvSpPr/>
      </dsp:nvSpPr>
      <dsp:spPr>
        <a:xfrm>
          <a:off x="3418689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AA487-5747-4B68-9F86-E09513F4E8DE}">
      <dsp:nvSpPr>
        <dsp:cNvPr id="0" name=""/>
        <dsp:cNvSpPr/>
      </dsp:nvSpPr>
      <dsp:spPr>
        <a:xfrm>
          <a:off x="2873041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CEFB4-8072-4047-AA8E-004D3B50F9D3}">
      <dsp:nvSpPr>
        <dsp:cNvPr id="0" name=""/>
        <dsp:cNvSpPr/>
      </dsp:nvSpPr>
      <dsp:spPr>
        <a:xfrm>
          <a:off x="2918761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A86F0-176F-4D3A-932A-B482914BE0E5}">
      <dsp:nvSpPr>
        <dsp:cNvPr id="0" name=""/>
        <dsp:cNvSpPr/>
      </dsp:nvSpPr>
      <dsp:spPr>
        <a:xfrm>
          <a:off x="2918761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4A796-42D3-4A7F-877D-2D40071C8D87}">
      <dsp:nvSpPr>
        <dsp:cNvPr id="0" name=""/>
        <dsp:cNvSpPr/>
      </dsp:nvSpPr>
      <dsp:spPr>
        <a:xfrm>
          <a:off x="2327392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E57E0-D691-4ABE-BED0-25EFC935EE5A}">
      <dsp:nvSpPr>
        <dsp:cNvPr id="0" name=""/>
        <dsp:cNvSpPr/>
      </dsp:nvSpPr>
      <dsp:spPr>
        <a:xfrm>
          <a:off x="2373112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D91BF-7F57-417A-95BA-03A6052EC754}">
      <dsp:nvSpPr>
        <dsp:cNvPr id="0" name=""/>
        <dsp:cNvSpPr/>
      </dsp:nvSpPr>
      <dsp:spPr>
        <a:xfrm>
          <a:off x="2918761" y="1113396"/>
          <a:ext cx="1091297" cy="129839"/>
        </a:xfrm>
        <a:custGeom>
          <a:avLst/>
          <a:gdLst/>
          <a:ahLst/>
          <a:cxnLst/>
          <a:rect l="0" t="0" r="0" b="0"/>
          <a:pathLst>
            <a:path>
              <a:moveTo>
                <a:pt x="1091297" y="0"/>
              </a:moveTo>
              <a:lnTo>
                <a:pt x="1091297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5027C-1C03-4664-8C83-8EDD8FB48F28}">
      <dsp:nvSpPr>
        <dsp:cNvPr id="0" name=""/>
        <dsp:cNvSpPr/>
      </dsp:nvSpPr>
      <dsp:spPr>
        <a:xfrm>
          <a:off x="3964338" y="700067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C3489-632F-450E-8419-94D9ECE3D43E}">
      <dsp:nvSpPr>
        <dsp:cNvPr id="0" name=""/>
        <dsp:cNvSpPr/>
      </dsp:nvSpPr>
      <dsp:spPr>
        <a:xfrm>
          <a:off x="3464409" y="700067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80185-4C93-43C1-A51D-15BE97F5FBDF}">
      <dsp:nvSpPr>
        <dsp:cNvPr id="0" name=""/>
        <dsp:cNvSpPr/>
      </dsp:nvSpPr>
      <dsp:spPr>
        <a:xfrm>
          <a:off x="2509524" y="286738"/>
          <a:ext cx="1500533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500533" y="88481"/>
              </a:lnTo>
              <a:lnTo>
                <a:pt x="1500533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D58B2-7DB0-411B-863A-09B1938F2683}">
      <dsp:nvSpPr>
        <dsp:cNvPr id="0" name=""/>
        <dsp:cNvSpPr/>
      </dsp:nvSpPr>
      <dsp:spPr>
        <a:xfrm>
          <a:off x="2509524" y="286738"/>
          <a:ext cx="682060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682060" y="88481"/>
              </a:lnTo>
              <a:lnTo>
                <a:pt x="68206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4354C-4176-41C2-B2E7-06D162E2AC5E}">
      <dsp:nvSpPr>
        <dsp:cNvPr id="0" name=""/>
        <dsp:cNvSpPr/>
      </dsp:nvSpPr>
      <dsp:spPr>
        <a:xfrm>
          <a:off x="2509524" y="286738"/>
          <a:ext cx="13641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36412" y="88481"/>
              </a:lnTo>
              <a:lnTo>
                <a:pt x="136412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882BA-A9F8-4EAE-B087-49D7BBD9485E}">
      <dsp:nvSpPr>
        <dsp:cNvPr id="0" name=""/>
        <dsp:cNvSpPr/>
      </dsp:nvSpPr>
      <dsp:spPr>
        <a:xfrm>
          <a:off x="2100288" y="700067"/>
          <a:ext cx="81847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818472" y="88481"/>
              </a:lnTo>
              <a:lnTo>
                <a:pt x="818472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B4B85-3ED7-42E9-804F-8AD344DAC54B}">
      <dsp:nvSpPr>
        <dsp:cNvPr id="0" name=""/>
        <dsp:cNvSpPr/>
      </dsp:nvSpPr>
      <dsp:spPr>
        <a:xfrm>
          <a:off x="2327392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B7CC8-9CCF-477E-BB6E-69F181E04F0D}">
      <dsp:nvSpPr>
        <dsp:cNvPr id="0" name=""/>
        <dsp:cNvSpPr/>
      </dsp:nvSpPr>
      <dsp:spPr>
        <a:xfrm>
          <a:off x="2100288" y="700067"/>
          <a:ext cx="272824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272824" y="88481"/>
              </a:lnTo>
              <a:lnTo>
                <a:pt x="272824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107DE-8ACE-4B44-930D-97DBF851B683}">
      <dsp:nvSpPr>
        <dsp:cNvPr id="0" name=""/>
        <dsp:cNvSpPr/>
      </dsp:nvSpPr>
      <dsp:spPr>
        <a:xfrm>
          <a:off x="1781744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5F1DC-37A9-409B-BC5B-1FA622BF13CE}">
      <dsp:nvSpPr>
        <dsp:cNvPr id="0" name=""/>
        <dsp:cNvSpPr/>
      </dsp:nvSpPr>
      <dsp:spPr>
        <a:xfrm>
          <a:off x="1827464" y="700067"/>
          <a:ext cx="272824" cy="129839"/>
        </a:xfrm>
        <a:custGeom>
          <a:avLst/>
          <a:gdLst/>
          <a:ahLst/>
          <a:cxnLst/>
          <a:rect l="0" t="0" r="0" b="0"/>
          <a:pathLst>
            <a:path>
              <a:moveTo>
                <a:pt x="272824" y="0"/>
              </a:moveTo>
              <a:lnTo>
                <a:pt x="272824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31A59-A9EE-4C49-B73D-2F776A5A336E}">
      <dsp:nvSpPr>
        <dsp:cNvPr id="0" name=""/>
        <dsp:cNvSpPr/>
      </dsp:nvSpPr>
      <dsp:spPr>
        <a:xfrm>
          <a:off x="1236095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162B8-4599-4113-8F30-AC01553D1161}">
      <dsp:nvSpPr>
        <dsp:cNvPr id="0" name=""/>
        <dsp:cNvSpPr/>
      </dsp:nvSpPr>
      <dsp:spPr>
        <a:xfrm>
          <a:off x="1281815" y="700067"/>
          <a:ext cx="818472" cy="129839"/>
        </a:xfrm>
        <a:custGeom>
          <a:avLst/>
          <a:gdLst/>
          <a:ahLst/>
          <a:cxnLst/>
          <a:rect l="0" t="0" r="0" b="0"/>
          <a:pathLst>
            <a:path>
              <a:moveTo>
                <a:pt x="818472" y="0"/>
              </a:moveTo>
              <a:lnTo>
                <a:pt x="818472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A590-83E6-49EB-8294-168C6F34200E}">
      <dsp:nvSpPr>
        <dsp:cNvPr id="0" name=""/>
        <dsp:cNvSpPr/>
      </dsp:nvSpPr>
      <dsp:spPr>
        <a:xfrm>
          <a:off x="2100288" y="286738"/>
          <a:ext cx="409236" cy="129839"/>
        </a:xfrm>
        <a:custGeom>
          <a:avLst/>
          <a:gdLst/>
          <a:ahLst/>
          <a:cxnLst/>
          <a:rect l="0" t="0" r="0" b="0"/>
          <a:pathLst>
            <a:path>
              <a:moveTo>
                <a:pt x="409236" y="0"/>
              </a:moveTo>
              <a:lnTo>
                <a:pt x="409236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48F14-D474-48E8-B12C-240ACCC97B3C}">
      <dsp:nvSpPr>
        <dsp:cNvPr id="0" name=""/>
        <dsp:cNvSpPr/>
      </dsp:nvSpPr>
      <dsp:spPr>
        <a:xfrm>
          <a:off x="1554639" y="286738"/>
          <a:ext cx="954884" cy="129839"/>
        </a:xfrm>
        <a:custGeom>
          <a:avLst/>
          <a:gdLst/>
          <a:ahLst/>
          <a:cxnLst/>
          <a:rect l="0" t="0" r="0" b="0"/>
          <a:pathLst>
            <a:path>
              <a:moveTo>
                <a:pt x="954884" y="0"/>
              </a:moveTo>
              <a:lnTo>
                <a:pt x="954884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2979D-7F8C-414F-A906-3B129E80DBF3}">
      <dsp:nvSpPr>
        <dsp:cNvPr id="0" name=""/>
        <dsp:cNvSpPr/>
      </dsp:nvSpPr>
      <dsp:spPr>
        <a:xfrm>
          <a:off x="1008991" y="286738"/>
          <a:ext cx="1500533" cy="129839"/>
        </a:xfrm>
        <a:custGeom>
          <a:avLst/>
          <a:gdLst/>
          <a:ahLst/>
          <a:cxnLst/>
          <a:rect l="0" t="0" r="0" b="0"/>
          <a:pathLst>
            <a:path>
              <a:moveTo>
                <a:pt x="1500533" y="0"/>
              </a:moveTo>
              <a:lnTo>
                <a:pt x="1500533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B8041-3B88-4077-976F-622E14286A28}">
      <dsp:nvSpPr>
        <dsp:cNvPr id="0" name=""/>
        <dsp:cNvSpPr/>
      </dsp:nvSpPr>
      <dsp:spPr>
        <a:xfrm>
          <a:off x="463342" y="286738"/>
          <a:ext cx="2046182" cy="129839"/>
        </a:xfrm>
        <a:custGeom>
          <a:avLst/>
          <a:gdLst/>
          <a:ahLst/>
          <a:cxnLst/>
          <a:rect l="0" t="0" r="0" b="0"/>
          <a:pathLst>
            <a:path>
              <a:moveTo>
                <a:pt x="2046182" y="0"/>
              </a:moveTo>
              <a:lnTo>
                <a:pt x="2046182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6CADA-C013-4177-898E-BB3951475067}">
      <dsp:nvSpPr>
        <dsp:cNvPr id="0" name=""/>
        <dsp:cNvSpPr/>
      </dsp:nvSpPr>
      <dsp:spPr>
        <a:xfrm>
          <a:off x="2286305" y="324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85A5B-688C-4504-B0F1-79E1D4E116DE}">
      <dsp:nvSpPr>
        <dsp:cNvPr id="0" name=""/>
        <dsp:cNvSpPr/>
      </dsp:nvSpPr>
      <dsp:spPr>
        <a:xfrm>
          <a:off x="2335909" y="5037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2344212" y="58676"/>
        <a:ext cx="429833" cy="266883"/>
      </dsp:txXfrm>
    </dsp:sp>
    <dsp:sp modelId="{68B44404-675B-4969-B19E-994CABF5BF1E}">
      <dsp:nvSpPr>
        <dsp:cNvPr id="0" name=""/>
        <dsp:cNvSpPr/>
      </dsp:nvSpPr>
      <dsp:spPr>
        <a:xfrm>
          <a:off x="240123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2E683-BA8D-4B5E-9F8F-307772777F7C}">
      <dsp:nvSpPr>
        <dsp:cNvPr id="0" name=""/>
        <dsp:cNvSpPr/>
      </dsp:nvSpPr>
      <dsp:spPr>
        <a:xfrm>
          <a:off x="289727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while</a:t>
          </a:r>
          <a:endParaRPr lang="en-US" sz="1200" kern="1200" dirty="0"/>
        </a:p>
      </dsp:txBody>
      <dsp:txXfrm>
        <a:off x="298030" y="472005"/>
        <a:ext cx="429833" cy="266883"/>
      </dsp:txXfrm>
    </dsp:sp>
    <dsp:sp modelId="{1CE40CDB-1631-4BBA-B573-032030B6BDC0}">
      <dsp:nvSpPr>
        <dsp:cNvPr id="0" name=""/>
        <dsp:cNvSpPr/>
      </dsp:nvSpPr>
      <dsp:spPr>
        <a:xfrm>
          <a:off x="785771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1FC3A-964A-4DA9-A5AD-B26E0B83BEFF}">
      <dsp:nvSpPr>
        <dsp:cNvPr id="0" name=""/>
        <dsp:cNvSpPr/>
      </dsp:nvSpPr>
      <dsp:spPr>
        <a:xfrm>
          <a:off x="835375" y="463702"/>
          <a:ext cx="446439" cy="283489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843678" y="472005"/>
        <a:ext cx="429833" cy="266883"/>
      </dsp:txXfrm>
    </dsp:sp>
    <dsp:sp modelId="{9E1B2AB0-A850-43DC-9DA4-9FD04E0DC2FF}">
      <dsp:nvSpPr>
        <dsp:cNvPr id="0" name=""/>
        <dsp:cNvSpPr/>
      </dsp:nvSpPr>
      <dsp:spPr>
        <a:xfrm>
          <a:off x="1331420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5541A-E6C0-400F-A540-1EEC7B0DC030}">
      <dsp:nvSpPr>
        <dsp:cNvPr id="0" name=""/>
        <dsp:cNvSpPr/>
      </dsp:nvSpPr>
      <dsp:spPr>
        <a:xfrm>
          <a:off x="1381024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</a:t>
          </a:r>
          <a:endParaRPr lang="en-US" sz="1200" kern="1200" dirty="0"/>
        </a:p>
      </dsp:txBody>
      <dsp:txXfrm>
        <a:off x="1389327" y="472005"/>
        <a:ext cx="429833" cy="266883"/>
      </dsp:txXfrm>
    </dsp:sp>
    <dsp:sp modelId="{8BF60AB8-402B-4586-AB6C-421890D8EA3B}">
      <dsp:nvSpPr>
        <dsp:cNvPr id="0" name=""/>
        <dsp:cNvSpPr/>
      </dsp:nvSpPr>
      <dsp:spPr>
        <a:xfrm>
          <a:off x="1877068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BEE5C-38A3-4617-85EA-1ECBF8698A0A}">
      <dsp:nvSpPr>
        <dsp:cNvPr id="0" name=""/>
        <dsp:cNvSpPr/>
      </dsp:nvSpPr>
      <dsp:spPr>
        <a:xfrm>
          <a:off x="1926673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</a:t>
          </a:r>
          <a:endParaRPr lang="en-US" sz="1200" kern="1200" dirty="0"/>
        </a:p>
      </dsp:txBody>
      <dsp:txXfrm>
        <a:off x="1934976" y="472005"/>
        <a:ext cx="429833" cy="266883"/>
      </dsp:txXfrm>
    </dsp:sp>
    <dsp:sp modelId="{9F8DD874-9A2F-4164-B1FF-2199F610B008}">
      <dsp:nvSpPr>
        <dsp:cNvPr id="0" name=""/>
        <dsp:cNvSpPr/>
      </dsp:nvSpPr>
      <dsp:spPr>
        <a:xfrm>
          <a:off x="1058595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4797-27B0-4DED-A44F-745C5DDDFC39}">
      <dsp:nvSpPr>
        <dsp:cNvPr id="0" name=""/>
        <dsp:cNvSpPr/>
      </dsp:nvSpPr>
      <dsp:spPr>
        <a:xfrm>
          <a:off x="1108200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1116503" y="885334"/>
        <a:ext cx="429833" cy="266883"/>
      </dsp:txXfrm>
    </dsp:sp>
    <dsp:sp modelId="{7BD8B75B-ABD3-4CB1-BD2C-CF07F17A5100}">
      <dsp:nvSpPr>
        <dsp:cNvPr id="0" name=""/>
        <dsp:cNvSpPr/>
      </dsp:nvSpPr>
      <dsp:spPr>
        <a:xfrm>
          <a:off x="1058595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E1027-E8DA-440C-8188-E6C8B96F1629}">
      <dsp:nvSpPr>
        <dsp:cNvPr id="0" name=""/>
        <dsp:cNvSpPr/>
      </dsp:nvSpPr>
      <dsp:spPr>
        <a:xfrm>
          <a:off x="1108200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1116503" y="1298662"/>
        <a:ext cx="429833" cy="266883"/>
      </dsp:txXfrm>
    </dsp:sp>
    <dsp:sp modelId="{DCC5CA60-82BB-4481-AA5E-9D6F3C582118}">
      <dsp:nvSpPr>
        <dsp:cNvPr id="0" name=""/>
        <dsp:cNvSpPr/>
      </dsp:nvSpPr>
      <dsp:spPr>
        <a:xfrm>
          <a:off x="1604244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3B66F-C851-470E-BB3B-41D511FA3B3D}">
      <dsp:nvSpPr>
        <dsp:cNvPr id="0" name=""/>
        <dsp:cNvSpPr/>
      </dsp:nvSpPr>
      <dsp:spPr>
        <a:xfrm>
          <a:off x="1653848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ro</a:t>
          </a:r>
          <a:endParaRPr lang="en-US" sz="1200" kern="1200" dirty="0"/>
        </a:p>
      </dsp:txBody>
      <dsp:txXfrm>
        <a:off x="1662151" y="885334"/>
        <a:ext cx="429833" cy="266883"/>
      </dsp:txXfrm>
    </dsp:sp>
    <dsp:sp modelId="{C49AD3E6-69C3-42C8-A844-E5096BD7A9A2}">
      <dsp:nvSpPr>
        <dsp:cNvPr id="0" name=""/>
        <dsp:cNvSpPr/>
      </dsp:nvSpPr>
      <dsp:spPr>
        <a:xfrm>
          <a:off x="1604244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2C402-17EA-471F-8EBA-7184866F12A6}">
      <dsp:nvSpPr>
        <dsp:cNvPr id="0" name=""/>
        <dsp:cNvSpPr/>
      </dsp:nvSpPr>
      <dsp:spPr>
        <a:xfrm>
          <a:off x="1653848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&lt;=</a:t>
          </a:r>
          <a:endParaRPr lang="en-US" sz="1200" kern="1200" dirty="0"/>
        </a:p>
      </dsp:txBody>
      <dsp:txXfrm>
        <a:off x="1662151" y="1298662"/>
        <a:ext cx="429833" cy="266883"/>
      </dsp:txXfrm>
    </dsp:sp>
    <dsp:sp modelId="{EBEBBA12-F768-4B3D-8E36-E523F9C32EAD}">
      <dsp:nvSpPr>
        <dsp:cNvPr id="0" name=""/>
        <dsp:cNvSpPr/>
      </dsp:nvSpPr>
      <dsp:spPr>
        <a:xfrm>
          <a:off x="2149892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6070B-7B9F-4E2E-B4F7-7C79F80A4F03}">
      <dsp:nvSpPr>
        <dsp:cNvPr id="0" name=""/>
        <dsp:cNvSpPr/>
      </dsp:nvSpPr>
      <dsp:spPr>
        <a:xfrm>
          <a:off x="2199497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2207800" y="885334"/>
        <a:ext cx="429833" cy="266883"/>
      </dsp:txXfrm>
    </dsp:sp>
    <dsp:sp modelId="{70EFC692-CCD4-405D-AD0C-5080F79F4276}">
      <dsp:nvSpPr>
        <dsp:cNvPr id="0" name=""/>
        <dsp:cNvSpPr/>
      </dsp:nvSpPr>
      <dsp:spPr>
        <a:xfrm>
          <a:off x="2149892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86A27-5439-428D-8F3A-9BD604102092}">
      <dsp:nvSpPr>
        <dsp:cNvPr id="0" name=""/>
        <dsp:cNvSpPr/>
      </dsp:nvSpPr>
      <dsp:spPr>
        <a:xfrm>
          <a:off x="2199497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</a:t>
          </a:r>
          <a:endParaRPr lang="en-US" sz="1200" kern="1200" dirty="0"/>
        </a:p>
      </dsp:txBody>
      <dsp:txXfrm>
        <a:off x="2207800" y="1298662"/>
        <a:ext cx="429833" cy="266883"/>
      </dsp:txXfrm>
    </dsp:sp>
    <dsp:sp modelId="{C24D9A78-1326-4B95-820F-AAE402B72455}">
      <dsp:nvSpPr>
        <dsp:cNvPr id="0" name=""/>
        <dsp:cNvSpPr/>
      </dsp:nvSpPr>
      <dsp:spPr>
        <a:xfrm>
          <a:off x="2695541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A9FF0-EE0C-4A59-AB15-075F9337EFC6}">
      <dsp:nvSpPr>
        <dsp:cNvPr id="0" name=""/>
        <dsp:cNvSpPr/>
      </dsp:nvSpPr>
      <dsp:spPr>
        <a:xfrm>
          <a:off x="2745145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2753448" y="885334"/>
        <a:ext cx="429833" cy="266883"/>
      </dsp:txXfrm>
    </dsp:sp>
    <dsp:sp modelId="{302D01DB-FAF8-4C94-88AE-853A34A931C8}">
      <dsp:nvSpPr>
        <dsp:cNvPr id="0" name=""/>
        <dsp:cNvSpPr/>
      </dsp:nvSpPr>
      <dsp:spPr>
        <a:xfrm>
          <a:off x="2422717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B4A5D-2ADE-4E26-9788-72669908F8DD}">
      <dsp:nvSpPr>
        <dsp:cNvPr id="0" name=""/>
        <dsp:cNvSpPr/>
      </dsp:nvSpPr>
      <dsp:spPr>
        <a:xfrm>
          <a:off x="2472321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480624" y="472005"/>
        <a:ext cx="429833" cy="266883"/>
      </dsp:txXfrm>
    </dsp:sp>
    <dsp:sp modelId="{FD1E69CA-5BFD-4C05-84CD-6C2B8AF25E67}">
      <dsp:nvSpPr>
        <dsp:cNvPr id="0" name=""/>
        <dsp:cNvSpPr/>
      </dsp:nvSpPr>
      <dsp:spPr>
        <a:xfrm>
          <a:off x="2968365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49950-83D4-4E49-9355-2A5B911B546B}">
      <dsp:nvSpPr>
        <dsp:cNvPr id="0" name=""/>
        <dsp:cNvSpPr/>
      </dsp:nvSpPr>
      <dsp:spPr>
        <a:xfrm>
          <a:off x="3017970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3026273" y="472005"/>
        <a:ext cx="429833" cy="266883"/>
      </dsp:txXfrm>
    </dsp:sp>
    <dsp:sp modelId="{C09220B7-3F73-4EC0-84B9-7064B95BD2BF}">
      <dsp:nvSpPr>
        <dsp:cNvPr id="0" name=""/>
        <dsp:cNvSpPr/>
      </dsp:nvSpPr>
      <dsp:spPr>
        <a:xfrm>
          <a:off x="3786838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5C886-B6A3-47E2-BA6E-032505B28436}">
      <dsp:nvSpPr>
        <dsp:cNvPr id="0" name=""/>
        <dsp:cNvSpPr/>
      </dsp:nvSpPr>
      <dsp:spPr>
        <a:xfrm>
          <a:off x="3836443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3844746" y="472005"/>
        <a:ext cx="429833" cy="266883"/>
      </dsp:txXfrm>
    </dsp:sp>
    <dsp:sp modelId="{7464812E-6137-43E7-94F3-DB88353D123F}">
      <dsp:nvSpPr>
        <dsp:cNvPr id="0" name=""/>
        <dsp:cNvSpPr/>
      </dsp:nvSpPr>
      <dsp:spPr>
        <a:xfrm>
          <a:off x="3241190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B7A92-8E4F-4165-90FD-2D573C4D4630}">
      <dsp:nvSpPr>
        <dsp:cNvPr id="0" name=""/>
        <dsp:cNvSpPr/>
      </dsp:nvSpPr>
      <dsp:spPr>
        <a:xfrm>
          <a:off x="3290794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{</a:t>
          </a:r>
          <a:endParaRPr lang="en-US" sz="1200" kern="1200" dirty="0"/>
        </a:p>
      </dsp:txBody>
      <dsp:txXfrm>
        <a:off x="3299097" y="885334"/>
        <a:ext cx="429833" cy="266883"/>
      </dsp:txXfrm>
    </dsp:sp>
    <dsp:sp modelId="{58B37F9B-E952-4435-9119-AF9B7EE66F8D}">
      <dsp:nvSpPr>
        <dsp:cNvPr id="0" name=""/>
        <dsp:cNvSpPr/>
      </dsp:nvSpPr>
      <dsp:spPr>
        <a:xfrm>
          <a:off x="3786838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D88AF-E090-47E3-960C-DF7201099FD8}">
      <dsp:nvSpPr>
        <dsp:cNvPr id="0" name=""/>
        <dsp:cNvSpPr/>
      </dsp:nvSpPr>
      <dsp:spPr>
        <a:xfrm>
          <a:off x="3836443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3844746" y="885334"/>
        <a:ext cx="429833" cy="266883"/>
      </dsp:txXfrm>
    </dsp:sp>
    <dsp:sp modelId="{A1482D33-ADA3-46FB-9F8C-869152189C2C}">
      <dsp:nvSpPr>
        <dsp:cNvPr id="0" name=""/>
        <dsp:cNvSpPr/>
      </dsp:nvSpPr>
      <dsp:spPr>
        <a:xfrm>
          <a:off x="2695541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91564-3211-4A04-A649-D397424BB649}">
      <dsp:nvSpPr>
        <dsp:cNvPr id="0" name=""/>
        <dsp:cNvSpPr/>
      </dsp:nvSpPr>
      <dsp:spPr>
        <a:xfrm>
          <a:off x="2745145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2753448" y="1298662"/>
        <a:ext cx="429833" cy="266883"/>
      </dsp:txXfrm>
    </dsp:sp>
    <dsp:sp modelId="{4803D0F9-7962-4E46-B18A-4E65E46B14B1}">
      <dsp:nvSpPr>
        <dsp:cNvPr id="0" name=""/>
        <dsp:cNvSpPr/>
      </dsp:nvSpPr>
      <dsp:spPr>
        <a:xfrm>
          <a:off x="2149892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E721E-3281-48DA-B90D-01CB6048A6D1}">
      <dsp:nvSpPr>
        <dsp:cNvPr id="0" name=""/>
        <dsp:cNvSpPr/>
      </dsp:nvSpPr>
      <dsp:spPr>
        <a:xfrm>
          <a:off x="2199497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2207800" y="1711991"/>
        <a:ext cx="429833" cy="266883"/>
      </dsp:txXfrm>
    </dsp:sp>
    <dsp:sp modelId="{790F543D-1A37-4D5F-A7F7-B78215F2E5C3}">
      <dsp:nvSpPr>
        <dsp:cNvPr id="0" name=""/>
        <dsp:cNvSpPr/>
      </dsp:nvSpPr>
      <dsp:spPr>
        <a:xfrm>
          <a:off x="2149892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C8A2E-A038-4C89-AB94-B30988B2AD08}">
      <dsp:nvSpPr>
        <dsp:cNvPr id="0" name=""/>
        <dsp:cNvSpPr/>
      </dsp:nvSpPr>
      <dsp:spPr>
        <a:xfrm>
          <a:off x="2199497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^</a:t>
          </a:r>
          <a:endParaRPr lang="en-US" sz="1200" kern="1200" dirty="0"/>
        </a:p>
      </dsp:txBody>
      <dsp:txXfrm>
        <a:off x="2207800" y="2125320"/>
        <a:ext cx="429833" cy="266883"/>
      </dsp:txXfrm>
    </dsp:sp>
    <dsp:sp modelId="{2F51B4AF-25F9-4250-95C3-69243842DC16}">
      <dsp:nvSpPr>
        <dsp:cNvPr id="0" name=""/>
        <dsp:cNvSpPr/>
      </dsp:nvSpPr>
      <dsp:spPr>
        <a:xfrm>
          <a:off x="3241190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7E28F-670D-431A-B987-388D878A4B36}">
      <dsp:nvSpPr>
        <dsp:cNvPr id="0" name=""/>
        <dsp:cNvSpPr/>
      </dsp:nvSpPr>
      <dsp:spPr>
        <a:xfrm>
          <a:off x="3290794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3299097" y="1711991"/>
        <a:ext cx="429833" cy="266883"/>
      </dsp:txXfrm>
    </dsp:sp>
    <dsp:sp modelId="{B766D5FD-C068-4A91-A5B6-741DEB420ADB}">
      <dsp:nvSpPr>
        <dsp:cNvPr id="0" name=""/>
        <dsp:cNvSpPr/>
      </dsp:nvSpPr>
      <dsp:spPr>
        <a:xfrm>
          <a:off x="2695541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9D132-0865-424D-BB2B-A6EFA012F825}">
      <dsp:nvSpPr>
        <dsp:cNvPr id="0" name=""/>
        <dsp:cNvSpPr/>
      </dsp:nvSpPr>
      <dsp:spPr>
        <a:xfrm>
          <a:off x="2745145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2753448" y="2125320"/>
        <a:ext cx="429833" cy="266883"/>
      </dsp:txXfrm>
    </dsp:sp>
    <dsp:sp modelId="{193941F3-4244-4A3C-9E58-C37943DA6810}">
      <dsp:nvSpPr>
        <dsp:cNvPr id="0" name=""/>
        <dsp:cNvSpPr/>
      </dsp:nvSpPr>
      <dsp:spPr>
        <a:xfrm>
          <a:off x="2695541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168F6-4A64-48FD-909F-83070BF80091}">
      <dsp:nvSpPr>
        <dsp:cNvPr id="0" name=""/>
        <dsp:cNvSpPr/>
      </dsp:nvSpPr>
      <dsp:spPr>
        <a:xfrm>
          <a:off x="2745145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sum</a:t>
          </a:r>
          <a:endParaRPr lang="en-US" sz="1200" kern="1200" dirty="0"/>
        </a:p>
      </dsp:txBody>
      <dsp:txXfrm>
        <a:off x="2753448" y="2538649"/>
        <a:ext cx="429833" cy="266883"/>
      </dsp:txXfrm>
    </dsp:sp>
    <dsp:sp modelId="{84D703AA-F3FD-4466-923D-CB9EAA1AB6D4}">
      <dsp:nvSpPr>
        <dsp:cNvPr id="0" name=""/>
        <dsp:cNvSpPr/>
      </dsp:nvSpPr>
      <dsp:spPr>
        <a:xfrm>
          <a:off x="3241190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59479-43AB-427C-A44E-E3CC6AD32D64}">
      <dsp:nvSpPr>
        <dsp:cNvPr id="0" name=""/>
        <dsp:cNvSpPr/>
      </dsp:nvSpPr>
      <dsp:spPr>
        <a:xfrm>
          <a:off x="3290794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=</a:t>
          </a:r>
          <a:endParaRPr lang="en-US" sz="1200" kern="1200" dirty="0"/>
        </a:p>
      </dsp:txBody>
      <dsp:txXfrm>
        <a:off x="3299097" y="2125320"/>
        <a:ext cx="429833" cy="266883"/>
      </dsp:txXfrm>
    </dsp:sp>
    <dsp:sp modelId="{AE4C4BF2-BF32-46FE-B28A-7BA56E7B8FC8}">
      <dsp:nvSpPr>
        <dsp:cNvPr id="0" name=""/>
        <dsp:cNvSpPr/>
      </dsp:nvSpPr>
      <dsp:spPr>
        <a:xfrm>
          <a:off x="3786838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56A7-ABD9-4D84-88DC-2118C0C2B0D1}">
      <dsp:nvSpPr>
        <dsp:cNvPr id="0" name=""/>
        <dsp:cNvSpPr/>
      </dsp:nvSpPr>
      <dsp:spPr>
        <a:xfrm>
          <a:off x="3836443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3844746" y="2125320"/>
        <a:ext cx="429833" cy="266883"/>
      </dsp:txXfrm>
    </dsp:sp>
    <dsp:sp modelId="{308DC787-5B32-44DA-8C0F-1A105832CDC9}">
      <dsp:nvSpPr>
        <dsp:cNvPr id="0" name=""/>
        <dsp:cNvSpPr/>
      </dsp:nvSpPr>
      <dsp:spPr>
        <a:xfrm>
          <a:off x="3241190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9FB4E-D6C4-4C64-81CF-EE1EEBFB7D8D}">
      <dsp:nvSpPr>
        <dsp:cNvPr id="0" name=""/>
        <dsp:cNvSpPr/>
      </dsp:nvSpPr>
      <dsp:spPr>
        <a:xfrm>
          <a:off x="3290794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3299097" y="2538649"/>
        <a:ext cx="429833" cy="266883"/>
      </dsp:txXfrm>
    </dsp:sp>
    <dsp:sp modelId="{FD30014F-2B36-4DC0-81C5-EC97581239AE}">
      <dsp:nvSpPr>
        <dsp:cNvPr id="0" name=""/>
        <dsp:cNvSpPr/>
      </dsp:nvSpPr>
      <dsp:spPr>
        <a:xfrm>
          <a:off x="3241190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3E30F-32FF-4A3C-9C38-150287953C65}">
      <dsp:nvSpPr>
        <dsp:cNvPr id="0" name=""/>
        <dsp:cNvSpPr/>
      </dsp:nvSpPr>
      <dsp:spPr>
        <a:xfrm>
          <a:off x="3290794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3299097" y="2951978"/>
        <a:ext cx="429833" cy="266883"/>
      </dsp:txXfrm>
    </dsp:sp>
    <dsp:sp modelId="{085D2DC0-2BF1-4A63-B0CA-511D0481E521}">
      <dsp:nvSpPr>
        <dsp:cNvPr id="0" name=""/>
        <dsp:cNvSpPr/>
      </dsp:nvSpPr>
      <dsp:spPr>
        <a:xfrm>
          <a:off x="3241190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3F16E-CD1D-406F-AE1B-A345BF86F851}">
      <dsp:nvSpPr>
        <dsp:cNvPr id="0" name=""/>
        <dsp:cNvSpPr/>
      </dsp:nvSpPr>
      <dsp:spPr>
        <a:xfrm>
          <a:off x="3290794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3299097" y="3365306"/>
        <a:ext cx="429833" cy="266883"/>
      </dsp:txXfrm>
    </dsp:sp>
    <dsp:sp modelId="{CB7F2D8F-D215-4E37-82C4-CA87A4727124}">
      <dsp:nvSpPr>
        <dsp:cNvPr id="0" name=""/>
        <dsp:cNvSpPr/>
      </dsp:nvSpPr>
      <dsp:spPr>
        <a:xfrm>
          <a:off x="3241190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D4146-C993-40CA-91D6-3BC1422E7522}">
      <dsp:nvSpPr>
        <dsp:cNvPr id="0" name=""/>
        <dsp:cNvSpPr/>
      </dsp:nvSpPr>
      <dsp:spPr>
        <a:xfrm>
          <a:off x="3290794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3299097" y="3778635"/>
        <a:ext cx="429833" cy="266883"/>
      </dsp:txXfrm>
    </dsp:sp>
    <dsp:sp modelId="{DBA7C69D-4EA6-4CD3-9D50-1F81163335BD}">
      <dsp:nvSpPr>
        <dsp:cNvPr id="0" name=""/>
        <dsp:cNvSpPr/>
      </dsp:nvSpPr>
      <dsp:spPr>
        <a:xfrm>
          <a:off x="3241190" y="4136537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E0889-CA2C-49AA-B351-6F139F82CA84}">
      <dsp:nvSpPr>
        <dsp:cNvPr id="0" name=""/>
        <dsp:cNvSpPr/>
      </dsp:nvSpPr>
      <dsp:spPr>
        <a:xfrm>
          <a:off x="3290794" y="418366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sum</a:t>
          </a:r>
          <a:endParaRPr lang="en-US" sz="1200" kern="1200" dirty="0"/>
        </a:p>
      </dsp:txBody>
      <dsp:txXfrm>
        <a:off x="3299097" y="4191964"/>
        <a:ext cx="429833" cy="266883"/>
      </dsp:txXfrm>
    </dsp:sp>
    <dsp:sp modelId="{3C17CC4E-3F6D-455E-9367-A290AEDBCE28}">
      <dsp:nvSpPr>
        <dsp:cNvPr id="0" name=""/>
        <dsp:cNvSpPr/>
      </dsp:nvSpPr>
      <dsp:spPr>
        <a:xfrm>
          <a:off x="3786838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BAAB1-FB0E-42C0-A2C8-A0B430431735}">
      <dsp:nvSpPr>
        <dsp:cNvPr id="0" name=""/>
        <dsp:cNvSpPr/>
      </dsp:nvSpPr>
      <dsp:spPr>
        <a:xfrm>
          <a:off x="3836443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+</a:t>
          </a:r>
          <a:endParaRPr lang="en-US" sz="1200" kern="1200" dirty="0"/>
        </a:p>
      </dsp:txBody>
      <dsp:txXfrm>
        <a:off x="3844746" y="2538649"/>
        <a:ext cx="429833" cy="266883"/>
      </dsp:txXfrm>
    </dsp:sp>
    <dsp:sp modelId="{F0BBD362-F21E-4C1F-AACC-A4A26E60B513}">
      <dsp:nvSpPr>
        <dsp:cNvPr id="0" name=""/>
        <dsp:cNvSpPr/>
      </dsp:nvSpPr>
      <dsp:spPr>
        <a:xfrm>
          <a:off x="4332487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5767D-E519-45DF-B8D7-ED6B48AA52B8}">
      <dsp:nvSpPr>
        <dsp:cNvPr id="0" name=""/>
        <dsp:cNvSpPr/>
      </dsp:nvSpPr>
      <dsp:spPr>
        <a:xfrm>
          <a:off x="4382091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4390394" y="2538649"/>
        <a:ext cx="429833" cy="266883"/>
      </dsp:txXfrm>
    </dsp:sp>
    <dsp:sp modelId="{81D3A939-4C1F-46DD-8EDE-D64528281C7B}">
      <dsp:nvSpPr>
        <dsp:cNvPr id="0" name=""/>
        <dsp:cNvSpPr/>
      </dsp:nvSpPr>
      <dsp:spPr>
        <a:xfrm>
          <a:off x="4332487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C6F80-B99D-4889-8F1E-ED21DFBA6CF5}">
      <dsp:nvSpPr>
        <dsp:cNvPr id="0" name=""/>
        <dsp:cNvSpPr/>
      </dsp:nvSpPr>
      <dsp:spPr>
        <a:xfrm>
          <a:off x="4382091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4390394" y="2951978"/>
        <a:ext cx="429833" cy="266883"/>
      </dsp:txXfrm>
    </dsp:sp>
    <dsp:sp modelId="{A9AF11E7-3331-4AC1-A04F-0297090AE14D}">
      <dsp:nvSpPr>
        <dsp:cNvPr id="0" name=""/>
        <dsp:cNvSpPr/>
      </dsp:nvSpPr>
      <dsp:spPr>
        <a:xfrm>
          <a:off x="4332487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450A5-E268-49D8-B172-3F7E1EF54483}">
      <dsp:nvSpPr>
        <dsp:cNvPr id="0" name=""/>
        <dsp:cNvSpPr/>
      </dsp:nvSpPr>
      <dsp:spPr>
        <a:xfrm>
          <a:off x="4382091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390394" y="3365306"/>
        <a:ext cx="429833" cy="266883"/>
      </dsp:txXfrm>
    </dsp:sp>
    <dsp:sp modelId="{AA688CD5-08AC-4647-9203-3C98F559320C}">
      <dsp:nvSpPr>
        <dsp:cNvPr id="0" name=""/>
        <dsp:cNvSpPr/>
      </dsp:nvSpPr>
      <dsp:spPr>
        <a:xfrm>
          <a:off x="4332487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80737-6572-4DE6-86F2-2F98EF9E0099}">
      <dsp:nvSpPr>
        <dsp:cNvPr id="0" name=""/>
        <dsp:cNvSpPr/>
      </dsp:nvSpPr>
      <dsp:spPr>
        <a:xfrm>
          <a:off x="4382091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390394" y="3778635"/>
        <a:ext cx="429833" cy="266883"/>
      </dsp:txXfrm>
    </dsp:sp>
    <dsp:sp modelId="{1105DA58-2AEB-43B2-B09F-00DB028B73E1}">
      <dsp:nvSpPr>
        <dsp:cNvPr id="0" name=""/>
        <dsp:cNvSpPr/>
      </dsp:nvSpPr>
      <dsp:spPr>
        <a:xfrm>
          <a:off x="4878135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A54CF-C809-468C-A1B1-82822F99BE8D}">
      <dsp:nvSpPr>
        <dsp:cNvPr id="0" name=""/>
        <dsp:cNvSpPr/>
      </dsp:nvSpPr>
      <dsp:spPr>
        <a:xfrm>
          <a:off x="4927740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4936043" y="1298662"/>
        <a:ext cx="429833" cy="266883"/>
      </dsp:txXfrm>
    </dsp:sp>
    <dsp:sp modelId="{A3F468FE-170A-470D-B2FA-563CFEA9E4A8}">
      <dsp:nvSpPr>
        <dsp:cNvPr id="0" name=""/>
        <dsp:cNvSpPr/>
      </dsp:nvSpPr>
      <dsp:spPr>
        <a:xfrm>
          <a:off x="4332487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4E53E-0227-486A-9CF1-754DC99D39CD}">
      <dsp:nvSpPr>
        <dsp:cNvPr id="0" name=""/>
        <dsp:cNvSpPr/>
      </dsp:nvSpPr>
      <dsp:spPr>
        <a:xfrm>
          <a:off x="4382091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390394" y="1711991"/>
        <a:ext cx="429833" cy="266883"/>
      </dsp:txXfrm>
    </dsp:sp>
    <dsp:sp modelId="{56424D86-F452-4610-BBFC-4D21E38CBE61}">
      <dsp:nvSpPr>
        <dsp:cNvPr id="0" name=""/>
        <dsp:cNvSpPr/>
      </dsp:nvSpPr>
      <dsp:spPr>
        <a:xfrm>
          <a:off x="4332487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7C719-EC15-476C-A609-C4349636068C}">
      <dsp:nvSpPr>
        <dsp:cNvPr id="0" name=""/>
        <dsp:cNvSpPr/>
      </dsp:nvSpPr>
      <dsp:spPr>
        <a:xfrm>
          <a:off x="4382091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390394" y="2125320"/>
        <a:ext cx="429833" cy="266883"/>
      </dsp:txXfrm>
    </dsp:sp>
    <dsp:sp modelId="{FA237C84-8602-487C-8086-512E39C042A2}">
      <dsp:nvSpPr>
        <dsp:cNvPr id="0" name=""/>
        <dsp:cNvSpPr/>
      </dsp:nvSpPr>
      <dsp:spPr>
        <a:xfrm>
          <a:off x="4878135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DF1F7-2485-405D-8C99-327DD0AEC49A}">
      <dsp:nvSpPr>
        <dsp:cNvPr id="0" name=""/>
        <dsp:cNvSpPr/>
      </dsp:nvSpPr>
      <dsp:spPr>
        <a:xfrm>
          <a:off x="4927740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=</a:t>
          </a:r>
          <a:endParaRPr lang="en-US" sz="1200" kern="1200" dirty="0"/>
        </a:p>
      </dsp:txBody>
      <dsp:txXfrm>
        <a:off x="4936043" y="1711991"/>
        <a:ext cx="429833" cy="266883"/>
      </dsp:txXfrm>
    </dsp:sp>
    <dsp:sp modelId="{72E29A29-58F0-486E-A5B2-D3C13DE389B8}">
      <dsp:nvSpPr>
        <dsp:cNvPr id="0" name=""/>
        <dsp:cNvSpPr/>
      </dsp:nvSpPr>
      <dsp:spPr>
        <a:xfrm>
          <a:off x="5423784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D5D4B-DC7D-4BBC-B619-54222B69E395}">
      <dsp:nvSpPr>
        <dsp:cNvPr id="0" name=""/>
        <dsp:cNvSpPr/>
      </dsp:nvSpPr>
      <dsp:spPr>
        <a:xfrm>
          <a:off x="5473388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5481691" y="1711991"/>
        <a:ext cx="429833" cy="266883"/>
      </dsp:txXfrm>
    </dsp:sp>
    <dsp:sp modelId="{ECC79E67-9045-43E2-9B4E-B7A3808B8C3F}">
      <dsp:nvSpPr>
        <dsp:cNvPr id="0" name=""/>
        <dsp:cNvSpPr/>
      </dsp:nvSpPr>
      <dsp:spPr>
        <a:xfrm>
          <a:off x="4878135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BA7DA-AD78-4473-B1CE-AA5531176838}">
      <dsp:nvSpPr>
        <dsp:cNvPr id="0" name=""/>
        <dsp:cNvSpPr/>
      </dsp:nvSpPr>
      <dsp:spPr>
        <a:xfrm>
          <a:off x="4927740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4936043" y="2125320"/>
        <a:ext cx="429833" cy="266883"/>
      </dsp:txXfrm>
    </dsp:sp>
    <dsp:sp modelId="{4495E45E-7393-42C6-A54F-1EF612E63759}">
      <dsp:nvSpPr>
        <dsp:cNvPr id="0" name=""/>
        <dsp:cNvSpPr/>
      </dsp:nvSpPr>
      <dsp:spPr>
        <a:xfrm>
          <a:off x="4878135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125D2-DD67-4429-855D-66E558EAE520}">
      <dsp:nvSpPr>
        <dsp:cNvPr id="0" name=""/>
        <dsp:cNvSpPr/>
      </dsp:nvSpPr>
      <dsp:spPr>
        <a:xfrm>
          <a:off x="4927740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4936043" y="2538649"/>
        <a:ext cx="429833" cy="266883"/>
      </dsp:txXfrm>
    </dsp:sp>
    <dsp:sp modelId="{B41133E0-AAA5-4B82-8628-8E1DE9F3DEAA}">
      <dsp:nvSpPr>
        <dsp:cNvPr id="0" name=""/>
        <dsp:cNvSpPr/>
      </dsp:nvSpPr>
      <dsp:spPr>
        <a:xfrm>
          <a:off x="4878135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6889B-0097-4354-8E81-DB0210595E49}">
      <dsp:nvSpPr>
        <dsp:cNvPr id="0" name=""/>
        <dsp:cNvSpPr/>
      </dsp:nvSpPr>
      <dsp:spPr>
        <a:xfrm>
          <a:off x="4927740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4936043" y="2951978"/>
        <a:ext cx="429833" cy="266883"/>
      </dsp:txXfrm>
    </dsp:sp>
    <dsp:sp modelId="{79A8E25E-6AC7-498F-A58F-6D5BE246E35F}">
      <dsp:nvSpPr>
        <dsp:cNvPr id="0" name=""/>
        <dsp:cNvSpPr/>
      </dsp:nvSpPr>
      <dsp:spPr>
        <a:xfrm>
          <a:off x="4878135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2D67D-90DB-40F0-8D8C-BCE976294C17}">
      <dsp:nvSpPr>
        <dsp:cNvPr id="0" name=""/>
        <dsp:cNvSpPr/>
      </dsp:nvSpPr>
      <dsp:spPr>
        <a:xfrm>
          <a:off x="4927740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936043" y="3365306"/>
        <a:ext cx="429833" cy="266883"/>
      </dsp:txXfrm>
    </dsp:sp>
    <dsp:sp modelId="{47C2BB12-E6DB-4E90-89CD-5DFE46453748}">
      <dsp:nvSpPr>
        <dsp:cNvPr id="0" name=""/>
        <dsp:cNvSpPr/>
      </dsp:nvSpPr>
      <dsp:spPr>
        <a:xfrm>
          <a:off x="4878135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5562A-D4BB-4CC8-8B02-20330BA71B55}">
      <dsp:nvSpPr>
        <dsp:cNvPr id="0" name=""/>
        <dsp:cNvSpPr/>
      </dsp:nvSpPr>
      <dsp:spPr>
        <a:xfrm>
          <a:off x="4927740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936043" y="3778635"/>
        <a:ext cx="429833" cy="266883"/>
      </dsp:txXfrm>
    </dsp:sp>
    <dsp:sp modelId="{6A6B0706-F3A3-475B-8CA0-71AC12E22794}">
      <dsp:nvSpPr>
        <dsp:cNvPr id="0" name=""/>
        <dsp:cNvSpPr/>
      </dsp:nvSpPr>
      <dsp:spPr>
        <a:xfrm>
          <a:off x="5423784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D26D0-DB3B-48DD-B7E8-35D41CA3DB3D}">
      <dsp:nvSpPr>
        <dsp:cNvPr id="0" name=""/>
        <dsp:cNvSpPr/>
      </dsp:nvSpPr>
      <dsp:spPr>
        <a:xfrm>
          <a:off x="5473388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+</a:t>
          </a:r>
          <a:endParaRPr lang="en-US" sz="1200" kern="1200" dirty="0"/>
        </a:p>
      </dsp:txBody>
      <dsp:txXfrm>
        <a:off x="5481691" y="2125320"/>
        <a:ext cx="429833" cy="266883"/>
      </dsp:txXfrm>
    </dsp:sp>
    <dsp:sp modelId="{6BC950DD-86E7-4D58-8781-C7A01170081D}">
      <dsp:nvSpPr>
        <dsp:cNvPr id="0" name=""/>
        <dsp:cNvSpPr/>
      </dsp:nvSpPr>
      <dsp:spPr>
        <a:xfrm>
          <a:off x="5969432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37652-D43E-4985-88CA-F3A5F65384E9}">
      <dsp:nvSpPr>
        <dsp:cNvPr id="0" name=""/>
        <dsp:cNvSpPr/>
      </dsp:nvSpPr>
      <dsp:spPr>
        <a:xfrm>
          <a:off x="6019037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6027340" y="2125320"/>
        <a:ext cx="429833" cy="266883"/>
      </dsp:txXfrm>
    </dsp:sp>
    <dsp:sp modelId="{02A901CA-7F7E-4811-8C61-927F44DD724D}">
      <dsp:nvSpPr>
        <dsp:cNvPr id="0" name=""/>
        <dsp:cNvSpPr/>
      </dsp:nvSpPr>
      <dsp:spPr>
        <a:xfrm>
          <a:off x="5969432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67F6F-70ED-4F41-A2C0-85FC1A3E3BB8}">
      <dsp:nvSpPr>
        <dsp:cNvPr id="0" name=""/>
        <dsp:cNvSpPr/>
      </dsp:nvSpPr>
      <dsp:spPr>
        <a:xfrm>
          <a:off x="6019037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6027340" y="2538649"/>
        <a:ext cx="429833" cy="266883"/>
      </dsp:txXfrm>
    </dsp:sp>
    <dsp:sp modelId="{12E2E329-5931-4016-AB82-5BC0F0289907}">
      <dsp:nvSpPr>
        <dsp:cNvPr id="0" name=""/>
        <dsp:cNvSpPr/>
      </dsp:nvSpPr>
      <dsp:spPr>
        <a:xfrm>
          <a:off x="5969432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9F928-190E-455F-A2F4-8A40C2110B76}">
      <dsp:nvSpPr>
        <dsp:cNvPr id="0" name=""/>
        <dsp:cNvSpPr/>
      </dsp:nvSpPr>
      <dsp:spPr>
        <a:xfrm>
          <a:off x="6019037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</a:t>
          </a:r>
          <a:endParaRPr lang="en-US" sz="1200" kern="1200" dirty="0"/>
        </a:p>
      </dsp:txBody>
      <dsp:txXfrm>
        <a:off x="6027340" y="2951978"/>
        <a:ext cx="429833" cy="266883"/>
      </dsp:txXfrm>
    </dsp:sp>
    <dsp:sp modelId="{6076AC6B-C913-4AB6-BC25-9590AD7BC79B}">
      <dsp:nvSpPr>
        <dsp:cNvPr id="0" name=""/>
        <dsp:cNvSpPr/>
      </dsp:nvSpPr>
      <dsp:spPr>
        <a:xfrm>
          <a:off x="5969432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9FEC6-2912-4BFD-B6FD-7D73AB126048}">
      <dsp:nvSpPr>
        <dsp:cNvPr id="0" name=""/>
        <dsp:cNvSpPr/>
      </dsp:nvSpPr>
      <dsp:spPr>
        <a:xfrm>
          <a:off x="6019037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</a:t>
          </a:r>
          <a:endParaRPr lang="en-US" sz="1200" kern="1200" dirty="0"/>
        </a:p>
      </dsp:txBody>
      <dsp:txXfrm>
        <a:off x="6027340" y="3365306"/>
        <a:ext cx="429833" cy="266883"/>
      </dsp:txXfrm>
    </dsp:sp>
    <dsp:sp modelId="{BB7B1E7A-9415-4FD0-B24E-65E6D8F8896F}">
      <dsp:nvSpPr>
        <dsp:cNvPr id="0" name=""/>
        <dsp:cNvSpPr/>
      </dsp:nvSpPr>
      <dsp:spPr>
        <a:xfrm>
          <a:off x="4332487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E3EAA-C591-4A32-9BB1-9B0CA31BAF79}">
      <dsp:nvSpPr>
        <dsp:cNvPr id="0" name=""/>
        <dsp:cNvSpPr/>
      </dsp:nvSpPr>
      <dsp:spPr>
        <a:xfrm>
          <a:off x="4382091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}</a:t>
          </a:r>
          <a:endParaRPr lang="en-US" sz="1200" kern="1200" dirty="0"/>
        </a:p>
      </dsp:txBody>
      <dsp:txXfrm>
        <a:off x="4390394" y="885334"/>
        <a:ext cx="429833" cy="266883"/>
      </dsp:txXfrm>
    </dsp:sp>
    <dsp:sp modelId="{872A815A-FE59-4F5F-86E8-3C37A8BABE37}">
      <dsp:nvSpPr>
        <dsp:cNvPr id="0" name=""/>
        <dsp:cNvSpPr/>
      </dsp:nvSpPr>
      <dsp:spPr>
        <a:xfrm>
          <a:off x="4332487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5A200-1F77-4795-8BA4-8CF094580327}">
      <dsp:nvSpPr>
        <dsp:cNvPr id="0" name=""/>
        <dsp:cNvSpPr/>
      </dsp:nvSpPr>
      <dsp:spPr>
        <a:xfrm>
          <a:off x="4382091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4390394" y="472005"/>
        <a:ext cx="429833" cy="266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52939-6A47-4A48-87F2-C05F792AB46C}">
      <dsp:nvSpPr>
        <dsp:cNvPr id="0" name=""/>
        <dsp:cNvSpPr/>
      </dsp:nvSpPr>
      <dsp:spPr>
        <a:xfrm>
          <a:off x="2509524" y="286738"/>
          <a:ext cx="204618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2046182" y="88481"/>
              </a:lnTo>
              <a:lnTo>
                <a:pt x="2046182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6F580-351C-4235-A0E1-7406C5AA5BF5}">
      <dsp:nvSpPr>
        <dsp:cNvPr id="0" name=""/>
        <dsp:cNvSpPr/>
      </dsp:nvSpPr>
      <dsp:spPr>
        <a:xfrm>
          <a:off x="4010058" y="700067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55FA-0887-41E1-B23D-260BD1E0CC41}">
      <dsp:nvSpPr>
        <dsp:cNvPr id="0" name=""/>
        <dsp:cNvSpPr/>
      </dsp:nvSpPr>
      <dsp:spPr>
        <a:xfrm>
          <a:off x="6146932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F7DA4-99AD-498C-9527-35276D29B61E}">
      <dsp:nvSpPr>
        <dsp:cNvPr id="0" name=""/>
        <dsp:cNvSpPr/>
      </dsp:nvSpPr>
      <dsp:spPr>
        <a:xfrm>
          <a:off x="6146932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99D3F-A90E-4DF8-8EB6-00FBF3E9D1C6}">
      <dsp:nvSpPr>
        <dsp:cNvPr id="0" name=""/>
        <dsp:cNvSpPr/>
      </dsp:nvSpPr>
      <dsp:spPr>
        <a:xfrm>
          <a:off x="6146932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9C436-C1E5-49C7-938F-C40412275F2E}">
      <dsp:nvSpPr>
        <dsp:cNvPr id="0" name=""/>
        <dsp:cNvSpPr/>
      </dsp:nvSpPr>
      <dsp:spPr>
        <a:xfrm>
          <a:off x="5647004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C359-3448-4023-A97C-DAF316ED8968}">
      <dsp:nvSpPr>
        <dsp:cNvPr id="0" name=""/>
        <dsp:cNvSpPr/>
      </dsp:nvSpPr>
      <dsp:spPr>
        <a:xfrm>
          <a:off x="5601284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343A9-9F09-4C16-A353-7D14602BC7ED}">
      <dsp:nvSpPr>
        <dsp:cNvPr id="0" name=""/>
        <dsp:cNvSpPr/>
      </dsp:nvSpPr>
      <dsp:spPr>
        <a:xfrm>
          <a:off x="5055635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B9044-4D4C-49AA-881F-D9C9B1105B16}">
      <dsp:nvSpPr>
        <dsp:cNvPr id="0" name=""/>
        <dsp:cNvSpPr/>
      </dsp:nvSpPr>
      <dsp:spPr>
        <a:xfrm>
          <a:off x="5055635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D34CB-C335-4089-AA43-244E17585EE7}">
      <dsp:nvSpPr>
        <dsp:cNvPr id="0" name=""/>
        <dsp:cNvSpPr/>
      </dsp:nvSpPr>
      <dsp:spPr>
        <a:xfrm>
          <a:off x="5055635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83CAF-32FD-4041-8FBC-23CD2AB843CC}">
      <dsp:nvSpPr>
        <dsp:cNvPr id="0" name=""/>
        <dsp:cNvSpPr/>
      </dsp:nvSpPr>
      <dsp:spPr>
        <a:xfrm>
          <a:off x="5055635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2DB59-4145-47F6-AA5E-D131B056C2A2}">
      <dsp:nvSpPr>
        <dsp:cNvPr id="0" name=""/>
        <dsp:cNvSpPr/>
      </dsp:nvSpPr>
      <dsp:spPr>
        <a:xfrm>
          <a:off x="5101355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28B1C-3BA9-4657-A2B6-34636AD92DD3}">
      <dsp:nvSpPr>
        <dsp:cNvPr id="0" name=""/>
        <dsp:cNvSpPr/>
      </dsp:nvSpPr>
      <dsp:spPr>
        <a:xfrm>
          <a:off x="5101355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F5EF5-EDF6-4FDC-BECB-EC4F9FB78051}">
      <dsp:nvSpPr>
        <dsp:cNvPr id="0" name=""/>
        <dsp:cNvSpPr/>
      </dsp:nvSpPr>
      <dsp:spPr>
        <a:xfrm>
          <a:off x="5055635" y="1526724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4C666-EB90-4014-89F6-E9FC8657B89A}">
      <dsp:nvSpPr>
        <dsp:cNvPr id="0" name=""/>
        <dsp:cNvSpPr/>
      </dsp:nvSpPr>
      <dsp:spPr>
        <a:xfrm>
          <a:off x="4509987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E18FD-31DC-4B5E-90B2-D655D274F655}">
      <dsp:nvSpPr>
        <dsp:cNvPr id="0" name=""/>
        <dsp:cNvSpPr/>
      </dsp:nvSpPr>
      <dsp:spPr>
        <a:xfrm>
          <a:off x="4555707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0AC6B-DCB3-498C-9CAF-2FB4F46B9E55}">
      <dsp:nvSpPr>
        <dsp:cNvPr id="0" name=""/>
        <dsp:cNvSpPr/>
      </dsp:nvSpPr>
      <dsp:spPr>
        <a:xfrm>
          <a:off x="4010058" y="1113396"/>
          <a:ext cx="1091297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091297" y="88481"/>
              </a:lnTo>
              <a:lnTo>
                <a:pt x="1091297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AF74E-5F77-475D-83B0-5C3FD45A9CAB}">
      <dsp:nvSpPr>
        <dsp:cNvPr id="0" name=""/>
        <dsp:cNvSpPr/>
      </dsp:nvSpPr>
      <dsp:spPr>
        <a:xfrm>
          <a:off x="4509987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71252-BEA2-48F3-9C27-3E44A2994A02}">
      <dsp:nvSpPr>
        <dsp:cNvPr id="0" name=""/>
        <dsp:cNvSpPr/>
      </dsp:nvSpPr>
      <dsp:spPr>
        <a:xfrm>
          <a:off x="4509987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02085-1673-4BCF-AD42-DD3838F2FA9F}">
      <dsp:nvSpPr>
        <dsp:cNvPr id="0" name=""/>
        <dsp:cNvSpPr/>
      </dsp:nvSpPr>
      <dsp:spPr>
        <a:xfrm>
          <a:off x="4509987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FECD8-5D55-4958-B498-DD57F2565C2F}">
      <dsp:nvSpPr>
        <dsp:cNvPr id="0" name=""/>
        <dsp:cNvSpPr/>
      </dsp:nvSpPr>
      <dsp:spPr>
        <a:xfrm>
          <a:off x="4010058" y="2353382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A2CD6-D412-433B-BFD9-402C00831D66}">
      <dsp:nvSpPr>
        <dsp:cNvPr id="0" name=""/>
        <dsp:cNvSpPr/>
      </dsp:nvSpPr>
      <dsp:spPr>
        <a:xfrm>
          <a:off x="3964338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3AD7A-197B-4D03-B31B-C288BC9A8A64}">
      <dsp:nvSpPr>
        <dsp:cNvPr id="0" name=""/>
        <dsp:cNvSpPr/>
      </dsp:nvSpPr>
      <dsp:spPr>
        <a:xfrm>
          <a:off x="3418689" y="4006697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0468B-B379-4F52-AC7A-39FBA51A2872}">
      <dsp:nvSpPr>
        <dsp:cNvPr id="0" name=""/>
        <dsp:cNvSpPr/>
      </dsp:nvSpPr>
      <dsp:spPr>
        <a:xfrm>
          <a:off x="3418689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01AA6-D055-450D-95A8-98A4565CBE93}">
      <dsp:nvSpPr>
        <dsp:cNvPr id="0" name=""/>
        <dsp:cNvSpPr/>
      </dsp:nvSpPr>
      <dsp:spPr>
        <a:xfrm>
          <a:off x="3418689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29D4A-D6B9-4E03-8713-E60A91F2A190}">
      <dsp:nvSpPr>
        <dsp:cNvPr id="0" name=""/>
        <dsp:cNvSpPr/>
      </dsp:nvSpPr>
      <dsp:spPr>
        <a:xfrm>
          <a:off x="3418689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44152-E760-43FD-BB5D-39C5FA87CDEE}">
      <dsp:nvSpPr>
        <dsp:cNvPr id="0" name=""/>
        <dsp:cNvSpPr/>
      </dsp:nvSpPr>
      <dsp:spPr>
        <a:xfrm>
          <a:off x="3464409" y="2353382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85270-80B3-40BC-8A48-9A3C3C2308BE}">
      <dsp:nvSpPr>
        <dsp:cNvPr id="0" name=""/>
        <dsp:cNvSpPr/>
      </dsp:nvSpPr>
      <dsp:spPr>
        <a:xfrm>
          <a:off x="3464409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55C56-331F-4E50-A390-6E75B9FFF46C}">
      <dsp:nvSpPr>
        <dsp:cNvPr id="0" name=""/>
        <dsp:cNvSpPr/>
      </dsp:nvSpPr>
      <dsp:spPr>
        <a:xfrm>
          <a:off x="3418689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AA487-5747-4B68-9F86-E09513F4E8DE}">
      <dsp:nvSpPr>
        <dsp:cNvPr id="0" name=""/>
        <dsp:cNvSpPr/>
      </dsp:nvSpPr>
      <dsp:spPr>
        <a:xfrm>
          <a:off x="2873041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CEFB4-8072-4047-AA8E-004D3B50F9D3}">
      <dsp:nvSpPr>
        <dsp:cNvPr id="0" name=""/>
        <dsp:cNvSpPr/>
      </dsp:nvSpPr>
      <dsp:spPr>
        <a:xfrm>
          <a:off x="2918761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A86F0-176F-4D3A-932A-B482914BE0E5}">
      <dsp:nvSpPr>
        <dsp:cNvPr id="0" name=""/>
        <dsp:cNvSpPr/>
      </dsp:nvSpPr>
      <dsp:spPr>
        <a:xfrm>
          <a:off x="2918761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4A796-42D3-4A7F-877D-2D40071C8D87}">
      <dsp:nvSpPr>
        <dsp:cNvPr id="0" name=""/>
        <dsp:cNvSpPr/>
      </dsp:nvSpPr>
      <dsp:spPr>
        <a:xfrm>
          <a:off x="2327392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E57E0-D691-4ABE-BED0-25EFC935EE5A}">
      <dsp:nvSpPr>
        <dsp:cNvPr id="0" name=""/>
        <dsp:cNvSpPr/>
      </dsp:nvSpPr>
      <dsp:spPr>
        <a:xfrm>
          <a:off x="2373112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D91BF-7F57-417A-95BA-03A6052EC754}">
      <dsp:nvSpPr>
        <dsp:cNvPr id="0" name=""/>
        <dsp:cNvSpPr/>
      </dsp:nvSpPr>
      <dsp:spPr>
        <a:xfrm>
          <a:off x="2918761" y="1113396"/>
          <a:ext cx="1091297" cy="129839"/>
        </a:xfrm>
        <a:custGeom>
          <a:avLst/>
          <a:gdLst/>
          <a:ahLst/>
          <a:cxnLst/>
          <a:rect l="0" t="0" r="0" b="0"/>
          <a:pathLst>
            <a:path>
              <a:moveTo>
                <a:pt x="1091297" y="0"/>
              </a:moveTo>
              <a:lnTo>
                <a:pt x="1091297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5027C-1C03-4664-8C83-8EDD8FB48F28}">
      <dsp:nvSpPr>
        <dsp:cNvPr id="0" name=""/>
        <dsp:cNvSpPr/>
      </dsp:nvSpPr>
      <dsp:spPr>
        <a:xfrm>
          <a:off x="3964338" y="700067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C3489-632F-450E-8419-94D9ECE3D43E}">
      <dsp:nvSpPr>
        <dsp:cNvPr id="0" name=""/>
        <dsp:cNvSpPr/>
      </dsp:nvSpPr>
      <dsp:spPr>
        <a:xfrm>
          <a:off x="3464409" y="700067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80185-4C93-43C1-A51D-15BE97F5FBDF}">
      <dsp:nvSpPr>
        <dsp:cNvPr id="0" name=""/>
        <dsp:cNvSpPr/>
      </dsp:nvSpPr>
      <dsp:spPr>
        <a:xfrm>
          <a:off x="2509524" y="286738"/>
          <a:ext cx="1500533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500533" y="88481"/>
              </a:lnTo>
              <a:lnTo>
                <a:pt x="1500533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D58B2-7DB0-411B-863A-09B1938F2683}">
      <dsp:nvSpPr>
        <dsp:cNvPr id="0" name=""/>
        <dsp:cNvSpPr/>
      </dsp:nvSpPr>
      <dsp:spPr>
        <a:xfrm>
          <a:off x="2509524" y="286738"/>
          <a:ext cx="682060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682060" y="88481"/>
              </a:lnTo>
              <a:lnTo>
                <a:pt x="68206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4354C-4176-41C2-B2E7-06D162E2AC5E}">
      <dsp:nvSpPr>
        <dsp:cNvPr id="0" name=""/>
        <dsp:cNvSpPr/>
      </dsp:nvSpPr>
      <dsp:spPr>
        <a:xfrm>
          <a:off x="2509524" y="286738"/>
          <a:ext cx="13641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36412" y="88481"/>
              </a:lnTo>
              <a:lnTo>
                <a:pt x="136412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882BA-A9F8-4EAE-B087-49D7BBD9485E}">
      <dsp:nvSpPr>
        <dsp:cNvPr id="0" name=""/>
        <dsp:cNvSpPr/>
      </dsp:nvSpPr>
      <dsp:spPr>
        <a:xfrm>
          <a:off x="2100288" y="700067"/>
          <a:ext cx="81847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818472" y="88481"/>
              </a:lnTo>
              <a:lnTo>
                <a:pt x="818472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B4B85-3ED7-42E9-804F-8AD344DAC54B}">
      <dsp:nvSpPr>
        <dsp:cNvPr id="0" name=""/>
        <dsp:cNvSpPr/>
      </dsp:nvSpPr>
      <dsp:spPr>
        <a:xfrm>
          <a:off x="2327392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B7CC8-9CCF-477E-BB6E-69F181E04F0D}">
      <dsp:nvSpPr>
        <dsp:cNvPr id="0" name=""/>
        <dsp:cNvSpPr/>
      </dsp:nvSpPr>
      <dsp:spPr>
        <a:xfrm>
          <a:off x="2100288" y="700067"/>
          <a:ext cx="272824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272824" y="88481"/>
              </a:lnTo>
              <a:lnTo>
                <a:pt x="272824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107DE-8ACE-4B44-930D-97DBF851B683}">
      <dsp:nvSpPr>
        <dsp:cNvPr id="0" name=""/>
        <dsp:cNvSpPr/>
      </dsp:nvSpPr>
      <dsp:spPr>
        <a:xfrm>
          <a:off x="1781744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5F1DC-37A9-409B-BC5B-1FA622BF13CE}">
      <dsp:nvSpPr>
        <dsp:cNvPr id="0" name=""/>
        <dsp:cNvSpPr/>
      </dsp:nvSpPr>
      <dsp:spPr>
        <a:xfrm>
          <a:off x="1827464" y="700067"/>
          <a:ext cx="272824" cy="129839"/>
        </a:xfrm>
        <a:custGeom>
          <a:avLst/>
          <a:gdLst/>
          <a:ahLst/>
          <a:cxnLst/>
          <a:rect l="0" t="0" r="0" b="0"/>
          <a:pathLst>
            <a:path>
              <a:moveTo>
                <a:pt x="272824" y="0"/>
              </a:moveTo>
              <a:lnTo>
                <a:pt x="272824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31A59-A9EE-4C49-B73D-2F776A5A336E}">
      <dsp:nvSpPr>
        <dsp:cNvPr id="0" name=""/>
        <dsp:cNvSpPr/>
      </dsp:nvSpPr>
      <dsp:spPr>
        <a:xfrm>
          <a:off x="1236095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162B8-4599-4113-8F30-AC01553D1161}">
      <dsp:nvSpPr>
        <dsp:cNvPr id="0" name=""/>
        <dsp:cNvSpPr/>
      </dsp:nvSpPr>
      <dsp:spPr>
        <a:xfrm>
          <a:off x="1281815" y="700067"/>
          <a:ext cx="818472" cy="129839"/>
        </a:xfrm>
        <a:custGeom>
          <a:avLst/>
          <a:gdLst/>
          <a:ahLst/>
          <a:cxnLst/>
          <a:rect l="0" t="0" r="0" b="0"/>
          <a:pathLst>
            <a:path>
              <a:moveTo>
                <a:pt x="818472" y="0"/>
              </a:moveTo>
              <a:lnTo>
                <a:pt x="818472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A590-83E6-49EB-8294-168C6F34200E}">
      <dsp:nvSpPr>
        <dsp:cNvPr id="0" name=""/>
        <dsp:cNvSpPr/>
      </dsp:nvSpPr>
      <dsp:spPr>
        <a:xfrm>
          <a:off x="2100288" y="286738"/>
          <a:ext cx="409236" cy="129839"/>
        </a:xfrm>
        <a:custGeom>
          <a:avLst/>
          <a:gdLst/>
          <a:ahLst/>
          <a:cxnLst/>
          <a:rect l="0" t="0" r="0" b="0"/>
          <a:pathLst>
            <a:path>
              <a:moveTo>
                <a:pt x="409236" y="0"/>
              </a:moveTo>
              <a:lnTo>
                <a:pt x="409236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48F14-D474-48E8-B12C-240ACCC97B3C}">
      <dsp:nvSpPr>
        <dsp:cNvPr id="0" name=""/>
        <dsp:cNvSpPr/>
      </dsp:nvSpPr>
      <dsp:spPr>
        <a:xfrm>
          <a:off x="1554639" y="286738"/>
          <a:ext cx="954884" cy="129839"/>
        </a:xfrm>
        <a:custGeom>
          <a:avLst/>
          <a:gdLst/>
          <a:ahLst/>
          <a:cxnLst/>
          <a:rect l="0" t="0" r="0" b="0"/>
          <a:pathLst>
            <a:path>
              <a:moveTo>
                <a:pt x="954884" y="0"/>
              </a:moveTo>
              <a:lnTo>
                <a:pt x="954884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2979D-7F8C-414F-A906-3B129E80DBF3}">
      <dsp:nvSpPr>
        <dsp:cNvPr id="0" name=""/>
        <dsp:cNvSpPr/>
      </dsp:nvSpPr>
      <dsp:spPr>
        <a:xfrm>
          <a:off x="1008991" y="286738"/>
          <a:ext cx="1500533" cy="129839"/>
        </a:xfrm>
        <a:custGeom>
          <a:avLst/>
          <a:gdLst/>
          <a:ahLst/>
          <a:cxnLst/>
          <a:rect l="0" t="0" r="0" b="0"/>
          <a:pathLst>
            <a:path>
              <a:moveTo>
                <a:pt x="1500533" y="0"/>
              </a:moveTo>
              <a:lnTo>
                <a:pt x="1500533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B8041-3B88-4077-976F-622E14286A28}">
      <dsp:nvSpPr>
        <dsp:cNvPr id="0" name=""/>
        <dsp:cNvSpPr/>
      </dsp:nvSpPr>
      <dsp:spPr>
        <a:xfrm>
          <a:off x="463342" y="286738"/>
          <a:ext cx="2046182" cy="129839"/>
        </a:xfrm>
        <a:custGeom>
          <a:avLst/>
          <a:gdLst/>
          <a:ahLst/>
          <a:cxnLst/>
          <a:rect l="0" t="0" r="0" b="0"/>
          <a:pathLst>
            <a:path>
              <a:moveTo>
                <a:pt x="2046182" y="0"/>
              </a:moveTo>
              <a:lnTo>
                <a:pt x="2046182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6CADA-C013-4177-898E-BB3951475067}">
      <dsp:nvSpPr>
        <dsp:cNvPr id="0" name=""/>
        <dsp:cNvSpPr/>
      </dsp:nvSpPr>
      <dsp:spPr>
        <a:xfrm>
          <a:off x="2286305" y="324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85A5B-688C-4504-B0F1-79E1D4E116DE}">
      <dsp:nvSpPr>
        <dsp:cNvPr id="0" name=""/>
        <dsp:cNvSpPr/>
      </dsp:nvSpPr>
      <dsp:spPr>
        <a:xfrm>
          <a:off x="2335909" y="5037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2344212" y="58676"/>
        <a:ext cx="429833" cy="266883"/>
      </dsp:txXfrm>
    </dsp:sp>
    <dsp:sp modelId="{68B44404-675B-4969-B19E-994CABF5BF1E}">
      <dsp:nvSpPr>
        <dsp:cNvPr id="0" name=""/>
        <dsp:cNvSpPr/>
      </dsp:nvSpPr>
      <dsp:spPr>
        <a:xfrm>
          <a:off x="240123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2E683-BA8D-4B5E-9F8F-307772777F7C}">
      <dsp:nvSpPr>
        <dsp:cNvPr id="0" name=""/>
        <dsp:cNvSpPr/>
      </dsp:nvSpPr>
      <dsp:spPr>
        <a:xfrm>
          <a:off x="289727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while</a:t>
          </a:r>
          <a:endParaRPr lang="en-US" sz="1200" kern="1200" dirty="0"/>
        </a:p>
      </dsp:txBody>
      <dsp:txXfrm>
        <a:off x="298030" y="472005"/>
        <a:ext cx="429833" cy="266883"/>
      </dsp:txXfrm>
    </dsp:sp>
    <dsp:sp modelId="{1CE40CDB-1631-4BBA-B573-032030B6BDC0}">
      <dsp:nvSpPr>
        <dsp:cNvPr id="0" name=""/>
        <dsp:cNvSpPr/>
      </dsp:nvSpPr>
      <dsp:spPr>
        <a:xfrm>
          <a:off x="785771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1FC3A-964A-4DA9-A5AD-B26E0B83BEFF}">
      <dsp:nvSpPr>
        <dsp:cNvPr id="0" name=""/>
        <dsp:cNvSpPr/>
      </dsp:nvSpPr>
      <dsp:spPr>
        <a:xfrm>
          <a:off x="835375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843678" y="472005"/>
        <a:ext cx="429833" cy="266883"/>
      </dsp:txXfrm>
    </dsp:sp>
    <dsp:sp modelId="{9E1B2AB0-A850-43DC-9DA4-9FD04E0DC2FF}">
      <dsp:nvSpPr>
        <dsp:cNvPr id="0" name=""/>
        <dsp:cNvSpPr/>
      </dsp:nvSpPr>
      <dsp:spPr>
        <a:xfrm>
          <a:off x="1331420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5541A-E6C0-400F-A540-1EEC7B0DC030}">
      <dsp:nvSpPr>
        <dsp:cNvPr id="0" name=""/>
        <dsp:cNvSpPr/>
      </dsp:nvSpPr>
      <dsp:spPr>
        <a:xfrm>
          <a:off x="1381024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</a:t>
          </a:r>
          <a:endParaRPr lang="en-US" sz="1200" kern="1200" dirty="0"/>
        </a:p>
      </dsp:txBody>
      <dsp:txXfrm>
        <a:off x="1389327" y="472005"/>
        <a:ext cx="429833" cy="266883"/>
      </dsp:txXfrm>
    </dsp:sp>
    <dsp:sp modelId="{8BF60AB8-402B-4586-AB6C-421890D8EA3B}">
      <dsp:nvSpPr>
        <dsp:cNvPr id="0" name=""/>
        <dsp:cNvSpPr/>
      </dsp:nvSpPr>
      <dsp:spPr>
        <a:xfrm>
          <a:off x="1877068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BEE5C-38A3-4617-85EA-1ECBF8698A0A}">
      <dsp:nvSpPr>
        <dsp:cNvPr id="0" name=""/>
        <dsp:cNvSpPr/>
      </dsp:nvSpPr>
      <dsp:spPr>
        <a:xfrm>
          <a:off x="1926673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</a:t>
          </a:r>
          <a:endParaRPr lang="en-US" sz="1200" kern="1200" dirty="0"/>
        </a:p>
      </dsp:txBody>
      <dsp:txXfrm>
        <a:off x="1934976" y="472005"/>
        <a:ext cx="429833" cy="266883"/>
      </dsp:txXfrm>
    </dsp:sp>
    <dsp:sp modelId="{9F8DD874-9A2F-4164-B1FF-2199F610B008}">
      <dsp:nvSpPr>
        <dsp:cNvPr id="0" name=""/>
        <dsp:cNvSpPr/>
      </dsp:nvSpPr>
      <dsp:spPr>
        <a:xfrm>
          <a:off x="1058595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4797-27B0-4DED-A44F-745C5DDDFC39}">
      <dsp:nvSpPr>
        <dsp:cNvPr id="0" name=""/>
        <dsp:cNvSpPr/>
      </dsp:nvSpPr>
      <dsp:spPr>
        <a:xfrm>
          <a:off x="1108200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1116503" y="885334"/>
        <a:ext cx="429833" cy="266883"/>
      </dsp:txXfrm>
    </dsp:sp>
    <dsp:sp modelId="{7BD8B75B-ABD3-4CB1-BD2C-CF07F17A5100}">
      <dsp:nvSpPr>
        <dsp:cNvPr id="0" name=""/>
        <dsp:cNvSpPr/>
      </dsp:nvSpPr>
      <dsp:spPr>
        <a:xfrm>
          <a:off x="1058595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E1027-E8DA-440C-8188-E6C8B96F1629}">
      <dsp:nvSpPr>
        <dsp:cNvPr id="0" name=""/>
        <dsp:cNvSpPr/>
      </dsp:nvSpPr>
      <dsp:spPr>
        <a:xfrm>
          <a:off x="1108200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1116503" y="1298662"/>
        <a:ext cx="429833" cy="266883"/>
      </dsp:txXfrm>
    </dsp:sp>
    <dsp:sp modelId="{DCC5CA60-82BB-4481-AA5E-9D6F3C582118}">
      <dsp:nvSpPr>
        <dsp:cNvPr id="0" name=""/>
        <dsp:cNvSpPr/>
      </dsp:nvSpPr>
      <dsp:spPr>
        <a:xfrm>
          <a:off x="1604244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3B66F-C851-470E-BB3B-41D511FA3B3D}">
      <dsp:nvSpPr>
        <dsp:cNvPr id="0" name=""/>
        <dsp:cNvSpPr/>
      </dsp:nvSpPr>
      <dsp:spPr>
        <a:xfrm>
          <a:off x="1653848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ro</a:t>
          </a:r>
          <a:endParaRPr lang="en-US" sz="1200" kern="1200" dirty="0"/>
        </a:p>
      </dsp:txBody>
      <dsp:txXfrm>
        <a:off x="1662151" y="885334"/>
        <a:ext cx="429833" cy="266883"/>
      </dsp:txXfrm>
    </dsp:sp>
    <dsp:sp modelId="{C49AD3E6-69C3-42C8-A844-E5096BD7A9A2}">
      <dsp:nvSpPr>
        <dsp:cNvPr id="0" name=""/>
        <dsp:cNvSpPr/>
      </dsp:nvSpPr>
      <dsp:spPr>
        <a:xfrm>
          <a:off x="1604244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2C402-17EA-471F-8EBA-7184866F12A6}">
      <dsp:nvSpPr>
        <dsp:cNvPr id="0" name=""/>
        <dsp:cNvSpPr/>
      </dsp:nvSpPr>
      <dsp:spPr>
        <a:xfrm>
          <a:off x="1653848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&lt;=</a:t>
          </a:r>
          <a:endParaRPr lang="en-US" sz="1200" kern="1200" dirty="0"/>
        </a:p>
      </dsp:txBody>
      <dsp:txXfrm>
        <a:off x="1662151" y="1298662"/>
        <a:ext cx="429833" cy="266883"/>
      </dsp:txXfrm>
    </dsp:sp>
    <dsp:sp modelId="{EBEBBA12-F768-4B3D-8E36-E523F9C32EAD}">
      <dsp:nvSpPr>
        <dsp:cNvPr id="0" name=""/>
        <dsp:cNvSpPr/>
      </dsp:nvSpPr>
      <dsp:spPr>
        <a:xfrm>
          <a:off x="2149892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6070B-7B9F-4E2E-B4F7-7C79F80A4F03}">
      <dsp:nvSpPr>
        <dsp:cNvPr id="0" name=""/>
        <dsp:cNvSpPr/>
      </dsp:nvSpPr>
      <dsp:spPr>
        <a:xfrm>
          <a:off x="2199497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2207800" y="885334"/>
        <a:ext cx="429833" cy="266883"/>
      </dsp:txXfrm>
    </dsp:sp>
    <dsp:sp modelId="{70EFC692-CCD4-405D-AD0C-5080F79F4276}">
      <dsp:nvSpPr>
        <dsp:cNvPr id="0" name=""/>
        <dsp:cNvSpPr/>
      </dsp:nvSpPr>
      <dsp:spPr>
        <a:xfrm>
          <a:off x="2149892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86A27-5439-428D-8F3A-9BD604102092}">
      <dsp:nvSpPr>
        <dsp:cNvPr id="0" name=""/>
        <dsp:cNvSpPr/>
      </dsp:nvSpPr>
      <dsp:spPr>
        <a:xfrm>
          <a:off x="2199497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</a:t>
          </a:r>
          <a:endParaRPr lang="en-US" sz="1200" kern="1200" dirty="0"/>
        </a:p>
      </dsp:txBody>
      <dsp:txXfrm>
        <a:off x="2207800" y="1298662"/>
        <a:ext cx="429833" cy="266883"/>
      </dsp:txXfrm>
    </dsp:sp>
    <dsp:sp modelId="{C24D9A78-1326-4B95-820F-AAE402B72455}">
      <dsp:nvSpPr>
        <dsp:cNvPr id="0" name=""/>
        <dsp:cNvSpPr/>
      </dsp:nvSpPr>
      <dsp:spPr>
        <a:xfrm>
          <a:off x="2695541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A9FF0-EE0C-4A59-AB15-075F9337EFC6}">
      <dsp:nvSpPr>
        <dsp:cNvPr id="0" name=""/>
        <dsp:cNvSpPr/>
      </dsp:nvSpPr>
      <dsp:spPr>
        <a:xfrm>
          <a:off x="2745145" y="877031"/>
          <a:ext cx="446439" cy="283489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2753448" y="885334"/>
        <a:ext cx="429833" cy="266883"/>
      </dsp:txXfrm>
    </dsp:sp>
    <dsp:sp modelId="{302D01DB-FAF8-4C94-88AE-853A34A931C8}">
      <dsp:nvSpPr>
        <dsp:cNvPr id="0" name=""/>
        <dsp:cNvSpPr/>
      </dsp:nvSpPr>
      <dsp:spPr>
        <a:xfrm>
          <a:off x="2422717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B4A5D-2ADE-4E26-9788-72669908F8DD}">
      <dsp:nvSpPr>
        <dsp:cNvPr id="0" name=""/>
        <dsp:cNvSpPr/>
      </dsp:nvSpPr>
      <dsp:spPr>
        <a:xfrm>
          <a:off x="2472321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480624" y="472005"/>
        <a:ext cx="429833" cy="266883"/>
      </dsp:txXfrm>
    </dsp:sp>
    <dsp:sp modelId="{FD1E69CA-5BFD-4C05-84CD-6C2B8AF25E67}">
      <dsp:nvSpPr>
        <dsp:cNvPr id="0" name=""/>
        <dsp:cNvSpPr/>
      </dsp:nvSpPr>
      <dsp:spPr>
        <a:xfrm>
          <a:off x="2968365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49950-83D4-4E49-9355-2A5B911B546B}">
      <dsp:nvSpPr>
        <dsp:cNvPr id="0" name=""/>
        <dsp:cNvSpPr/>
      </dsp:nvSpPr>
      <dsp:spPr>
        <a:xfrm>
          <a:off x="3017970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3026273" y="472005"/>
        <a:ext cx="429833" cy="266883"/>
      </dsp:txXfrm>
    </dsp:sp>
    <dsp:sp modelId="{C09220B7-3F73-4EC0-84B9-7064B95BD2BF}">
      <dsp:nvSpPr>
        <dsp:cNvPr id="0" name=""/>
        <dsp:cNvSpPr/>
      </dsp:nvSpPr>
      <dsp:spPr>
        <a:xfrm>
          <a:off x="3786838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5C886-B6A3-47E2-BA6E-032505B28436}">
      <dsp:nvSpPr>
        <dsp:cNvPr id="0" name=""/>
        <dsp:cNvSpPr/>
      </dsp:nvSpPr>
      <dsp:spPr>
        <a:xfrm>
          <a:off x="3836443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3844746" y="472005"/>
        <a:ext cx="429833" cy="266883"/>
      </dsp:txXfrm>
    </dsp:sp>
    <dsp:sp modelId="{7464812E-6137-43E7-94F3-DB88353D123F}">
      <dsp:nvSpPr>
        <dsp:cNvPr id="0" name=""/>
        <dsp:cNvSpPr/>
      </dsp:nvSpPr>
      <dsp:spPr>
        <a:xfrm>
          <a:off x="3241190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B7A92-8E4F-4165-90FD-2D573C4D4630}">
      <dsp:nvSpPr>
        <dsp:cNvPr id="0" name=""/>
        <dsp:cNvSpPr/>
      </dsp:nvSpPr>
      <dsp:spPr>
        <a:xfrm>
          <a:off x="3290794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{</a:t>
          </a:r>
          <a:endParaRPr lang="en-US" sz="1200" kern="1200" dirty="0"/>
        </a:p>
      </dsp:txBody>
      <dsp:txXfrm>
        <a:off x="3299097" y="885334"/>
        <a:ext cx="429833" cy="266883"/>
      </dsp:txXfrm>
    </dsp:sp>
    <dsp:sp modelId="{58B37F9B-E952-4435-9119-AF9B7EE66F8D}">
      <dsp:nvSpPr>
        <dsp:cNvPr id="0" name=""/>
        <dsp:cNvSpPr/>
      </dsp:nvSpPr>
      <dsp:spPr>
        <a:xfrm>
          <a:off x="3786838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D88AF-E090-47E3-960C-DF7201099FD8}">
      <dsp:nvSpPr>
        <dsp:cNvPr id="0" name=""/>
        <dsp:cNvSpPr/>
      </dsp:nvSpPr>
      <dsp:spPr>
        <a:xfrm>
          <a:off x="3836443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3844746" y="885334"/>
        <a:ext cx="429833" cy="266883"/>
      </dsp:txXfrm>
    </dsp:sp>
    <dsp:sp modelId="{A1482D33-ADA3-46FB-9F8C-869152189C2C}">
      <dsp:nvSpPr>
        <dsp:cNvPr id="0" name=""/>
        <dsp:cNvSpPr/>
      </dsp:nvSpPr>
      <dsp:spPr>
        <a:xfrm>
          <a:off x="2695541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91564-3211-4A04-A649-D397424BB649}">
      <dsp:nvSpPr>
        <dsp:cNvPr id="0" name=""/>
        <dsp:cNvSpPr/>
      </dsp:nvSpPr>
      <dsp:spPr>
        <a:xfrm>
          <a:off x="2745145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2753448" y="1298662"/>
        <a:ext cx="429833" cy="266883"/>
      </dsp:txXfrm>
    </dsp:sp>
    <dsp:sp modelId="{4803D0F9-7962-4E46-B18A-4E65E46B14B1}">
      <dsp:nvSpPr>
        <dsp:cNvPr id="0" name=""/>
        <dsp:cNvSpPr/>
      </dsp:nvSpPr>
      <dsp:spPr>
        <a:xfrm>
          <a:off x="2149892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E721E-3281-48DA-B90D-01CB6048A6D1}">
      <dsp:nvSpPr>
        <dsp:cNvPr id="0" name=""/>
        <dsp:cNvSpPr/>
      </dsp:nvSpPr>
      <dsp:spPr>
        <a:xfrm>
          <a:off x="2199497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2207800" y="1711991"/>
        <a:ext cx="429833" cy="266883"/>
      </dsp:txXfrm>
    </dsp:sp>
    <dsp:sp modelId="{790F543D-1A37-4D5F-A7F7-B78215F2E5C3}">
      <dsp:nvSpPr>
        <dsp:cNvPr id="0" name=""/>
        <dsp:cNvSpPr/>
      </dsp:nvSpPr>
      <dsp:spPr>
        <a:xfrm>
          <a:off x="2149892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C8A2E-A038-4C89-AB94-B30988B2AD08}">
      <dsp:nvSpPr>
        <dsp:cNvPr id="0" name=""/>
        <dsp:cNvSpPr/>
      </dsp:nvSpPr>
      <dsp:spPr>
        <a:xfrm>
          <a:off x="2199497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^</a:t>
          </a:r>
          <a:endParaRPr lang="en-US" sz="1200" kern="1200" dirty="0"/>
        </a:p>
      </dsp:txBody>
      <dsp:txXfrm>
        <a:off x="2207800" y="2125320"/>
        <a:ext cx="429833" cy="266883"/>
      </dsp:txXfrm>
    </dsp:sp>
    <dsp:sp modelId="{2F51B4AF-25F9-4250-95C3-69243842DC16}">
      <dsp:nvSpPr>
        <dsp:cNvPr id="0" name=""/>
        <dsp:cNvSpPr/>
      </dsp:nvSpPr>
      <dsp:spPr>
        <a:xfrm>
          <a:off x="3241190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7E28F-670D-431A-B987-388D878A4B36}">
      <dsp:nvSpPr>
        <dsp:cNvPr id="0" name=""/>
        <dsp:cNvSpPr/>
      </dsp:nvSpPr>
      <dsp:spPr>
        <a:xfrm>
          <a:off x="3290794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3299097" y="1711991"/>
        <a:ext cx="429833" cy="266883"/>
      </dsp:txXfrm>
    </dsp:sp>
    <dsp:sp modelId="{B766D5FD-C068-4A91-A5B6-741DEB420ADB}">
      <dsp:nvSpPr>
        <dsp:cNvPr id="0" name=""/>
        <dsp:cNvSpPr/>
      </dsp:nvSpPr>
      <dsp:spPr>
        <a:xfrm>
          <a:off x="2695541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9D132-0865-424D-BB2B-A6EFA012F825}">
      <dsp:nvSpPr>
        <dsp:cNvPr id="0" name=""/>
        <dsp:cNvSpPr/>
      </dsp:nvSpPr>
      <dsp:spPr>
        <a:xfrm>
          <a:off x="2745145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2753448" y="2125320"/>
        <a:ext cx="429833" cy="266883"/>
      </dsp:txXfrm>
    </dsp:sp>
    <dsp:sp modelId="{193941F3-4244-4A3C-9E58-C37943DA6810}">
      <dsp:nvSpPr>
        <dsp:cNvPr id="0" name=""/>
        <dsp:cNvSpPr/>
      </dsp:nvSpPr>
      <dsp:spPr>
        <a:xfrm>
          <a:off x="2695541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168F6-4A64-48FD-909F-83070BF80091}">
      <dsp:nvSpPr>
        <dsp:cNvPr id="0" name=""/>
        <dsp:cNvSpPr/>
      </dsp:nvSpPr>
      <dsp:spPr>
        <a:xfrm>
          <a:off x="2745145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sum</a:t>
          </a:r>
          <a:endParaRPr lang="en-US" sz="1200" kern="1200" dirty="0"/>
        </a:p>
      </dsp:txBody>
      <dsp:txXfrm>
        <a:off x="2753448" y="2538649"/>
        <a:ext cx="429833" cy="266883"/>
      </dsp:txXfrm>
    </dsp:sp>
    <dsp:sp modelId="{84D703AA-F3FD-4466-923D-CB9EAA1AB6D4}">
      <dsp:nvSpPr>
        <dsp:cNvPr id="0" name=""/>
        <dsp:cNvSpPr/>
      </dsp:nvSpPr>
      <dsp:spPr>
        <a:xfrm>
          <a:off x="3241190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59479-43AB-427C-A44E-E3CC6AD32D64}">
      <dsp:nvSpPr>
        <dsp:cNvPr id="0" name=""/>
        <dsp:cNvSpPr/>
      </dsp:nvSpPr>
      <dsp:spPr>
        <a:xfrm>
          <a:off x="3290794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=</a:t>
          </a:r>
          <a:endParaRPr lang="en-US" sz="1200" kern="1200" dirty="0"/>
        </a:p>
      </dsp:txBody>
      <dsp:txXfrm>
        <a:off x="3299097" y="2125320"/>
        <a:ext cx="429833" cy="266883"/>
      </dsp:txXfrm>
    </dsp:sp>
    <dsp:sp modelId="{AE4C4BF2-BF32-46FE-B28A-7BA56E7B8FC8}">
      <dsp:nvSpPr>
        <dsp:cNvPr id="0" name=""/>
        <dsp:cNvSpPr/>
      </dsp:nvSpPr>
      <dsp:spPr>
        <a:xfrm>
          <a:off x="3786838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56A7-ABD9-4D84-88DC-2118C0C2B0D1}">
      <dsp:nvSpPr>
        <dsp:cNvPr id="0" name=""/>
        <dsp:cNvSpPr/>
      </dsp:nvSpPr>
      <dsp:spPr>
        <a:xfrm>
          <a:off x="3836443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3844746" y="2125320"/>
        <a:ext cx="429833" cy="266883"/>
      </dsp:txXfrm>
    </dsp:sp>
    <dsp:sp modelId="{308DC787-5B32-44DA-8C0F-1A105832CDC9}">
      <dsp:nvSpPr>
        <dsp:cNvPr id="0" name=""/>
        <dsp:cNvSpPr/>
      </dsp:nvSpPr>
      <dsp:spPr>
        <a:xfrm>
          <a:off x="3241190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9FB4E-D6C4-4C64-81CF-EE1EEBFB7D8D}">
      <dsp:nvSpPr>
        <dsp:cNvPr id="0" name=""/>
        <dsp:cNvSpPr/>
      </dsp:nvSpPr>
      <dsp:spPr>
        <a:xfrm>
          <a:off x="3290794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3299097" y="2538649"/>
        <a:ext cx="429833" cy="266883"/>
      </dsp:txXfrm>
    </dsp:sp>
    <dsp:sp modelId="{FD30014F-2B36-4DC0-81C5-EC97581239AE}">
      <dsp:nvSpPr>
        <dsp:cNvPr id="0" name=""/>
        <dsp:cNvSpPr/>
      </dsp:nvSpPr>
      <dsp:spPr>
        <a:xfrm>
          <a:off x="3241190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3E30F-32FF-4A3C-9C38-150287953C65}">
      <dsp:nvSpPr>
        <dsp:cNvPr id="0" name=""/>
        <dsp:cNvSpPr/>
      </dsp:nvSpPr>
      <dsp:spPr>
        <a:xfrm>
          <a:off x="3290794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3299097" y="2951978"/>
        <a:ext cx="429833" cy="266883"/>
      </dsp:txXfrm>
    </dsp:sp>
    <dsp:sp modelId="{085D2DC0-2BF1-4A63-B0CA-511D0481E521}">
      <dsp:nvSpPr>
        <dsp:cNvPr id="0" name=""/>
        <dsp:cNvSpPr/>
      </dsp:nvSpPr>
      <dsp:spPr>
        <a:xfrm>
          <a:off x="3241190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3F16E-CD1D-406F-AE1B-A345BF86F851}">
      <dsp:nvSpPr>
        <dsp:cNvPr id="0" name=""/>
        <dsp:cNvSpPr/>
      </dsp:nvSpPr>
      <dsp:spPr>
        <a:xfrm>
          <a:off x="3290794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3299097" y="3365306"/>
        <a:ext cx="429833" cy="266883"/>
      </dsp:txXfrm>
    </dsp:sp>
    <dsp:sp modelId="{CB7F2D8F-D215-4E37-82C4-CA87A4727124}">
      <dsp:nvSpPr>
        <dsp:cNvPr id="0" name=""/>
        <dsp:cNvSpPr/>
      </dsp:nvSpPr>
      <dsp:spPr>
        <a:xfrm>
          <a:off x="3241190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D4146-C993-40CA-91D6-3BC1422E7522}">
      <dsp:nvSpPr>
        <dsp:cNvPr id="0" name=""/>
        <dsp:cNvSpPr/>
      </dsp:nvSpPr>
      <dsp:spPr>
        <a:xfrm>
          <a:off x="3290794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3299097" y="3778635"/>
        <a:ext cx="429833" cy="266883"/>
      </dsp:txXfrm>
    </dsp:sp>
    <dsp:sp modelId="{DBA7C69D-4EA6-4CD3-9D50-1F81163335BD}">
      <dsp:nvSpPr>
        <dsp:cNvPr id="0" name=""/>
        <dsp:cNvSpPr/>
      </dsp:nvSpPr>
      <dsp:spPr>
        <a:xfrm>
          <a:off x="3241190" y="4136537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E0889-CA2C-49AA-B351-6F139F82CA84}">
      <dsp:nvSpPr>
        <dsp:cNvPr id="0" name=""/>
        <dsp:cNvSpPr/>
      </dsp:nvSpPr>
      <dsp:spPr>
        <a:xfrm>
          <a:off x="3290794" y="418366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sum</a:t>
          </a:r>
          <a:endParaRPr lang="en-US" sz="1200" kern="1200" dirty="0"/>
        </a:p>
      </dsp:txBody>
      <dsp:txXfrm>
        <a:off x="3299097" y="4191964"/>
        <a:ext cx="429833" cy="266883"/>
      </dsp:txXfrm>
    </dsp:sp>
    <dsp:sp modelId="{3C17CC4E-3F6D-455E-9367-A290AEDBCE28}">
      <dsp:nvSpPr>
        <dsp:cNvPr id="0" name=""/>
        <dsp:cNvSpPr/>
      </dsp:nvSpPr>
      <dsp:spPr>
        <a:xfrm>
          <a:off x="3786838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BAAB1-FB0E-42C0-A2C8-A0B430431735}">
      <dsp:nvSpPr>
        <dsp:cNvPr id="0" name=""/>
        <dsp:cNvSpPr/>
      </dsp:nvSpPr>
      <dsp:spPr>
        <a:xfrm>
          <a:off x="3836443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+</a:t>
          </a:r>
          <a:endParaRPr lang="en-US" sz="1200" kern="1200" dirty="0"/>
        </a:p>
      </dsp:txBody>
      <dsp:txXfrm>
        <a:off x="3844746" y="2538649"/>
        <a:ext cx="429833" cy="266883"/>
      </dsp:txXfrm>
    </dsp:sp>
    <dsp:sp modelId="{F0BBD362-F21E-4C1F-AACC-A4A26E60B513}">
      <dsp:nvSpPr>
        <dsp:cNvPr id="0" name=""/>
        <dsp:cNvSpPr/>
      </dsp:nvSpPr>
      <dsp:spPr>
        <a:xfrm>
          <a:off x="4332487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5767D-E519-45DF-B8D7-ED6B48AA52B8}">
      <dsp:nvSpPr>
        <dsp:cNvPr id="0" name=""/>
        <dsp:cNvSpPr/>
      </dsp:nvSpPr>
      <dsp:spPr>
        <a:xfrm>
          <a:off x="4382091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4390394" y="2538649"/>
        <a:ext cx="429833" cy="266883"/>
      </dsp:txXfrm>
    </dsp:sp>
    <dsp:sp modelId="{81D3A939-4C1F-46DD-8EDE-D64528281C7B}">
      <dsp:nvSpPr>
        <dsp:cNvPr id="0" name=""/>
        <dsp:cNvSpPr/>
      </dsp:nvSpPr>
      <dsp:spPr>
        <a:xfrm>
          <a:off x="4332487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C6F80-B99D-4889-8F1E-ED21DFBA6CF5}">
      <dsp:nvSpPr>
        <dsp:cNvPr id="0" name=""/>
        <dsp:cNvSpPr/>
      </dsp:nvSpPr>
      <dsp:spPr>
        <a:xfrm>
          <a:off x="4382091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4390394" y="2951978"/>
        <a:ext cx="429833" cy="266883"/>
      </dsp:txXfrm>
    </dsp:sp>
    <dsp:sp modelId="{A9AF11E7-3331-4AC1-A04F-0297090AE14D}">
      <dsp:nvSpPr>
        <dsp:cNvPr id="0" name=""/>
        <dsp:cNvSpPr/>
      </dsp:nvSpPr>
      <dsp:spPr>
        <a:xfrm>
          <a:off x="4332487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450A5-E268-49D8-B172-3F7E1EF54483}">
      <dsp:nvSpPr>
        <dsp:cNvPr id="0" name=""/>
        <dsp:cNvSpPr/>
      </dsp:nvSpPr>
      <dsp:spPr>
        <a:xfrm>
          <a:off x="4382091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390394" y="3365306"/>
        <a:ext cx="429833" cy="266883"/>
      </dsp:txXfrm>
    </dsp:sp>
    <dsp:sp modelId="{AA688CD5-08AC-4647-9203-3C98F559320C}">
      <dsp:nvSpPr>
        <dsp:cNvPr id="0" name=""/>
        <dsp:cNvSpPr/>
      </dsp:nvSpPr>
      <dsp:spPr>
        <a:xfrm>
          <a:off x="4332487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80737-6572-4DE6-86F2-2F98EF9E0099}">
      <dsp:nvSpPr>
        <dsp:cNvPr id="0" name=""/>
        <dsp:cNvSpPr/>
      </dsp:nvSpPr>
      <dsp:spPr>
        <a:xfrm>
          <a:off x="4382091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390394" y="3778635"/>
        <a:ext cx="429833" cy="266883"/>
      </dsp:txXfrm>
    </dsp:sp>
    <dsp:sp modelId="{1105DA58-2AEB-43B2-B09F-00DB028B73E1}">
      <dsp:nvSpPr>
        <dsp:cNvPr id="0" name=""/>
        <dsp:cNvSpPr/>
      </dsp:nvSpPr>
      <dsp:spPr>
        <a:xfrm>
          <a:off x="4878135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A54CF-C809-468C-A1B1-82822F99BE8D}">
      <dsp:nvSpPr>
        <dsp:cNvPr id="0" name=""/>
        <dsp:cNvSpPr/>
      </dsp:nvSpPr>
      <dsp:spPr>
        <a:xfrm>
          <a:off x="4927740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4936043" y="1298662"/>
        <a:ext cx="429833" cy="266883"/>
      </dsp:txXfrm>
    </dsp:sp>
    <dsp:sp modelId="{A3F468FE-170A-470D-B2FA-563CFEA9E4A8}">
      <dsp:nvSpPr>
        <dsp:cNvPr id="0" name=""/>
        <dsp:cNvSpPr/>
      </dsp:nvSpPr>
      <dsp:spPr>
        <a:xfrm>
          <a:off x="4332487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4E53E-0227-486A-9CF1-754DC99D39CD}">
      <dsp:nvSpPr>
        <dsp:cNvPr id="0" name=""/>
        <dsp:cNvSpPr/>
      </dsp:nvSpPr>
      <dsp:spPr>
        <a:xfrm>
          <a:off x="4382091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390394" y="1711991"/>
        <a:ext cx="429833" cy="266883"/>
      </dsp:txXfrm>
    </dsp:sp>
    <dsp:sp modelId="{56424D86-F452-4610-BBFC-4D21E38CBE61}">
      <dsp:nvSpPr>
        <dsp:cNvPr id="0" name=""/>
        <dsp:cNvSpPr/>
      </dsp:nvSpPr>
      <dsp:spPr>
        <a:xfrm>
          <a:off x="4332487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7C719-EC15-476C-A609-C4349636068C}">
      <dsp:nvSpPr>
        <dsp:cNvPr id="0" name=""/>
        <dsp:cNvSpPr/>
      </dsp:nvSpPr>
      <dsp:spPr>
        <a:xfrm>
          <a:off x="4382091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390394" y="2125320"/>
        <a:ext cx="429833" cy="266883"/>
      </dsp:txXfrm>
    </dsp:sp>
    <dsp:sp modelId="{FA237C84-8602-487C-8086-512E39C042A2}">
      <dsp:nvSpPr>
        <dsp:cNvPr id="0" name=""/>
        <dsp:cNvSpPr/>
      </dsp:nvSpPr>
      <dsp:spPr>
        <a:xfrm>
          <a:off x="4878135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DF1F7-2485-405D-8C99-327DD0AEC49A}">
      <dsp:nvSpPr>
        <dsp:cNvPr id="0" name=""/>
        <dsp:cNvSpPr/>
      </dsp:nvSpPr>
      <dsp:spPr>
        <a:xfrm>
          <a:off x="4927740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=</a:t>
          </a:r>
          <a:endParaRPr lang="en-US" sz="1200" kern="1200" dirty="0"/>
        </a:p>
      </dsp:txBody>
      <dsp:txXfrm>
        <a:off x="4936043" y="1711991"/>
        <a:ext cx="429833" cy="266883"/>
      </dsp:txXfrm>
    </dsp:sp>
    <dsp:sp modelId="{72E29A29-58F0-486E-A5B2-D3C13DE389B8}">
      <dsp:nvSpPr>
        <dsp:cNvPr id="0" name=""/>
        <dsp:cNvSpPr/>
      </dsp:nvSpPr>
      <dsp:spPr>
        <a:xfrm>
          <a:off x="5423784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D5D4B-DC7D-4BBC-B619-54222B69E395}">
      <dsp:nvSpPr>
        <dsp:cNvPr id="0" name=""/>
        <dsp:cNvSpPr/>
      </dsp:nvSpPr>
      <dsp:spPr>
        <a:xfrm>
          <a:off x="5473388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5481691" y="1711991"/>
        <a:ext cx="429833" cy="266883"/>
      </dsp:txXfrm>
    </dsp:sp>
    <dsp:sp modelId="{ECC79E67-9045-43E2-9B4E-B7A3808B8C3F}">
      <dsp:nvSpPr>
        <dsp:cNvPr id="0" name=""/>
        <dsp:cNvSpPr/>
      </dsp:nvSpPr>
      <dsp:spPr>
        <a:xfrm>
          <a:off x="4878135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BA7DA-AD78-4473-B1CE-AA5531176838}">
      <dsp:nvSpPr>
        <dsp:cNvPr id="0" name=""/>
        <dsp:cNvSpPr/>
      </dsp:nvSpPr>
      <dsp:spPr>
        <a:xfrm>
          <a:off x="4927740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4936043" y="2125320"/>
        <a:ext cx="429833" cy="266883"/>
      </dsp:txXfrm>
    </dsp:sp>
    <dsp:sp modelId="{4495E45E-7393-42C6-A54F-1EF612E63759}">
      <dsp:nvSpPr>
        <dsp:cNvPr id="0" name=""/>
        <dsp:cNvSpPr/>
      </dsp:nvSpPr>
      <dsp:spPr>
        <a:xfrm>
          <a:off x="4878135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125D2-DD67-4429-855D-66E558EAE520}">
      <dsp:nvSpPr>
        <dsp:cNvPr id="0" name=""/>
        <dsp:cNvSpPr/>
      </dsp:nvSpPr>
      <dsp:spPr>
        <a:xfrm>
          <a:off x="4927740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4936043" y="2538649"/>
        <a:ext cx="429833" cy="266883"/>
      </dsp:txXfrm>
    </dsp:sp>
    <dsp:sp modelId="{B41133E0-AAA5-4B82-8628-8E1DE9F3DEAA}">
      <dsp:nvSpPr>
        <dsp:cNvPr id="0" name=""/>
        <dsp:cNvSpPr/>
      </dsp:nvSpPr>
      <dsp:spPr>
        <a:xfrm>
          <a:off x="4878135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6889B-0097-4354-8E81-DB0210595E49}">
      <dsp:nvSpPr>
        <dsp:cNvPr id="0" name=""/>
        <dsp:cNvSpPr/>
      </dsp:nvSpPr>
      <dsp:spPr>
        <a:xfrm>
          <a:off x="4927740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4936043" y="2951978"/>
        <a:ext cx="429833" cy="266883"/>
      </dsp:txXfrm>
    </dsp:sp>
    <dsp:sp modelId="{79A8E25E-6AC7-498F-A58F-6D5BE246E35F}">
      <dsp:nvSpPr>
        <dsp:cNvPr id="0" name=""/>
        <dsp:cNvSpPr/>
      </dsp:nvSpPr>
      <dsp:spPr>
        <a:xfrm>
          <a:off x="4878135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2D67D-90DB-40F0-8D8C-BCE976294C17}">
      <dsp:nvSpPr>
        <dsp:cNvPr id="0" name=""/>
        <dsp:cNvSpPr/>
      </dsp:nvSpPr>
      <dsp:spPr>
        <a:xfrm>
          <a:off x="4927740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936043" y="3365306"/>
        <a:ext cx="429833" cy="266883"/>
      </dsp:txXfrm>
    </dsp:sp>
    <dsp:sp modelId="{47C2BB12-E6DB-4E90-89CD-5DFE46453748}">
      <dsp:nvSpPr>
        <dsp:cNvPr id="0" name=""/>
        <dsp:cNvSpPr/>
      </dsp:nvSpPr>
      <dsp:spPr>
        <a:xfrm>
          <a:off x="4878135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5562A-D4BB-4CC8-8B02-20330BA71B55}">
      <dsp:nvSpPr>
        <dsp:cNvPr id="0" name=""/>
        <dsp:cNvSpPr/>
      </dsp:nvSpPr>
      <dsp:spPr>
        <a:xfrm>
          <a:off x="4927740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936043" y="3778635"/>
        <a:ext cx="429833" cy="266883"/>
      </dsp:txXfrm>
    </dsp:sp>
    <dsp:sp modelId="{6A6B0706-F3A3-475B-8CA0-71AC12E22794}">
      <dsp:nvSpPr>
        <dsp:cNvPr id="0" name=""/>
        <dsp:cNvSpPr/>
      </dsp:nvSpPr>
      <dsp:spPr>
        <a:xfrm>
          <a:off x="5423784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D26D0-DB3B-48DD-B7E8-35D41CA3DB3D}">
      <dsp:nvSpPr>
        <dsp:cNvPr id="0" name=""/>
        <dsp:cNvSpPr/>
      </dsp:nvSpPr>
      <dsp:spPr>
        <a:xfrm>
          <a:off x="5473388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+</a:t>
          </a:r>
          <a:endParaRPr lang="en-US" sz="1200" kern="1200" dirty="0"/>
        </a:p>
      </dsp:txBody>
      <dsp:txXfrm>
        <a:off x="5481691" y="2125320"/>
        <a:ext cx="429833" cy="266883"/>
      </dsp:txXfrm>
    </dsp:sp>
    <dsp:sp modelId="{6BC950DD-86E7-4D58-8781-C7A01170081D}">
      <dsp:nvSpPr>
        <dsp:cNvPr id="0" name=""/>
        <dsp:cNvSpPr/>
      </dsp:nvSpPr>
      <dsp:spPr>
        <a:xfrm>
          <a:off x="5969432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37652-D43E-4985-88CA-F3A5F65384E9}">
      <dsp:nvSpPr>
        <dsp:cNvPr id="0" name=""/>
        <dsp:cNvSpPr/>
      </dsp:nvSpPr>
      <dsp:spPr>
        <a:xfrm>
          <a:off x="6019037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6027340" y="2125320"/>
        <a:ext cx="429833" cy="266883"/>
      </dsp:txXfrm>
    </dsp:sp>
    <dsp:sp modelId="{02A901CA-7F7E-4811-8C61-927F44DD724D}">
      <dsp:nvSpPr>
        <dsp:cNvPr id="0" name=""/>
        <dsp:cNvSpPr/>
      </dsp:nvSpPr>
      <dsp:spPr>
        <a:xfrm>
          <a:off x="5969432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67F6F-70ED-4F41-A2C0-85FC1A3E3BB8}">
      <dsp:nvSpPr>
        <dsp:cNvPr id="0" name=""/>
        <dsp:cNvSpPr/>
      </dsp:nvSpPr>
      <dsp:spPr>
        <a:xfrm>
          <a:off x="6019037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6027340" y="2538649"/>
        <a:ext cx="429833" cy="266883"/>
      </dsp:txXfrm>
    </dsp:sp>
    <dsp:sp modelId="{12E2E329-5931-4016-AB82-5BC0F0289907}">
      <dsp:nvSpPr>
        <dsp:cNvPr id="0" name=""/>
        <dsp:cNvSpPr/>
      </dsp:nvSpPr>
      <dsp:spPr>
        <a:xfrm>
          <a:off x="5969432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9F928-190E-455F-A2F4-8A40C2110B76}">
      <dsp:nvSpPr>
        <dsp:cNvPr id="0" name=""/>
        <dsp:cNvSpPr/>
      </dsp:nvSpPr>
      <dsp:spPr>
        <a:xfrm>
          <a:off x="6019037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</a:t>
          </a:r>
          <a:endParaRPr lang="en-US" sz="1200" kern="1200" dirty="0"/>
        </a:p>
      </dsp:txBody>
      <dsp:txXfrm>
        <a:off x="6027340" y="2951978"/>
        <a:ext cx="429833" cy="266883"/>
      </dsp:txXfrm>
    </dsp:sp>
    <dsp:sp modelId="{6076AC6B-C913-4AB6-BC25-9590AD7BC79B}">
      <dsp:nvSpPr>
        <dsp:cNvPr id="0" name=""/>
        <dsp:cNvSpPr/>
      </dsp:nvSpPr>
      <dsp:spPr>
        <a:xfrm>
          <a:off x="5969432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9FEC6-2912-4BFD-B6FD-7D73AB126048}">
      <dsp:nvSpPr>
        <dsp:cNvPr id="0" name=""/>
        <dsp:cNvSpPr/>
      </dsp:nvSpPr>
      <dsp:spPr>
        <a:xfrm>
          <a:off x="6019037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</a:t>
          </a:r>
          <a:endParaRPr lang="en-US" sz="1200" kern="1200" dirty="0"/>
        </a:p>
      </dsp:txBody>
      <dsp:txXfrm>
        <a:off x="6027340" y="3365306"/>
        <a:ext cx="429833" cy="266883"/>
      </dsp:txXfrm>
    </dsp:sp>
    <dsp:sp modelId="{BB7B1E7A-9415-4FD0-B24E-65E6D8F8896F}">
      <dsp:nvSpPr>
        <dsp:cNvPr id="0" name=""/>
        <dsp:cNvSpPr/>
      </dsp:nvSpPr>
      <dsp:spPr>
        <a:xfrm>
          <a:off x="4332487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E3EAA-C591-4A32-9BB1-9B0CA31BAF79}">
      <dsp:nvSpPr>
        <dsp:cNvPr id="0" name=""/>
        <dsp:cNvSpPr/>
      </dsp:nvSpPr>
      <dsp:spPr>
        <a:xfrm>
          <a:off x="4382091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}</a:t>
          </a:r>
          <a:endParaRPr lang="en-US" sz="1200" kern="1200" dirty="0"/>
        </a:p>
      </dsp:txBody>
      <dsp:txXfrm>
        <a:off x="4390394" y="885334"/>
        <a:ext cx="429833" cy="266883"/>
      </dsp:txXfrm>
    </dsp:sp>
    <dsp:sp modelId="{872A815A-FE59-4F5F-86E8-3C37A8BABE37}">
      <dsp:nvSpPr>
        <dsp:cNvPr id="0" name=""/>
        <dsp:cNvSpPr/>
      </dsp:nvSpPr>
      <dsp:spPr>
        <a:xfrm>
          <a:off x="4332487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5A200-1F77-4795-8BA4-8CF094580327}">
      <dsp:nvSpPr>
        <dsp:cNvPr id="0" name=""/>
        <dsp:cNvSpPr/>
      </dsp:nvSpPr>
      <dsp:spPr>
        <a:xfrm>
          <a:off x="4382091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4390394" y="472005"/>
        <a:ext cx="429833" cy="2668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52939-6A47-4A48-87F2-C05F792AB46C}">
      <dsp:nvSpPr>
        <dsp:cNvPr id="0" name=""/>
        <dsp:cNvSpPr/>
      </dsp:nvSpPr>
      <dsp:spPr>
        <a:xfrm>
          <a:off x="2509524" y="286738"/>
          <a:ext cx="204618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2046182" y="88481"/>
              </a:lnTo>
              <a:lnTo>
                <a:pt x="2046182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6F580-351C-4235-A0E1-7406C5AA5BF5}">
      <dsp:nvSpPr>
        <dsp:cNvPr id="0" name=""/>
        <dsp:cNvSpPr/>
      </dsp:nvSpPr>
      <dsp:spPr>
        <a:xfrm>
          <a:off x="4010058" y="700067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55FA-0887-41E1-B23D-260BD1E0CC41}">
      <dsp:nvSpPr>
        <dsp:cNvPr id="0" name=""/>
        <dsp:cNvSpPr/>
      </dsp:nvSpPr>
      <dsp:spPr>
        <a:xfrm>
          <a:off x="6146932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F7DA4-99AD-498C-9527-35276D29B61E}">
      <dsp:nvSpPr>
        <dsp:cNvPr id="0" name=""/>
        <dsp:cNvSpPr/>
      </dsp:nvSpPr>
      <dsp:spPr>
        <a:xfrm>
          <a:off x="6146932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99D3F-A90E-4DF8-8EB6-00FBF3E9D1C6}">
      <dsp:nvSpPr>
        <dsp:cNvPr id="0" name=""/>
        <dsp:cNvSpPr/>
      </dsp:nvSpPr>
      <dsp:spPr>
        <a:xfrm>
          <a:off x="6146932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9C436-C1E5-49C7-938F-C40412275F2E}">
      <dsp:nvSpPr>
        <dsp:cNvPr id="0" name=""/>
        <dsp:cNvSpPr/>
      </dsp:nvSpPr>
      <dsp:spPr>
        <a:xfrm>
          <a:off x="5647004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C359-3448-4023-A97C-DAF316ED8968}">
      <dsp:nvSpPr>
        <dsp:cNvPr id="0" name=""/>
        <dsp:cNvSpPr/>
      </dsp:nvSpPr>
      <dsp:spPr>
        <a:xfrm>
          <a:off x="5601284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343A9-9F09-4C16-A353-7D14602BC7ED}">
      <dsp:nvSpPr>
        <dsp:cNvPr id="0" name=""/>
        <dsp:cNvSpPr/>
      </dsp:nvSpPr>
      <dsp:spPr>
        <a:xfrm>
          <a:off x="5055635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B9044-4D4C-49AA-881F-D9C9B1105B16}">
      <dsp:nvSpPr>
        <dsp:cNvPr id="0" name=""/>
        <dsp:cNvSpPr/>
      </dsp:nvSpPr>
      <dsp:spPr>
        <a:xfrm>
          <a:off x="5055635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D34CB-C335-4089-AA43-244E17585EE7}">
      <dsp:nvSpPr>
        <dsp:cNvPr id="0" name=""/>
        <dsp:cNvSpPr/>
      </dsp:nvSpPr>
      <dsp:spPr>
        <a:xfrm>
          <a:off x="5055635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83CAF-32FD-4041-8FBC-23CD2AB843CC}">
      <dsp:nvSpPr>
        <dsp:cNvPr id="0" name=""/>
        <dsp:cNvSpPr/>
      </dsp:nvSpPr>
      <dsp:spPr>
        <a:xfrm>
          <a:off x="5055635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2DB59-4145-47F6-AA5E-D131B056C2A2}">
      <dsp:nvSpPr>
        <dsp:cNvPr id="0" name=""/>
        <dsp:cNvSpPr/>
      </dsp:nvSpPr>
      <dsp:spPr>
        <a:xfrm>
          <a:off x="5101355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28B1C-3BA9-4657-A2B6-34636AD92DD3}">
      <dsp:nvSpPr>
        <dsp:cNvPr id="0" name=""/>
        <dsp:cNvSpPr/>
      </dsp:nvSpPr>
      <dsp:spPr>
        <a:xfrm>
          <a:off x="5101355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F5EF5-EDF6-4FDC-BECB-EC4F9FB78051}">
      <dsp:nvSpPr>
        <dsp:cNvPr id="0" name=""/>
        <dsp:cNvSpPr/>
      </dsp:nvSpPr>
      <dsp:spPr>
        <a:xfrm>
          <a:off x="5055635" y="1526724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4C666-EB90-4014-89F6-E9FC8657B89A}">
      <dsp:nvSpPr>
        <dsp:cNvPr id="0" name=""/>
        <dsp:cNvSpPr/>
      </dsp:nvSpPr>
      <dsp:spPr>
        <a:xfrm>
          <a:off x="4509987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E18FD-31DC-4B5E-90B2-D655D274F655}">
      <dsp:nvSpPr>
        <dsp:cNvPr id="0" name=""/>
        <dsp:cNvSpPr/>
      </dsp:nvSpPr>
      <dsp:spPr>
        <a:xfrm>
          <a:off x="4555707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0AC6B-DCB3-498C-9CAF-2FB4F46B9E55}">
      <dsp:nvSpPr>
        <dsp:cNvPr id="0" name=""/>
        <dsp:cNvSpPr/>
      </dsp:nvSpPr>
      <dsp:spPr>
        <a:xfrm>
          <a:off x="4010058" y="1113396"/>
          <a:ext cx="1091297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091297" y="88481"/>
              </a:lnTo>
              <a:lnTo>
                <a:pt x="1091297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AF74E-5F77-475D-83B0-5C3FD45A9CAB}">
      <dsp:nvSpPr>
        <dsp:cNvPr id="0" name=""/>
        <dsp:cNvSpPr/>
      </dsp:nvSpPr>
      <dsp:spPr>
        <a:xfrm>
          <a:off x="4509987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71252-BEA2-48F3-9C27-3E44A2994A02}">
      <dsp:nvSpPr>
        <dsp:cNvPr id="0" name=""/>
        <dsp:cNvSpPr/>
      </dsp:nvSpPr>
      <dsp:spPr>
        <a:xfrm>
          <a:off x="4509987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02085-1673-4BCF-AD42-DD3838F2FA9F}">
      <dsp:nvSpPr>
        <dsp:cNvPr id="0" name=""/>
        <dsp:cNvSpPr/>
      </dsp:nvSpPr>
      <dsp:spPr>
        <a:xfrm>
          <a:off x="4509987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FECD8-5D55-4958-B498-DD57F2565C2F}">
      <dsp:nvSpPr>
        <dsp:cNvPr id="0" name=""/>
        <dsp:cNvSpPr/>
      </dsp:nvSpPr>
      <dsp:spPr>
        <a:xfrm>
          <a:off x="4010058" y="2353382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A2CD6-D412-433B-BFD9-402C00831D66}">
      <dsp:nvSpPr>
        <dsp:cNvPr id="0" name=""/>
        <dsp:cNvSpPr/>
      </dsp:nvSpPr>
      <dsp:spPr>
        <a:xfrm>
          <a:off x="3964338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3AD7A-197B-4D03-B31B-C288BC9A8A64}">
      <dsp:nvSpPr>
        <dsp:cNvPr id="0" name=""/>
        <dsp:cNvSpPr/>
      </dsp:nvSpPr>
      <dsp:spPr>
        <a:xfrm>
          <a:off x="3418689" y="4006697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0468B-B379-4F52-AC7A-39FBA51A2872}">
      <dsp:nvSpPr>
        <dsp:cNvPr id="0" name=""/>
        <dsp:cNvSpPr/>
      </dsp:nvSpPr>
      <dsp:spPr>
        <a:xfrm>
          <a:off x="3418689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01AA6-D055-450D-95A8-98A4565CBE93}">
      <dsp:nvSpPr>
        <dsp:cNvPr id="0" name=""/>
        <dsp:cNvSpPr/>
      </dsp:nvSpPr>
      <dsp:spPr>
        <a:xfrm>
          <a:off x="3418689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29D4A-D6B9-4E03-8713-E60A91F2A190}">
      <dsp:nvSpPr>
        <dsp:cNvPr id="0" name=""/>
        <dsp:cNvSpPr/>
      </dsp:nvSpPr>
      <dsp:spPr>
        <a:xfrm>
          <a:off x="3418689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44152-E760-43FD-BB5D-39C5FA87CDEE}">
      <dsp:nvSpPr>
        <dsp:cNvPr id="0" name=""/>
        <dsp:cNvSpPr/>
      </dsp:nvSpPr>
      <dsp:spPr>
        <a:xfrm>
          <a:off x="3464409" y="2353382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85270-80B3-40BC-8A48-9A3C3C2308BE}">
      <dsp:nvSpPr>
        <dsp:cNvPr id="0" name=""/>
        <dsp:cNvSpPr/>
      </dsp:nvSpPr>
      <dsp:spPr>
        <a:xfrm>
          <a:off x="3464409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55C56-331F-4E50-A390-6E75B9FFF46C}">
      <dsp:nvSpPr>
        <dsp:cNvPr id="0" name=""/>
        <dsp:cNvSpPr/>
      </dsp:nvSpPr>
      <dsp:spPr>
        <a:xfrm>
          <a:off x="3418689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AA487-5747-4B68-9F86-E09513F4E8DE}">
      <dsp:nvSpPr>
        <dsp:cNvPr id="0" name=""/>
        <dsp:cNvSpPr/>
      </dsp:nvSpPr>
      <dsp:spPr>
        <a:xfrm>
          <a:off x="2873041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CEFB4-8072-4047-AA8E-004D3B50F9D3}">
      <dsp:nvSpPr>
        <dsp:cNvPr id="0" name=""/>
        <dsp:cNvSpPr/>
      </dsp:nvSpPr>
      <dsp:spPr>
        <a:xfrm>
          <a:off x="2918761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A86F0-176F-4D3A-932A-B482914BE0E5}">
      <dsp:nvSpPr>
        <dsp:cNvPr id="0" name=""/>
        <dsp:cNvSpPr/>
      </dsp:nvSpPr>
      <dsp:spPr>
        <a:xfrm>
          <a:off x="2918761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4A796-42D3-4A7F-877D-2D40071C8D87}">
      <dsp:nvSpPr>
        <dsp:cNvPr id="0" name=""/>
        <dsp:cNvSpPr/>
      </dsp:nvSpPr>
      <dsp:spPr>
        <a:xfrm>
          <a:off x="2327392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E57E0-D691-4ABE-BED0-25EFC935EE5A}">
      <dsp:nvSpPr>
        <dsp:cNvPr id="0" name=""/>
        <dsp:cNvSpPr/>
      </dsp:nvSpPr>
      <dsp:spPr>
        <a:xfrm>
          <a:off x="2373112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D91BF-7F57-417A-95BA-03A6052EC754}">
      <dsp:nvSpPr>
        <dsp:cNvPr id="0" name=""/>
        <dsp:cNvSpPr/>
      </dsp:nvSpPr>
      <dsp:spPr>
        <a:xfrm>
          <a:off x="2918761" y="1113396"/>
          <a:ext cx="1091297" cy="129839"/>
        </a:xfrm>
        <a:custGeom>
          <a:avLst/>
          <a:gdLst/>
          <a:ahLst/>
          <a:cxnLst/>
          <a:rect l="0" t="0" r="0" b="0"/>
          <a:pathLst>
            <a:path>
              <a:moveTo>
                <a:pt x="1091297" y="0"/>
              </a:moveTo>
              <a:lnTo>
                <a:pt x="1091297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5027C-1C03-4664-8C83-8EDD8FB48F28}">
      <dsp:nvSpPr>
        <dsp:cNvPr id="0" name=""/>
        <dsp:cNvSpPr/>
      </dsp:nvSpPr>
      <dsp:spPr>
        <a:xfrm>
          <a:off x="3964338" y="700067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C3489-632F-450E-8419-94D9ECE3D43E}">
      <dsp:nvSpPr>
        <dsp:cNvPr id="0" name=""/>
        <dsp:cNvSpPr/>
      </dsp:nvSpPr>
      <dsp:spPr>
        <a:xfrm>
          <a:off x="3464409" y="700067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80185-4C93-43C1-A51D-15BE97F5FBDF}">
      <dsp:nvSpPr>
        <dsp:cNvPr id="0" name=""/>
        <dsp:cNvSpPr/>
      </dsp:nvSpPr>
      <dsp:spPr>
        <a:xfrm>
          <a:off x="2509524" y="286738"/>
          <a:ext cx="1500533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500533" y="88481"/>
              </a:lnTo>
              <a:lnTo>
                <a:pt x="1500533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D58B2-7DB0-411B-863A-09B1938F2683}">
      <dsp:nvSpPr>
        <dsp:cNvPr id="0" name=""/>
        <dsp:cNvSpPr/>
      </dsp:nvSpPr>
      <dsp:spPr>
        <a:xfrm>
          <a:off x="2509524" y="286738"/>
          <a:ext cx="682060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682060" y="88481"/>
              </a:lnTo>
              <a:lnTo>
                <a:pt x="68206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4354C-4176-41C2-B2E7-06D162E2AC5E}">
      <dsp:nvSpPr>
        <dsp:cNvPr id="0" name=""/>
        <dsp:cNvSpPr/>
      </dsp:nvSpPr>
      <dsp:spPr>
        <a:xfrm>
          <a:off x="2509524" y="286738"/>
          <a:ext cx="13641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36412" y="88481"/>
              </a:lnTo>
              <a:lnTo>
                <a:pt x="136412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882BA-A9F8-4EAE-B087-49D7BBD9485E}">
      <dsp:nvSpPr>
        <dsp:cNvPr id="0" name=""/>
        <dsp:cNvSpPr/>
      </dsp:nvSpPr>
      <dsp:spPr>
        <a:xfrm>
          <a:off x="2100288" y="700067"/>
          <a:ext cx="81847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818472" y="88481"/>
              </a:lnTo>
              <a:lnTo>
                <a:pt x="818472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B4B85-3ED7-42E9-804F-8AD344DAC54B}">
      <dsp:nvSpPr>
        <dsp:cNvPr id="0" name=""/>
        <dsp:cNvSpPr/>
      </dsp:nvSpPr>
      <dsp:spPr>
        <a:xfrm>
          <a:off x="2327392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B7CC8-9CCF-477E-BB6E-69F181E04F0D}">
      <dsp:nvSpPr>
        <dsp:cNvPr id="0" name=""/>
        <dsp:cNvSpPr/>
      </dsp:nvSpPr>
      <dsp:spPr>
        <a:xfrm>
          <a:off x="2100288" y="700067"/>
          <a:ext cx="272824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272824" y="88481"/>
              </a:lnTo>
              <a:lnTo>
                <a:pt x="272824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107DE-8ACE-4B44-930D-97DBF851B683}">
      <dsp:nvSpPr>
        <dsp:cNvPr id="0" name=""/>
        <dsp:cNvSpPr/>
      </dsp:nvSpPr>
      <dsp:spPr>
        <a:xfrm>
          <a:off x="1781744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5F1DC-37A9-409B-BC5B-1FA622BF13CE}">
      <dsp:nvSpPr>
        <dsp:cNvPr id="0" name=""/>
        <dsp:cNvSpPr/>
      </dsp:nvSpPr>
      <dsp:spPr>
        <a:xfrm>
          <a:off x="1827464" y="700067"/>
          <a:ext cx="272824" cy="129839"/>
        </a:xfrm>
        <a:custGeom>
          <a:avLst/>
          <a:gdLst/>
          <a:ahLst/>
          <a:cxnLst/>
          <a:rect l="0" t="0" r="0" b="0"/>
          <a:pathLst>
            <a:path>
              <a:moveTo>
                <a:pt x="272824" y="0"/>
              </a:moveTo>
              <a:lnTo>
                <a:pt x="272824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31A59-A9EE-4C49-B73D-2F776A5A336E}">
      <dsp:nvSpPr>
        <dsp:cNvPr id="0" name=""/>
        <dsp:cNvSpPr/>
      </dsp:nvSpPr>
      <dsp:spPr>
        <a:xfrm>
          <a:off x="1236095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162B8-4599-4113-8F30-AC01553D1161}">
      <dsp:nvSpPr>
        <dsp:cNvPr id="0" name=""/>
        <dsp:cNvSpPr/>
      </dsp:nvSpPr>
      <dsp:spPr>
        <a:xfrm>
          <a:off x="1281815" y="700067"/>
          <a:ext cx="818472" cy="129839"/>
        </a:xfrm>
        <a:custGeom>
          <a:avLst/>
          <a:gdLst/>
          <a:ahLst/>
          <a:cxnLst/>
          <a:rect l="0" t="0" r="0" b="0"/>
          <a:pathLst>
            <a:path>
              <a:moveTo>
                <a:pt x="818472" y="0"/>
              </a:moveTo>
              <a:lnTo>
                <a:pt x="818472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A590-83E6-49EB-8294-168C6F34200E}">
      <dsp:nvSpPr>
        <dsp:cNvPr id="0" name=""/>
        <dsp:cNvSpPr/>
      </dsp:nvSpPr>
      <dsp:spPr>
        <a:xfrm>
          <a:off x="2100288" y="286738"/>
          <a:ext cx="409236" cy="129839"/>
        </a:xfrm>
        <a:custGeom>
          <a:avLst/>
          <a:gdLst/>
          <a:ahLst/>
          <a:cxnLst/>
          <a:rect l="0" t="0" r="0" b="0"/>
          <a:pathLst>
            <a:path>
              <a:moveTo>
                <a:pt x="409236" y="0"/>
              </a:moveTo>
              <a:lnTo>
                <a:pt x="409236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48F14-D474-48E8-B12C-240ACCC97B3C}">
      <dsp:nvSpPr>
        <dsp:cNvPr id="0" name=""/>
        <dsp:cNvSpPr/>
      </dsp:nvSpPr>
      <dsp:spPr>
        <a:xfrm>
          <a:off x="1554639" y="286738"/>
          <a:ext cx="954884" cy="129839"/>
        </a:xfrm>
        <a:custGeom>
          <a:avLst/>
          <a:gdLst/>
          <a:ahLst/>
          <a:cxnLst/>
          <a:rect l="0" t="0" r="0" b="0"/>
          <a:pathLst>
            <a:path>
              <a:moveTo>
                <a:pt x="954884" y="0"/>
              </a:moveTo>
              <a:lnTo>
                <a:pt x="954884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2979D-7F8C-414F-A906-3B129E80DBF3}">
      <dsp:nvSpPr>
        <dsp:cNvPr id="0" name=""/>
        <dsp:cNvSpPr/>
      </dsp:nvSpPr>
      <dsp:spPr>
        <a:xfrm>
          <a:off x="1008991" y="286738"/>
          <a:ext cx="1500533" cy="129839"/>
        </a:xfrm>
        <a:custGeom>
          <a:avLst/>
          <a:gdLst/>
          <a:ahLst/>
          <a:cxnLst/>
          <a:rect l="0" t="0" r="0" b="0"/>
          <a:pathLst>
            <a:path>
              <a:moveTo>
                <a:pt x="1500533" y="0"/>
              </a:moveTo>
              <a:lnTo>
                <a:pt x="1500533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B8041-3B88-4077-976F-622E14286A28}">
      <dsp:nvSpPr>
        <dsp:cNvPr id="0" name=""/>
        <dsp:cNvSpPr/>
      </dsp:nvSpPr>
      <dsp:spPr>
        <a:xfrm>
          <a:off x="463342" y="286738"/>
          <a:ext cx="2046182" cy="129839"/>
        </a:xfrm>
        <a:custGeom>
          <a:avLst/>
          <a:gdLst/>
          <a:ahLst/>
          <a:cxnLst/>
          <a:rect l="0" t="0" r="0" b="0"/>
          <a:pathLst>
            <a:path>
              <a:moveTo>
                <a:pt x="2046182" y="0"/>
              </a:moveTo>
              <a:lnTo>
                <a:pt x="2046182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6CADA-C013-4177-898E-BB3951475067}">
      <dsp:nvSpPr>
        <dsp:cNvPr id="0" name=""/>
        <dsp:cNvSpPr/>
      </dsp:nvSpPr>
      <dsp:spPr>
        <a:xfrm>
          <a:off x="2286305" y="324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85A5B-688C-4504-B0F1-79E1D4E116DE}">
      <dsp:nvSpPr>
        <dsp:cNvPr id="0" name=""/>
        <dsp:cNvSpPr/>
      </dsp:nvSpPr>
      <dsp:spPr>
        <a:xfrm>
          <a:off x="2335909" y="5037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2344212" y="58676"/>
        <a:ext cx="429833" cy="266883"/>
      </dsp:txXfrm>
    </dsp:sp>
    <dsp:sp modelId="{68B44404-675B-4969-B19E-994CABF5BF1E}">
      <dsp:nvSpPr>
        <dsp:cNvPr id="0" name=""/>
        <dsp:cNvSpPr/>
      </dsp:nvSpPr>
      <dsp:spPr>
        <a:xfrm>
          <a:off x="240123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2E683-BA8D-4B5E-9F8F-307772777F7C}">
      <dsp:nvSpPr>
        <dsp:cNvPr id="0" name=""/>
        <dsp:cNvSpPr/>
      </dsp:nvSpPr>
      <dsp:spPr>
        <a:xfrm>
          <a:off x="289727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while</a:t>
          </a:r>
          <a:endParaRPr lang="en-US" sz="1200" kern="1200" dirty="0"/>
        </a:p>
      </dsp:txBody>
      <dsp:txXfrm>
        <a:off x="298030" y="472005"/>
        <a:ext cx="429833" cy="266883"/>
      </dsp:txXfrm>
    </dsp:sp>
    <dsp:sp modelId="{1CE40CDB-1631-4BBA-B573-032030B6BDC0}">
      <dsp:nvSpPr>
        <dsp:cNvPr id="0" name=""/>
        <dsp:cNvSpPr/>
      </dsp:nvSpPr>
      <dsp:spPr>
        <a:xfrm>
          <a:off x="785771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1FC3A-964A-4DA9-A5AD-B26E0B83BEFF}">
      <dsp:nvSpPr>
        <dsp:cNvPr id="0" name=""/>
        <dsp:cNvSpPr/>
      </dsp:nvSpPr>
      <dsp:spPr>
        <a:xfrm>
          <a:off x="835375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843678" y="472005"/>
        <a:ext cx="429833" cy="266883"/>
      </dsp:txXfrm>
    </dsp:sp>
    <dsp:sp modelId="{9E1B2AB0-A850-43DC-9DA4-9FD04E0DC2FF}">
      <dsp:nvSpPr>
        <dsp:cNvPr id="0" name=""/>
        <dsp:cNvSpPr/>
      </dsp:nvSpPr>
      <dsp:spPr>
        <a:xfrm>
          <a:off x="1331420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5541A-E6C0-400F-A540-1EEC7B0DC030}">
      <dsp:nvSpPr>
        <dsp:cNvPr id="0" name=""/>
        <dsp:cNvSpPr/>
      </dsp:nvSpPr>
      <dsp:spPr>
        <a:xfrm>
          <a:off x="1381024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</a:t>
          </a:r>
          <a:endParaRPr lang="en-US" sz="1200" kern="1200" dirty="0"/>
        </a:p>
      </dsp:txBody>
      <dsp:txXfrm>
        <a:off x="1389327" y="472005"/>
        <a:ext cx="429833" cy="266883"/>
      </dsp:txXfrm>
    </dsp:sp>
    <dsp:sp modelId="{8BF60AB8-402B-4586-AB6C-421890D8EA3B}">
      <dsp:nvSpPr>
        <dsp:cNvPr id="0" name=""/>
        <dsp:cNvSpPr/>
      </dsp:nvSpPr>
      <dsp:spPr>
        <a:xfrm>
          <a:off x="1877068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BEE5C-38A3-4617-85EA-1ECBF8698A0A}">
      <dsp:nvSpPr>
        <dsp:cNvPr id="0" name=""/>
        <dsp:cNvSpPr/>
      </dsp:nvSpPr>
      <dsp:spPr>
        <a:xfrm>
          <a:off x="1926673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</a:t>
          </a:r>
          <a:endParaRPr lang="en-US" sz="1200" kern="1200" dirty="0"/>
        </a:p>
      </dsp:txBody>
      <dsp:txXfrm>
        <a:off x="1934976" y="472005"/>
        <a:ext cx="429833" cy="266883"/>
      </dsp:txXfrm>
    </dsp:sp>
    <dsp:sp modelId="{9F8DD874-9A2F-4164-B1FF-2199F610B008}">
      <dsp:nvSpPr>
        <dsp:cNvPr id="0" name=""/>
        <dsp:cNvSpPr/>
      </dsp:nvSpPr>
      <dsp:spPr>
        <a:xfrm>
          <a:off x="1058595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4797-27B0-4DED-A44F-745C5DDDFC39}">
      <dsp:nvSpPr>
        <dsp:cNvPr id="0" name=""/>
        <dsp:cNvSpPr/>
      </dsp:nvSpPr>
      <dsp:spPr>
        <a:xfrm>
          <a:off x="1108200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1116503" y="885334"/>
        <a:ext cx="429833" cy="266883"/>
      </dsp:txXfrm>
    </dsp:sp>
    <dsp:sp modelId="{7BD8B75B-ABD3-4CB1-BD2C-CF07F17A5100}">
      <dsp:nvSpPr>
        <dsp:cNvPr id="0" name=""/>
        <dsp:cNvSpPr/>
      </dsp:nvSpPr>
      <dsp:spPr>
        <a:xfrm>
          <a:off x="1058595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E1027-E8DA-440C-8188-E6C8B96F1629}">
      <dsp:nvSpPr>
        <dsp:cNvPr id="0" name=""/>
        <dsp:cNvSpPr/>
      </dsp:nvSpPr>
      <dsp:spPr>
        <a:xfrm>
          <a:off x="1108200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1116503" y="1298662"/>
        <a:ext cx="429833" cy="266883"/>
      </dsp:txXfrm>
    </dsp:sp>
    <dsp:sp modelId="{DCC5CA60-82BB-4481-AA5E-9D6F3C582118}">
      <dsp:nvSpPr>
        <dsp:cNvPr id="0" name=""/>
        <dsp:cNvSpPr/>
      </dsp:nvSpPr>
      <dsp:spPr>
        <a:xfrm>
          <a:off x="1604244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3B66F-C851-470E-BB3B-41D511FA3B3D}">
      <dsp:nvSpPr>
        <dsp:cNvPr id="0" name=""/>
        <dsp:cNvSpPr/>
      </dsp:nvSpPr>
      <dsp:spPr>
        <a:xfrm>
          <a:off x="1653848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ro</a:t>
          </a:r>
          <a:endParaRPr lang="en-US" sz="1200" kern="1200" dirty="0"/>
        </a:p>
      </dsp:txBody>
      <dsp:txXfrm>
        <a:off x="1662151" y="885334"/>
        <a:ext cx="429833" cy="266883"/>
      </dsp:txXfrm>
    </dsp:sp>
    <dsp:sp modelId="{C49AD3E6-69C3-42C8-A844-E5096BD7A9A2}">
      <dsp:nvSpPr>
        <dsp:cNvPr id="0" name=""/>
        <dsp:cNvSpPr/>
      </dsp:nvSpPr>
      <dsp:spPr>
        <a:xfrm>
          <a:off x="1604244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2C402-17EA-471F-8EBA-7184866F12A6}">
      <dsp:nvSpPr>
        <dsp:cNvPr id="0" name=""/>
        <dsp:cNvSpPr/>
      </dsp:nvSpPr>
      <dsp:spPr>
        <a:xfrm>
          <a:off x="1653848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&lt;=</a:t>
          </a:r>
          <a:endParaRPr lang="en-US" sz="1200" kern="1200" dirty="0"/>
        </a:p>
      </dsp:txBody>
      <dsp:txXfrm>
        <a:off x="1662151" y="1298662"/>
        <a:ext cx="429833" cy="266883"/>
      </dsp:txXfrm>
    </dsp:sp>
    <dsp:sp modelId="{EBEBBA12-F768-4B3D-8E36-E523F9C32EAD}">
      <dsp:nvSpPr>
        <dsp:cNvPr id="0" name=""/>
        <dsp:cNvSpPr/>
      </dsp:nvSpPr>
      <dsp:spPr>
        <a:xfrm>
          <a:off x="2149892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6070B-7B9F-4E2E-B4F7-7C79F80A4F03}">
      <dsp:nvSpPr>
        <dsp:cNvPr id="0" name=""/>
        <dsp:cNvSpPr/>
      </dsp:nvSpPr>
      <dsp:spPr>
        <a:xfrm>
          <a:off x="2199497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2207800" y="885334"/>
        <a:ext cx="429833" cy="266883"/>
      </dsp:txXfrm>
    </dsp:sp>
    <dsp:sp modelId="{70EFC692-CCD4-405D-AD0C-5080F79F4276}">
      <dsp:nvSpPr>
        <dsp:cNvPr id="0" name=""/>
        <dsp:cNvSpPr/>
      </dsp:nvSpPr>
      <dsp:spPr>
        <a:xfrm>
          <a:off x="2149892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86A27-5439-428D-8F3A-9BD604102092}">
      <dsp:nvSpPr>
        <dsp:cNvPr id="0" name=""/>
        <dsp:cNvSpPr/>
      </dsp:nvSpPr>
      <dsp:spPr>
        <a:xfrm>
          <a:off x="2199497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</a:t>
          </a:r>
          <a:endParaRPr lang="en-US" sz="1200" kern="1200" dirty="0"/>
        </a:p>
      </dsp:txBody>
      <dsp:txXfrm>
        <a:off x="2207800" y="1298662"/>
        <a:ext cx="429833" cy="266883"/>
      </dsp:txXfrm>
    </dsp:sp>
    <dsp:sp modelId="{C24D9A78-1326-4B95-820F-AAE402B72455}">
      <dsp:nvSpPr>
        <dsp:cNvPr id="0" name=""/>
        <dsp:cNvSpPr/>
      </dsp:nvSpPr>
      <dsp:spPr>
        <a:xfrm>
          <a:off x="2695541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A9FF0-EE0C-4A59-AB15-075F9337EFC6}">
      <dsp:nvSpPr>
        <dsp:cNvPr id="0" name=""/>
        <dsp:cNvSpPr/>
      </dsp:nvSpPr>
      <dsp:spPr>
        <a:xfrm>
          <a:off x="2745145" y="877031"/>
          <a:ext cx="446439" cy="2834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2753448" y="885334"/>
        <a:ext cx="429833" cy="266883"/>
      </dsp:txXfrm>
    </dsp:sp>
    <dsp:sp modelId="{302D01DB-FAF8-4C94-88AE-853A34A931C8}">
      <dsp:nvSpPr>
        <dsp:cNvPr id="0" name=""/>
        <dsp:cNvSpPr/>
      </dsp:nvSpPr>
      <dsp:spPr>
        <a:xfrm>
          <a:off x="2422717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B4A5D-2ADE-4E26-9788-72669908F8DD}">
      <dsp:nvSpPr>
        <dsp:cNvPr id="0" name=""/>
        <dsp:cNvSpPr/>
      </dsp:nvSpPr>
      <dsp:spPr>
        <a:xfrm>
          <a:off x="2472321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480624" y="472005"/>
        <a:ext cx="429833" cy="266883"/>
      </dsp:txXfrm>
    </dsp:sp>
    <dsp:sp modelId="{FD1E69CA-5BFD-4C05-84CD-6C2B8AF25E67}">
      <dsp:nvSpPr>
        <dsp:cNvPr id="0" name=""/>
        <dsp:cNvSpPr/>
      </dsp:nvSpPr>
      <dsp:spPr>
        <a:xfrm>
          <a:off x="2968365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49950-83D4-4E49-9355-2A5B911B546B}">
      <dsp:nvSpPr>
        <dsp:cNvPr id="0" name=""/>
        <dsp:cNvSpPr/>
      </dsp:nvSpPr>
      <dsp:spPr>
        <a:xfrm>
          <a:off x="3017970" y="463702"/>
          <a:ext cx="446439" cy="283489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3026273" y="472005"/>
        <a:ext cx="429833" cy="266883"/>
      </dsp:txXfrm>
    </dsp:sp>
    <dsp:sp modelId="{C09220B7-3F73-4EC0-84B9-7064B95BD2BF}">
      <dsp:nvSpPr>
        <dsp:cNvPr id="0" name=""/>
        <dsp:cNvSpPr/>
      </dsp:nvSpPr>
      <dsp:spPr>
        <a:xfrm>
          <a:off x="3786838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5C886-B6A3-47E2-BA6E-032505B28436}">
      <dsp:nvSpPr>
        <dsp:cNvPr id="0" name=""/>
        <dsp:cNvSpPr/>
      </dsp:nvSpPr>
      <dsp:spPr>
        <a:xfrm>
          <a:off x="3836443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3844746" y="472005"/>
        <a:ext cx="429833" cy="266883"/>
      </dsp:txXfrm>
    </dsp:sp>
    <dsp:sp modelId="{7464812E-6137-43E7-94F3-DB88353D123F}">
      <dsp:nvSpPr>
        <dsp:cNvPr id="0" name=""/>
        <dsp:cNvSpPr/>
      </dsp:nvSpPr>
      <dsp:spPr>
        <a:xfrm>
          <a:off x="3241190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B7A92-8E4F-4165-90FD-2D573C4D4630}">
      <dsp:nvSpPr>
        <dsp:cNvPr id="0" name=""/>
        <dsp:cNvSpPr/>
      </dsp:nvSpPr>
      <dsp:spPr>
        <a:xfrm>
          <a:off x="3290794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{</a:t>
          </a:r>
          <a:endParaRPr lang="en-US" sz="1200" kern="1200" dirty="0"/>
        </a:p>
      </dsp:txBody>
      <dsp:txXfrm>
        <a:off x="3299097" y="885334"/>
        <a:ext cx="429833" cy="266883"/>
      </dsp:txXfrm>
    </dsp:sp>
    <dsp:sp modelId="{58B37F9B-E952-4435-9119-AF9B7EE66F8D}">
      <dsp:nvSpPr>
        <dsp:cNvPr id="0" name=""/>
        <dsp:cNvSpPr/>
      </dsp:nvSpPr>
      <dsp:spPr>
        <a:xfrm>
          <a:off x="3786838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D88AF-E090-47E3-960C-DF7201099FD8}">
      <dsp:nvSpPr>
        <dsp:cNvPr id="0" name=""/>
        <dsp:cNvSpPr/>
      </dsp:nvSpPr>
      <dsp:spPr>
        <a:xfrm>
          <a:off x="3836443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3844746" y="885334"/>
        <a:ext cx="429833" cy="266883"/>
      </dsp:txXfrm>
    </dsp:sp>
    <dsp:sp modelId="{A1482D33-ADA3-46FB-9F8C-869152189C2C}">
      <dsp:nvSpPr>
        <dsp:cNvPr id="0" name=""/>
        <dsp:cNvSpPr/>
      </dsp:nvSpPr>
      <dsp:spPr>
        <a:xfrm>
          <a:off x="2695541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91564-3211-4A04-A649-D397424BB649}">
      <dsp:nvSpPr>
        <dsp:cNvPr id="0" name=""/>
        <dsp:cNvSpPr/>
      </dsp:nvSpPr>
      <dsp:spPr>
        <a:xfrm>
          <a:off x="2745145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2753448" y="1298662"/>
        <a:ext cx="429833" cy="266883"/>
      </dsp:txXfrm>
    </dsp:sp>
    <dsp:sp modelId="{4803D0F9-7962-4E46-B18A-4E65E46B14B1}">
      <dsp:nvSpPr>
        <dsp:cNvPr id="0" name=""/>
        <dsp:cNvSpPr/>
      </dsp:nvSpPr>
      <dsp:spPr>
        <a:xfrm>
          <a:off x="2149892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E721E-3281-48DA-B90D-01CB6048A6D1}">
      <dsp:nvSpPr>
        <dsp:cNvPr id="0" name=""/>
        <dsp:cNvSpPr/>
      </dsp:nvSpPr>
      <dsp:spPr>
        <a:xfrm>
          <a:off x="2199497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2207800" y="1711991"/>
        <a:ext cx="429833" cy="266883"/>
      </dsp:txXfrm>
    </dsp:sp>
    <dsp:sp modelId="{790F543D-1A37-4D5F-A7F7-B78215F2E5C3}">
      <dsp:nvSpPr>
        <dsp:cNvPr id="0" name=""/>
        <dsp:cNvSpPr/>
      </dsp:nvSpPr>
      <dsp:spPr>
        <a:xfrm>
          <a:off x="2149892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C8A2E-A038-4C89-AB94-B30988B2AD08}">
      <dsp:nvSpPr>
        <dsp:cNvPr id="0" name=""/>
        <dsp:cNvSpPr/>
      </dsp:nvSpPr>
      <dsp:spPr>
        <a:xfrm>
          <a:off x="2199497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^</a:t>
          </a:r>
          <a:endParaRPr lang="en-US" sz="1200" kern="1200" dirty="0"/>
        </a:p>
      </dsp:txBody>
      <dsp:txXfrm>
        <a:off x="2207800" y="2125320"/>
        <a:ext cx="429833" cy="266883"/>
      </dsp:txXfrm>
    </dsp:sp>
    <dsp:sp modelId="{2F51B4AF-25F9-4250-95C3-69243842DC16}">
      <dsp:nvSpPr>
        <dsp:cNvPr id="0" name=""/>
        <dsp:cNvSpPr/>
      </dsp:nvSpPr>
      <dsp:spPr>
        <a:xfrm>
          <a:off x="3241190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7E28F-670D-431A-B987-388D878A4B36}">
      <dsp:nvSpPr>
        <dsp:cNvPr id="0" name=""/>
        <dsp:cNvSpPr/>
      </dsp:nvSpPr>
      <dsp:spPr>
        <a:xfrm>
          <a:off x="3290794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3299097" y="1711991"/>
        <a:ext cx="429833" cy="266883"/>
      </dsp:txXfrm>
    </dsp:sp>
    <dsp:sp modelId="{B766D5FD-C068-4A91-A5B6-741DEB420ADB}">
      <dsp:nvSpPr>
        <dsp:cNvPr id="0" name=""/>
        <dsp:cNvSpPr/>
      </dsp:nvSpPr>
      <dsp:spPr>
        <a:xfrm>
          <a:off x="2695541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9D132-0865-424D-BB2B-A6EFA012F825}">
      <dsp:nvSpPr>
        <dsp:cNvPr id="0" name=""/>
        <dsp:cNvSpPr/>
      </dsp:nvSpPr>
      <dsp:spPr>
        <a:xfrm>
          <a:off x="2745145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2753448" y="2125320"/>
        <a:ext cx="429833" cy="266883"/>
      </dsp:txXfrm>
    </dsp:sp>
    <dsp:sp modelId="{193941F3-4244-4A3C-9E58-C37943DA6810}">
      <dsp:nvSpPr>
        <dsp:cNvPr id="0" name=""/>
        <dsp:cNvSpPr/>
      </dsp:nvSpPr>
      <dsp:spPr>
        <a:xfrm>
          <a:off x="2695541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168F6-4A64-48FD-909F-83070BF80091}">
      <dsp:nvSpPr>
        <dsp:cNvPr id="0" name=""/>
        <dsp:cNvSpPr/>
      </dsp:nvSpPr>
      <dsp:spPr>
        <a:xfrm>
          <a:off x="2745145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sum</a:t>
          </a:r>
          <a:endParaRPr lang="en-US" sz="1200" kern="1200" dirty="0"/>
        </a:p>
      </dsp:txBody>
      <dsp:txXfrm>
        <a:off x="2753448" y="2538649"/>
        <a:ext cx="429833" cy="266883"/>
      </dsp:txXfrm>
    </dsp:sp>
    <dsp:sp modelId="{84D703AA-F3FD-4466-923D-CB9EAA1AB6D4}">
      <dsp:nvSpPr>
        <dsp:cNvPr id="0" name=""/>
        <dsp:cNvSpPr/>
      </dsp:nvSpPr>
      <dsp:spPr>
        <a:xfrm>
          <a:off x="3241190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59479-43AB-427C-A44E-E3CC6AD32D64}">
      <dsp:nvSpPr>
        <dsp:cNvPr id="0" name=""/>
        <dsp:cNvSpPr/>
      </dsp:nvSpPr>
      <dsp:spPr>
        <a:xfrm>
          <a:off x="3290794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=</a:t>
          </a:r>
          <a:endParaRPr lang="en-US" sz="1200" kern="1200" dirty="0"/>
        </a:p>
      </dsp:txBody>
      <dsp:txXfrm>
        <a:off x="3299097" y="2125320"/>
        <a:ext cx="429833" cy="266883"/>
      </dsp:txXfrm>
    </dsp:sp>
    <dsp:sp modelId="{AE4C4BF2-BF32-46FE-B28A-7BA56E7B8FC8}">
      <dsp:nvSpPr>
        <dsp:cNvPr id="0" name=""/>
        <dsp:cNvSpPr/>
      </dsp:nvSpPr>
      <dsp:spPr>
        <a:xfrm>
          <a:off x="3786838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56A7-ABD9-4D84-88DC-2118C0C2B0D1}">
      <dsp:nvSpPr>
        <dsp:cNvPr id="0" name=""/>
        <dsp:cNvSpPr/>
      </dsp:nvSpPr>
      <dsp:spPr>
        <a:xfrm>
          <a:off x="3836443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3844746" y="2125320"/>
        <a:ext cx="429833" cy="266883"/>
      </dsp:txXfrm>
    </dsp:sp>
    <dsp:sp modelId="{308DC787-5B32-44DA-8C0F-1A105832CDC9}">
      <dsp:nvSpPr>
        <dsp:cNvPr id="0" name=""/>
        <dsp:cNvSpPr/>
      </dsp:nvSpPr>
      <dsp:spPr>
        <a:xfrm>
          <a:off x="3241190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9FB4E-D6C4-4C64-81CF-EE1EEBFB7D8D}">
      <dsp:nvSpPr>
        <dsp:cNvPr id="0" name=""/>
        <dsp:cNvSpPr/>
      </dsp:nvSpPr>
      <dsp:spPr>
        <a:xfrm>
          <a:off x="3290794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3299097" y="2538649"/>
        <a:ext cx="429833" cy="266883"/>
      </dsp:txXfrm>
    </dsp:sp>
    <dsp:sp modelId="{FD30014F-2B36-4DC0-81C5-EC97581239AE}">
      <dsp:nvSpPr>
        <dsp:cNvPr id="0" name=""/>
        <dsp:cNvSpPr/>
      </dsp:nvSpPr>
      <dsp:spPr>
        <a:xfrm>
          <a:off x="3241190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3E30F-32FF-4A3C-9C38-150287953C65}">
      <dsp:nvSpPr>
        <dsp:cNvPr id="0" name=""/>
        <dsp:cNvSpPr/>
      </dsp:nvSpPr>
      <dsp:spPr>
        <a:xfrm>
          <a:off x="3290794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3299097" y="2951978"/>
        <a:ext cx="429833" cy="266883"/>
      </dsp:txXfrm>
    </dsp:sp>
    <dsp:sp modelId="{085D2DC0-2BF1-4A63-B0CA-511D0481E521}">
      <dsp:nvSpPr>
        <dsp:cNvPr id="0" name=""/>
        <dsp:cNvSpPr/>
      </dsp:nvSpPr>
      <dsp:spPr>
        <a:xfrm>
          <a:off x="3241190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3F16E-CD1D-406F-AE1B-A345BF86F851}">
      <dsp:nvSpPr>
        <dsp:cNvPr id="0" name=""/>
        <dsp:cNvSpPr/>
      </dsp:nvSpPr>
      <dsp:spPr>
        <a:xfrm>
          <a:off x="3290794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3299097" y="3365306"/>
        <a:ext cx="429833" cy="266883"/>
      </dsp:txXfrm>
    </dsp:sp>
    <dsp:sp modelId="{CB7F2D8F-D215-4E37-82C4-CA87A4727124}">
      <dsp:nvSpPr>
        <dsp:cNvPr id="0" name=""/>
        <dsp:cNvSpPr/>
      </dsp:nvSpPr>
      <dsp:spPr>
        <a:xfrm>
          <a:off x="3241190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D4146-C993-40CA-91D6-3BC1422E7522}">
      <dsp:nvSpPr>
        <dsp:cNvPr id="0" name=""/>
        <dsp:cNvSpPr/>
      </dsp:nvSpPr>
      <dsp:spPr>
        <a:xfrm>
          <a:off x="3290794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3299097" y="3778635"/>
        <a:ext cx="429833" cy="266883"/>
      </dsp:txXfrm>
    </dsp:sp>
    <dsp:sp modelId="{DBA7C69D-4EA6-4CD3-9D50-1F81163335BD}">
      <dsp:nvSpPr>
        <dsp:cNvPr id="0" name=""/>
        <dsp:cNvSpPr/>
      </dsp:nvSpPr>
      <dsp:spPr>
        <a:xfrm>
          <a:off x="3241190" y="4136537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E0889-CA2C-49AA-B351-6F139F82CA84}">
      <dsp:nvSpPr>
        <dsp:cNvPr id="0" name=""/>
        <dsp:cNvSpPr/>
      </dsp:nvSpPr>
      <dsp:spPr>
        <a:xfrm>
          <a:off x="3290794" y="418366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sum</a:t>
          </a:r>
          <a:endParaRPr lang="en-US" sz="1200" kern="1200" dirty="0"/>
        </a:p>
      </dsp:txBody>
      <dsp:txXfrm>
        <a:off x="3299097" y="4191964"/>
        <a:ext cx="429833" cy="266883"/>
      </dsp:txXfrm>
    </dsp:sp>
    <dsp:sp modelId="{3C17CC4E-3F6D-455E-9367-A290AEDBCE28}">
      <dsp:nvSpPr>
        <dsp:cNvPr id="0" name=""/>
        <dsp:cNvSpPr/>
      </dsp:nvSpPr>
      <dsp:spPr>
        <a:xfrm>
          <a:off x="3786838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BAAB1-FB0E-42C0-A2C8-A0B430431735}">
      <dsp:nvSpPr>
        <dsp:cNvPr id="0" name=""/>
        <dsp:cNvSpPr/>
      </dsp:nvSpPr>
      <dsp:spPr>
        <a:xfrm>
          <a:off x="3836443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+</a:t>
          </a:r>
          <a:endParaRPr lang="en-US" sz="1200" kern="1200" dirty="0"/>
        </a:p>
      </dsp:txBody>
      <dsp:txXfrm>
        <a:off x="3844746" y="2538649"/>
        <a:ext cx="429833" cy="266883"/>
      </dsp:txXfrm>
    </dsp:sp>
    <dsp:sp modelId="{F0BBD362-F21E-4C1F-AACC-A4A26E60B513}">
      <dsp:nvSpPr>
        <dsp:cNvPr id="0" name=""/>
        <dsp:cNvSpPr/>
      </dsp:nvSpPr>
      <dsp:spPr>
        <a:xfrm>
          <a:off x="4332487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5767D-E519-45DF-B8D7-ED6B48AA52B8}">
      <dsp:nvSpPr>
        <dsp:cNvPr id="0" name=""/>
        <dsp:cNvSpPr/>
      </dsp:nvSpPr>
      <dsp:spPr>
        <a:xfrm>
          <a:off x="4382091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4390394" y="2538649"/>
        <a:ext cx="429833" cy="266883"/>
      </dsp:txXfrm>
    </dsp:sp>
    <dsp:sp modelId="{81D3A939-4C1F-46DD-8EDE-D64528281C7B}">
      <dsp:nvSpPr>
        <dsp:cNvPr id="0" name=""/>
        <dsp:cNvSpPr/>
      </dsp:nvSpPr>
      <dsp:spPr>
        <a:xfrm>
          <a:off x="4332487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C6F80-B99D-4889-8F1E-ED21DFBA6CF5}">
      <dsp:nvSpPr>
        <dsp:cNvPr id="0" name=""/>
        <dsp:cNvSpPr/>
      </dsp:nvSpPr>
      <dsp:spPr>
        <a:xfrm>
          <a:off x="4382091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4390394" y="2951978"/>
        <a:ext cx="429833" cy="266883"/>
      </dsp:txXfrm>
    </dsp:sp>
    <dsp:sp modelId="{A9AF11E7-3331-4AC1-A04F-0297090AE14D}">
      <dsp:nvSpPr>
        <dsp:cNvPr id="0" name=""/>
        <dsp:cNvSpPr/>
      </dsp:nvSpPr>
      <dsp:spPr>
        <a:xfrm>
          <a:off x="4332487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450A5-E268-49D8-B172-3F7E1EF54483}">
      <dsp:nvSpPr>
        <dsp:cNvPr id="0" name=""/>
        <dsp:cNvSpPr/>
      </dsp:nvSpPr>
      <dsp:spPr>
        <a:xfrm>
          <a:off x="4382091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390394" y="3365306"/>
        <a:ext cx="429833" cy="266883"/>
      </dsp:txXfrm>
    </dsp:sp>
    <dsp:sp modelId="{AA688CD5-08AC-4647-9203-3C98F559320C}">
      <dsp:nvSpPr>
        <dsp:cNvPr id="0" name=""/>
        <dsp:cNvSpPr/>
      </dsp:nvSpPr>
      <dsp:spPr>
        <a:xfrm>
          <a:off x="4332487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80737-6572-4DE6-86F2-2F98EF9E0099}">
      <dsp:nvSpPr>
        <dsp:cNvPr id="0" name=""/>
        <dsp:cNvSpPr/>
      </dsp:nvSpPr>
      <dsp:spPr>
        <a:xfrm>
          <a:off x="4382091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390394" y="3778635"/>
        <a:ext cx="429833" cy="266883"/>
      </dsp:txXfrm>
    </dsp:sp>
    <dsp:sp modelId="{1105DA58-2AEB-43B2-B09F-00DB028B73E1}">
      <dsp:nvSpPr>
        <dsp:cNvPr id="0" name=""/>
        <dsp:cNvSpPr/>
      </dsp:nvSpPr>
      <dsp:spPr>
        <a:xfrm>
          <a:off x="4878135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A54CF-C809-468C-A1B1-82822F99BE8D}">
      <dsp:nvSpPr>
        <dsp:cNvPr id="0" name=""/>
        <dsp:cNvSpPr/>
      </dsp:nvSpPr>
      <dsp:spPr>
        <a:xfrm>
          <a:off x="4927740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4936043" y="1298662"/>
        <a:ext cx="429833" cy="266883"/>
      </dsp:txXfrm>
    </dsp:sp>
    <dsp:sp modelId="{A3F468FE-170A-470D-B2FA-563CFEA9E4A8}">
      <dsp:nvSpPr>
        <dsp:cNvPr id="0" name=""/>
        <dsp:cNvSpPr/>
      </dsp:nvSpPr>
      <dsp:spPr>
        <a:xfrm>
          <a:off x="4332487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4E53E-0227-486A-9CF1-754DC99D39CD}">
      <dsp:nvSpPr>
        <dsp:cNvPr id="0" name=""/>
        <dsp:cNvSpPr/>
      </dsp:nvSpPr>
      <dsp:spPr>
        <a:xfrm>
          <a:off x="4382091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390394" y="1711991"/>
        <a:ext cx="429833" cy="266883"/>
      </dsp:txXfrm>
    </dsp:sp>
    <dsp:sp modelId="{56424D86-F452-4610-BBFC-4D21E38CBE61}">
      <dsp:nvSpPr>
        <dsp:cNvPr id="0" name=""/>
        <dsp:cNvSpPr/>
      </dsp:nvSpPr>
      <dsp:spPr>
        <a:xfrm>
          <a:off x="4332487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7C719-EC15-476C-A609-C4349636068C}">
      <dsp:nvSpPr>
        <dsp:cNvPr id="0" name=""/>
        <dsp:cNvSpPr/>
      </dsp:nvSpPr>
      <dsp:spPr>
        <a:xfrm>
          <a:off x="4382091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390394" y="2125320"/>
        <a:ext cx="429833" cy="266883"/>
      </dsp:txXfrm>
    </dsp:sp>
    <dsp:sp modelId="{FA237C84-8602-487C-8086-512E39C042A2}">
      <dsp:nvSpPr>
        <dsp:cNvPr id="0" name=""/>
        <dsp:cNvSpPr/>
      </dsp:nvSpPr>
      <dsp:spPr>
        <a:xfrm>
          <a:off x="4878135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DF1F7-2485-405D-8C99-327DD0AEC49A}">
      <dsp:nvSpPr>
        <dsp:cNvPr id="0" name=""/>
        <dsp:cNvSpPr/>
      </dsp:nvSpPr>
      <dsp:spPr>
        <a:xfrm>
          <a:off x="4927740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=</a:t>
          </a:r>
          <a:endParaRPr lang="en-US" sz="1200" kern="1200" dirty="0"/>
        </a:p>
      </dsp:txBody>
      <dsp:txXfrm>
        <a:off x="4936043" y="1711991"/>
        <a:ext cx="429833" cy="266883"/>
      </dsp:txXfrm>
    </dsp:sp>
    <dsp:sp modelId="{72E29A29-58F0-486E-A5B2-D3C13DE389B8}">
      <dsp:nvSpPr>
        <dsp:cNvPr id="0" name=""/>
        <dsp:cNvSpPr/>
      </dsp:nvSpPr>
      <dsp:spPr>
        <a:xfrm>
          <a:off x="5423784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D5D4B-DC7D-4BBC-B619-54222B69E395}">
      <dsp:nvSpPr>
        <dsp:cNvPr id="0" name=""/>
        <dsp:cNvSpPr/>
      </dsp:nvSpPr>
      <dsp:spPr>
        <a:xfrm>
          <a:off x="5473388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5481691" y="1711991"/>
        <a:ext cx="429833" cy="266883"/>
      </dsp:txXfrm>
    </dsp:sp>
    <dsp:sp modelId="{ECC79E67-9045-43E2-9B4E-B7A3808B8C3F}">
      <dsp:nvSpPr>
        <dsp:cNvPr id="0" name=""/>
        <dsp:cNvSpPr/>
      </dsp:nvSpPr>
      <dsp:spPr>
        <a:xfrm>
          <a:off x="4878135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BA7DA-AD78-4473-B1CE-AA5531176838}">
      <dsp:nvSpPr>
        <dsp:cNvPr id="0" name=""/>
        <dsp:cNvSpPr/>
      </dsp:nvSpPr>
      <dsp:spPr>
        <a:xfrm>
          <a:off x="4927740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4936043" y="2125320"/>
        <a:ext cx="429833" cy="266883"/>
      </dsp:txXfrm>
    </dsp:sp>
    <dsp:sp modelId="{4495E45E-7393-42C6-A54F-1EF612E63759}">
      <dsp:nvSpPr>
        <dsp:cNvPr id="0" name=""/>
        <dsp:cNvSpPr/>
      </dsp:nvSpPr>
      <dsp:spPr>
        <a:xfrm>
          <a:off x="4878135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125D2-DD67-4429-855D-66E558EAE520}">
      <dsp:nvSpPr>
        <dsp:cNvPr id="0" name=""/>
        <dsp:cNvSpPr/>
      </dsp:nvSpPr>
      <dsp:spPr>
        <a:xfrm>
          <a:off x="4927740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4936043" y="2538649"/>
        <a:ext cx="429833" cy="266883"/>
      </dsp:txXfrm>
    </dsp:sp>
    <dsp:sp modelId="{B41133E0-AAA5-4B82-8628-8E1DE9F3DEAA}">
      <dsp:nvSpPr>
        <dsp:cNvPr id="0" name=""/>
        <dsp:cNvSpPr/>
      </dsp:nvSpPr>
      <dsp:spPr>
        <a:xfrm>
          <a:off x="4878135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6889B-0097-4354-8E81-DB0210595E49}">
      <dsp:nvSpPr>
        <dsp:cNvPr id="0" name=""/>
        <dsp:cNvSpPr/>
      </dsp:nvSpPr>
      <dsp:spPr>
        <a:xfrm>
          <a:off x="4927740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4936043" y="2951978"/>
        <a:ext cx="429833" cy="266883"/>
      </dsp:txXfrm>
    </dsp:sp>
    <dsp:sp modelId="{79A8E25E-6AC7-498F-A58F-6D5BE246E35F}">
      <dsp:nvSpPr>
        <dsp:cNvPr id="0" name=""/>
        <dsp:cNvSpPr/>
      </dsp:nvSpPr>
      <dsp:spPr>
        <a:xfrm>
          <a:off x="4878135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2D67D-90DB-40F0-8D8C-BCE976294C17}">
      <dsp:nvSpPr>
        <dsp:cNvPr id="0" name=""/>
        <dsp:cNvSpPr/>
      </dsp:nvSpPr>
      <dsp:spPr>
        <a:xfrm>
          <a:off x="4927740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936043" y="3365306"/>
        <a:ext cx="429833" cy="266883"/>
      </dsp:txXfrm>
    </dsp:sp>
    <dsp:sp modelId="{47C2BB12-E6DB-4E90-89CD-5DFE46453748}">
      <dsp:nvSpPr>
        <dsp:cNvPr id="0" name=""/>
        <dsp:cNvSpPr/>
      </dsp:nvSpPr>
      <dsp:spPr>
        <a:xfrm>
          <a:off x="4878135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5562A-D4BB-4CC8-8B02-20330BA71B55}">
      <dsp:nvSpPr>
        <dsp:cNvPr id="0" name=""/>
        <dsp:cNvSpPr/>
      </dsp:nvSpPr>
      <dsp:spPr>
        <a:xfrm>
          <a:off x="4927740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936043" y="3778635"/>
        <a:ext cx="429833" cy="266883"/>
      </dsp:txXfrm>
    </dsp:sp>
    <dsp:sp modelId="{6A6B0706-F3A3-475B-8CA0-71AC12E22794}">
      <dsp:nvSpPr>
        <dsp:cNvPr id="0" name=""/>
        <dsp:cNvSpPr/>
      </dsp:nvSpPr>
      <dsp:spPr>
        <a:xfrm>
          <a:off x="5423784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D26D0-DB3B-48DD-B7E8-35D41CA3DB3D}">
      <dsp:nvSpPr>
        <dsp:cNvPr id="0" name=""/>
        <dsp:cNvSpPr/>
      </dsp:nvSpPr>
      <dsp:spPr>
        <a:xfrm>
          <a:off x="5473388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+</a:t>
          </a:r>
          <a:endParaRPr lang="en-US" sz="1200" kern="1200" dirty="0"/>
        </a:p>
      </dsp:txBody>
      <dsp:txXfrm>
        <a:off x="5481691" y="2125320"/>
        <a:ext cx="429833" cy="266883"/>
      </dsp:txXfrm>
    </dsp:sp>
    <dsp:sp modelId="{6BC950DD-86E7-4D58-8781-C7A01170081D}">
      <dsp:nvSpPr>
        <dsp:cNvPr id="0" name=""/>
        <dsp:cNvSpPr/>
      </dsp:nvSpPr>
      <dsp:spPr>
        <a:xfrm>
          <a:off x="5969432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37652-D43E-4985-88CA-F3A5F65384E9}">
      <dsp:nvSpPr>
        <dsp:cNvPr id="0" name=""/>
        <dsp:cNvSpPr/>
      </dsp:nvSpPr>
      <dsp:spPr>
        <a:xfrm>
          <a:off x="6019037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6027340" y="2125320"/>
        <a:ext cx="429833" cy="266883"/>
      </dsp:txXfrm>
    </dsp:sp>
    <dsp:sp modelId="{02A901CA-7F7E-4811-8C61-927F44DD724D}">
      <dsp:nvSpPr>
        <dsp:cNvPr id="0" name=""/>
        <dsp:cNvSpPr/>
      </dsp:nvSpPr>
      <dsp:spPr>
        <a:xfrm>
          <a:off x="5969432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67F6F-70ED-4F41-A2C0-85FC1A3E3BB8}">
      <dsp:nvSpPr>
        <dsp:cNvPr id="0" name=""/>
        <dsp:cNvSpPr/>
      </dsp:nvSpPr>
      <dsp:spPr>
        <a:xfrm>
          <a:off x="6019037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6027340" y="2538649"/>
        <a:ext cx="429833" cy="266883"/>
      </dsp:txXfrm>
    </dsp:sp>
    <dsp:sp modelId="{12E2E329-5931-4016-AB82-5BC0F0289907}">
      <dsp:nvSpPr>
        <dsp:cNvPr id="0" name=""/>
        <dsp:cNvSpPr/>
      </dsp:nvSpPr>
      <dsp:spPr>
        <a:xfrm>
          <a:off x="5969432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9F928-190E-455F-A2F4-8A40C2110B76}">
      <dsp:nvSpPr>
        <dsp:cNvPr id="0" name=""/>
        <dsp:cNvSpPr/>
      </dsp:nvSpPr>
      <dsp:spPr>
        <a:xfrm>
          <a:off x="6019037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</a:t>
          </a:r>
          <a:endParaRPr lang="en-US" sz="1200" kern="1200" dirty="0"/>
        </a:p>
      </dsp:txBody>
      <dsp:txXfrm>
        <a:off x="6027340" y="2951978"/>
        <a:ext cx="429833" cy="266883"/>
      </dsp:txXfrm>
    </dsp:sp>
    <dsp:sp modelId="{6076AC6B-C913-4AB6-BC25-9590AD7BC79B}">
      <dsp:nvSpPr>
        <dsp:cNvPr id="0" name=""/>
        <dsp:cNvSpPr/>
      </dsp:nvSpPr>
      <dsp:spPr>
        <a:xfrm>
          <a:off x="5969432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9FEC6-2912-4BFD-B6FD-7D73AB126048}">
      <dsp:nvSpPr>
        <dsp:cNvPr id="0" name=""/>
        <dsp:cNvSpPr/>
      </dsp:nvSpPr>
      <dsp:spPr>
        <a:xfrm>
          <a:off x="6019037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</a:t>
          </a:r>
          <a:endParaRPr lang="en-US" sz="1200" kern="1200" dirty="0"/>
        </a:p>
      </dsp:txBody>
      <dsp:txXfrm>
        <a:off x="6027340" y="3365306"/>
        <a:ext cx="429833" cy="266883"/>
      </dsp:txXfrm>
    </dsp:sp>
    <dsp:sp modelId="{BB7B1E7A-9415-4FD0-B24E-65E6D8F8896F}">
      <dsp:nvSpPr>
        <dsp:cNvPr id="0" name=""/>
        <dsp:cNvSpPr/>
      </dsp:nvSpPr>
      <dsp:spPr>
        <a:xfrm>
          <a:off x="4332487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E3EAA-C591-4A32-9BB1-9B0CA31BAF79}">
      <dsp:nvSpPr>
        <dsp:cNvPr id="0" name=""/>
        <dsp:cNvSpPr/>
      </dsp:nvSpPr>
      <dsp:spPr>
        <a:xfrm>
          <a:off x="4382091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}</a:t>
          </a:r>
          <a:endParaRPr lang="en-US" sz="1200" kern="1200" dirty="0"/>
        </a:p>
      </dsp:txBody>
      <dsp:txXfrm>
        <a:off x="4390394" y="885334"/>
        <a:ext cx="429833" cy="266883"/>
      </dsp:txXfrm>
    </dsp:sp>
    <dsp:sp modelId="{872A815A-FE59-4F5F-86E8-3C37A8BABE37}">
      <dsp:nvSpPr>
        <dsp:cNvPr id="0" name=""/>
        <dsp:cNvSpPr/>
      </dsp:nvSpPr>
      <dsp:spPr>
        <a:xfrm>
          <a:off x="4332487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5A200-1F77-4795-8BA4-8CF094580327}">
      <dsp:nvSpPr>
        <dsp:cNvPr id="0" name=""/>
        <dsp:cNvSpPr/>
      </dsp:nvSpPr>
      <dsp:spPr>
        <a:xfrm>
          <a:off x="4382091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4390394" y="472005"/>
        <a:ext cx="429833" cy="2668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52939-6A47-4A48-87F2-C05F792AB46C}">
      <dsp:nvSpPr>
        <dsp:cNvPr id="0" name=""/>
        <dsp:cNvSpPr/>
      </dsp:nvSpPr>
      <dsp:spPr>
        <a:xfrm>
          <a:off x="2509524" y="286738"/>
          <a:ext cx="204618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2046182" y="88481"/>
              </a:lnTo>
              <a:lnTo>
                <a:pt x="2046182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6F580-351C-4235-A0E1-7406C5AA5BF5}">
      <dsp:nvSpPr>
        <dsp:cNvPr id="0" name=""/>
        <dsp:cNvSpPr/>
      </dsp:nvSpPr>
      <dsp:spPr>
        <a:xfrm>
          <a:off x="4010058" y="700067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55FA-0887-41E1-B23D-260BD1E0CC41}">
      <dsp:nvSpPr>
        <dsp:cNvPr id="0" name=""/>
        <dsp:cNvSpPr/>
      </dsp:nvSpPr>
      <dsp:spPr>
        <a:xfrm>
          <a:off x="6146932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F7DA4-99AD-498C-9527-35276D29B61E}">
      <dsp:nvSpPr>
        <dsp:cNvPr id="0" name=""/>
        <dsp:cNvSpPr/>
      </dsp:nvSpPr>
      <dsp:spPr>
        <a:xfrm>
          <a:off x="6146932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99D3F-A90E-4DF8-8EB6-00FBF3E9D1C6}">
      <dsp:nvSpPr>
        <dsp:cNvPr id="0" name=""/>
        <dsp:cNvSpPr/>
      </dsp:nvSpPr>
      <dsp:spPr>
        <a:xfrm>
          <a:off x="6146932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9C436-C1E5-49C7-938F-C40412275F2E}">
      <dsp:nvSpPr>
        <dsp:cNvPr id="0" name=""/>
        <dsp:cNvSpPr/>
      </dsp:nvSpPr>
      <dsp:spPr>
        <a:xfrm>
          <a:off x="5647004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C359-3448-4023-A97C-DAF316ED8968}">
      <dsp:nvSpPr>
        <dsp:cNvPr id="0" name=""/>
        <dsp:cNvSpPr/>
      </dsp:nvSpPr>
      <dsp:spPr>
        <a:xfrm>
          <a:off x="5601284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343A9-9F09-4C16-A353-7D14602BC7ED}">
      <dsp:nvSpPr>
        <dsp:cNvPr id="0" name=""/>
        <dsp:cNvSpPr/>
      </dsp:nvSpPr>
      <dsp:spPr>
        <a:xfrm>
          <a:off x="5055635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B9044-4D4C-49AA-881F-D9C9B1105B16}">
      <dsp:nvSpPr>
        <dsp:cNvPr id="0" name=""/>
        <dsp:cNvSpPr/>
      </dsp:nvSpPr>
      <dsp:spPr>
        <a:xfrm>
          <a:off x="5055635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D34CB-C335-4089-AA43-244E17585EE7}">
      <dsp:nvSpPr>
        <dsp:cNvPr id="0" name=""/>
        <dsp:cNvSpPr/>
      </dsp:nvSpPr>
      <dsp:spPr>
        <a:xfrm>
          <a:off x="5055635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83CAF-32FD-4041-8FBC-23CD2AB843CC}">
      <dsp:nvSpPr>
        <dsp:cNvPr id="0" name=""/>
        <dsp:cNvSpPr/>
      </dsp:nvSpPr>
      <dsp:spPr>
        <a:xfrm>
          <a:off x="5055635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2DB59-4145-47F6-AA5E-D131B056C2A2}">
      <dsp:nvSpPr>
        <dsp:cNvPr id="0" name=""/>
        <dsp:cNvSpPr/>
      </dsp:nvSpPr>
      <dsp:spPr>
        <a:xfrm>
          <a:off x="5101355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28B1C-3BA9-4657-A2B6-34636AD92DD3}">
      <dsp:nvSpPr>
        <dsp:cNvPr id="0" name=""/>
        <dsp:cNvSpPr/>
      </dsp:nvSpPr>
      <dsp:spPr>
        <a:xfrm>
          <a:off x="5101355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F5EF5-EDF6-4FDC-BECB-EC4F9FB78051}">
      <dsp:nvSpPr>
        <dsp:cNvPr id="0" name=""/>
        <dsp:cNvSpPr/>
      </dsp:nvSpPr>
      <dsp:spPr>
        <a:xfrm>
          <a:off x="5055635" y="1526724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4C666-EB90-4014-89F6-E9FC8657B89A}">
      <dsp:nvSpPr>
        <dsp:cNvPr id="0" name=""/>
        <dsp:cNvSpPr/>
      </dsp:nvSpPr>
      <dsp:spPr>
        <a:xfrm>
          <a:off x="4509987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E18FD-31DC-4B5E-90B2-D655D274F655}">
      <dsp:nvSpPr>
        <dsp:cNvPr id="0" name=""/>
        <dsp:cNvSpPr/>
      </dsp:nvSpPr>
      <dsp:spPr>
        <a:xfrm>
          <a:off x="4555707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0AC6B-DCB3-498C-9CAF-2FB4F46B9E55}">
      <dsp:nvSpPr>
        <dsp:cNvPr id="0" name=""/>
        <dsp:cNvSpPr/>
      </dsp:nvSpPr>
      <dsp:spPr>
        <a:xfrm>
          <a:off x="4010058" y="1113396"/>
          <a:ext cx="1091297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091297" y="88481"/>
              </a:lnTo>
              <a:lnTo>
                <a:pt x="1091297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AF74E-5F77-475D-83B0-5C3FD45A9CAB}">
      <dsp:nvSpPr>
        <dsp:cNvPr id="0" name=""/>
        <dsp:cNvSpPr/>
      </dsp:nvSpPr>
      <dsp:spPr>
        <a:xfrm>
          <a:off x="4509987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71252-BEA2-48F3-9C27-3E44A2994A02}">
      <dsp:nvSpPr>
        <dsp:cNvPr id="0" name=""/>
        <dsp:cNvSpPr/>
      </dsp:nvSpPr>
      <dsp:spPr>
        <a:xfrm>
          <a:off x="4509987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02085-1673-4BCF-AD42-DD3838F2FA9F}">
      <dsp:nvSpPr>
        <dsp:cNvPr id="0" name=""/>
        <dsp:cNvSpPr/>
      </dsp:nvSpPr>
      <dsp:spPr>
        <a:xfrm>
          <a:off x="4509987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FECD8-5D55-4958-B498-DD57F2565C2F}">
      <dsp:nvSpPr>
        <dsp:cNvPr id="0" name=""/>
        <dsp:cNvSpPr/>
      </dsp:nvSpPr>
      <dsp:spPr>
        <a:xfrm>
          <a:off x="4010058" y="2353382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A2CD6-D412-433B-BFD9-402C00831D66}">
      <dsp:nvSpPr>
        <dsp:cNvPr id="0" name=""/>
        <dsp:cNvSpPr/>
      </dsp:nvSpPr>
      <dsp:spPr>
        <a:xfrm>
          <a:off x="3964338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3AD7A-197B-4D03-B31B-C288BC9A8A64}">
      <dsp:nvSpPr>
        <dsp:cNvPr id="0" name=""/>
        <dsp:cNvSpPr/>
      </dsp:nvSpPr>
      <dsp:spPr>
        <a:xfrm>
          <a:off x="3418689" y="4006697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0468B-B379-4F52-AC7A-39FBA51A2872}">
      <dsp:nvSpPr>
        <dsp:cNvPr id="0" name=""/>
        <dsp:cNvSpPr/>
      </dsp:nvSpPr>
      <dsp:spPr>
        <a:xfrm>
          <a:off x="3418689" y="3593368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01AA6-D055-450D-95A8-98A4565CBE93}">
      <dsp:nvSpPr>
        <dsp:cNvPr id="0" name=""/>
        <dsp:cNvSpPr/>
      </dsp:nvSpPr>
      <dsp:spPr>
        <a:xfrm>
          <a:off x="3418689" y="3180040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29D4A-D6B9-4E03-8713-E60A91F2A190}">
      <dsp:nvSpPr>
        <dsp:cNvPr id="0" name=""/>
        <dsp:cNvSpPr/>
      </dsp:nvSpPr>
      <dsp:spPr>
        <a:xfrm>
          <a:off x="3418689" y="2766711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44152-E760-43FD-BB5D-39C5FA87CDEE}">
      <dsp:nvSpPr>
        <dsp:cNvPr id="0" name=""/>
        <dsp:cNvSpPr/>
      </dsp:nvSpPr>
      <dsp:spPr>
        <a:xfrm>
          <a:off x="3464409" y="2353382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85270-80B3-40BC-8A48-9A3C3C2308BE}">
      <dsp:nvSpPr>
        <dsp:cNvPr id="0" name=""/>
        <dsp:cNvSpPr/>
      </dsp:nvSpPr>
      <dsp:spPr>
        <a:xfrm>
          <a:off x="3464409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55C56-331F-4E50-A390-6E75B9FFF46C}">
      <dsp:nvSpPr>
        <dsp:cNvPr id="0" name=""/>
        <dsp:cNvSpPr/>
      </dsp:nvSpPr>
      <dsp:spPr>
        <a:xfrm>
          <a:off x="3418689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AA487-5747-4B68-9F86-E09513F4E8DE}">
      <dsp:nvSpPr>
        <dsp:cNvPr id="0" name=""/>
        <dsp:cNvSpPr/>
      </dsp:nvSpPr>
      <dsp:spPr>
        <a:xfrm>
          <a:off x="2873041" y="2353382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CEFB4-8072-4047-AA8E-004D3B50F9D3}">
      <dsp:nvSpPr>
        <dsp:cNvPr id="0" name=""/>
        <dsp:cNvSpPr/>
      </dsp:nvSpPr>
      <dsp:spPr>
        <a:xfrm>
          <a:off x="2918761" y="1940053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A86F0-176F-4D3A-932A-B482914BE0E5}">
      <dsp:nvSpPr>
        <dsp:cNvPr id="0" name=""/>
        <dsp:cNvSpPr/>
      </dsp:nvSpPr>
      <dsp:spPr>
        <a:xfrm>
          <a:off x="2918761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545648" y="88481"/>
              </a:lnTo>
              <a:lnTo>
                <a:pt x="545648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4A796-42D3-4A7F-877D-2D40071C8D87}">
      <dsp:nvSpPr>
        <dsp:cNvPr id="0" name=""/>
        <dsp:cNvSpPr/>
      </dsp:nvSpPr>
      <dsp:spPr>
        <a:xfrm>
          <a:off x="2327392" y="1940053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E57E0-D691-4ABE-BED0-25EFC935EE5A}">
      <dsp:nvSpPr>
        <dsp:cNvPr id="0" name=""/>
        <dsp:cNvSpPr/>
      </dsp:nvSpPr>
      <dsp:spPr>
        <a:xfrm>
          <a:off x="2373112" y="1526724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D91BF-7F57-417A-95BA-03A6052EC754}">
      <dsp:nvSpPr>
        <dsp:cNvPr id="0" name=""/>
        <dsp:cNvSpPr/>
      </dsp:nvSpPr>
      <dsp:spPr>
        <a:xfrm>
          <a:off x="2918761" y="1113396"/>
          <a:ext cx="1091297" cy="129839"/>
        </a:xfrm>
        <a:custGeom>
          <a:avLst/>
          <a:gdLst/>
          <a:ahLst/>
          <a:cxnLst/>
          <a:rect l="0" t="0" r="0" b="0"/>
          <a:pathLst>
            <a:path>
              <a:moveTo>
                <a:pt x="1091297" y="0"/>
              </a:moveTo>
              <a:lnTo>
                <a:pt x="1091297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5027C-1C03-4664-8C83-8EDD8FB48F28}">
      <dsp:nvSpPr>
        <dsp:cNvPr id="0" name=""/>
        <dsp:cNvSpPr/>
      </dsp:nvSpPr>
      <dsp:spPr>
        <a:xfrm>
          <a:off x="3964338" y="700067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C3489-632F-450E-8419-94D9ECE3D43E}">
      <dsp:nvSpPr>
        <dsp:cNvPr id="0" name=""/>
        <dsp:cNvSpPr/>
      </dsp:nvSpPr>
      <dsp:spPr>
        <a:xfrm>
          <a:off x="3464409" y="700067"/>
          <a:ext cx="545648" cy="129839"/>
        </a:xfrm>
        <a:custGeom>
          <a:avLst/>
          <a:gdLst/>
          <a:ahLst/>
          <a:cxnLst/>
          <a:rect l="0" t="0" r="0" b="0"/>
          <a:pathLst>
            <a:path>
              <a:moveTo>
                <a:pt x="545648" y="0"/>
              </a:moveTo>
              <a:lnTo>
                <a:pt x="545648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80185-4C93-43C1-A51D-15BE97F5FBDF}">
      <dsp:nvSpPr>
        <dsp:cNvPr id="0" name=""/>
        <dsp:cNvSpPr/>
      </dsp:nvSpPr>
      <dsp:spPr>
        <a:xfrm>
          <a:off x="2509524" y="286738"/>
          <a:ext cx="1500533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500533" y="88481"/>
              </a:lnTo>
              <a:lnTo>
                <a:pt x="1500533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D58B2-7DB0-411B-863A-09B1938F2683}">
      <dsp:nvSpPr>
        <dsp:cNvPr id="0" name=""/>
        <dsp:cNvSpPr/>
      </dsp:nvSpPr>
      <dsp:spPr>
        <a:xfrm>
          <a:off x="2509524" y="286738"/>
          <a:ext cx="682060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682060" y="88481"/>
              </a:lnTo>
              <a:lnTo>
                <a:pt x="68206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4354C-4176-41C2-B2E7-06D162E2AC5E}">
      <dsp:nvSpPr>
        <dsp:cNvPr id="0" name=""/>
        <dsp:cNvSpPr/>
      </dsp:nvSpPr>
      <dsp:spPr>
        <a:xfrm>
          <a:off x="2509524" y="286738"/>
          <a:ext cx="13641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136412" y="88481"/>
              </a:lnTo>
              <a:lnTo>
                <a:pt x="136412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882BA-A9F8-4EAE-B087-49D7BBD9485E}">
      <dsp:nvSpPr>
        <dsp:cNvPr id="0" name=""/>
        <dsp:cNvSpPr/>
      </dsp:nvSpPr>
      <dsp:spPr>
        <a:xfrm>
          <a:off x="2100288" y="700067"/>
          <a:ext cx="818472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818472" y="88481"/>
              </a:lnTo>
              <a:lnTo>
                <a:pt x="818472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B4B85-3ED7-42E9-804F-8AD344DAC54B}">
      <dsp:nvSpPr>
        <dsp:cNvPr id="0" name=""/>
        <dsp:cNvSpPr/>
      </dsp:nvSpPr>
      <dsp:spPr>
        <a:xfrm>
          <a:off x="2327392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B7CC8-9CCF-477E-BB6E-69F181E04F0D}">
      <dsp:nvSpPr>
        <dsp:cNvPr id="0" name=""/>
        <dsp:cNvSpPr/>
      </dsp:nvSpPr>
      <dsp:spPr>
        <a:xfrm>
          <a:off x="2100288" y="700067"/>
          <a:ext cx="272824" cy="12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81"/>
              </a:lnTo>
              <a:lnTo>
                <a:pt x="272824" y="88481"/>
              </a:lnTo>
              <a:lnTo>
                <a:pt x="272824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107DE-8ACE-4B44-930D-97DBF851B683}">
      <dsp:nvSpPr>
        <dsp:cNvPr id="0" name=""/>
        <dsp:cNvSpPr/>
      </dsp:nvSpPr>
      <dsp:spPr>
        <a:xfrm>
          <a:off x="1781744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5F1DC-37A9-409B-BC5B-1FA622BF13CE}">
      <dsp:nvSpPr>
        <dsp:cNvPr id="0" name=""/>
        <dsp:cNvSpPr/>
      </dsp:nvSpPr>
      <dsp:spPr>
        <a:xfrm>
          <a:off x="1827464" y="700067"/>
          <a:ext cx="272824" cy="129839"/>
        </a:xfrm>
        <a:custGeom>
          <a:avLst/>
          <a:gdLst/>
          <a:ahLst/>
          <a:cxnLst/>
          <a:rect l="0" t="0" r="0" b="0"/>
          <a:pathLst>
            <a:path>
              <a:moveTo>
                <a:pt x="272824" y="0"/>
              </a:moveTo>
              <a:lnTo>
                <a:pt x="272824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31A59-A9EE-4C49-B73D-2F776A5A336E}">
      <dsp:nvSpPr>
        <dsp:cNvPr id="0" name=""/>
        <dsp:cNvSpPr/>
      </dsp:nvSpPr>
      <dsp:spPr>
        <a:xfrm>
          <a:off x="1236095" y="1113396"/>
          <a:ext cx="91440" cy="129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162B8-4599-4113-8F30-AC01553D1161}">
      <dsp:nvSpPr>
        <dsp:cNvPr id="0" name=""/>
        <dsp:cNvSpPr/>
      </dsp:nvSpPr>
      <dsp:spPr>
        <a:xfrm>
          <a:off x="1281815" y="700067"/>
          <a:ext cx="818472" cy="129839"/>
        </a:xfrm>
        <a:custGeom>
          <a:avLst/>
          <a:gdLst/>
          <a:ahLst/>
          <a:cxnLst/>
          <a:rect l="0" t="0" r="0" b="0"/>
          <a:pathLst>
            <a:path>
              <a:moveTo>
                <a:pt x="818472" y="0"/>
              </a:moveTo>
              <a:lnTo>
                <a:pt x="818472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A590-83E6-49EB-8294-168C6F34200E}">
      <dsp:nvSpPr>
        <dsp:cNvPr id="0" name=""/>
        <dsp:cNvSpPr/>
      </dsp:nvSpPr>
      <dsp:spPr>
        <a:xfrm>
          <a:off x="2100288" y="286738"/>
          <a:ext cx="409236" cy="129839"/>
        </a:xfrm>
        <a:custGeom>
          <a:avLst/>
          <a:gdLst/>
          <a:ahLst/>
          <a:cxnLst/>
          <a:rect l="0" t="0" r="0" b="0"/>
          <a:pathLst>
            <a:path>
              <a:moveTo>
                <a:pt x="409236" y="0"/>
              </a:moveTo>
              <a:lnTo>
                <a:pt x="409236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48F14-D474-48E8-B12C-240ACCC97B3C}">
      <dsp:nvSpPr>
        <dsp:cNvPr id="0" name=""/>
        <dsp:cNvSpPr/>
      </dsp:nvSpPr>
      <dsp:spPr>
        <a:xfrm>
          <a:off x="1554639" y="286738"/>
          <a:ext cx="954884" cy="129839"/>
        </a:xfrm>
        <a:custGeom>
          <a:avLst/>
          <a:gdLst/>
          <a:ahLst/>
          <a:cxnLst/>
          <a:rect l="0" t="0" r="0" b="0"/>
          <a:pathLst>
            <a:path>
              <a:moveTo>
                <a:pt x="954884" y="0"/>
              </a:moveTo>
              <a:lnTo>
                <a:pt x="954884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2979D-7F8C-414F-A906-3B129E80DBF3}">
      <dsp:nvSpPr>
        <dsp:cNvPr id="0" name=""/>
        <dsp:cNvSpPr/>
      </dsp:nvSpPr>
      <dsp:spPr>
        <a:xfrm>
          <a:off x="1008991" y="286738"/>
          <a:ext cx="1500533" cy="129839"/>
        </a:xfrm>
        <a:custGeom>
          <a:avLst/>
          <a:gdLst/>
          <a:ahLst/>
          <a:cxnLst/>
          <a:rect l="0" t="0" r="0" b="0"/>
          <a:pathLst>
            <a:path>
              <a:moveTo>
                <a:pt x="1500533" y="0"/>
              </a:moveTo>
              <a:lnTo>
                <a:pt x="1500533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B8041-3B88-4077-976F-622E14286A28}">
      <dsp:nvSpPr>
        <dsp:cNvPr id="0" name=""/>
        <dsp:cNvSpPr/>
      </dsp:nvSpPr>
      <dsp:spPr>
        <a:xfrm>
          <a:off x="463342" y="286738"/>
          <a:ext cx="2046182" cy="129839"/>
        </a:xfrm>
        <a:custGeom>
          <a:avLst/>
          <a:gdLst/>
          <a:ahLst/>
          <a:cxnLst/>
          <a:rect l="0" t="0" r="0" b="0"/>
          <a:pathLst>
            <a:path>
              <a:moveTo>
                <a:pt x="2046182" y="0"/>
              </a:moveTo>
              <a:lnTo>
                <a:pt x="2046182" y="88481"/>
              </a:lnTo>
              <a:lnTo>
                <a:pt x="0" y="88481"/>
              </a:lnTo>
              <a:lnTo>
                <a:pt x="0" y="129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6CADA-C013-4177-898E-BB3951475067}">
      <dsp:nvSpPr>
        <dsp:cNvPr id="0" name=""/>
        <dsp:cNvSpPr/>
      </dsp:nvSpPr>
      <dsp:spPr>
        <a:xfrm>
          <a:off x="2286305" y="324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85A5B-688C-4504-B0F1-79E1D4E116DE}">
      <dsp:nvSpPr>
        <dsp:cNvPr id="0" name=""/>
        <dsp:cNvSpPr/>
      </dsp:nvSpPr>
      <dsp:spPr>
        <a:xfrm>
          <a:off x="2335909" y="5037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2344212" y="58676"/>
        <a:ext cx="429833" cy="266883"/>
      </dsp:txXfrm>
    </dsp:sp>
    <dsp:sp modelId="{68B44404-675B-4969-B19E-994CABF5BF1E}">
      <dsp:nvSpPr>
        <dsp:cNvPr id="0" name=""/>
        <dsp:cNvSpPr/>
      </dsp:nvSpPr>
      <dsp:spPr>
        <a:xfrm>
          <a:off x="240123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2E683-BA8D-4B5E-9F8F-307772777F7C}">
      <dsp:nvSpPr>
        <dsp:cNvPr id="0" name=""/>
        <dsp:cNvSpPr/>
      </dsp:nvSpPr>
      <dsp:spPr>
        <a:xfrm>
          <a:off x="289727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while</a:t>
          </a:r>
          <a:endParaRPr lang="en-US" sz="1200" kern="1200" dirty="0"/>
        </a:p>
      </dsp:txBody>
      <dsp:txXfrm>
        <a:off x="298030" y="472005"/>
        <a:ext cx="429833" cy="266883"/>
      </dsp:txXfrm>
    </dsp:sp>
    <dsp:sp modelId="{1CE40CDB-1631-4BBA-B573-032030B6BDC0}">
      <dsp:nvSpPr>
        <dsp:cNvPr id="0" name=""/>
        <dsp:cNvSpPr/>
      </dsp:nvSpPr>
      <dsp:spPr>
        <a:xfrm>
          <a:off x="785771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1FC3A-964A-4DA9-A5AD-B26E0B83BEFF}">
      <dsp:nvSpPr>
        <dsp:cNvPr id="0" name=""/>
        <dsp:cNvSpPr/>
      </dsp:nvSpPr>
      <dsp:spPr>
        <a:xfrm>
          <a:off x="835375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843678" y="472005"/>
        <a:ext cx="429833" cy="266883"/>
      </dsp:txXfrm>
    </dsp:sp>
    <dsp:sp modelId="{9E1B2AB0-A850-43DC-9DA4-9FD04E0DC2FF}">
      <dsp:nvSpPr>
        <dsp:cNvPr id="0" name=""/>
        <dsp:cNvSpPr/>
      </dsp:nvSpPr>
      <dsp:spPr>
        <a:xfrm>
          <a:off x="1331420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5541A-E6C0-400F-A540-1EEC7B0DC030}">
      <dsp:nvSpPr>
        <dsp:cNvPr id="0" name=""/>
        <dsp:cNvSpPr/>
      </dsp:nvSpPr>
      <dsp:spPr>
        <a:xfrm>
          <a:off x="1381024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</a:t>
          </a:r>
          <a:endParaRPr lang="en-US" sz="1200" kern="1200" dirty="0"/>
        </a:p>
      </dsp:txBody>
      <dsp:txXfrm>
        <a:off x="1389327" y="472005"/>
        <a:ext cx="429833" cy="266883"/>
      </dsp:txXfrm>
    </dsp:sp>
    <dsp:sp modelId="{8BF60AB8-402B-4586-AB6C-421890D8EA3B}">
      <dsp:nvSpPr>
        <dsp:cNvPr id="0" name=""/>
        <dsp:cNvSpPr/>
      </dsp:nvSpPr>
      <dsp:spPr>
        <a:xfrm>
          <a:off x="1877068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BEE5C-38A3-4617-85EA-1ECBF8698A0A}">
      <dsp:nvSpPr>
        <dsp:cNvPr id="0" name=""/>
        <dsp:cNvSpPr/>
      </dsp:nvSpPr>
      <dsp:spPr>
        <a:xfrm>
          <a:off x="1926673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</a:t>
          </a:r>
          <a:endParaRPr lang="en-US" sz="1200" kern="1200" dirty="0"/>
        </a:p>
      </dsp:txBody>
      <dsp:txXfrm>
        <a:off x="1934976" y="472005"/>
        <a:ext cx="429833" cy="266883"/>
      </dsp:txXfrm>
    </dsp:sp>
    <dsp:sp modelId="{9F8DD874-9A2F-4164-B1FF-2199F610B008}">
      <dsp:nvSpPr>
        <dsp:cNvPr id="0" name=""/>
        <dsp:cNvSpPr/>
      </dsp:nvSpPr>
      <dsp:spPr>
        <a:xfrm>
          <a:off x="1058595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4797-27B0-4DED-A44F-745C5DDDFC39}">
      <dsp:nvSpPr>
        <dsp:cNvPr id="0" name=""/>
        <dsp:cNvSpPr/>
      </dsp:nvSpPr>
      <dsp:spPr>
        <a:xfrm>
          <a:off x="1108200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1116503" y="885334"/>
        <a:ext cx="429833" cy="266883"/>
      </dsp:txXfrm>
    </dsp:sp>
    <dsp:sp modelId="{7BD8B75B-ABD3-4CB1-BD2C-CF07F17A5100}">
      <dsp:nvSpPr>
        <dsp:cNvPr id="0" name=""/>
        <dsp:cNvSpPr/>
      </dsp:nvSpPr>
      <dsp:spPr>
        <a:xfrm>
          <a:off x="1058595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E1027-E8DA-440C-8188-E6C8B96F1629}">
      <dsp:nvSpPr>
        <dsp:cNvPr id="0" name=""/>
        <dsp:cNvSpPr/>
      </dsp:nvSpPr>
      <dsp:spPr>
        <a:xfrm>
          <a:off x="1108200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1116503" y="1298662"/>
        <a:ext cx="429833" cy="266883"/>
      </dsp:txXfrm>
    </dsp:sp>
    <dsp:sp modelId="{DCC5CA60-82BB-4481-AA5E-9D6F3C582118}">
      <dsp:nvSpPr>
        <dsp:cNvPr id="0" name=""/>
        <dsp:cNvSpPr/>
      </dsp:nvSpPr>
      <dsp:spPr>
        <a:xfrm>
          <a:off x="1604244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3B66F-C851-470E-BB3B-41D511FA3B3D}">
      <dsp:nvSpPr>
        <dsp:cNvPr id="0" name=""/>
        <dsp:cNvSpPr/>
      </dsp:nvSpPr>
      <dsp:spPr>
        <a:xfrm>
          <a:off x="1653848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ro</a:t>
          </a:r>
          <a:endParaRPr lang="en-US" sz="1200" kern="1200" dirty="0"/>
        </a:p>
      </dsp:txBody>
      <dsp:txXfrm>
        <a:off x="1662151" y="885334"/>
        <a:ext cx="429833" cy="266883"/>
      </dsp:txXfrm>
    </dsp:sp>
    <dsp:sp modelId="{C49AD3E6-69C3-42C8-A844-E5096BD7A9A2}">
      <dsp:nvSpPr>
        <dsp:cNvPr id="0" name=""/>
        <dsp:cNvSpPr/>
      </dsp:nvSpPr>
      <dsp:spPr>
        <a:xfrm>
          <a:off x="1604244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2C402-17EA-471F-8EBA-7184866F12A6}">
      <dsp:nvSpPr>
        <dsp:cNvPr id="0" name=""/>
        <dsp:cNvSpPr/>
      </dsp:nvSpPr>
      <dsp:spPr>
        <a:xfrm>
          <a:off x="1653848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&lt;=</a:t>
          </a:r>
          <a:endParaRPr lang="en-US" sz="1200" kern="1200" dirty="0"/>
        </a:p>
      </dsp:txBody>
      <dsp:txXfrm>
        <a:off x="1662151" y="1298662"/>
        <a:ext cx="429833" cy="266883"/>
      </dsp:txXfrm>
    </dsp:sp>
    <dsp:sp modelId="{EBEBBA12-F768-4B3D-8E36-E523F9C32EAD}">
      <dsp:nvSpPr>
        <dsp:cNvPr id="0" name=""/>
        <dsp:cNvSpPr/>
      </dsp:nvSpPr>
      <dsp:spPr>
        <a:xfrm>
          <a:off x="2149892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6070B-7B9F-4E2E-B4F7-7C79F80A4F03}">
      <dsp:nvSpPr>
        <dsp:cNvPr id="0" name=""/>
        <dsp:cNvSpPr/>
      </dsp:nvSpPr>
      <dsp:spPr>
        <a:xfrm>
          <a:off x="2199497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2207800" y="885334"/>
        <a:ext cx="429833" cy="266883"/>
      </dsp:txXfrm>
    </dsp:sp>
    <dsp:sp modelId="{70EFC692-CCD4-405D-AD0C-5080F79F4276}">
      <dsp:nvSpPr>
        <dsp:cNvPr id="0" name=""/>
        <dsp:cNvSpPr/>
      </dsp:nvSpPr>
      <dsp:spPr>
        <a:xfrm>
          <a:off x="2149892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86A27-5439-428D-8F3A-9BD604102092}">
      <dsp:nvSpPr>
        <dsp:cNvPr id="0" name=""/>
        <dsp:cNvSpPr/>
      </dsp:nvSpPr>
      <dsp:spPr>
        <a:xfrm>
          <a:off x="2199497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</a:t>
          </a:r>
          <a:endParaRPr lang="en-US" sz="1200" kern="1200" dirty="0"/>
        </a:p>
      </dsp:txBody>
      <dsp:txXfrm>
        <a:off x="2207800" y="1298662"/>
        <a:ext cx="429833" cy="266883"/>
      </dsp:txXfrm>
    </dsp:sp>
    <dsp:sp modelId="{C24D9A78-1326-4B95-820F-AAE402B72455}">
      <dsp:nvSpPr>
        <dsp:cNvPr id="0" name=""/>
        <dsp:cNvSpPr/>
      </dsp:nvSpPr>
      <dsp:spPr>
        <a:xfrm>
          <a:off x="2695541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A9FF0-EE0C-4A59-AB15-075F9337EFC6}">
      <dsp:nvSpPr>
        <dsp:cNvPr id="0" name=""/>
        <dsp:cNvSpPr/>
      </dsp:nvSpPr>
      <dsp:spPr>
        <a:xfrm>
          <a:off x="2745145" y="877031"/>
          <a:ext cx="446439" cy="2834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2753448" y="885334"/>
        <a:ext cx="429833" cy="266883"/>
      </dsp:txXfrm>
    </dsp:sp>
    <dsp:sp modelId="{302D01DB-FAF8-4C94-88AE-853A34A931C8}">
      <dsp:nvSpPr>
        <dsp:cNvPr id="0" name=""/>
        <dsp:cNvSpPr/>
      </dsp:nvSpPr>
      <dsp:spPr>
        <a:xfrm>
          <a:off x="2422717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B4A5D-2ADE-4E26-9788-72669908F8DD}">
      <dsp:nvSpPr>
        <dsp:cNvPr id="0" name=""/>
        <dsp:cNvSpPr/>
      </dsp:nvSpPr>
      <dsp:spPr>
        <a:xfrm>
          <a:off x="2472321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480624" y="472005"/>
        <a:ext cx="429833" cy="266883"/>
      </dsp:txXfrm>
    </dsp:sp>
    <dsp:sp modelId="{FD1E69CA-5BFD-4C05-84CD-6C2B8AF25E67}">
      <dsp:nvSpPr>
        <dsp:cNvPr id="0" name=""/>
        <dsp:cNvSpPr/>
      </dsp:nvSpPr>
      <dsp:spPr>
        <a:xfrm>
          <a:off x="2968365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49950-83D4-4E49-9355-2A5B911B546B}">
      <dsp:nvSpPr>
        <dsp:cNvPr id="0" name=""/>
        <dsp:cNvSpPr/>
      </dsp:nvSpPr>
      <dsp:spPr>
        <a:xfrm>
          <a:off x="3017970" y="463702"/>
          <a:ext cx="446439" cy="2834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3026273" y="472005"/>
        <a:ext cx="429833" cy="266883"/>
      </dsp:txXfrm>
    </dsp:sp>
    <dsp:sp modelId="{C09220B7-3F73-4EC0-84B9-7064B95BD2BF}">
      <dsp:nvSpPr>
        <dsp:cNvPr id="0" name=""/>
        <dsp:cNvSpPr/>
      </dsp:nvSpPr>
      <dsp:spPr>
        <a:xfrm>
          <a:off x="3786838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5C886-B6A3-47E2-BA6E-032505B28436}">
      <dsp:nvSpPr>
        <dsp:cNvPr id="0" name=""/>
        <dsp:cNvSpPr/>
      </dsp:nvSpPr>
      <dsp:spPr>
        <a:xfrm>
          <a:off x="3836443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3844746" y="472005"/>
        <a:ext cx="429833" cy="266883"/>
      </dsp:txXfrm>
    </dsp:sp>
    <dsp:sp modelId="{7464812E-6137-43E7-94F3-DB88353D123F}">
      <dsp:nvSpPr>
        <dsp:cNvPr id="0" name=""/>
        <dsp:cNvSpPr/>
      </dsp:nvSpPr>
      <dsp:spPr>
        <a:xfrm>
          <a:off x="3241190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B7A92-8E4F-4165-90FD-2D573C4D4630}">
      <dsp:nvSpPr>
        <dsp:cNvPr id="0" name=""/>
        <dsp:cNvSpPr/>
      </dsp:nvSpPr>
      <dsp:spPr>
        <a:xfrm>
          <a:off x="3290794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{</a:t>
          </a:r>
          <a:endParaRPr lang="en-US" sz="1200" kern="1200" dirty="0"/>
        </a:p>
      </dsp:txBody>
      <dsp:txXfrm>
        <a:off x="3299097" y="885334"/>
        <a:ext cx="429833" cy="266883"/>
      </dsp:txXfrm>
    </dsp:sp>
    <dsp:sp modelId="{58B37F9B-E952-4435-9119-AF9B7EE66F8D}">
      <dsp:nvSpPr>
        <dsp:cNvPr id="0" name=""/>
        <dsp:cNvSpPr/>
      </dsp:nvSpPr>
      <dsp:spPr>
        <a:xfrm>
          <a:off x="3786838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D88AF-E090-47E3-960C-DF7201099FD8}">
      <dsp:nvSpPr>
        <dsp:cNvPr id="0" name=""/>
        <dsp:cNvSpPr/>
      </dsp:nvSpPr>
      <dsp:spPr>
        <a:xfrm>
          <a:off x="3836443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3844746" y="885334"/>
        <a:ext cx="429833" cy="266883"/>
      </dsp:txXfrm>
    </dsp:sp>
    <dsp:sp modelId="{A1482D33-ADA3-46FB-9F8C-869152189C2C}">
      <dsp:nvSpPr>
        <dsp:cNvPr id="0" name=""/>
        <dsp:cNvSpPr/>
      </dsp:nvSpPr>
      <dsp:spPr>
        <a:xfrm>
          <a:off x="2695541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91564-3211-4A04-A649-D397424BB649}">
      <dsp:nvSpPr>
        <dsp:cNvPr id="0" name=""/>
        <dsp:cNvSpPr/>
      </dsp:nvSpPr>
      <dsp:spPr>
        <a:xfrm>
          <a:off x="2745145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2753448" y="1298662"/>
        <a:ext cx="429833" cy="266883"/>
      </dsp:txXfrm>
    </dsp:sp>
    <dsp:sp modelId="{4803D0F9-7962-4E46-B18A-4E65E46B14B1}">
      <dsp:nvSpPr>
        <dsp:cNvPr id="0" name=""/>
        <dsp:cNvSpPr/>
      </dsp:nvSpPr>
      <dsp:spPr>
        <a:xfrm>
          <a:off x="2149892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E721E-3281-48DA-B90D-01CB6048A6D1}">
      <dsp:nvSpPr>
        <dsp:cNvPr id="0" name=""/>
        <dsp:cNvSpPr/>
      </dsp:nvSpPr>
      <dsp:spPr>
        <a:xfrm>
          <a:off x="2199497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</a:t>
          </a:r>
          <a:endParaRPr lang="en-US" sz="1200" kern="1200" dirty="0"/>
        </a:p>
      </dsp:txBody>
      <dsp:txXfrm>
        <a:off x="2207800" y="1711991"/>
        <a:ext cx="429833" cy="266883"/>
      </dsp:txXfrm>
    </dsp:sp>
    <dsp:sp modelId="{790F543D-1A37-4D5F-A7F7-B78215F2E5C3}">
      <dsp:nvSpPr>
        <dsp:cNvPr id="0" name=""/>
        <dsp:cNvSpPr/>
      </dsp:nvSpPr>
      <dsp:spPr>
        <a:xfrm>
          <a:off x="2149892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C8A2E-A038-4C89-AB94-B30988B2AD08}">
      <dsp:nvSpPr>
        <dsp:cNvPr id="0" name=""/>
        <dsp:cNvSpPr/>
      </dsp:nvSpPr>
      <dsp:spPr>
        <a:xfrm>
          <a:off x="2199497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^</a:t>
          </a:r>
          <a:endParaRPr lang="en-US" sz="1200" kern="1200" dirty="0"/>
        </a:p>
      </dsp:txBody>
      <dsp:txXfrm>
        <a:off x="2207800" y="2125320"/>
        <a:ext cx="429833" cy="266883"/>
      </dsp:txXfrm>
    </dsp:sp>
    <dsp:sp modelId="{2F51B4AF-25F9-4250-95C3-69243842DC16}">
      <dsp:nvSpPr>
        <dsp:cNvPr id="0" name=""/>
        <dsp:cNvSpPr/>
      </dsp:nvSpPr>
      <dsp:spPr>
        <a:xfrm>
          <a:off x="3241190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7E28F-670D-431A-B987-388D878A4B36}">
      <dsp:nvSpPr>
        <dsp:cNvPr id="0" name=""/>
        <dsp:cNvSpPr/>
      </dsp:nvSpPr>
      <dsp:spPr>
        <a:xfrm>
          <a:off x="3290794" y="1703688"/>
          <a:ext cx="446439" cy="283489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3299097" y="1711991"/>
        <a:ext cx="429833" cy="266883"/>
      </dsp:txXfrm>
    </dsp:sp>
    <dsp:sp modelId="{B766D5FD-C068-4A91-A5B6-741DEB420ADB}">
      <dsp:nvSpPr>
        <dsp:cNvPr id="0" name=""/>
        <dsp:cNvSpPr/>
      </dsp:nvSpPr>
      <dsp:spPr>
        <a:xfrm>
          <a:off x="2695541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9D132-0865-424D-BB2B-A6EFA012F825}">
      <dsp:nvSpPr>
        <dsp:cNvPr id="0" name=""/>
        <dsp:cNvSpPr/>
      </dsp:nvSpPr>
      <dsp:spPr>
        <a:xfrm>
          <a:off x="2745145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2753448" y="2125320"/>
        <a:ext cx="429833" cy="266883"/>
      </dsp:txXfrm>
    </dsp:sp>
    <dsp:sp modelId="{193941F3-4244-4A3C-9E58-C37943DA6810}">
      <dsp:nvSpPr>
        <dsp:cNvPr id="0" name=""/>
        <dsp:cNvSpPr/>
      </dsp:nvSpPr>
      <dsp:spPr>
        <a:xfrm>
          <a:off x="2695541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168F6-4A64-48FD-909F-83070BF80091}">
      <dsp:nvSpPr>
        <dsp:cNvPr id="0" name=""/>
        <dsp:cNvSpPr/>
      </dsp:nvSpPr>
      <dsp:spPr>
        <a:xfrm>
          <a:off x="2745145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sum</a:t>
          </a:r>
          <a:endParaRPr lang="en-US" sz="1200" kern="1200" dirty="0"/>
        </a:p>
      </dsp:txBody>
      <dsp:txXfrm>
        <a:off x="2753448" y="2538649"/>
        <a:ext cx="429833" cy="266883"/>
      </dsp:txXfrm>
    </dsp:sp>
    <dsp:sp modelId="{84D703AA-F3FD-4466-923D-CB9EAA1AB6D4}">
      <dsp:nvSpPr>
        <dsp:cNvPr id="0" name=""/>
        <dsp:cNvSpPr/>
      </dsp:nvSpPr>
      <dsp:spPr>
        <a:xfrm>
          <a:off x="3241190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59479-43AB-427C-A44E-E3CC6AD32D64}">
      <dsp:nvSpPr>
        <dsp:cNvPr id="0" name=""/>
        <dsp:cNvSpPr/>
      </dsp:nvSpPr>
      <dsp:spPr>
        <a:xfrm>
          <a:off x="3290794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=</a:t>
          </a:r>
          <a:endParaRPr lang="en-US" sz="1200" kern="1200" dirty="0"/>
        </a:p>
      </dsp:txBody>
      <dsp:txXfrm>
        <a:off x="3299097" y="2125320"/>
        <a:ext cx="429833" cy="266883"/>
      </dsp:txXfrm>
    </dsp:sp>
    <dsp:sp modelId="{AE4C4BF2-BF32-46FE-B28A-7BA56E7B8FC8}">
      <dsp:nvSpPr>
        <dsp:cNvPr id="0" name=""/>
        <dsp:cNvSpPr/>
      </dsp:nvSpPr>
      <dsp:spPr>
        <a:xfrm>
          <a:off x="3786838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56A7-ABD9-4D84-88DC-2118C0C2B0D1}">
      <dsp:nvSpPr>
        <dsp:cNvPr id="0" name=""/>
        <dsp:cNvSpPr/>
      </dsp:nvSpPr>
      <dsp:spPr>
        <a:xfrm>
          <a:off x="3836443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3844746" y="2125320"/>
        <a:ext cx="429833" cy="266883"/>
      </dsp:txXfrm>
    </dsp:sp>
    <dsp:sp modelId="{308DC787-5B32-44DA-8C0F-1A105832CDC9}">
      <dsp:nvSpPr>
        <dsp:cNvPr id="0" name=""/>
        <dsp:cNvSpPr/>
      </dsp:nvSpPr>
      <dsp:spPr>
        <a:xfrm>
          <a:off x="3241190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9FB4E-D6C4-4C64-81CF-EE1EEBFB7D8D}">
      <dsp:nvSpPr>
        <dsp:cNvPr id="0" name=""/>
        <dsp:cNvSpPr/>
      </dsp:nvSpPr>
      <dsp:spPr>
        <a:xfrm>
          <a:off x="3290794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3299097" y="2538649"/>
        <a:ext cx="429833" cy="266883"/>
      </dsp:txXfrm>
    </dsp:sp>
    <dsp:sp modelId="{FD30014F-2B36-4DC0-81C5-EC97581239AE}">
      <dsp:nvSpPr>
        <dsp:cNvPr id="0" name=""/>
        <dsp:cNvSpPr/>
      </dsp:nvSpPr>
      <dsp:spPr>
        <a:xfrm>
          <a:off x="3241190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3E30F-32FF-4A3C-9C38-150287953C65}">
      <dsp:nvSpPr>
        <dsp:cNvPr id="0" name=""/>
        <dsp:cNvSpPr/>
      </dsp:nvSpPr>
      <dsp:spPr>
        <a:xfrm>
          <a:off x="3290794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3299097" y="2951978"/>
        <a:ext cx="429833" cy="266883"/>
      </dsp:txXfrm>
    </dsp:sp>
    <dsp:sp modelId="{085D2DC0-2BF1-4A63-B0CA-511D0481E521}">
      <dsp:nvSpPr>
        <dsp:cNvPr id="0" name=""/>
        <dsp:cNvSpPr/>
      </dsp:nvSpPr>
      <dsp:spPr>
        <a:xfrm>
          <a:off x="3241190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3F16E-CD1D-406F-AE1B-A345BF86F851}">
      <dsp:nvSpPr>
        <dsp:cNvPr id="0" name=""/>
        <dsp:cNvSpPr/>
      </dsp:nvSpPr>
      <dsp:spPr>
        <a:xfrm>
          <a:off x="3290794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3299097" y="3365306"/>
        <a:ext cx="429833" cy="266883"/>
      </dsp:txXfrm>
    </dsp:sp>
    <dsp:sp modelId="{CB7F2D8F-D215-4E37-82C4-CA87A4727124}">
      <dsp:nvSpPr>
        <dsp:cNvPr id="0" name=""/>
        <dsp:cNvSpPr/>
      </dsp:nvSpPr>
      <dsp:spPr>
        <a:xfrm>
          <a:off x="3241190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D4146-C993-40CA-91D6-3BC1422E7522}">
      <dsp:nvSpPr>
        <dsp:cNvPr id="0" name=""/>
        <dsp:cNvSpPr/>
      </dsp:nvSpPr>
      <dsp:spPr>
        <a:xfrm>
          <a:off x="3290794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3299097" y="3778635"/>
        <a:ext cx="429833" cy="266883"/>
      </dsp:txXfrm>
    </dsp:sp>
    <dsp:sp modelId="{DBA7C69D-4EA6-4CD3-9D50-1F81163335BD}">
      <dsp:nvSpPr>
        <dsp:cNvPr id="0" name=""/>
        <dsp:cNvSpPr/>
      </dsp:nvSpPr>
      <dsp:spPr>
        <a:xfrm>
          <a:off x="3241190" y="4136537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E0889-CA2C-49AA-B351-6F139F82CA84}">
      <dsp:nvSpPr>
        <dsp:cNvPr id="0" name=""/>
        <dsp:cNvSpPr/>
      </dsp:nvSpPr>
      <dsp:spPr>
        <a:xfrm>
          <a:off x="3290794" y="418366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sum</a:t>
          </a:r>
          <a:endParaRPr lang="en-US" sz="1200" kern="1200" dirty="0"/>
        </a:p>
      </dsp:txBody>
      <dsp:txXfrm>
        <a:off x="3299097" y="4191964"/>
        <a:ext cx="429833" cy="266883"/>
      </dsp:txXfrm>
    </dsp:sp>
    <dsp:sp modelId="{3C17CC4E-3F6D-455E-9367-A290AEDBCE28}">
      <dsp:nvSpPr>
        <dsp:cNvPr id="0" name=""/>
        <dsp:cNvSpPr/>
      </dsp:nvSpPr>
      <dsp:spPr>
        <a:xfrm>
          <a:off x="3786838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BAAB1-FB0E-42C0-A2C8-A0B430431735}">
      <dsp:nvSpPr>
        <dsp:cNvPr id="0" name=""/>
        <dsp:cNvSpPr/>
      </dsp:nvSpPr>
      <dsp:spPr>
        <a:xfrm>
          <a:off x="3836443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+</a:t>
          </a:r>
          <a:endParaRPr lang="en-US" sz="1200" kern="1200" dirty="0"/>
        </a:p>
      </dsp:txBody>
      <dsp:txXfrm>
        <a:off x="3844746" y="2538649"/>
        <a:ext cx="429833" cy="266883"/>
      </dsp:txXfrm>
    </dsp:sp>
    <dsp:sp modelId="{F0BBD362-F21E-4C1F-AACC-A4A26E60B513}">
      <dsp:nvSpPr>
        <dsp:cNvPr id="0" name=""/>
        <dsp:cNvSpPr/>
      </dsp:nvSpPr>
      <dsp:spPr>
        <a:xfrm>
          <a:off x="4332487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5767D-E519-45DF-B8D7-ED6B48AA52B8}">
      <dsp:nvSpPr>
        <dsp:cNvPr id="0" name=""/>
        <dsp:cNvSpPr/>
      </dsp:nvSpPr>
      <dsp:spPr>
        <a:xfrm>
          <a:off x="4382091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4390394" y="2538649"/>
        <a:ext cx="429833" cy="266883"/>
      </dsp:txXfrm>
    </dsp:sp>
    <dsp:sp modelId="{81D3A939-4C1F-46DD-8EDE-D64528281C7B}">
      <dsp:nvSpPr>
        <dsp:cNvPr id="0" name=""/>
        <dsp:cNvSpPr/>
      </dsp:nvSpPr>
      <dsp:spPr>
        <a:xfrm>
          <a:off x="4332487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C6F80-B99D-4889-8F1E-ED21DFBA6CF5}">
      <dsp:nvSpPr>
        <dsp:cNvPr id="0" name=""/>
        <dsp:cNvSpPr/>
      </dsp:nvSpPr>
      <dsp:spPr>
        <a:xfrm>
          <a:off x="4382091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4390394" y="2951978"/>
        <a:ext cx="429833" cy="266883"/>
      </dsp:txXfrm>
    </dsp:sp>
    <dsp:sp modelId="{A9AF11E7-3331-4AC1-A04F-0297090AE14D}">
      <dsp:nvSpPr>
        <dsp:cNvPr id="0" name=""/>
        <dsp:cNvSpPr/>
      </dsp:nvSpPr>
      <dsp:spPr>
        <a:xfrm>
          <a:off x="4332487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450A5-E268-49D8-B172-3F7E1EF54483}">
      <dsp:nvSpPr>
        <dsp:cNvPr id="0" name=""/>
        <dsp:cNvSpPr/>
      </dsp:nvSpPr>
      <dsp:spPr>
        <a:xfrm>
          <a:off x="4382091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390394" y="3365306"/>
        <a:ext cx="429833" cy="266883"/>
      </dsp:txXfrm>
    </dsp:sp>
    <dsp:sp modelId="{AA688CD5-08AC-4647-9203-3C98F559320C}">
      <dsp:nvSpPr>
        <dsp:cNvPr id="0" name=""/>
        <dsp:cNvSpPr/>
      </dsp:nvSpPr>
      <dsp:spPr>
        <a:xfrm>
          <a:off x="4332487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80737-6572-4DE6-86F2-2F98EF9E0099}">
      <dsp:nvSpPr>
        <dsp:cNvPr id="0" name=""/>
        <dsp:cNvSpPr/>
      </dsp:nvSpPr>
      <dsp:spPr>
        <a:xfrm>
          <a:off x="4382091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390394" y="3778635"/>
        <a:ext cx="429833" cy="266883"/>
      </dsp:txXfrm>
    </dsp:sp>
    <dsp:sp modelId="{1105DA58-2AEB-43B2-B09F-00DB028B73E1}">
      <dsp:nvSpPr>
        <dsp:cNvPr id="0" name=""/>
        <dsp:cNvSpPr/>
      </dsp:nvSpPr>
      <dsp:spPr>
        <a:xfrm>
          <a:off x="4878135" y="1243235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A54CF-C809-468C-A1B1-82822F99BE8D}">
      <dsp:nvSpPr>
        <dsp:cNvPr id="0" name=""/>
        <dsp:cNvSpPr/>
      </dsp:nvSpPr>
      <dsp:spPr>
        <a:xfrm>
          <a:off x="4927740" y="1290359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</a:t>
          </a:r>
          <a:endParaRPr lang="en-US" sz="1200" kern="1200" dirty="0"/>
        </a:p>
      </dsp:txBody>
      <dsp:txXfrm>
        <a:off x="4936043" y="1298662"/>
        <a:ext cx="429833" cy="266883"/>
      </dsp:txXfrm>
    </dsp:sp>
    <dsp:sp modelId="{A3F468FE-170A-470D-B2FA-563CFEA9E4A8}">
      <dsp:nvSpPr>
        <dsp:cNvPr id="0" name=""/>
        <dsp:cNvSpPr/>
      </dsp:nvSpPr>
      <dsp:spPr>
        <a:xfrm>
          <a:off x="4332487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4E53E-0227-486A-9CF1-754DC99D39CD}">
      <dsp:nvSpPr>
        <dsp:cNvPr id="0" name=""/>
        <dsp:cNvSpPr/>
      </dsp:nvSpPr>
      <dsp:spPr>
        <a:xfrm>
          <a:off x="4382091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390394" y="1711991"/>
        <a:ext cx="429833" cy="266883"/>
      </dsp:txXfrm>
    </dsp:sp>
    <dsp:sp modelId="{56424D86-F452-4610-BBFC-4D21E38CBE61}">
      <dsp:nvSpPr>
        <dsp:cNvPr id="0" name=""/>
        <dsp:cNvSpPr/>
      </dsp:nvSpPr>
      <dsp:spPr>
        <a:xfrm>
          <a:off x="4332487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7C719-EC15-476C-A609-C4349636068C}">
      <dsp:nvSpPr>
        <dsp:cNvPr id="0" name=""/>
        <dsp:cNvSpPr/>
      </dsp:nvSpPr>
      <dsp:spPr>
        <a:xfrm>
          <a:off x="4382091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390394" y="2125320"/>
        <a:ext cx="429833" cy="266883"/>
      </dsp:txXfrm>
    </dsp:sp>
    <dsp:sp modelId="{FA237C84-8602-487C-8086-512E39C042A2}">
      <dsp:nvSpPr>
        <dsp:cNvPr id="0" name=""/>
        <dsp:cNvSpPr/>
      </dsp:nvSpPr>
      <dsp:spPr>
        <a:xfrm>
          <a:off x="4878135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DF1F7-2485-405D-8C99-327DD0AEC49A}">
      <dsp:nvSpPr>
        <dsp:cNvPr id="0" name=""/>
        <dsp:cNvSpPr/>
      </dsp:nvSpPr>
      <dsp:spPr>
        <a:xfrm>
          <a:off x="4927740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=</a:t>
          </a:r>
          <a:endParaRPr lang="en-US" sz="1200" kern="1200" dirty="0"/>
        </a:p>
      </dsp:txBody>
      <dsp:txXfrm>
        <a:off x="4936043" y="1711991"/>
        <a:ext cx="429833" cy="266883"/>
      </dsp:txXfrm>
    </dsp:sp>
    <dsp:sp modelId="{72E29A29-58F0-486E-A5B2-D3C13DE389B8}">
      <dsp:nvSpPr>
        <dsp:cNvPr id="0" name=""/>
        <dsp:cNvSpPr/>
      </dsp:nvSpPr>
      <dsp:spPr>
        <a:xfrm>
          <a:off x="5423784" y="1656564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D5D4B-DC7D-4BBC-B619-54222B69E395}">
      <dsp:nvSpPr>
        <dsp:cNvPr id="0" name=""/>
        <dsp:cNvSpPr/>
      </dsp:nvSpPr>
      <dsp:spPr>
        <a:xfrm>
          <a:off x="5473388" y="1703688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5481691" y="1711991"/>
        <a:ext cx="429833" cy="266883"/>
      </dsp:txXfrm>
    </dsp:sp>
    <dsp:sp modelId="{ECC79E67-9045-43E2-9B4E-B7A3808B8C3F}">
      <dsp:nvSpPr>
        <dsp:cNvPr id="0" name=""/>
        <dsp:cNvSpPr/>
      </dsp:nvSpPr>
      <dsp:spPr>
        <a:xfrm>
          <a:off x="4878135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BA7DA-AD78-4473-B1CE-AA5531176838}">
      <dsp:nvSpPr>
        <dsp:cNvPr id="0" name=""/>
        <dsp:cNvSpPr/>
      </dsp:nvSpPr>
      <dsp:spPr>
        <a:xfrm>
          <a:off x="4927740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</a:t>
          </a:r>
          <a:endParaRPr lang="en-US" sz="1200" kern="1200" dirty="0"/>
        </a:p>
      </dsp:txBody>
      <dsp:txXfrm>
        <a:off x="4936043" y="2125320"/>
        <a:ext cx="429833" cy="266883"/>
      </dsp:txXfrm>
    </dsp:sp>
    <dsp:sp modelId="{4495E45E-7393-42C6-A54F-1EF612E63759}">
      <dsp:nvSpPr>
        <dsp:cNvPr id="0" name=""/>
        <dsp:cNvSpPr/>
      </dsp:nvSpPr>
      <dsp:spPr>
        <a:xfrm>
          <a:off x="4878135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125D2-DD67-4429-855D-66E558EAE520}">
      <dsp:nvSpPr>
        <dsp:cNvPr id="0" name=""/>
        <dsp:cNvSpPr/>
      </dsp:nvSpPr>
      <dsp:spPr>
        <a:xfrm>
          <a:off x="4927740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4936043" y="2538649"/>
        <a:ext cx="429833" cy="266883"/>
      </dsp:txXfrm>
    </dsp:sp>
    <dsp:sp modelId="{B41133E0-AAA5-4B82-8628-8E1DE9F3DEAA}">
      <dsp:nvSpPr>
        <dsp:cNvPr id="0" name=""/>
        <dsp:cNvSpPr/>
      </dsp:nvSpPr>
      <dsp:spPr>
        <a:xfrm>
          <a:off x="4878135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6889B-0097-4354-8E81-DB0210595E49}">
      <dsp:nvSpPr>
        <dsp:cNvPr id="0" name=""/>
        <dsp:cNvSpPr/>
      </dsp:nvSpPr>
      <dsp:spPr>
        <a:xfrm>
          <a:off x="4927740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4936043" y="2951978"/>
        <a:ext cx="429833" cy="266883"/>
      </dsp:txXfrm>
    </dsp:sp>
    <dsp:sp modelId="{79A8E25E-6AC7-498F-A58F-6D5BE246E35F}">
      <dsp:nvSpPr>
        <dsp:cNvPr id="0" name=""/>
        <dsp:cNvSpPr/>
      </dsp:nvSpPr>
      <dsp:spPr>
        <a:xfrm>
          <a:off x="4878135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2D67D-90DB-40F0-8D8C-BCE976294C17}">
      <dsp:nvSpPr>
        <dsp:cNvPr id="0" name=""/>
        <dsp:cNvSpPr/>
      </dsp:nvSpPr>
      <dsp:spPr>
        <a:xfrm>
          <a:off x="4927740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en-US" sz="1200" kern="1200" dirty="0"/>
        </a:p>
      </dsp:txBody>
      <dsp:txXfrm>
        <a:off x="4936043" y="3365306"/>
        <a:ext cx="429833" cy="266883"/>
      </dsp:txXfrm>
    </dsp:sp>
    <dsp:sp modelId="{47C2BB12-E6DB-4E90-89CD-5DFE46453748}">
      <dsp:nvSpPr>
        <dsp:cNvPr id="0" name=""/>
        <dsp:cNvSpPr/>
      </dsp:nvSpPr>
      <dsp:spPr>
        <a:xfrm>
          <a:off x="4878135" y="372320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5562A-D4BB-4CC8-8B02-20330BA71B55}">
      <dsp:nvSpPr>
        <dsp:cNvPr id="0" name=""/>
        <dsp:cNvSpPr/>
      </dsp:nvSpPr>
      <dsp:spPr>
        <a:xfrm>
          <a:off x="4927740" y="377033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</a:t>
          </a:r>
          <a:endParaRPr lang="en-US" sz="1200" kern="1200" dirty="0"/>
        </a:p>
      </dsp:txBody>
      <dsp:txXfrm>
        <a:off x="4936043" y="3778635"/>
        <a:ext cx="429833" cy="266883"/>
      </dsp:txXfrm>
    </dsp:sp>
    <dsp:sp modelId="{6A6B0706-F3A3-475B-8CA0-71AC12E22794}">
      <dsp:nvSpPr>
        <dsp:cNvPr id="0" name=""/>
        <dsp:cNvSpPr/>
      </dsp:nvSpPr>
      <dsp:spPr>
        <a:xfrm>
          <a:off x="5423784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D26D0-DB3B-48DD-B7E8-35D41CA3DB3D}">
      <dsp:nvSpPr>
        <dsp:cNvPr id="0" name=""/>
        <dsp:cNvSpPr/>
      </dsp:nvSpPr>
      <dsp:spPr>
        <a:xfrm>
          <a:off x="5473388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+</a:t>
          </a:r>
          <a:endParaRPr lang="en-US" sz="1200" kern="1200" dirty="0"/>
        </a:p>
      </dsp:txBody>
      <dsp:txXfrm>
        <a:off x="5481691" y="2125320"/>
        <a:ext cx="429833" cy="266883"/>
      </dsp:txXfrm>
    </dsp:sp>
    <dsp:sp modelId="{6BC950DD-86E7-4D58-8781-C7A01170081D}">
      <dsp:nvSpPr>
        <dsp:cNvPr id="0" name=""/>
        <dsp:cNvSpPr/>
      </dsp:nvSpPr>
      <dsp:spPr>
        <a:xfrm>
          <a:off x="5969432" y="2069893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37652-D43E-4985-88CA-F3A5F65384E9}">
      <dsp:nvSpPr>
        <dsp:cNvPr id="0" name=""/>
        <dsp:cNvSpPr/>
      </dsp:nvSpPr>
      <dsp:spPr>
        <a:xfrm>
          <a:off x="6019037" y="2117017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</a:t>
          </a:r>
          <a:endParaRPr lang="en-US" sz="1200" kern="1200" dirty="0"/>
        </a:p>
      </dsp:txBody>
      <dsp:txXfrm>
        <a:off x="6027340" y="2125320"/>
        <a:ext cx="429833" cy="266883"/>
      </dsp:txXfrm>
    </dsp:sp>
    <dsp:sp modelId="{02A901CA-7F7E-4811-8C61-927F44DD724D}">
      <dsp:nvSpPr>
        <dsp:cNvPr id="0" name=""/>
        <dsp:cNvSpPr/>
      </dsp:nvSpPr>
      <dsp:spPr>
        <a:xfrm>
          <a:off x="5969432" y="2483222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67F6F-70ED-4F41-A2C0-85FC1A3E3BB8}">
      <dsp:nvSpPr>
        <dsp:cNvPr id="0" name=""/>
        <dsp:cNvSpPr/>
      </dsp:nvSpPr>
      <dsp:spPr>
        <a:xfrm>
          <a:off x="6019037" y="2530346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</a:t>
          </a:r>
          <a:endParaRPr lang="en-US" sz="1200" kern="1200" dirty="0"/>
        </a:p>
      </dsp:txBody>
      <dsp:txXfrm>
        <a:off x="6027340" y="2538649"/>
        <a:ext cx="429833" cy="266883"/>
      </dsp:txXfrm>
    </dsp:sp>
    <dsp:sp modelId="{12E2E329-5931-4016-AB82-5BC0F0289907}">
      <dsp:nvSpPr>
        <dsp:cNvPr id="0" name=""/>
        <dsp:cNvSpPr/>
      </dsp:nvSpPr>
      <dsp:spPr>
        <a:xfrm>
          <a:off x="5969432" y="2896550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9F928-190E-455F-A2F4-8A40C2110B76}">
      <dsp:nvSpPr>
        <dsp:cNvPr id="0" name=""/>
        <dsp:cNvSpPr/>
      </dsp:nvSpPr>
      <dsp:spPr>
        <a:xfrm>
          <a:off x="6019037" y="2943675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</a:t>
          </a:r>
          <a:endParaRPr lang="en-US" sz="1200" kern="1200" dirty="0"/>
        </a:p>
      </dsp:txBody>
      <dsp:txXfrm>
        <a:off x="6027340" y="2951978"/>
        <a:ext cx="429833" cy="266883"/>
      </dsp:txXfrm>
    </dsp:sp>
    <dsp:sp modelId="{6076AC6B-C913-4AB6-BC25-9590AD7BC79B}">
      <dsp:nvSpPr>
        <dsp:cNvPr id="0" name=""/>
        <dsp:cNvSpPr/>
      </dsp:nvSpPr>
      <dsp:spPr>
        <a:xfrm>
          <a:off x="5969432" y="3309879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9FEC6-2912-4BFD-B6FD-7D73AB126048}">
      <dsp:nvSpPr>
        <dsp:cNvPr id="0" name=""/>
        <dsp:cNvSpPr/>
      </dsp:nvSpPr>
      <dsp:spPr>
        <a:xfrm>
          <a:off x="6019037" y="3357003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</a:t>
          </a:r>
          <a:endParaRPr lang="en-US" sz="1200" kern="1200" dirty="0"/>
        </a:p>
      </dsp:txBody>
      <dsp:txXfrm>
        <a:off x="6027340" y="3365306"/>
        <a:ext cx="429833" cy="266883"/>
      </dsp:txXfrm>
    </dsp:sp>
    <dsp:sp modelId="{BB7B1E7A-9415-4FD0-B24E-65E6D8F8896F}">
      <dsp:nvSpPr>
        <dsp:cNvPr id="0" name=""/>
        <dsp:cNvSpPr/>
      </dsp:nvSpPr>
      <dsp:spPr>
        <a:xfrm>
          <a:off x="4332487" y="829906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E3EAA-C591-4A32-9BB1-9B0CA31BAF79}">
      <dsp:nvSpPr>
        <dsp:cNvPr id="0" name=""/>
        <dsp:cNvSpPr/>
      </dsp:nvSpPr>
      <dsp:spPr>
        <a:xfrm>
          <a:off x="4382091" y="877031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}</a:t>
          </a:r>
          <a:endParaRPr lang="en-US" sz="1200" kern="1200" dirty="0"/>
        </a:p>
      </dsp:txBody>
      <dsp:txXfrm>
        <a:off x="4390394" y="885334"/>
        <a:ext cx="429833" cy="266883"/>
      </dsp:txXfrm>
    </dsp:sp>
    <dsp:sp modelId="{872A815A-FE59-4F5F-86E8-3C37A8BABE37}">
      <dsp:nvSpPr>
        <dsp:cNvPr id="0" name=""/>
        <dsp:cNvSpPr/>
      </dsp:nvSpPr>
      <dsp:spPr>
        <a:xfrm>
          <a:off x="4332487" y="416578"/>
          <a:ext cx="446439" cy="283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5A200-1F77-4795-8BA4-8CF094580327}">
      <dsp:nvSpPr>
        <dsp:cNvPr id="0" name=""/>
        <dsp:cNvSpPr/>
      </dsp:nvSpPr>
      <dsp:spPr>
        <a:xfrm>
          <a:off x="4382091" y="463702"/>
          <a:ext cx="446439" cy="283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</a:t>
          </a:r>
          <a:endParaRPr lang="en-US" sz="1200" kern="1200" dirty="0"/>
        </a:p>
      </dsp:txBody>
      <dsp:txXfrm>
        <a:off x="4390394" y="472005"/>
        <a:ext cx="429833" cy="2668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991A-C293-42A7-8887-2C616E1E15B9}" type="datetimeFigureOut">
              <a:rPr lang="en-US" smtClean="0"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42B2-49F1-4D27-B54F-B16D80C00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991A-C293-42A7-8887-2C616E1E15B9}" type="datetimeFigureOut">
              <a:rPr lang="en-US" smtClean="0"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42B2-49F1-4D27-B54F-B16D80C00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991A-C293-42A7-8887-2C616E1E15B9}" type="datetimeFigureOut">
              <a:rPr lang="en-US" smtClean="0"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42B2-49F1-4D27-B54F-B16D80C00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991A-C293-42A7-8887-2C616E1E15B9}" type="datetimeFigureOut">
              <a:rPr lang="en-US" smtClean="0"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42B2-49F1-4D27-B54F-B16D80C00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991A-C293-42A7-8887-2C616E1E15B9}" type="datetimeFigureOut">
              <a:rPr lang="en-US" smtClean="0"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42B2-49F1-4D27-B54F-B16D80C00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991A-C293-42A7-8887-2C616E1E15B9}" type="datetimeFigureOut">
              <a:rPr lang="en-US" smtClean="0"/>
              <a:t>14-Jun-20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42B2-49F1-4D27-B54F-B16D80C00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991A-C293-42A7-8887-2C616E1E15B9}" type="datetimeFigureOut">
              <a:rPr lang="en-US" smtClean="0"/>
              <a:t>14-Jun-20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42B2-49F1-4D27-B54F-B16D80C00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991A-C293-42A7-8887-2C616E1E15B9}" type="datetimeFigureOut">
              <a:rPr lang="en-US" smtClean="0"/>
              <a:t>14-Jun-20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42B2-49F1-4D27-B54F-B16D80C00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991A-C293-42A7-8887-2C616E1E15B9}" type="datetimeFigureOut">
              <a:rPr lang="en-US" smtClean="0"/>
              <a:t>14-Jun-20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42B2-49F1-4D27-B54F-B16D80C00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991A-C293-42A7-8887-2C616E1E15B9}" type="datetimeFigureOut">
              <a:rPr lang="en-US" smtClean="0"/>
              <a:t>14-Jun-20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42B2-49F1-4D27-B54F-B16D80C00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991A-C293-42A7-8887-2C616E1E15B9}" type="datetimeFigureOut">
              <a:rPr lang="en-US" smtClean="0"/>
              <a:t>14-Jun-20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42B2-49F1-4D27-B54F-B16D80C00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E991A-C293-42A7-8887-2C616E1E15B9}" type="datetimeFigureOut">
              <a:rPr lang="en-US" smtClean="0"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42B2-49F1-4D27-B54F-B16D80C00B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3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4.xml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5.xml"/><Relationship Id="rId2" Type="http://schemas.openxmlformats.org/officeDocument/2006/relationships/audio" Target="../media/media13.WAV"/><Relationship Id="rId1" Type="http://schemas.microsoft.com/office/2007/relationships/media" Target="../media/media13.WAV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6.xml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7.xml"/><Relationship Id="rId2" Type="http://schemas.openxmlformats.org/officeDocument/2006/relationships/audio" Target="../media/media15.WAV"/><Relationship Id="rId1" Type="http://schemas.microsoft.com/office/2007/relationships/media" Target="../media/media15.WAV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8.xml"/><Relationship Id="rId2" Type="http://schemas.openxmlformats.org/officeDocument/2006/relationships/audio" Target="../media/media16.WAV"/><Relationship Id="rId1" Type="http://schemas.microsoft.com/office/2007/relationships/media" Target="../media/media16.WAV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9.xml"/><Relationship Id="rId2" Type="http://schemas.openxmlformats.org/officeDocument/2006/relationships/audio" Target="../media/media17.WAV"/><Relationship Id="rId1" Type="http://schemas.microsoft.com/office/2007/relationships/media" Target="../media/media17.WAV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WAV"/><Relationship Id="rId1" Type="http://schemas.microsoft.com/office/2007/relationships/media" Target="../media/media18.WAV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WAV"/><Relationship Id="rId1" Type="http://schemas.microsoft.com/office/2007/relationships/media" Target="../media/media19.WAV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0.WAV"/><Relationship Id="rId1" Type="http://schemas.microsoft.com/office/2007/relationships/media" Target="../media/media20.WAV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Iterative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translate?</a:t>
            </a:r>
            <a:endParaRPr lang="en-US" dirty="0"/>
          </a:p>
        </p:txBody>
      </p:sp>
      <p:pic>
        <p:nvPicPr>
          <p:cNvPr id="6" name="~PP163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8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4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685800" y="4572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373" y="87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4 </a:t>
            </a:r>
            <a:endParaRPr lang="en-US" dirty="0"/>
          </a:p>
        </p:txBody>
      </p:sp>
      <p:pic>
        <p:nvPicPr>
          <p:cNvPr id="5" name="~PP39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18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8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685800" y="4572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373" y="87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4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66" y="6324600"/>
            <a:ext cx="111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S.start</a:t>
            </a:r>
            <a:r>
              <a:rPr lang="en-US" dirty="0" smtClean="0"/>
              <a:t> = 4</a:t>
            </a:r>
            <a:endParaRPr lang="en-US" dirty="0"/>
          </a:p>
        </p:txBody>
      </p:sp>
      <p:pic>
        <p:nvPicPr>
          <p:cNvPr id="6" name="~PP2152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23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6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685800" y="4572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373" y="87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029200"/>
            <a:ext cx="2634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arenR" startAt="4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66" y="5791200"/>
            <a:ext cx="1115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S.start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BE.t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BE.f</a:t>
            </a:r>
            <a:r>
              <a:rPr lang="en-US" dirty="0" smtClean="0"/>
              <a:t> = 5</a:t>
            </a:r>
            <a:endParaRPr lang="en-US" dirty="0"/>
          </a:p>
        </p:txBody>
      </p:sp>
      <p:pic>
        <p:nvPicPr>
          <p:cNvPr id="7" name="~PP185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42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27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685800" y="4572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373" y="87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029200"/>
            <a:ext cx="2909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6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66" y="5791200"/>
            <a:ext cx="1115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S.start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BE.t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BE.f</a:t>
            </a:r>
            <a:r>
              <a:rPr lang="en-US" dirty="0" smtClean="0"/>
              <a:t> = 5</a:t>
            </a:r>
            <a:endParaRPr lang="en-US" dirty="0"/>
          </a:p>
        </p:txBody>
      </p:sp>
      <p:pic>
        <p:nvPicPr>
          <p:cNvPr id="6" name="~PP1006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26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2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685800" y="4572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373" y="87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029200"/>
            <a:ext cx="2909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6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arenR" startAt="4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sum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66" y="5791200"/>
            <a:ext cx="1115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S.start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BE.t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BE.f</a:t>
            </a:r>
            <a:r>
              <a:rPr lang="en-US" dirty="0" smtClean="0"/>
              <a:t> = 5</a:t>
            </a:r>
            <a:endParaRPr lang="en-US" dirty="0"/>
          </a:p>
        </p:txBody>
      </p:sp>
      <p:pic>
        <p:nvPicPr>
          <p:cNvPr id="6" name="~PP324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32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28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685800" y="4572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373" y="87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029200"/>
            <a:ext cx="29097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6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arenR" startAt="4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sum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arenR" startAt="4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66" y="5791200"/>
            <a:ext cx="1115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S.start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BE.t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BE.f</a:t>
            </a:r>
            <a:r>
              <a:rPr lang="en-US" dirty="0" smtClean="0"/>
              <a:t> = 5</a:t>
            </a:r>
            <a:endParaRPr lang="en-US" dirty="0"/>
          </a:p>
        </p:txBody>
      </p:sp>
      <p:pic>
        <p:nvPicPr>
          <p:cNvPr id="6" name="~PP3152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4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0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685800" y="4572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373" y="87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029200"/>
            <a:ext cx="29097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6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arenR" startAt="4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sum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arenR" startAt="4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66" y="5791200"/>
            <a:ext cx="1115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S.start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BE.t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BE.f</a:t>
            </a:r>
            <a:r>
              <a:rPr lang="en-US" dirty="0" smtClean="0"/>
              <a:t> = 5</a:t>
            </a:r>
            <a:endParaRPr lang="en-US" dirty="0"/>
          </a:p>
        </p:txBody>
      </p:sp>
      <p:pic>
        <p:nvPicPr>
          <p:cNvPr id="7" name="~PP3979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1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8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685800" y="4572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373" y="87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029200"/>
            <a:ext cx="29097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6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9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sum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arenR" startAt="4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66" y="5791200"/>
            <a:ext cx="1115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S.start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BE.t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BE.f</a:t>
            </a:r>
            <a:r>
              <a:rPr lang="en-US" dirty="0" smtClean="0"/>
              <a:t> = 5</a:t>
            </a:r>
            <a:endParaRPr lang="en-US" dirty="0"/>
          </a:p>
        </p:txBody>
      </p:sp>
      <p:pic>
        <p:nvPicPr>
          <p:cNvPr id="7" name="~PP135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8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6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sum = 0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in 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&lt;= 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6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9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sum = sum +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4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out sum</a:t>
            </a:r>
          </a:p>
          <a:p>
            <a:pPr marL="514350" indent="-514350">
              <a:buFont typeface="+mj-lt"/>
              <a:buAutoNum type="arabicParenR"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arenR"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~PP302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10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8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Three-address code</a:t>
            </a:r>
          </a:p>
          <a:p>
            <a:endParaRPr lang="en-US" dirty="0" smtClean="0"/>
          </a:p>
          <a:p>
            <a:r>
              <a:rPr lang="en-US" dirty="0" smtClean="0"/>
              <a:t>CFG</a:t>
            </a:r>
          </a:p>
          <a:p>
            <a:endParaRPr lang="en-US" dirty="0" smtClean="0"/>
          </a:p>
          <a:p>
            <a:r>
              <a:rPr lang="en-US" dirty="0" smtClean="0"/>
              <a:t>Translation scheme</a:t>
            </a:r>
          </a:p>
          <a:p>
            <a:endParaRPr lang="en-US" dirty="0" smtClean="0"/>
          </a:p>
          <a:p>
            <a:r>
              <a:rPr lang="en-US" dirty="0" smtClean="0"/>
              <a:t>Dry run</a:t>
            </a:r>
          </a:p>
          <a:p>
            <a:endParaRPr lang="en-US" dirty="0"/>
          </a:p>
        </p:txBody>
      </p:sp>
      <p:pic>
        <p:nvPicPr>
          <p:cNvPr id="4" name="~PP2032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49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&gt;&gt; n;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&lt;= n) {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sum = sum +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sum;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171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3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~PP74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1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Three-Address Code?</a:t>
            </a:r>
            <a:endParaRPr lang="en-US" dirty="0"/>
          </a:p>
        </p:txBody>
      </p:sp>
      <p:pic>
        <p:nvPicPr>
          <p:cNvPr id="3" name="~PP3860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35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sum = 0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in 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&lt;= 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6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9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sum = sum +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4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out sum</a:t>
            </a:r>
          </a:p>
          <a:p>
            <a:pPr marL="514350" indent="-514350">
              <a:buFont typeface="+mj-lt"/>
              <a:buAutoNum type="arabicParenR"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arenR"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324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34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Translation Scheme?</a:t>
            </a:r>
            <a:endParaRPr lang="en-US" dirty="0"/>
          </a:p>
        </p:txBody>
      </p:sp>
      <p:pic>
        <p:nvPicPr>
          <p:cNvPr id="3" name="~PP246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37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 -&gt; while ( BE ) S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 -&gt; 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id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 -&gt; { L }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 -&gt; L S | ^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 -&gt; id = E ;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~PP111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02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6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 = 1}	// global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 -&gt; while		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S.start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n}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BE )		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backpatch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BE.t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n)}	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			{emit(“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S.start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backpatch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BE.f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n)}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 -&gt; id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id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BE.t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n;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emit(“if”,id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.lex,ro.lex,id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.lex,”goto”);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BE.f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n; emit(“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”)}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~PP128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56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Dry Run</a:t>
            </a:r>
            <a:endParaRPr lang="en-US" dirty="0"/>
          </a:p>
        </p:txBody>
      </p:sp>
      <p:pic>
        <p:nvPicPr>
          <p:cNvPr id="3" name="~PP331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685800" y="4572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~PP166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7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6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776</Words>
  <Application>Microsoft Office PowerPoint</Application>
  <PresentationFormat>On-screen Show (4:3)</PresentationFormat>
  <Paragraphs>582</Paragraphs>
  <Slides>20</Slides>
  <Notes>0</Notes>
  <HiddenSlides>0</HiddenSlides>
  <MMClips>20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Iterative Statements</vt:lpstr>
      <vt:lpstr>Example</vt:lpstr>
      <vt:lpstr>Three-Address Code?</vt:lpstr>
      <vt:lpstr>Three-Address Code</vt:lpstr>
      <vt:lpstr>Translation Scheme?</vt:lpstr>
      <vt:lpstr>CFG</vt:lpstr>
      <vt:lpstr>Translation Scheme</vt:lpstr>
      <vt:lpstr>Dry Run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Three-Address Code</vt:lpstr>
      <vt:lpstr>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Statements</dc:title>
  <dc:creator>aamir.raheem</dc:creator>
  <cp:lastModifiedBy>Syed Asad Abrar</cp:lastModifiedBy>
  <cp:revision>31</cp:revision>
  <dcterms:created xsi:type="dcterms:W3CDTF">2020-04-05T13:51:55Z</dcterms:created>
  <dcterms:modified xsi:type="dcterms:W3CDTF">2020-06-14T19:23:35Z</dcterms:modified>
</cp:coreProperties>
</file>