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8" r:id="rId9"/>
    <p:sldId id="269" r:id="rId10"/>
    <p:sldId id="262" r:id="rId11"/>
    <p:sldId id="263" r:id="rId12"/>
    <p:sldId id="270" r:id="rId13"/>
    <p:sldId id="271" r:id="rId14"/>
    <p:sldId id="272" r:id="rId15"/>
    <p:sldId id="27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40137-B78A-4E14-91AC-28EA3EC8786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91BD15-9BA1-4F1E-981C-EEF79ACCA4F3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25DFDB28-63C6-4AE5-8C0D-10FE2E1370F7}" type="parTrans" cxnId="{0D73D73D-5DC2-40D4-A2D0-01652CD9CBD8}">
      <dgm:prSet/>
      <dgm:spPr/>
      <dgm:t>
        <a:bodyPr/>
        <a:lstStyle/>
        <a:p>
          <a:endParaRPr lang="en-US"/>
        </a:p>
      </dgm:t>
    </dgm:pt>
    <dgm:pt modelId="{A89B904F-6380-43C9-A66B-1142B9F64129}" type="sibTrans" cxnId="{0D73D73D-5DC2-40D4-A2D0-01652CD9CBD8}">
      <dgm:prSet/>
      <dgm:spPr/>
      <dgm:t>
        <a:bodyPr/>
        <a:lstStyle/>
        <a:p>
          <a:endParaRPr lang="en-US"/>
        </a:p>
      </dgm:t>
    </dgm:pt>
    <dgm:pt modelId="{1268AB82-4250-4E4A-AE83-283DA88F5CD2}">
      <dgm:prSet phldrT="[Text]"/>
      <dgm:spPr/>
      <dgm:t>
        <a:bodyPr/>
        <a:lstStyle/>
        <a:p>
          <a:r>
            <a:rPr lang="en-US" dirty="0" err="1" smtClean="0"/>
            <a:t>int</a:t>
          </a:r>
          <a:endParaRPr lang="en-US" dirty="0"/>
        </a:p>
      </dgm:t>
    </dgm:pt>
    <dgm:pt modelId="{ACB50E1A-A9E4-465F-B446-24D6F41982F0}" type="parTrans" cxnId="{27CA361D-3C8D-4146-986D-74A32F513228}">
      <dgm:prSet/>
      <dgm:spPr/>
      <dgm:t>
        <a:bodyPr/>
        <a:lstStyle/>
        <a:p>
          <a:endParaRPr lang="en-US"/>
        </a:p>
      </dgm:t>
    </dgm:pt>
    <dgm:pt modelId="{F156B157-EEFF-490F-B895-109C4525F6D9}" type="sibTrans" cxnId="{27CA361D-3C8D-4146-986D-74A32F513228}">
      <dgm:prSet/>
      <dgm:spPr/>
      <dgm:t>
        <a:bodyPr/>
        <a:lstStyle/>
        <a:p>
          <a:endParaRPr lang="en-US"/>
        </a:p>
      </dgm:t>
    </dgm:pt>
    <dgm:pt modelId="{D9B68C96-5E7D-427F-988A-E89DAD6E7143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BB7C4581-69CB-4EA5-8FDD-06FE46245AA7}" type="parTrans" cxnId="{19293076-DE4F-4167-A6F7-AE128F17E86C}">
      <dgm:prSet/>
      <dgm:spPr/>
      <dgm:t>
        <a:bodyPr/>
        <a:lstStyle/>
        <a:p>
          <a:endParaRPr lang="en-US"/>
        </a:p>
      </dgm:t>
    </dgm:pt>
    <dgm:pt modelId="{69758794-E6E2-4DCF-813E-1CD29F851174}" type="sibTrans" cxnId="{19293076-DE4F-4167-A6F7-AE128F17E86C}">
      <dgm:prSet/>
      <dgm:spPr/>
      <dgm:t>
        <a:bodyPr/>
        <a:lstStyle/>
        <a:p>
          <a:endParaRPr lang="en-US"/>
        </a:p>
      </dgm:t>
    </dgm:pt>
    <dgm:pt modelId="{21CD95BC-A4AA-4DA8-813C-1E3DA2DA852C}">
      <dgm:prSet phldrT="[Text]"/>
      <dgm:spPr/>
      <dgm:t>
        <a:bodyPr/>
        <a:lstStyle/>
        <a:p>
          <a:r>
            <a:rPr lang="en-US" dirty="0" err="1" smtClean="0"/>
            <a:t>int</a:t>
          </a:r>
          <a:endParaRPr lang="en-US" dirty="0"/>
        </a:p>
      </dgm:t>
    </dgm:pt>
    <dgm:pt modelId="{0C7E0614-A4CB-42F9-9CD0-50185554B774}" type="parTrans" cxnId="{110938A1-063C-48FA-8F9F-BF434F0A6129}">
      <dgm:prSet/>
      <dgm:spPr/>
      <dgm:t>
        <a:bodyPr/>
        <a:lstStyle/>
        <a:p>
          <a:endParaRPr lang="en-US"/>
        </a:p>
      </dgm:t>
    </dgm:pt>
    <dgm:pt modelId="{7CA0FBB7-DAC2-4384-A927-E846F399BAE9}" type="sibTrans" cxnId="{110938A1-063C-48FA-8F9F-BF434F0A6129}">
      <dgm:prSet/>
      <dgm:spPr/>
      <dgm:t>
        <a:bodyPr/>
        <a:lstStyle/>
        <a:p>
          <a:endParaRPr lang="en-US"/>
        </a:p>
      </dgm:t>
    </dgm:pt>
    <dgm:pt modelId="{29A6E593-7665-4221-8C05-6138E3B6CFB9}">
      <dgm:prSet/>
      <dgm:spPr/>
      <dgm:t>
        <a:bodyPr/>
        <a:lstStyle/>
        <a:p>
          <a:r>
            <a:rPr lang="en-US" dirty="0" err="1" smtClean="0"/>
            <a:t>int</a:t>
          </a:r>
          <a:endParaRPr lang="en-US" dirty="0"/>
        </a:p>
      </dgm:t>
    </dgm:pt>
    <dgm:pt modelId="{C0EB1566-5DA4-4CE4-86A2-D8F0A8FC772C}" type="parTrans" cxnId="{AD9810BD-720B-458D-88FB-AEFFA971412E}">
      <dgm:prSet/>
      <dgm:spPr/>
      <dgm:t>
        <a:bodyPr/>
        <a:lstStyle/>
        <a:p>
          <a:endParaRPr lang="en-US"/>
        </a:p>
      </dgm:t>
    </dgm:pt>
    <dgm:pt modelId="{E2AF61E4-898C-48E0-8E71-F7A5007DAD49}" type="sibTrans" cxnId="{AD9810BD-720B-458D-88FB-AEFFA971412E}">
      <dgm:prSet/>
      <dgm:spPr/>
      <dgm:t>
        <a:bodyPr/>
        <a:lstStyle/>
        <a:p>
          <a:endParaRPr lang="en-US"/>
        </a:p>
      </dgm:t>
    </dgm:pt>
    <dgm:pt modelId="{BA710FD6-165E-42BF-92C2-71E0B2ACAD0B}" type="pres">
      <dgm:prSet presAssocID="{B9740137-B78A-4E14-91AC-28EA3EC878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36010A-6320-44E5-A713-2942A58E4098}" type="pres">
      <dgm:prSet presAssocID="{5D91BD15-9BA1-4F1E-981C-EEF79ACCA4F3}" presName="hierRoot1" presStyleCnt="0"/>
      <dgm:spPr/>
    </dgm:pt>
    <dgm:pt modelId="{0100412B-4A32-479A-A50D-DE2C2837F2F1}" type="pres">
      <dgm:prSet presAssocID="{5D91BD15-9BA1-4F1E-981C-EEF79ACCA4F3}" presName="composite" presStyleCnt="0"/>
      <dgm:spPr/>
    </dgm:pt>
    <dgm:pt modelId="{29A11C4E-4F49-4735-8F93-91DED9322CA4}" type="pres">
      <dgm:prSet presAssocID="{5D91BD15-9BA1-4F1E-981C-EEF79ACCA4F3}" presName="background" presStyleLbl="node0" presStyleIdx="0" presStyleCnt="1"/>
      <dgm:spPr/>
    </dgm:pt>
    <dgm:pt modelId="{EE19B2C2-C47C-4A22-9189-B49F86E7204F}" type="pres">
      <dgm:prSet presAssocID="{5D91BD15-9BA1-4F1E-981C-EEF79ACCA4F3}" presName="text" presStyleLbl="fgAcc0" presStyleIdx="0" presStyleCnt="1">
        <dgm:presLayoutVars>
          <dgm:chPref val="3"/>
        </dgm:presLayoutVars>
      </dgm:prSet>
      <dgm:spPr/>
    </dgm:pt>
    <dgm:pt modelId="{BAB21FA8-AC24-4C18-8174-131B9158F17D}" type="pres">
      <dgm:prSet presAssocID="{5D91BD15-9BA1-4F1E-981C-EEF79ACCA4F3}" presName="hierChild2" presStyleCnt="0"/>
      <dgm:spPr/>
    </dgm:pt>
    <dgm:pt modelId="{63A11BD9-0828-45FE-AD53-E9BE17B0E7EC}" type="pres">
      <dgm:prSet presAssocID="{ACB50E1A-A9E4-465F-B446-24D6F41982F0}" presName="Name10" presStyleLbl="parChTrans1D2" presStyleIdx="0" presStyleCnt="2"/>
      <dgm:spPr/>
    </dgm:pt>
    <dgm:pt modelId="{CCBA16B0-B230-4251-982B-E728E48852D6}" type="pres">
      <dgm:prSet presAssocID="{1268AB82-4250-4E4A-AE83-283DA88F5CD2}" presName="hierRoot2" presStyleCnt="0"/>
      <dgm:spPr/>
    </dgm:pt>
    <dgm:pt modelId="{94432C2C-3904-4069-B07A-C3E806B90EA2}" type="pres">
      <dgm:prSet presAssocID="{1268AB82-4250-4E4A-AE83-283DA88F5CD2}" presName="composite2" presStyleCnt="0"/>
      <dgm:spPr/>
    </dgm:pt>
    <dgm:pt modelId="{A2A44AA0-0394-47B6-817A-EA2AB17D19F0}" type="pres">
      <dgm:prSet presAssocID="{1268AB82-4250-4E4A-AE83-283DA88F5CD2}" presName="background2" presStyleLbl="node2" presStyleIdx="0" presStyleCnt="2"/>
      <dgm:spPr/>
    </dgm:pt>
    <dgm:pt modelId="{DC4CC15B-5B60-4106-8FF3-36E7C51EB68D}" type="pres">
      <dgm:prSet presAssocID="{1268AB82-4250-4E4A-AE83-283DA88F5CD2}" presName="text2" presStyleLbl="fgAcc2" presStyleIdx="0" presStyleCnt="2">
        <dgm:presLayoutVars>
          <dgm:chPref val="3"/>
        </dgm:presLayoutVars>
      </dgm:prSet>
      <dgm:spPr/>
    </dgm:pt>
    <dgm:pt modelId="{83551451-B334-4D66-A00F-4CBA230353BA}" type="pres">
      <dgm:prSet presAssocID="{1268AB82-4250-4E4A-AE83-283DA88F5CD2}" presName="hierChild3" presStyleCnt="0"/>
      <dgm:spPr/>
    </dgm:pt>
    <dgm:pt modelId="{45A9911F-1433-44C0-A1DD-AC4E86E7F07B}" type="pres">
      <dgm:prSet presAssocID="{BB7C4581-69CB-4EA5-8FDD-06FE46245AA7}" presName="Name10" presStyleLbl="parChTrans1D2" presStyleIdx="1" presStyleCnt="2"/>
      <dgm:spPr/>
    </dgm:pt>
    <dgm:pt modelId="{23ACCA24-EF5D-462D-9B80-6BFACD130F4C}" type="pres">
      <dgm:prSet presAssocID="{D9B68C96-5E7D-427F-988A-E89DAD6E7143}" presName="hierRoot2" presStyleCnt="0"/>
      <dgm:spPr/>
    </dgm:pt>
    <dgm:pt modelId="{A0D2610D-87A9-42A9-A564-52BF930AEE11}" type="pres">
      <dgm:prSet presAssocID="{D9B68C96-5E7D-427F-988A-E89DAD6E7143}" presName="composite2" presStyleCnt="0"/>
      <dgm:spPr/>
    </dgm:pt>
    <dgm:pt modelId="{2A230C7E-7771-4544-8511-1757864A0CEC}" type="pres">
      <dgm:prSet presAssocID="{D9B68C96-5E7D-427F-988A-E89DAD6E7143}" presName="background2" presStyleLbl="node2" presStyleIdx="1" presStyleCnt="2"/>
      <dgm:spPr/>
    </dgm:pt>
    <dgm:pt modelId="{A124F20C-8AC7-4525-971E-A2452AAB0DDF}" type="pres">
      <dgm:prSet presAssocID="{D9B68C96-5E7D-427F-988A-E89DAD6E7143}" presName="text2" presStyleLbl="fgAcc2" presStyleIdx="1" presStyleCnt="2">
        <dgm:presLayoutVars>
          <dgm:chPref val="3"/>
        </dgm:presLayoutVars>
      </dgm:prSet>
      <dgm:spPr/>
    </dgm:pt>
    <dgm:pt modelId="{AE2C29D2-A49D-41CE-95EB-49F787717C36}" type="pres">
      <dgm:prSet presAssocID="{D9B68C96-5E7D-427F-988A-E89DAD6E7143}" presName="hierChild3" presStyleCnt="0"/>
      <dgm:spPr/>
    </dgm:pt>
    <dgm:pt modelId="{2CEF28C5-E117-4DD9-84E5-F3FE3AE0EE86}" type="pres">
      <dgm:prSet presAssocID="{0C7E0614-A4CB-42F9-9CD0-50185554B774}" presName="Name17" presStyleLbl="parChTrans1D3" presStyleIdx="0" presStyleCnt="2"/>
      <dgm:spPr/>
    </dgm:pt>
    <dgm:pt modelId="{63284CFB-85E0-4469-8278-0CE99F0AAF42}" type="pres">
      <dgm:prSet presAssocID="{21CD95BC-A4AA-4DA8-813C-1E3DA2DA852C}" presName="hierRoot3" presStyleCnt="0"/>
      <dgm:spPr/>
    </dgm:pt>
    <dgm:pt modelId="{C303F9D0-2A5F-4A22-9CD8-A2CCEB5CE587}" type="pres">
      <dgm:prSet presAssocID="{21CD95BC-A4AA-4DA8-813C-1E3DA2DA852C}" presName="composite3" presStyleCnt="0"/>
      <dgm:spPr/>
    </dgm:pt>
    <dgm:pt modelId="{D14464FF-FDB0-45CB-B0B1-93F03FE2A902}" type="pres">
      <dgm:prSet presAssocID="{21CD95BC-A4AA-4DA8-813C-1E3DA2DA852C}" presName="background3" presStyleLbl="node3" presStyleIdx="0" presStyleCnt="2"/>
      <dgm:spPr/>
    </dgm:pt>
    <dgm:pt modelId="{74D9EEA5-562E-4CFA-AE4A-F3FEE9124B65}" type="pres">
      <dgm:prSet presAssocID="{21CD95BC-A4AA-4DA8-813C-1E3DA2DA852C}" presName="text3" presStyleLbl="fgAcc3" presStyleIdx="0" presStyleCnt="2">
        <dgm:presLayoutVars>
          <dgm:chPref val="3"/>
        </dgm:presLayoutVars>
      </dgm:prSet>
      <dgm:spPr/>
    </dgm:pt>
    <dgm:pt modelId="{700A63C9-6739-4F8D-9261-C4C1AA80A3FE}" type="pres">
      <dgm:prSet presAssocID="{21CD95BC-A4AA-4DA8-813C-1E3DA2DA852C}" presName="hierChild4" presStyleCnt="0"/>
      <dgm:spPr/>
    </dgm:pt>
    <dgm:pt modelId="{8123B647-B93A-46D7-B708-9EC91042740B}" type="pres">
      <dgm:prSet presAssocID="{C0EB1566-5DA4-4CE4-86A2-D8F0A8FC772C}" presName="Name17" presStyleLbl="parChTrans1D3" presStyleIdx="1" presStyleCnt="2"/>
      <dgm:spPr/>
    </dgm:pt>
    <dgm:pt modelId="{EF071761-30FF-4DD0-A12D-E6A732391B31}" type="pres">
      <dgm:prSet presAssocID="{29A6E593-7665-4221-8C05-6138E3B6CFB9}" presName="hierRoot3" presStyleCnt="0"/>
      <dgm:spPr/>
    </dgm:pt>
    <dgm:pt modelId="{C78D1EAC-41E7-41D9-AC51-B641BB986738}" type="pres">
      <dgm:prSet presAssocID="{29A6E593-7665-4221-8C05-6138E3B6CFB9}" presName="composite3" presStyleCnt="0"/>
      <dgm:spPr/>
    </dgm:pt>
    <dgm:pt modelId="{224A328B-2A81-464F-9FC6-A045B85A1B38}" type="pres">
      <dgm:prSet presAssocID="{29A6E593-7665-4221-8C05-6138E3B6CFB9}" presName="background3" presStyleLbl="node3" presStyleIdx="1" presStyleCnt="2"/>
      <dgm:spPr/>
    </dgm:pt>
    <dgm:pt modelId="{21C9FA5E-85E6-435C-AFCA-545D053C3460}" type="pres">
      <dgm:prSet presAssocID="{29A6E593-7665-4221-8C05-6138E3B6CFB9}" presName="text3" presStyleLbl="fgAcc3" presStyleIdx="1" presStyleCnt="2">
        <dgm:presLayoutVars>
          <dgm:chPref val="3"/>
        </dgm:presLayoutVars>
      </dgm:prSet>
      <dgm:spPr/>
    </dgm:pt>
    <dgm:pt modelId="{4D1ED18B-9ADA-4AD3-953F-EF0559AC2EE3}" type="pres">
      <dgm:prSet presAssocID="{29A6E593-7665-4221-8C05-6138E3B6CFB9}" presName="hierChild4" presStyleCnt="0"/>
      <dgm:spPr/>
    </dgm:pt>
  </dgm:ptLst>
  <dgm:cxnLst>
    <dgm:cxn modelId="{19293076-DE4F-4167-A6F7-AE128F17E86C}" srcId="{5D91BD15-9BA1-4F1E-981C-EEF79ACCA4F3}" destId="{D9B68C96-5E7D-427F-988A-E89DAD6E7143}" srcOrd="1" destOrd="0" parTransId="{BB7C4581-69CB-4EA5-8FDD-06FE46245AA7}" sibTransId="{69758794-E6E2-4DCF-813E-1CD29F851174}"/>
    <dgm:cxn modelId="{5E58B874-0602-45A8-B0C2-C18C2D2630C7}" type="presOf" srcId="{D9B68C96-5E7D-427F-988A-E89DAD6E7143}" destId="{A124F20C-8AC7-4525-971E-A2452AAB0DDF}" srcOrd="0" destOrd="0" presId="urn:microsoft.com/office/officeart/2005/8/layout/hierarchy1"/>
    <dgm:cxn modelId="{27CA361D-3C8D-4146-986D-74A32F513228}" srcId="{5D91BD15-9BA1-4F1E-981C-EEF79ACCA4F3}" destId="{1268AB82-4250-4E4A-AE83-283DA88F5CD2}" srcOrd="0" destOrd="0" parTransId="{ACB50E1A-A9E4-465F-B446-24D6F41982F0}" sibTransId="{F156B157-EEFF-490F-B895-109C4525F6D9}"/>
    <dgm:cxn modelId="{26EED9F2-E42E-475B-B1B8-4B1B5E46A5BC}" type="presOf" srcId="{B9740137-B78A-4E14-91AC-28EA3EC8786A}" destId="{BA710FD6-165E-42BF-92C2-71E0B2ACAD0B}" srcOrd="0" destOrd="0" presId="urn:microsoft.com/office/officeart/2005/8/layout/hierarchy1"/>
    <dgm:cxn modelId="{6B1F6BEA-55F2-4597-AFC4-8831BCD6C80C}" type="presOf" srcId="{C0EB1566-5DA4-4CE4-86A2-D8F0A8FC772C}" destId="{8123B647-B93A-46D7-B708-9EC91042740B}" srcOrd="0" destOrd="0" presId="urn:microsoft.com/office/officeart/2005/8/layout/hierarchy1"/>
    <dgm:cxn modelId="{02D2150A-AAD5-43AE-B06C-6525B2E34866}" type="presOf" srcId="{5D91BD15-9BA1-4F1E-981C-EEF79ACCA4F3}" destId="{EE19B2C2-C47C-4A22-9189-B49F86E7204F}" srcOrd="0" destOrd="0" presId="urn:microsoft.com/office/officeart/2005/8/layout/hierarchy1"/>
    <dgm:cxn modelId="{EE8BDDE0-84E4-4463-96C9-4147A0AE2D81}" type="presOf" srcId="{0C7E0614-A4CB-42F9-9CD0-50185554B774}" destId="{2CEF28C5-E117-4DD9-84E5-F3FE3AE0EE86}" srcOrd="0" destOrd="0" presId="urn:microsoft.com/office/officeart/2005/8/layout/hierarchy1"/>
    <dgm:cxn modelId="{E6DE6170-366A-4BAD-A6F5-6BE8C68ACAAE}" type="presOf" srcId="{21CD95BC-A4AA-4DA8-813C-1E3DA2DA852C}" destId="{74D9EEA5-562E-4CFA-AE4A-F3FEE9124B65}" srcOrd="0" destOrd="0" presId="urn:microsoft.com/office/officeart/2005/8/layout/hierarchy1"/>
    <dgm:cxn modelId="{FAC8B183-0168-4AA3-9876-081FBDE871A0}" type="presOf" srcId="{1268AB82-4250-4E4A-AE83-283DA88F5CD2}" destId="{DC4CC15B-5B60-4106-8FF3-36E7C51EB68D}" srcOrd="0" destOrd="0" presId="urn:microsoft.com/office/officeart/2005/8/layout/hierarchy1"/>
    <dgm:cxn modelId="{AD9810BD-720B-458D-88FB-AEFFA971412E}" srcId="{D9B68C96-5E7D-427F-988A-E89DAD6E7143}" destId="{29A6E593-7665-4221-8C05-6138E3B6CFB9}" srcOrd="1" destOrd="0" parTransId="{C0EB1566-5DA4-4CE4-86A2-D8F0A8FC772C}" sibTransId="{E2AF61E4-898C-48E0-8E71-F7A5007DAD49}"/>
    <dgm:cxn modelId="{8D0E6F03-6CA8-44FC-AE51-BC0154451554}" type="presOf" srcId="{BB7C4581-69CB-4EA5-8FDD-06FE46245AA7}" destId="{45A9911F-1433-44C0-A1DD-AC4E86E7F07B}" srcOrd="0" destOrd="0" presId="urn:microsoft.com/office/officeart/2005/8/layout/hierarchy1"/>
    <dgm:cxn modelId="{110938A1-063C-48FA-8F9F-BF434F0A6129}" srcId="{D9B68C96-5E7D-427F-988A-E89DAD6E7143}" destId="{21CD95BC-A4AA-4DA8-813C-1E3DA2DA852C}" srcOrd="0" destOrd="0" parTransId="{0C7E0614-A4CB-42F9-9CD0-50185554B774}" sibTransId="{7CA0FBB7-DAC2-4384-A927-E846F399BAE9}"/>
    <dgm:cxn modelId="{4C9F2D4E-21EE-48E4-A907-C502D0A1B8DD}" type="presOf" srcId="{29A6E593-7665-4221-8C05-6138E3B6CFB9}" destId="{21C9FA5E-85E6-435C-AFCA-545D053C3460}" srcOrd="0" destOrd="0" presId="urn:microsoft.com/office/officeart/2005/8/layout/hierarchy1"/>
    <dgm:cxn modelId="{0D73D73D-5DC2-40D4-A2D0-01652CD9CBD8}" srcId="{B9740137-B78A-4E14-91AC-28EA3EC8786A}" destId="{5D91BD15-9BA1-4F1E-981C-EEF79ACCA4F3}" srcOrd="0" destOrd="0" parTransId="{25DFDB28-63C6-4AE5-8C0D-10FE2E1370F7}" sibTransId="{A89B904F-6380-43C9-A66B-1142B9F64129}"/>
    <dgm:cxn modelId="{3901A02C-45A8-48F8-96AC-D49ECCBA6DAA}" type="presOf" srcId="{ACB50E1A-A9E4-465F-B446-24D6F41982F0}" destId="{63A11BD9-0828-45FE-AD53-E9BE17B0E7EC}" srcOrd="0" destOrd="0" presId="urn:microsoft.com/office/officeart/2005/8/layout/hierarchy1"/>
    <dgm:cxn modelId="{41DE9795-3947-42DB-8C2F-745B7C2D5940}" type="presParOf" srcId="{BA710FD6-165E-42BF-92C2-71E0B2ACAD0B}" destId="{A136010A-6320-44E5-A713-2942A58E4098}" srcOrd="0" destOrd="0" presId="urn:microsoft.com/office/officeart/2005/8/layout/hierarchy1"/>
    <dgm:cxn modelId="{B44AB887-2A6E-41B8-9A16-13F896D19B51}" type="presParOf" srcId="{A136010A-6320-44E5-A713-2942A58E4098}" destId="{0100412B-4A32-479A-A50D-DE2C2837F2F1}" srcOrd="0" destOrd="0" presId="urn:microsoft.com/office/officeart/2005/8/layout/hierarchy1"/>
    <dgm:cxn modelId="{23662FFB-01CC-4816-A480-ADD06337D10E}" type="presParOf" srcId="{0100412B-4A32-479A-A50D-DE2C2837F2F1}" destId="{29A11C4E-4F49-4735-8F93-91DED9322CA4}" srcOrd="0" destOrd="0" presId="urn:microsoft.com/office/officeart/2005/8/layout/hierarchy1"/>
    <dgm:cxn modelId="{793EFDC6-DE95-4467-80CE-79ADE88C83B0}" type="presParOf" srcId="{0100412B-4A32-479A-A50D-DE2C2837F2F1}" destId="{EE19B2C2-C47C-4A22-9189-B49F86E7204F}" srcOrd="1" destOrd="0" presId="urn:microsoft.com/office/officeart/2005/8/layout/hierarchy1"/>
    <dgm:cxn modelId="{7A9D3592-6000-4DE2-9533-DD7468037C6B}" type="presParOf" srcId="{A136010A-6320-44E5-A713-2942A58E4098}" destId="{BAB21FA8-AC24-4C18-8174-131B9158F17D}" srcOrd="1" destOrd="0" presId="urn:microsoft.com/office/officeart/2005/8/layout/hierarchy1"/>
    <dgm:cxn modelId="{85280979-05AB-4B6A-9B75-E43E141B7165}" type="presParOf" srcId="{BAB21FA8-AC24-4C18-8174-131B9158F17D}" destId="{63A11BD9-0828-45FE-AD53-E9BE17B0E7EC}" srcOrd="0" destOrd="0" presId="urn:microsoft.com/office/officeart/2005/8/layout/hierarchy1"/>
    <dgm:cxn modelId="{A07C9FF6-49FD-4336-83D6-82F048C1C2BB}" type="presParOf" srcId="{BAB21FA8-AC24-4C18-8174-131B9158F17D}" destId="{CCBA16B0-B230-4251-982B-E728E48852D6}" srcOrd="1" destOrd="0" presId="urn:microsoft.com/office/officeart/2005/8/layout/hierarchy1"/>
    <dgm:cxn modelId="{277B1794-5C18-4E33-AE45-D5CF1FBB4573}" type="presParOf" srcId="{CCBA16B0-B230-4251-982B-E728E48852D6}" destId="{94432C2C-3904-4069-B07A-C3E806B90EA2}" srcOrd="0" destOrd="0" presId="urn:microsoft.com/office/officeart/2005/8/layout/hierarchy1"/>
    <dgm:cxn modelId="{7A0E4714-C8F3-4902-B00D-DBF373CCC9E2}" type="presParOf" srcId="{94432C2C-3904-4069-B07A-C3E806B90EA2}" destId="{A2A44AA0-0394-47B6-817A-EA2AB17D19F0}" srcOrd="0" destOrd="0" presId="urn:microsoft.com/office/officeart/2005/8/layout/hierarchy1"/>
    <dgm:cxn modelId="{AAE91149-B5FB-4AA1-B97C-974FBCCBA3F5}" type="presParOf" srcId="{94432C2C-3904-4069-B07A-C3E806B90EA2}" destId="{DC4CC15B-5B60-4106-8FF3-36E7C51EB68D}" srcOrd="1" destOrd="0" presId="urn:microsoft.com/office/officeart/2005/8/layout/hierarchy1"/>
    <dgm:cxn modelId="{5D77D925-EA54-48E4-ACCA-E6ABEB7D6E18}" type="presParOf" srcId="{CCBA16B0-B230-4251-982B-E728E48852D6}" destId="{83551451-B334-4D66-A00F-4CBA230353BA}" srcOrd="1" destOrd="0" presId="urn:microsoft.com/office/officeart/2005/8/layout/hierarchy1"/>
    <dgm:cxn modelId="{48FB418F-AFC7-41CE-B434-9822552097B9}" type="presParOf" srcId="{BAB21FA8-AC24-4C18-8174-131B9158F17D}" destId="{45A9911F-1433-44C0-A1DD-AC4E86E7F07B}" srcOrd="2" destOrd="0" presId="urn:microsoft.com/office/officeart/2005/8/layout/hierarchy1"/>
    <dgm:cxn modelId="{927D9E21-B67F-4ADD-9F83-2BA0776F08B1}" type="presParOf" srcId="{BAB21FA8-AC24-4C18-8174-131B9158F17D}" destId="{23ACCA24-EF5D-462D-9B80-6BFACD130F4C}" srcOrd="3" destOrd="0" presId="urn:microsoft.com/office/officeart/2005/8/layout/hierarchy1"/>
    <dgm:cxn modelId="{D31F61FF-7F23-4C93-835F-54FD671A8592}" type="presParOf" srcId="{23ACCA24-EF5D-462D-9B80-6BFACD130F4C}" destId="{A0D2610D-87A9-42A9-A564-52BF930AEE11}" srcOrd="0" destOrd="0" presId="urn:microsoft.com/office/officeart/2005/8/layout/hierarchy1"/>
    <dgm:cxn modelId="{676902A2-CEF8-4B9E-B7F7-56727EC85F56}" type="presParOf" srcId="{A0D2610D-87A9-42A9-A564-52BF930AEE11}" destId="{2A230C7E-7771-4544-8511-1757864A0CEC}" srcOrd="0" destOrd="0" presId="urn:microsoft.com/office/officeart/2005/8/layout/hierarchy1"/>
    <dgm:cxn modelId="{A8E97336-4956-4435-9CFB-AE4B7F3C6C1E}" type="presParOf" srcId="{A0D2610D-87A9-42A9-A564-52BF930AEE11}" destId="{A124F20C-8AC7-4525-971E-A2452AAB0DDF}" srcOrd="1" destOrd="0" presId="urn:microsoft.com/office/officeart/2005/8/layout/hierarchy1"/>
    <dgm:cxn modelId="{3182A2B9-8671-48AE-8DAC-BA23AA46249D}" type="presParOf" srcId="{23ACCA24-EF5D-462D-9B80-6BFACD130F4C}" destId="{AE2C29D2-A49D-41CE-95EB-49F787717C36}" srcOrd="1" destOrd="0" presId="urn:microsoft.com/office/officeart/2005/8/layout/hierarchy1"/>
    <dgm:cxn modelId="{4C102283-8C53-4319-845C-1F15D7D573CC}" type="presParOf" srcId="{AE2C29D2-A49D-41CE-95EB-49F787717C36}" destId="{2CEF28C5-E117-4DD9-84E5-F3FE3AE0EE86}" srcOrd="0" destOrd="0" presId="urn:microsoft.com/office/officeart/2005/8/layout/hierarchy1"/>
    <dgm:cxn modelId="{E0B6296B-423B-41A1-A761-2CCD2D8F624D}" type="presParOf" srcId="{AE2C29D2-A49D-41CE-95EB-49F787717C36}" destId="{63284CFB-85E0-4469-8278-0CE99F0AAF42}" srcOrd="1" destOrd="0" presId="urn:microsoft.com/office/officeart/2005/8/layout/hierarchy1"/>
    <dgm:cxn modelId="{E0D51549-5C6F-4637-9D3A-BDB24F41D97D}" type="presParOf" srcId="{63284CFB-85E0-4469-8278-0CE99F0AAF42}" destId="{C303F9D0-2A5F-4A22-9CD8-A2CCEB5CE587}" srcOrd="0" destOrd="0" presId="urn:microsoft.com/office/officeart/2005/8/layout/hierarchy1"/>
    <dgm:cxn modelId="{BD43504B-D722-4DD8-901A-161D16E9C902}" type="presParOf" srcId="{C303F9D0-2A5F-4A22-9CD8-A2CCEB5CE587}" destId="{D14464FF-FDB0-45CB-B0B1-93F03FE2A902}" srcOrd="0" destOrd="0" presId="urn:microsoft.com/office/officeart/2005/8/layout/hierarchy1"/>
    <dgm:cxn modelId="{60BB69A1-E3FF-4D47-8809-4AD5DEF02850}" type="presParOf" srcId="{C303F9D0-2A5F-4A22-9CD8-A2CCEB5CE587}" destId="{74D9EEA5-562E-4CFA-AE4A-F3FEE9124B65}" srcOrd="1" destOrd="0" presId="urn:microsoft.com/office/officeart/2005/8/layout/hierarchy1"/>
    <dgm:cxn modelId="{3A44CD66-FB18-450F-A8FF-74FC03968B2B}" type="presParOf" srcId="{63284CFB-85E0-4469-8278-0CE99F0AAF42}" destId="{700A63C9-6739-4F8D-9261-C4C1AA80A3FE}" srcOrd="1" destOrd="0" presId="urn:microsoft.com/office/officeart/2005/8/layout/hierarchy1"/>
    <dgm:cxn modelId="{45DD6549-2478-4BD7-B5AA-69C0C3BBFA23}" type="presParOf" srcId="{AE2C29D2-A49D-41CE-95EB-49F787717C36}" destId="{8123B647-B93A-46D7-B708-9EC91042740B}" srcOrd="2" destOrd="0" presId="urn:microsoft.com/office/officeart/2005/8/layout/hierarchy1"/>
    <dgm:cxn modelId="{84D153F6-5D42-42D3-867E-180AE500BC4E}" type="presParOf" srcId="{AE2C29D2-A49D-41CE-95EB-49F787717C36}" destId="{EF071761-30FF-4DD0-A12D-E6A732391B31}" srcOrd="3" destOrd="0" presId="urn:microsoft.com/office/officeart/2005/8/layout/hierarchy1"/>
    <dgm:cxn modelId="{2401B40E-39FE-42DE-BA7A-E7D3DD3EA0F2}" type="presParOf" srcId="{EF071761-30FF-4DD0-A12D-E6A732391B31}" destId="{C78D1EAC-41E7-41D9-AC51-B641BB986738}" srcOrd="0" destOrd="0" presId="urn:microsoft.com/office/officeart/2005/8/layout/hierarchy1"/>
    <dgm:cxn modelId="{03905C52-D2BB-4D84-B557-9A9F285523F9}" type="presParOf" srcId="{C78D1EAC-41E7-41D9-AC51-B641BB986738}" destId="{224A328B-2A81-464F-9FC6-A045B85A1B38}" srcOrd="0" destOrd="0" presId="urn:microsoft.com/office/officeart/2005/8/layout/hierarchy1"/>
    <dgm:cxn modelId="{5D66CFEA-9C04-42BC-945B-126786124A02}" type="presParOf" srcId="{C78D1EAC-41E7-41D9-AC51-B641BB986738}" destId="{21C9FA5E-85E6-435C-AFCA-545D053C3460}" srcOrd="1" destOrd="0" presId="urn:microsoft.com/office/officeart/2005/8/layout/hierarchy1"/>
    <dgm:cxn modelId="{4AF33784-7A06-420F-AB0B-AE0E432B9FFC}" type="presParOf" srcId="{EF071761-30FF-4DD0-A12D-E6A732391B31}" destId="{4D1ED18B-9ADA-4AD3-953F-EF0559AC2EE3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D88F-230A-4F40-B8D5-F07E3498217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2EA8-926A-4765-BE4A-BE1676FF5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D88F-230A-4F40-B8D5-F07E3498217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2EA8-926A-4765-BE4A-BE1676FF5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D88F-230A-4F40-B8D5-F07E3498217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2EA8-926A-4765-BE4A-BE1676FF5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D88F-230A-4F40-B8D5-F07E3498217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2EA8-926A-4765-BE4A-BE1676FF5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D88F-230A-4F40-B8D5-F07E3498217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2EA8-926A-4765-BE4A-BE1676FF5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D88F-230A-4F40-B8D5-F07E3498217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2EA8-926A-4765-BE4A-BE1676FF5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D88F-230A-4F40-B8D5-F07E3498217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2EA8-926A-4765-BE4A-BE1676FF5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D88F-230A-4F40-B8D5-F07E3498217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2EA8-926A-4765-BE4A-BE1676FF5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D88F-230A-4F40-B8D5-F07E3498217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2EA8-926A-4765-BE4A-BE1676FF5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D88F-230A-4F40-B8D5-F07E3498217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2EA8-926A-4765-BE4A-BE1676FF5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D88F-230A-4F40-B8D5-F07E3498217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2EA8-926A-4765-BE4A-BE1676FF5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D88F-230A-4F40-B8D5-F07E3498217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2EA8-926A-4765-BE4A-BE1676FF57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3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4.wav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5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6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7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Compiler Construction</a:t>
            </a:r>
            <a:endParaRPr lang="en-US" dirty="0"/>
          </a:p>
        </p:txBody>
      </p:sp>
      <p:pic>
        <p:nvPicPr>
          <p:cNvPr id="4" name="~PP2789.WAV">
            <a:hlinkClick r:id="" action="ppaction://media"/>
          </p:cNvPr>
          <p:cNvPicPr>
            <a:picLocks noRot="1" noChangeAspect="1"/>
          </p:cNvPicPr>
          <p:nvPr>
            <a:wavAudioFile r:embed="rId1" name="~PP2789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7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One way is to compare the type names</a:t>
            </a:r>
          </a:p>
          <a:p>
            <a:endParaRPr lang="en-US" dirty="0"/>
          </a:p>
          <a:p>
            <a:r>
              <a:rPr lang="en-US" dirty="0" smtClean="0"/>
              <a:t>Other is to check types of members</a:t>
            </a:r>
            <a:endParaRPr lang="en-US" dirty="0"/>
          </a:p>
        </p:txBody>
      </p:sp>
      <p:pic>
        <p:nvPicPr>
          <p:cNvPr id="5" name="~PP3858.WAV">
            <a:hlinkClick r:id="" action="ppaction://media"/>
          </p:cNvPr>
          <p:cNvPicPr>
            <a:picLocks noRot="1" noChangeAspect="1"/>
          </p:cNvPicPr>
          <p:nvPr>
            <a:wavAudioFile r:embed="rId1" name="~PP3858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86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828800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Student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[25];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828800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Teacher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[25];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505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Courier New" pitchFamily="49" charset="0"/>
                <a:ea typeface="+mj-ea"/>
                <a:cs typeface="Courier New" pitchFamily="49" charset="0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Student 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 = {1, “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Ahsan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”};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>
                <a:latin typeface="Courier New" pitchFamily="49" charset="0"/>
                <a:ea typeface="+mj-ea"/>
                <a:cs typeface="Courier New" pitchFamily="49" charset="0"/>
              </a:rPr>
              <a:t>	Teacher t = {2, “Danish”};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	t = s;	// allowed 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pic>
        <p:nvPicPr>
          <p:cNvPr id="7" name="~PP674.WAV">
            <a:hlinkClick r:id="" action="ppaction://media"/>
          </p:cNvPr>
          <p:cNvPicPr>
            <a:picLocks noRot="1" noChangeAspect="1"/>
          </p:cNvPicPr>
          <p:nvPr>
            <a:wavAudioFile r:embed="rId1" name="~PP674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833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Type-Trees for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can be a member of a structure, and a variable of this structure can be nested in another structure, and so on</a:t>
            </a:r>
          </a:p>
          <a:p>
            <a:endParaRPr lang="en-US" dirty="0" smtClean="0"/>
          </a:p>
          <a:p>
            <a:r>
              <a:rPr lang="en-US" dirty="0" smtClean="0"/>
              <a:t>A type-tree can represent types of such hierarchical structures</a:t>
            </a:r>
            <a:endParaRPr lang="en-US" dirty="0"/>
          </a:p>
        </p:txBody>
      </p:sp>
      <p:pic>
        <p:nvPicPr>
          <p:cNvPr id="6" name="~PP296.WAV">
            <a:hlinkClick r:id="" action="ppaction://media"/>
          </p:cNvPr>
          <p:cNvPicPr>
            <a:picLocks noRot="1" noChangeAspect="1"/>
          </p:cNvPicPr>
          <p:nvPr>
            <a:wavAudioFile r:embed="rId1" name="~PP29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42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Type-Tree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Circle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radius;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Point center;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Point {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y;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2400" dirty="0"/>
          </a:p>
        </p:txBody>
      </p:sp>
      <p:pic>
        <p:nvPicPr>
          <p:cNvPr id="5" name="~PP800.WAV">
            <a:hlinkClick r:id="" action="ppaction://media"/>
          </p:cNvPr>
          <p:cNvPicPr>
            <a:picLocks noRot="1" noChangeAspect="1"/>
          </p:cNvPicPr>
          <p:nvPr>
            <a:wavAudioFile r:embed="rId1" name="~PP800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88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Type-Tree for Circle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64920" y="1981200"/>
          <a:ext cx="6583680" cy="3620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~PP3649.WAV">
            <a:hlinkClick r:id="" action="ppaction://media"/>
          </p:cNvPr>
          <p:cNvPicPr>
            <a:picLocks noRot="1" noChangeAspect="1"/>
          </p:cNvPicPr>
          <p:nvPr>
            <a:wavAudioFile r:embed="rId1" name="~PP3649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00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Hierarchical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Compiler may create a type tree for each complex structure</a:t>
            </a:r>
          </a:p>
          <a:p>
            <a:endParaRPr lang="en-US" dirty="0"/>
          </a:p>
          <a:p>
            <a:r>
              <a:rPr lang="en-US" dirty="0" smtClean="0"/>
              <a:t>Type checking is performed by comparing different trees</a:t>
            </a:r>
            <a:endParaRPr lang="en-US" dirty="0"/>
          </a:p>
        </p:txBody>
      </p:sp>
      <p:pic>
        <p:nvPicPr>
          <p:cNvPr id="6" name="~PP2827.WAV">
            <a:hlinkClick r:id="" action="ppaction://media"/>
          </p:cNvPr>
          <p:cNvPicPr>
            <a:picLocks noRot="1" noChangeAspect="1"/>
          </p:cNvPicPr>
          <p:nvPr>
            <a:wavAudioFile r:embed="rId1" name="~PP2827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59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Semantic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Types of semantic errors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Implementation of semantic analyzer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Type-trees for structures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Comparison of hierarchical structures</a:t>
            </a:r>
          </a:p>
          <a:p>
            <a:endParaRPr lang="en-US" dirty="0"/>
          </a:p>
        </p:txBody>
      </p:sp>
      <p:pic>
        <p:nvPicPr>
          <p:cNvPr id="4" name="~PP1489.WAV">
            <a:hlinkClick r:id="" action="ppaction://media"/>
          </p:cNvPr>
          <p:cNvPicPr>
            <a:picLocks noRot="1" noChangeAspect="1"/>
          </p:cNvPicPr>
          <p:nvPr>
            <a:wavAudioFile r:embed="rId1" name="~PP1489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47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3" name="~PP2246.WAV">
            <a:hlinkClick r:id="" action="ppaction://media"/>
          </p:cNvPr>
          <p:cNvPicPr>
            <a:picLocks noRot="1" noChangeAspect="1"/>
          </p:cNvPicPr>
          <p:nvPr>
            <a:wavAudioFile r:embed="rId1" name="~PP224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6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Semantic analyzer identifies errors related with meaning</a:t>
            </a:r>
          </a:p>
          <a:p>
            <a:endParaRPr lang="en-US" dirty="0"/>
          </a:p>
          <a:p>
            <a:r>
              <a:rPr lang="en-US" dirty="0" smtClean="0"/>
              <a:t>Syntax errors are captured by the parser</a:t>
            </a:r>
          </a:p>
          <a:p>
            <a:endParaRPr lang="en-US" dirty="0"/>
          </a:p>
        </p:txBody>
      </p:sp>
      <p:pic>
        <p:nvPicPr>
          <p:cNvPr id="4" name="~PP1066.WAV">
            <a:hlinkClick r:id="" action="ppaction://media"/>
          </p:cNvPr>
          <p:cNvPicPr>
            <a:picLocks noRot="1" noChangeAspect="1"/>
          </p:cNvPicPr>
          <p:nvPr>
            <a:wavAudioFile r:embed="rId1" name="~PP106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error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a[] 12;</a:t>
            </a:r>
          </a:p>
          <a:p>
            <a:endParaRPr lang="en-US" dirty="0" smtClean="0"/>
          </a:p>
          <a:p>
            <a:r>
              <a:rPr lang="en-US" dirty="0" smtClean="0"/>
              <a:t>Semantic error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a[12.34];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~PP3433.WAV">
            <a:hlinkClick r:id="" action="ppaction://media"/>
          </p:cNvPr>
          <p:cNvPicPr>
            <a:picLocks noRot="1" noChangeAspect="1"/>
          </p:cNvPicPr>
          <p:nvPr>
            <a:wavAudioFile r:embed="rId1" name="~PP3433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35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Semantic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Operands’ type mismatch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a + b</a:t>
            </a:r>
          </a:p>
          <a:p>
            <a:r>
              <a:rPr lang="en-US" dirty="0" smtClean="0"/>
              <a:t>Illegal operations on a type</a:t>
            </a:r>
          </a:p>
          <a:p>
            <a:r>
              <a:rPr lang="en-US" dirty="0" smtClean="0"/>
              <a:t>Arguments do not match with parameters</a:t>
            </a:r>
          </a:p>
          <a:p>
            <a:r>
              <a:rPr lang="en-US" dirty="0" smtClean="0"/>
              <a:t>No return statement</a:t>
            </a:r>
          </a:p>
          <a:p>
            <a:r>
              <a:rPr lang="en-US" dirty="0" smtClean="0"/>
              <a:t>Incorrect type of an array subscript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pic>
        <p:nvPicPr>
          <p:cNvPr id="4" name="~PP1649.WAV">
            <a:hlinkClick r:id="" action="ppaction://media"/>
          </p:cNvPr>
          <p:cNvPicPr>
            <a:picLocks noRot="1" noChangeAspect="1"/>
          </p:cNvPicPr>
          <p:nvPr>
            <a:wavAudioFile r:embed="rId1" name="~PP1649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Implicit type casting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10;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float b = 23.45;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float x = a + b;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3226.WAV">
            <a:hlinkClick r:id="" action="ppaction://media"/>
          </p:cNvPr>
          <p:cNvPicPr>
            <a:picLocks noRot="1" noChangeAspect="1"/>
          </p:cNvPicPr>
          <p:nvPr>
            <a:wavAudioFile r:embed="rId1" name="~PP322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41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Simply add some checks into the translator</a:t>
            </a:r>
            <a:endParaRPr lang="en-US" dirty="0"/>
          </a:p>
        </p:txBody>
      </p:sp>
      <p:pic>
        <p:nvPicPr>
          <p:cNvPr id="4" name="~PP179.WAV">
            <a:hlinkClick r:id="" action="ppaction://media"/>
          </p:cNvPr>
          <p:cNvPicPr>
            <a:picLocks noRot="1" noChangeAspect="1"/>
          </p:cNvPicPr>
          <p:nvPr>
            <a:wavAudioFile r:embed="rId1" name="~PP179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3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 -&gt; E</a:t>
            </a:r>
            <a:r>
              <a:rPr lang="en-US" sz="28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+ T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if (E</a:t>
            </a:r>
            <a:r>
              <a:rPr lang="en-US" sz="28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.t !=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T.t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error(“Type mismatch ...”);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E.t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E</a:t>
            </a:r>
            <a:r>
              <a:rPr lang="en-US" sz="28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 -&gt; T	{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E.t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T.t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-&gt; id	{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T.t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tbl.lookup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(id.lex)}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1419.WAV">
            <a:hlinkClick r:id="" action="ppaction://media"/>
          </p:cNvPr>
          <p:cNvPicPr>
            <a:picLocks noRot="1" noChangeAspect="1"/>
          </p:cNvPicPr>
          <p:nvPr>
            <a:wavAudioFile r:embed="rId1" name="~PP1419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851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 -&gt; id ( OAL )	{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newTmp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emit(“call”, id.lex,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OAL.c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OAL -&gt; AL	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OAL.c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AL.c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OAL -&gt; ^	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OAL.c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0}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 -&gt; AL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, E	{emit(“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AL.c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AL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 + 1}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 -&gt; E		{emit(“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AL.c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1}</a:t>
            </a:r>
          </a:p>
          <a:p>
            <a:endParaRPr lang="en-US" sz="2400" dirty="0"/>
          </a:p>
        </p:txBody>
      </p:sp>
      <p:pic>
        <p:nvPicPr>
          <p:cNvPr id="5" name="~PP3945.WAV">
            <a:hlinkClick r:id="" action="ppaction://media"/>
          </p:cNvPr>
          <p:cNvPicPr>
            <a:picLocks noRot="1" noChangeAspect="1"/>
          </p:cNvPicPr>
          <p:nvPr>
            <a:wavAudioFile r:embed="rId1" name="~PP3945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13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Function Call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 id ( OAL )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tbl.lookup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(id.lex);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OAL.c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error(“Arguments mismatch parameters”);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~PP2235.WAV">
            <a:hlinkClick r:id="" action="ppaction://media"/>
          </p:cNvPr>
          <p:cNvPicPr>
            <a:picLocks noRot="1" noChangeAspect="1"/>
          </p:cNvPicPr>
          <p:nvPr>
            <a:wavAudioFile r:embed="rId1" name="~PP2235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98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199</Words>
  <Application>Microsoft Office PowerPoint</Application>
  <PresentationFormat>On-screen Show (4:3)</PresentationFormat>
  <Paragraphs>111</Paragraphs>
  <Slides>17</Slides>
  <Notes>0</Notes>
  <HiddenSlides>0</HiddenSlides>
  <MMClips>17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Semantic Analysis</vt:lpstr>
      <vt:lpstr>Introduction</vt:lpstr>
      <vt:lpstr>Example</vt:lpstr>
      <vt:lpstr>Types of Semantic Errors</vt:lpstr>
      <vt:lpstr>Coercion</vt:lpstr>
      <vt:lpstr>How to Write</vt:lpstr>
      <vt:lpstr>Example: Type Checking</vt:lpstr>
      <vt:lpstr>Example: Function Call</vt:lpstr>
      <vt:lpstr>Example: Function Call ...</vt:lpstr>
      <vt:lpstr>Type Checking of Structures</vt:lpstr>
      <vt:lpstr>Example</vt:lpstr>
      <vt:lpstr>Type-Trees for Structures</vt:lpstr>
      <vt:lpstr>Example of a Type-Tree</vt:lpstr>
      <vt:lpstr>Type-Tree for Circle</vt:lpstr>
      <vt:lpstr>Comparison of Hierarchical Structures</vt:lpstr>
      <vt:lpstr>Summary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aamir.raheem</dc:creator>
  <cp:lastModifiedBy>aamir.raheem</cp:lastModifiedBy>
  <cp:revision>25</cp:revision>
  <dcterms:created xsi:type="dcterms:W3CDTF">2020-05-01T17:13:53Z</dcterms:created>
  <dcterms:modified xsi:type="dcterms:W3CDTF">2020-05-01T20:39:04Z</dcterms:modified>
</cp:coreProperties>
</file>