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71" r:id="rId6"/>
    <p:sldId id="272" r:id="rId7"/>
    <p:sldId id="259" r:id="rId8"/>
    <p:sldId id="260" r:id="rId9"/>
    <p:sldId id="273" r:id="rId10"/>
    <p:sldId id="262" r:id="rId11"/>
    <p:sldId id="265" r:id="rId12"/>
    <p:sldId id="266" r:id="rId13"/>
    <p:sldId id="267" r:id="rId14"/>
    <p:sldId id="268" r:id="rId15"/>
    <p:sldId id="269" r:id="rId16"/>
    <p:sldId id="270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D88A-DA71-4925-94C7-34F081E67A5D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9ED4-DE9D-4ECE-93EF-4E5970E38F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D88A-DA71-4925-94C7-34F081E67A5D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9ED4-DE9D-4ECE-93EF-4E5970E38F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D88A-DA71-4925-94C7-34F081E67A5D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9ED4-DE9D-4ECE-93EF-4E5970E38F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D88A-DA71-4925-94C7-34F081E67A5D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9ED4-DE9D-4ECE-93EF-4E5970E38F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D88A-DA71-4925-94C7-34F081E67A5D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9ED4-DE9D-4ECE-93EF-4E5970E38F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D88A-DA71-4925-94C7-34F081E67A5D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9ED4-DE9D-4ECE-93EF-4E5970E38F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D88A-DA71-4925-94C7-34F081E67A5D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9ED4-DE9D-4ECE-93EF-4E5970E38F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D88A-DA71-4925-94C7-34F081E67A5D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9ED4-DE9D-4ECE-93EF-4E5970E38F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D88A-DA71-4925-94C7-34F081E67A5D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9ED4-DE9D-4ECE-93EF-4E5970E38F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D88A-DA71-4925-94C7-34F081E67A5D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9ED4-DE9D-4ECE-93EF-4E5970E38F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D88A-DA71-4925-94C7-34F081E67A5D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9ED4-DE9D-4ECE-93EF-4E5970E38F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CD88A-DA71-4925-94C7-34F081E67A5D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39ED4-DE9D-4ECE-93EF-4E5970E38F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0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1.wa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2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3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4.wav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5.wav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6.wav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17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3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4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5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6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7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8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9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Virtual Machine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interpret three-address code?</a:t>
            </a:r>
            <a:endParaRPr lang="en-US" dirty="0"/>
          </a:p>
        </p:txBody>
      </p:sp>
      <p:pic>
        <p:nvPicPr>
          <p:cNvPr id="7" name="~PP3011.WAV">
            <a:hlinkClick r:id="" action="ppaction://media"/>
          </p:cNvPr>
          <p:cNvPicPr>
            <a:picLocks noRot="1" noChangeAspect="1"/>
          </p:cNvPicPr>
          <p:nvPr>
            <a:wavAudioFile r:embed="rId1" name="~PP3011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030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quad[..][4]; //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Three-address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code stored in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quadruple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ill quad 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code from the file generated by the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compiler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[..]; //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section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nitialize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with initial values given in the symbol table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pc = 0;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pc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quadSize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++pc)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pc: program counter (instruction pointer)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switch (quad[pc][0])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	// Examine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opcode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‘+’:	...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‘-’:	...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case GE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	...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case GT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	...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case 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	...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case 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	...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...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5" name="~PP4072.WAV">
            <a:hlinkClick r:id="" action="ppaction://media"/>
          </p:cNvPr>
          <p:cNvPicPr>
            <a:picLocks noRot="1" noChangeAspect="1"/>
          </p:cNvPicPr>
          <p:nvPr>
            <a:wavAudioFile r:embed="rId1" name="~PP4072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6668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case ‘+’: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= quad[pc][1];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j = quad[pc][2];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k = quad[pc][3];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ds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[k] =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ds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] +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ds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[j];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// e.g. ‘+’ 10 14 18</a:t>
            </a:r>
          </a:p>
          <a:p>
            <a:pPr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~PP3534.WAV">
            <a:hlinkClick r:id="" action="ppaction://media"/>
          </p:cNvPr>
          <p:cNvPicPr>
            <a:picLocks noRot="1" noChangeAspect="1"/>
          </p:cNvPicPr>
          <p:nvPr>
            <a:wavAudioFile r:embed="rId1" name="~PP3534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3712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case ‘-’: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= quad[pc][1];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j = quad[pc][2];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k = quad[pc][3];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ds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[k] =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ds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] -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ds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[j];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~PP2217.WAV">
            <a:hlinkClick r:id="" action="ppaction://media"/>
          </p:cNvPr>
          <p:cNvPicPr>
            <a:picLocks noRot="1" noChangeAspect="1"/>
          </p:cNvPicPr>
          <p:nvPr>
            <a:wavAudioFile r:embed="rId1" name="~PP2217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702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case GE: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= quad[pc][1];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j = quad[pc][2];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k = quad[pc][3];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ds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] &gt;=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ds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[j])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pc = k;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// e.g. if x &gt;= y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100</a:t>
            </a:r>
          </a:p>
          <a:p>
            <a:pPr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~PP1607.WAV">
            <a:hlinkClick r:id="" action="ppaction://media"/>
          </p:cNvPr>
          <p:cNvPicPr>
            <a:picLocks noRot="1" noChangeAspect="1"/>
          </p:cNvPicPr>
          <p:nvPr>
            <a:wavAudioFile r:embed="rId1" name="~PP1607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9499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case GT: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= quad[pc][1];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j = quad[pc][2];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k = quad[pc][3];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ds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] &gt;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ds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[j])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pc =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ds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[k];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// e.g. if x &gt;= y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100</a:t>
            </a:r>
          </a:p>
          <a:p>
            <a:pPr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~PP2968.WAV">
            <a:hlinkClick r:id="" action="ppaction://media"/>
          </p:cNvPr>
          <p:cNvPicPr>
            <a:picLocks noRot="1" noChangeAspect="1"/>
          </p:cNvPicPr>
          <p:nvPr>
            <a:wavAudioFile r:embed="rId1" name="~PP2968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3697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case IN: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= quad[pc][1];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ds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// e.g. 	in x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// or 	IN 20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~PP1770.WAV">
            <a:hlinkClick r:id="" action="ppaction://media"/>
          </p:cNvPr>
          <p:cNvPicPr>
            <a:picLocks noRot="1" noChangeAspect="1"/>
          </p:cNvPicPr>
          <p:nvPr>
            <a:wavAudioFile r:embed="rId1" name="~PP1770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427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case OUT: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= quad[pc][1];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ds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~PP3681.WAV">
            <a:hlinkClick r:id="" action="ppaction://media"/>
          </p:cNvPr>
          <p:cNvPicPr>
            <a:picLocks noRot="1" noChangeAspect="1"/>
          </p:cNvPicPr>
          <p:nvPr>
            <a:wavAudioFile r:embed="rId1" name="~PP3681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571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pic>
        <p:nvPicPr>
          <p:cNvPr id="4" name="~PP2402.WAV">
            <a:hlinkClick r:id="" action="ppaction://media"/>
          </p:cNvPr>
          <p:cNvPicPr>
            <a:picLocks noRot="1" noChangeAspect="1"/>
          </p:cNvPicPr>
          <p:nvPr>
            <a:wavAudioFile r:embed="rId1" name="~PP2402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71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 smtClean="0"/>
              <a:t>to generate three-address code</a:t>
            </a:r>
          </a:p>
          <a:p>
            <a:endParaRPr lang="en-US" dirty="0"/>
          </a:p>
          <a:p>
            <a:r>
              <a:rPr lang="en-US" dirty="0" smtClean="0"/>
              <a:t>How to generate machine code</a:t>
            </a:r>
          </a:p>
          <a:p>
            <a:endParaRPr lang="en-US" dirty="0"/>
          </a:p>
        </p:txBody>
      </p:sp>
      <p:pic>
        <p:nvPicPr>
          <p:cNvPr id="4" name="~PP496.WAV">
            <a:hlinkClick r:id="" action="ppaction://media"/>
          </p:cNvPr>
          <p:cNvPicPr>
            <a:picLocks noRot="1" noChangeAspect="1"/>
          </p:cNvPicPr>
          <p:nvPr>
            <a:wavAudioFile r:embed="rId1" name="~PP496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954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software that executes high-level </a:t>
            </a:r>
            <a:r>
              <a:rPr lang="en-US" dirty="0" smtClean="0"/>
              <a:t>programs</a:t>
            </a:r>
          </a:p>
          <a:p>
            <a:endParaRPr lang="en-US" dirty="0" smtClean="0"/>
          </a:p>
          <a:p>
            <a:r>
              <a:rPr lang="en-US" dirty="0" smtClean="0"/>
              <a:t>Our VM shall interpret the three-address code (machine code)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~PP2783.WAV">
            <a:hlinkClick r:id="" action="ppaction://media"/>
          </p:cNvPr>
          <p:cNvPicPr>
            <a:picLocks noRot="1" noChangeAspect="1"/>
          </p:cNvPicPr>
          <p:nvPr>
            <a:wavAudioFile r:embed="rId1" name="~PP2783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917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Interpreters</a:t>
            </a:r>
          </a:p>
          <a:p>
            <a:pPr lvl="1"/>
            <a:r>
              <a:rPr lang="en-US" dirty="0" smtClean="0"/>
              <a:t>Hybrid systems</a:t>
            </a:r>
          </a:p>
          <a:p>
            <a:endParaRPr lang="en-US" dirty="0" smtClean="0"/>
          </a:p>
          <a:p>
            <a:r>
              <a:rPr lang="en-US" dirty="0" smtClean="0"/>
              <a:t>This VM is part of the hybrid system</a:t>
            </a:r>
            <a:endParaRPr lang="en-US" dirty="0"/>
          </a:p>
        </p:txBody>
      </p:sp>
      <p:pic>
        <p:nvPicPr>
          <p:cNvPr id="4" name="~PP3938.WAV">
            <a:hlinkClick r:id="" action="ppaction://media"/>
          </p:cNvPr>
          <p:cNvPicPr>
            <a:picLocks noRot="1" noChangeAspect="1"/>
          </p:cNvPicPr>
          <p:nvPr>
            <a:wavAudioFile r:embed="rId1" name="~PP3938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79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</a:p>
          <a:p>
            <a:pPr lvl="1"/>
            <a:r>
              <a:rPr lang="en-US" dirty="0" smtClean="0"/>
              <a:t>Hides details of the underlying hardware and OS</a:t>
            </a:r>
          </a:p>
          <a:p>
            <a:pPr lvl="1"/>
            <a:r>
              <a:rPr lang="en-US" dirty="0" smtClean="0"/>
              <a:t>Provides services in a simple way</a:t>
            </a:r>
          </a:p>
          <a:p>
            <a:r>
              <a:rPr lang="en-US" dirty="0" smtClean="0"/>
              <a:t>Portability</a:t>
            </a:r>
          </a:p>
          <a:p>
            <a:pPr lvl="1"/>
            <a:r>
              <a:rPr lang="en-US" dirty="0" smtClean="0"/>
              <a:t>Platform independence</a:t>
            </a:r>
          </a:p>
          <a:p>
            <a:pPr lvl="1"/>
            <a:r>
              <a:rPr lang="en-US" dirty="0" smtClean="0"/>
              <a:t>Platform can be changed by using a different VM</a:t>
            </a:r>
          </a:p>
          <a:p>
            <a:r>
              <a:rPr lang="en-US" dirty="0" smtClean="0"/>
              <a:t>Better debugging</a:t>
            </a:r>
          </a:p>
          <a:p>
            <a:pPr lvl="1"/>
            <a:r>
              <a:rPr lang="en-US" dirty="0" smtClean="0"/>
              <a:t>VM can capture many runtime errors</a:t>
            </a:r>
            <a:endParaRPr lang="en-US" dirty="0"/>
          </a:p>
        </p:txBody>
      </p:sp>
      <p:pic>
        <p:nvPicPr>
          <p:cNvPr id="10" name="~PP1367.WAV">
            <a:hlinkClick r:id="" action="ppaction://media"/>
          </p:cNvPr>
          <p:cNvPicPr>
            <a:picLocks noRot="1" noChangeAspect="1"/>
          </p:cNvPicPr>
          <p:nvPr>
            <a:wavAudioFile r:embed="rId1" name="~PP1367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607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How to Develop a VM?</a:t>
            </a:r>
            <a:endParaRPr lang="en-US" dirty="0"/>
          </a:p>
        </p:txBody>
      </p:sp>
      <p:pic>
        <p:nvPicPr>
          <p:cNvPr id="3" name="~PP3816.WAV">
            <a:hlinkClick r:id="" action="ppaction://media"/>
          </p:cNvPr>
          <p:cNvPicPr>
            <a:picLocks noRot="1" noChangeAspect="1"/>
          </p:cNvPicPr>
          <p:nvPr>
            <a:wavAudioFile r:embed="rId1" name="~PP3816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755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Program Execution?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Initialize data (or take input)</a:t>
            </a:r>
          </a:p>
          <a:p>
            <a:endParaRPr lang="en-US" dirty="0"/>
          </a:p>
          <a:p>
            <a:r>
              <a:rPr lang="en-US" dirty="0" smtClean="0"/>
              <a:t>For each instruction</a:t>
            </a:r>
          </a:p>
          <a:p>
            <a:pPr lvl="1"/>
            <a:r>
              <a:rPr lang="en-US" dirty="0" smtClean="0"/>
              <a:t>Change data according to instruction</a:t>
            </a:r>
          </a:p>
          <a:p>
            <a:endParaRPr lang="en-US" dirty="0"/>
          </a:p>
          <a:p>
            <a:r>
              <a:rPr lang="en-US" dirty="0" smtClean="0"/>
              <a:t>Present results </a:t>
            </a:r>
            <a:r>
              <a:rPr lang="en-US" dirty="0" smtClean="0"/>
              <a:t>(give </a:t>
            </a:r>
            <a:r>
              <a:rPr lang="en-US" dirty="0" smtClean="0"/>
              <a:t>output)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~PP2303.WAV">
            <a:hlinkClick r:id="" action="ppaction://media"/>
          </p:cNvPr>
          <p:cNvPicPr>
            <a:picLocks noRot="1" noChangeAspect="1"/>
          </p:cNvPicPr>
          <p:nvPr>
            <a:wavAudioFile r:embed="rId1" name="~PP2303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4608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Implement VM?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(C++) program</a:t>
            </a:r>
          </a:p>
          <a:p>
            <a:r>
              <a:rPr lang="en-US" dirty="0" smtClean="0"/>
              <a:t>Creat</a:t>
            </a:r>
            <a:r>
              <a:rPr lang="en-US" dirty="0" smtClean="0"/>
              <a:t>e a d</a:t>
            </a:r>
            <a:r>
              <a:rPr lang="en-US" dirty="0" smtClean="0"/>
              <a:t>ata section of desired size (use an array</a:t>
            </a:r>
            <a:r>
              <a:rPr lang="en-US" dirty="0" smtClean="0"/>
              <a:t>)</a:t>
            </a:r>
          </a:p>
          <a:p>
            <a:r>
              <a:rPr lang="en-US" dirty="0" smtClean="0"/>
              <a:t>Load code in a quadruple</a:t>
            </a:r>
            <a:r>
              <a:rPr lang="en-US" dirty="0" smtClean="0"/>
              <a:t> (a 2D array with 4 columns)</a:t>
            </a:r>
          </a:p>
          <a:p>
            <a:r>
              <a:rPr lang="en-US" dirty="0" smtClean="0"/>
              <a:t>For each instruction</a:t>
            </a:r>
            <a:endParaRPr lang="en-US" dirty="0" smtClean="0"/>
          </a:p>
          <a:p>
            <a:pPr lvl="1"/>
            <a:r>
              <a:rPr lang="en-US" dirty="0" smtClean="0"/>
              <a:t>Decode </a:t>
            </a:r>
            <a:r>
              <a:rPr lang="en-US" dirty="0" smtClean="0"/>
              <a:t>instruction </a:t>
            </a:r>
            <a:r>
              <a:rPr lang="en-US" dirty="0" smtClean="0"/>
              <a:t>(may use switch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Execute </a:t>
            </a:r>
            <a:r>
              <a:rPr lang="en-US" dirty="0" smtClean="0"/>
              <a:t>instruction (change </a:t>
            </a:r>
            <a:r>
              <a:rPr lang="en-US" dirty="0" smtClean="0"/>
              <a:t>the data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" name="~PP2653.WAV">
            <a:hlinkClick r:id="" action="ppaction://media"/>
          </p:cNvPr>
          <p:cNvPicPr>
            <a:picLocks noRot="1" noChangeAspect="1"/>
          </p:cNvPicPr>
          <p:nvPr>
            <a:wavAudioFile r:embed="rId1" name="~PP2653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479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Sample Code</a:t>
            </a:r>
            <a:endParaRPr lang="en-US" dirty="0"/>
          </a:p>
        </p:txBody>
      </p:sp>
      <p:pic>
        <p:nvPicPr>
          <p:cNvPr id="4" name="~PP489.WAV">
            <a:hlinkClick r:id="" action="ppaction://media"/>
          </p:cNvPr>
          <p:cNvPicPr>
            <a:picLocks noRot="1" noChangeAspect="1"/>
          </p:cNvPicPr>
          <p:nvPr>
            <a:wavAudioFile r:embed="rId1" name="~PP489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395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264</Words>
  <Application>Microsoft Office PowerPoint</Application>
  <PresentationFormat>On-screen Show (4:3)</PresentationFormat>
  <Paragraphs>103</Paragraphs>
  <Slides>17</Slides>
  <Notes>0</Notes>
  <HiddenSlides>0</HiddenSlides>
  <MMClips>17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Virtual Machine</vt:lpstr>
      <vt:lpstr>Recap</vt:lpstr>
      <vt:lpstr>Virtual Machine</vt:lpstr>
      <vt:lpstr>Language Processors</vt:lpstr>
      <vt:lpstr>Advantages of VM</vt:lpstr>
      <vt:lpstr>How to Develop a VM?</vt:lpstr>
      <vt:lpstr>What is Program Execution?</vt:lpstr>
      <vt:lpstr>How to Implement VM?</vt:lpstr>
      <vt:lpstr>Sample Code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Machine</dc:title>
  <dc:creator>aamir.raheem</dc:creator>
  <cp:lastModifiedBy>aamir.raheem</cp:lastModifiedBy>
  <cp:revision>25</cp:revision>
  <dcterms:created xsi:type="dcterms:W3CDTF">2020-04-17T11:37:31Z</dcterms:created>
  <dcterms:modified xsi:type="dcterms:W3CDTF">2020-04-17T15:25:52Z</dcterms:modified>
</cp:coreProperties>
</file>