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72" r:id="rId4"/>
    <p:sldId id="276" r:id="rId5"/>
    <p:sldId id="274" r:id="rId6"/>
    <p:sldId id="275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7569" autoAdjust="0"/>
  </p:normalViewPr>
  <p:slideViewPr>
    <p:cSldViewPr snapToGrid="0">
      <p:cViewPr varScale="1">
        <p:scale>
          <a:sx n="55" d="100"/>
          <a:sy n="55" d="100"/>
        </p:scale>
        <p:origin x="27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06-May-20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Aoa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My name is Asad</a:t>
            </a:r>
            <a:r>
              <a:rPr lang="en-US" baseline="0" dirty="0" smtClean="0"/>
              <a:t> and today I would be presenting to you Chapter 37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PEOPLEWARE: PRODUCTIVE PROJECTS AND TEAMS titled “CHAOS AND ORDER”.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It tells</a:t>
            </a:r>
            <a:r>
              <a:rPr lang="en-US" baseline="0" dirty="0" smtClean="0"/>
              <a:t> us about the concept of chaos and order in the workplace and how to deal with it in such a way as to maximize workplace productivity.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Humans have always been enemies</a:t>
            </a:r>
            <a:r>
              <a:rPr lang="en-US" baseline="0" dirty="0" smtClean="0"/>
              <a:t> of “chaos”, it is human nature to always aim at replacing chaos with order by tidying up things.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it is not true that they are happy after the absence of chaos; but actually get bored with its absence.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why it is important to keep sense of the extent at which we manage the chaos in our lives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manager approaches chaos in a greedy manner assuming it is their job to clean all the mess.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is a different approach to this called the “Open Kimono Manager”, who is upfront and clear about his policies.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manager’s job in this approach is to break the problems and parcel it out to the people lower in the organization hierarchy.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clearly see that technological and other advancements have positively affected every aspect of our professional life.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While it does help in maintaining order, it gets boring as we lose some of the fun in the process.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ways to counter that by using a policy of “constructive reintroduction of small amounts of disorder”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</a:t>
            </a:r>
            <a:r>
              <a:rPr lang="en-US" baseline="0" smtClean="0"/>
              <a:t>are </a:t>
            </a:r>
            <a:r>
              <a:rPr lang="en-US" baseline="0" smtClean="0"/>
              <a:t>4 </a:t>
            </a:r>
            <a:r>
              <a:rPr lang="en-US" baseline="0" dirty="0" smtClean="0"/>
              <a:t>ways to achieve this, explained in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Minimal amount of standards and rules are followed and a new and unproved technique is tried.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technique would be unfamiliar so inefficiency would be expected initially which can be considered as the cost of change.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there is a boost of energy and interest when people doing something new and different, this is known as the Hawthorne effect.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and an improvement in productivity gained from using the technique is a benefit of pilot projects.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INNOVATION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Innovation is often hard to achieve and there might not be many things to work 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this is not true in reality since hardly any companies work on new ideas and often work in their usual ways.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 organization could hence work on those “good” ideas they ignored before.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can be true to an extent but it is observed that present-day standardization has only achieved documentary consistency and little consistency in a practical manner.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pilot projects should focus on one aspect only and it should not be aimed to fix all aspects of a problem using the pilot project approach so that efficiency can be improved.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Unique approach towards finding a solution to a problem, can come up with great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0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War games are basically organizing competitions to work on something with a possible reward afterwards.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can be an enjoyable experience for everyone involved as long as there is a sense of security and that the result of this exercise won’t affect anyone professionally.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They also help evaluate relative strengths and weaknesses, and if held successfully forges a sense of teamwork and is an entertaining practice.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These tournaments can cost money, employees would expect to be paid for this exercise and this cannot be a replacement for the normal working procedure.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can cost several times more running a project tournament than conventionally working on the same project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CONSUMING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Preparations take a lot of time and resources which could be utilized elsewhere.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come up with a proper problem specification, it takes quite a lot of time and effort.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Despite the problems, this is necessary and can be helpful for team-building.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can result in efficient and quicker ways to deal with a problem and leads to a more happy and tightly-knit team.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Brainstorming is a structured</a:t>
            </a:r>
            <a:r>
              <a:rPr lang="en-US" baseline="0" dirty="0" smtClean="0"/>
              <a:t> interactive session, specifically targeted on creative insight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to half a dozen people get together to focus on a relevant problem.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rules of the session, it can be an enjoyable and rewarding experience.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FOOLISH IDEAS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Since there aren’t many rules, a facilitator often strives for quantity of ideas and not quality.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can lead to seemingly foolish ideas which wouldn’t be discussed in a more formal session.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these ideas can lead to other smart ideas and hence should not be discouraged but can be refined by the facilitator.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OUTER INTERFERENCE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facilitator may need to restart participants’ thinking when they hit a dead end or when they get off-track.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can be troublesome but with proper guidance, and using techniques like analogy thinking, inversion or immersion; we can get to a productive discussion.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before, this is necessary and can be helpful for team-building.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can result in efficient and quicker ways to deal with a problem and leads to a more happy and tightly-knit team.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think their opinions are valued and are encouraged to voice their ideas even if they sound foolish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title is self-explanatory, trips, conferences, celebrations and retreats are one of the most sought-after events for an employee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sad reality but employees want a chance to get out of the office, even if for a work-related task.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point: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These things often require a lot of money.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cost of hoteling and traveling does not come cheap.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Employee satisfaction comes at a huge cost to the company.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REQUIRES PLANNING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employees work schedule is affected, and must be reorganized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company also must think about the expenses and think of ways to minimize those expenses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may be seen as unnecessary by a lot of managers as it adds to their work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before, this is necessary and can be helpful for team-building.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chance that workers relish most is one combining travel with their peers and is a one-of-a-kind experience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can be minimized by choosing less pricier options which maximize employee involvement and interaction.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is it from</a:t>
            </a:r>
            <a:r>
              <a:rPr lang="en-US" baseline="0" dirty="0" smtClean="0"/>
              <a:t> my side. 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06-May-20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06-May-20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06-May-20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06-May-20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06-May-20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06-May-20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06-May-20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06-May-20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06-May-20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Chaos and 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Syed Asad Abrar 16L-4292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Chaos and its importance in our life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smtClean="0"/>
              <a:t>Management’s approach to handle chaos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Open Kimono Manager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3200" dirty="0" smtClean="0"/>
              <a:t>Progress in workplace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Constructive </a:t>
            </a:r>
            <a:r>
              <a:rPr lang="en-US" sz="2600" dirty="0"/>
              <a:t>reintroduction of small amounts of disorder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Pilot Projects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Trying out new technique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Hawthorne Effect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Objections and Importance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Innovation problem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Complications as a result of inconsistent products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24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War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Competitive experience to work on something together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Objections and Importance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Financial cost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Time-consuming</a:t>
            </a:r>
          </a:p>
        </p:txBody>
      </p:sp>
    </p:spTree>
    <p:extLst>
      <p:ext uri="{BB962C8B-B14F-4D97-AF65-F5344CB8AC3E}">
        <p14:creationId xmlns:p14="http://schemas.microsoft.com/office/powerpoint/2010/main" val="8735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Brainstorming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43623"/>
            <a:ext cx="9601200" cy="380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Interactive session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Objections and </a:t>
            </a:r>
            <a:r>
              <a:rPr lang="en-US" sz="3200" dirty="0" smtClean="0"/>
              <a:t>Importance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Seemingly foolish ideas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May need outer interference</a:t>
            </a:r>
          </a:p>
        </p:txBody>
      </p:sp>
    </p:spTree>
    <p:extLst>
      <p:ext uri="{BB962C8B-B14F-4D97-AF65-F5344CB8AC3E}">
        <p14:creationId xmlns:p14="http://schemas.microsoft.com/office/powerpoint/2010/main" val="30911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6740"/>
            <a:ext cx="9601200" cy="138228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Training, Trips, Conferences,</a:t>
            </a:r>
            <a:br>
              <a:rPr lang="en-US" sz="4800" dirty="0"/>
            </a:br>
            <a:r>
              <a:rPr lang="en-US" sz="4800" dirty="0"/>
              <a:t>Celebrations, and Retreats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43623"/>
            <a:ext cx="9601200" cy="380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Evident from the title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Objections and </a:t>
            </a:r>
            <a:r>
              <a:rPr lang="en-US" sz="3200" dirty="0" smtClean="0"/>
              <a:t>Importance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Cost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Requires planning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307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6858000"/>
          </a:xfrm>
        </p:spPr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340</TotalTime>
  <Words>1177</Words>
  <Application>Microsoft Office PowerPoint</Application>
  <PresentationFormat>Widescreen</PresentationFormat>
  <Paragraphs>121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Chaos and Order</vt:lpstr>
      <vt:lpstr>Introduction</vt:lpstr>
      <vt:lpstr>Pilot Projects</vt:lpstr>
      <vt:lpstr>War Games</vt:lpstr>
      <vt:lpstr>Brainstorming</vt:lpstr>
      <vt:lpstr>Training, Trips, Conferences, Celebrations, and Retreats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and Order</dc:title>
  <dc:creator>Syed Asad Abrar</dc:creator>
  <cp:lastModifiedBy>Syed Asad Abrar</cp:lastModifiedBy>
  <cp:revision>22</cp:revision>
  <dcterms:created xsi:type="dcterms:W3CDTF">2020-04-20T18:48:07Z</dcterms:created>
  <dcterms:modified xsi:type="dcterms:W3CDTF">2020-05-06T08:23:11Z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