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5" r:id="rId3"/>
    <p:sldId id="258" r:id="rId4"/>
    <p:sldId id="259" r:id="rId5"/>
    <p:sldId id="260" r:id="rId6"/>
    <p:sldId id="276" r:id="rId7"/>
    <p:sldId id="261" r:id="rId8"/>
    <p:sldId id="277" r:id="rId9"/>
    <p:sldId id="278" r:id="rId10"/>
    <p:sldId id="262" r:id="rId11"/>
    <p:sldId id="263" r:id="rId12"/>
    <p:sldId id="264" r:id="rId13"/>
    <p:sldId id="265" r:id="rId14"/>
    <p:sldId id="266" r:id="rId15"/>
    <p:sldId id="279" r:id="rId16"/>
    <p:sldId id="280" r:id="rId17"/>
    <p:sldId id="273" r:id="rId18"/>
    <p:sldId id="274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8818-EFBB-4C1D-AEA9-D49F112782D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052E6-5E6F-4FC8-8F29-9361A905D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look at the most basic situations whereby automation testing can be used and how we can adopt the same towards the realm of agile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052E6-5E6F-4FC8-8F29-9361A905DC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E:\My%20Documents\visiting%20lectures\software%20testing\guru%2099\Agile%20Testing%20%20A%20Beginner&#8217;s%20Guide_files\agile_testing_1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y%20Documents\visiting%20lectures\software%20testing\guru%2099\Agile%20Testing%20%20A%20Beginner&#8217;s%20Guide_files\agile_testing_2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file:///E:\My%20Documents\visiting%20lectures\software%20testing\guru%2099\Automation%20Testing%20for%20Agile%20Methodology_files\agile1(1)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y%20Documents\visiting%20lectures\software%20testing\guru%2099\Automation%20Testing%20for%20Agile%20Methodology_files\agile2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y%20Documents\visiting%20lectures\software%20testing\guru%2099\Automation%20Testing%20for%20Agile%20Methodology_files\agile3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y%20Documents\visiting%20lectures\software%20testing\guru%2099\Automation%20Testing%20for%20Agile%20Methodology_files\agile4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E:\My%20Documents\visiting%20lectures\software%20testing\guru%2099\Agile%20Testing%20Methodologies%20%20Complete%20Guide_files\agile_Processesv1_1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E:\My%20Documents\visiting%20lectures\software%20testing\guru%2099\Agile%20Testing%20Methodologies%20%20Complete%20Guide_files\agile_Processesv1_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WHAT IS AGILE?</a:t>
            </a:r>
          </a:p>
          <a:p>
            <a:r>
              <a:rPr lang="en-US" dirty="0" smtClean="0">
                <a:latin typeface="Comic Sans MS" pitchFamily="66" charset="0"/>
              </a:rPr>
              <a:t>AUTOMATION TESTING FOR AGILE METHODOLOGY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AGILE TESTING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6 copy.png"/>
          <p:cNvPicPr>
            <a:picLocks noChangeAspect="1"/>
          </p:cNvPicPr>
          <p:nvPr/>
        </p:nvPicPr>
        <p:blipFill>
          <a:blip r:embed="rId2"/>
          <a:srcRect l="1677" r="5224"/>
          <a:stretch>
            <a:fillRect/>
          </a:stretch>
        </p:blipFill>
        <p:spPr>
          <a:xfrm>
            <a:off x="228600" y="228600"/>
            <a:ext cx="8763000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609600"/>
            <a:ext cx="2362200" cy="1447800"/>
          </a:xfrm>
        </p:spPr>
        <p:txBody>
          <a:bodyPr anchor="ctr">
            <a:noAutofit/>
          </a:bodyPr>
          <a:lstStyle/>
          <a:p>
            <a:pPr algn="ctr"/>
            <a:r>
              <a:rPr lang="en-US" sz="4800" b="1" dirty="0" smtClean="0">
                <a:latin typeface="Freestyle Script" pitchFamily="66" charset="0"/>
              </a:rPr>
              <a:t>Agile Testing</a:t>
            </a:r>
            <a:endParaRPr lang="en-US" sz="4800" b="1" dirty="0">
              <a:latin typeface="Freestyle Script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2743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gency FB" pitchFamily="34" charset="0"/>
              </a:rPr>
              <a:t>Test Plan for Agile</a:t>
            </a:r>
            <a:endParaRPr lang="en-US" sz="24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235404"/>
            <a:ext cx="13716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Agency FB" pitchFamily="34" charset="0"/>
              </a:rPr>
              <a:t>Agile Testing Strategies</a:t>
            </a:r>
            <a:endParaRPr lang="en-US" sz="22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3200400"/>
            <a:ext cx="13716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Agency FB" pitchFamily="34" charset="0"/>
              </a:rPr>
              <a:t>Agile Testing Quadrant</a:t>
            </a:r>
            <a:endParaRPr lang="en-US" sz="22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800600"/>
            <a:ext cx="1524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  <a:latin typeface="Agency FB" pitchFamily="34" charset="0"/>
              </a:rPr>
              <a:t>Risk of Automation in Agile Process</a:t>
            </a:r>
            <a:endParaRPr lang="en-US" sz="22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90800"/>
            <a:ext cx="137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gency FB" pitchFamily="34" charset="0"/>
              </a:rPr>
              <a:t>QA Challenges with Agile Software</a:t>
            </a:r>
            <a:endParaRPr lang="en-US" b="1" dirty="0">
              <a:solidFill>
                <a:srgbClr val="C00000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5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799"/>
            <a:ext cx="3429000" cy="4077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799"/>
            <a:ext cx="2667000" cy="1828801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Test Plan for Agile</a:t>
            </a:r>
            <a:endParaRPr lang="en-US" sz="54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4200" y="990600"/>
            <a:ext cx="5715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 smtClean="0"/>
              <a:t>	In an agile model, test plan is written and updated for every release.  Typical test plans in agile includes</a:t>
            </a:r>
          </a:p>
          <a:p>
            <a:pPr lvl="1">
              <a:buNone/>
            </a:pPr>
            <a:r>
              <a:rPr lang="en-US" b="1" i="1" dirty="0" smtClean="0"/>
              <a:t>1) Testing Scope</a:t>
            </a:r>
          </a:p>
          <a:p>
            <a:pPr lvl="1">
              <a:buNone/>
            </a:pPr>
            <a:r>
              <a:rPr lang="en-US" b="1" i="1" dirty="0" smtClean="0"/>
              <a:t>2) New functionalities which are being tested</a:t>
            </a:r>
          </a:p>
          <a:p>
            <a:pPr lvl="1">
              <a:buNone/>
            </a:pPr>
            <a:r>
              <a:rPr lang="en-US" b="1" i="1" dirty="0" smtClean="0"/>
              <a:t>3) Level or Types of testing based on the features complexity</a:t>
            </a:r>
          </a:p>
          <a:p>
            <a:pPr lvl="1">
              <a:buNone/>
            </a:pPr>
            <a:r>
              <a:rPr lang="en-US" b="1" i="1" dirty="0" smtClean="0"/>
              <a:t>4) Load and Performance Testing</a:t>
            </a:r>
          </a:p>
          <a:p>
            <a:pPr lvl="1">
              <a:buNone/>
            </a:pPr>
            <a:r>
              <a:rPr lang="en-US" b="1" i="1" dirty="0" smtClean="0"/>
              <a:t>5) Infrastructure Consideration</a:t>
            </a:r>
          </a:p>
          <a:p>
            <a:pPr lvl="1">
              <a:buNone/>
            </a:pPr>
            <a:r>
              <a:rPr lang="en-US" b="1" i="1" dirty="0" smtClean="0"/>
              <a:t>6) Mitigation or Risks Plan</a:t>
            </a:r>
          </a:p>
          <a:p>
            <a:pPr lvl="1">
              <a:buNone/>
            </a:pPr>
            <a:r>
              <a:rPr lang="en-US" b="1" i="1" dirty="0" smtClean="0"/>
              <a:t>7) Resourcing</a:t>
            </a:r>
          </a:p>
          <a:p>
            <a:pPr lvl="1">
              <a:buNone/>
            </a:pPr>
            <a:r>
              <a:rPr lang="en-US" b="1" i="1" dirty="0" smtClean="0"/>
              <a:t>8) Deliverables and Milestones</a:t>
            </a:r>
            <a:endParaRPr lang="en-US" b="1" i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Agile Testing Strategies</a:t>
            </a:r>
            <a:endParaRPr lang="en-US" sz="5400" dirty="0">
              <a:latin typeface="Freestyle Script" pitchFamily="66" charset="0"/>
            </a:endParaRPr>
          </a:p>
        </p:txBody>
      </p:sp>
      <p:pic>
        <p:nvPicPr>
          <p:cNvPr id="4" name="Content Placeholder 3" descr="E:\My Documents\visiting lectures\software testing\guru 99\Agile Testing  A Beginner’s Guide_files\agile_testing_1.png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228600" y="1981200"/>
            <a:ext cx="86868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The Agile Testing Quadrant</a:t>
            </a:r>
            <a:endParaRPr lang="en-US" sz="5400" dirty="0">
              <a:latin typeface="Freestyle Script" pitchFamily="66" charset="0"/>
            </a:endParaRPr>
          </a:p>
        </p:txBody>
      </p:sp>
      <p:pic>
        <p:nvPicPr>
          <p:cNvPr id="4" name="Picture 3" descr="E:\My Documents\visiting lectures\software testing\guru 99\Agile Testing  A Beginner’s Guide_files\agile_testing_2.png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2954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4" y="1143000"/>
            <a:ext cx="8672232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QA challenges with agile software development</a:t>
            </a:r>
            <a:endParaRPr lang="en-US" sz="5400" dirty="0">
              <a:latin typeface="Freestyle Script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65280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Chances of error are more in agile,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as documentation is given less priority, eventually puts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pressure on QA team.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Requirement changes and updates are inherent in an agile method,</a:t>
            </a:r>
            <a:r>
              <a:rPr lang="en-US" sz="2400" b="1" dirty="0" smtClean="0"/>
              <a:t> becoming the biggest challenge for QA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i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8392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905000" cy="1063653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 smtClean="0">
                <a:latin typeface="Freestyle Script" pitchFamily="66" charset="0"/>
              </a:rPr>
              <a:t>QA </a:t>
            </a:r>
            <a:br>
              <a:rPr lang="en-US" sz="3600" b="1" dirty="0" smtClean="0">
                <a:latin typeface="Freestyle Script" pitchFamily="66" charset="0"/>
              </a:rPr>
            </a:br>
            <a:r>
              <a:rPr lang="en-US" sz="3600" b="1" dirty="0" smtClean="0">
                <a:latin typeface="Freestyle Script" pitchFamily="66" charset="0"/>
              </a:rPr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1295400"/>
            <a:ext cx="5410200" cy="4495800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New features are introduced quickly,</a:t>
            </a:r>
          </a:p>
          <a:p>
            <a:pPr marL="514350" indent="-514350" algn="ctr">
              <a:buNone/>
            </a:pPr>
            <a:r>
              <a:rPr lang="en-US" sz="2800" b="1" dirty="0" smtClean="0"/>
              <a:t>which reduces the available time for test teams to identify </a:t>
            </a:r>
            <a:r>
              <a:rPr lang="en-US" sz="2800" b="1" dirty="0" smtClean="0">
                <a:solidFill>
                  <a:srgbClr val="C00000"/>
                </a:solidFill>
              </a:rPr>
              <a:t>whether the latest features are according to the requirement </a:t>
            </a:r>
            <a:r>
              <a:rPr lang="en-US" sz="2800" b="1" dirty="0" smtClean="0"/>
              <a:t>and does it truly address the business suits</a:t>
            </a:r>
          </a:p>
          <a:p>
            <a:pPr marL="514350" indent="-514350" algn="ctr">
              <a:buNone/>
            </a:pPr>
            <a:r>
              <a:rPr lang="en-US" sz="2800" b="1" dirty="0" smtClean="0"/>
              <a:t>Test execution cycles are highly compressed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20.png"/>
          <p:cNvPicPr>
            <a:picLocks noChangeAspect="1"/>
          </p:cNvPicPr>
          <p:nvPr/>
        </p:nvPicPr>
        <p:blipFill>
          <a:blip r:embed="rId2"/>
          <a:srcRect l="7435" r="25651"/>
          <a:stretch>
            <a:fillRect/>
          </a:stretch>
        </p:blipFill>
        <p:spPr>
          <a:xfrm>
            <a:off x="76200" y="609600"/>
            <a:ext cx="2057400" cy="3782869"/>
          </a:xfrm>
          <a:prstGeom prst="rect">
            <a:avLst/>
          </a:prstGeom>
        </p:spPr>
      </p:pic>
      <p:pic>
        <p:nvPicPr>
          <p:cNvPr id="5" name="Picture 4" descr="Picture15.png"/>
          <p:cNvPicPr>
            <a:picLocks noChangeAspect="1"/>
          </p:cNvPicPr>
          <p:nvPr/>
        </p:nvPicPr>
        <p:blipFill>
          <a:blip r:embed="rId3"/>
          <a:srcRect l="48333" t="6771" b="26149"/>
          <a:stretch>
            <a:fillRect/>
          </a:stretch>
        </p:blipFill>
        <p:spPr>
          <a:xfrm>
            <a:off x="5334000" y="4114800"/>
            <a:ext cx="3733800" cy="2710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685800"/>
            <a:ext cx="5867400" cy="39624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2800" b="1" dirty="0" smtClean="0"/>
              <a:t>	Testers are often required to play a semi-developer role</a:t>
            </a:r>
          </a:p>
          <a:p>
            <a:pPr marL="514350" indent="-514350" algn="ctr"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Change in their role from being a gate-keeper of quality to being a partner in Quality</a:t>
            </a:r>
            <a:endParaRPr lang="en-US" sz="2800" b="1" dirty="0" smtClean="0"/>
          </a:p>
          <a:p>
            <a:pPr marL="514350" indent="-514350" algn="ctr">
              <a:buNone/>
            </a:pPr>
            <a:r>
              <a:rPr lang="en-US" sz="2800" b="1" dirty="0" smtClean="0"/>
              <a:t>	Very less time to prepare test plan</a:t>
            </a:r>
          </a:p>
          <a:p>
            <a:pPr marL="514350" indent="-514350" algn="ctr">
              <a:buNone/>
            </a:pPr>
            <a:r>
              <a:rPr lang="en-US" sz="2800" b="1" dirty="0" smtClean="0"/>
              <a:t>	For regression testing, they will have minimal timing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1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Risk of Automation in Agile Process</a:t>
            </a:r>
            <a:endParaRPr lang="en-US" sz="5400" b="1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50292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/>
              <a:t>Automated UI provides a high level of confidence, but 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they are slow to execute, fragile to maintain and expensive to build.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Automated tests are not a replacement for an exploratory manual testing. </a:t>
            </a:r>
          </a:p>
          <a:p>
            <a:pPr algn="ctr">
              <a:buNone/>
            </a:pPr>
            <a:r>
              <a:rPr lang="en-US" sz="2400" b="1" dirty="0" smtClean="0"/>
              <a:t>To obtain the expected quality of the product, a mixture of testing types and levels is required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t 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1" y="152400"/>
            <a:ext cx="8876229" cy="6553200"/>
          </a:xfrm>
          <a:prstGeom prst="rect">
            <a:avLst/>
          </a:prstGeom>
        </p:spPr>
      </p:pic>
      <p:sp>
        <p:nvSpPr>
          <p:cNvPr id="10" name="&quot;No&quot; Symbol 9"/>
          <p:cNvSpPr/>
          <p:nvPr/>
        </p:nvSpPr>
        <p:spPr>
          <a:xfrm rot="168650">
            <a:off x="4037249" y="596818"/>
            <a:ext cx="1416891" cy="1350453"/>
          </a:xfrm>
          <a:prstGeom prst="noSmoking">
            <a:avLst>
              <a:gd name="adj" fmla="val 87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858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In order to save time, many times automation test plan is </a:t>
            </a:r>
            <a:r>
              <a:rPr lang="en-US" sz="2400" dirty="0" smtClean="0">
                <a:solidFill>
                  <a:srgbClr val="C00000"/>
                </a:solidFill>
              </a:rPr>
              <a:t>poorly planned or un-planned which results in the test 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492276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Members of agile automation team must be effective consultants: approachable, cooperative, and resourceful, </a:t>
            </a:r>
          </a:p>
          <a:p>
            <a:pPr lvl="0" algn="ctr"/>
            <a:r>
              <a:rPr lang="en-US" sz="2400" dirty="0" smtClean="0">
                <a:solidFill>
                  <a:srgbClr val="C00000"/>
                </a:solidFill>
              </a:rPr>
              <a:t>or this system will quickly fail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461808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Automated testing may be so successful that they run out of important problems to solve, </a:t>
            </a:r>
            <a:r>
              <a:rPr lang="en-US" sz="2400" dirty="0" smtClean="0">
                <a:solidFill>
                  <a:srgbClr val="C00000"/>
                </a:solidFill>
              </a:rPr>
              <a:t>and thus turn to unimportant problems.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3989" y="929586"/>
            <a:ext cx="1299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tyle Script" pitchFamily="66" charset="0"/>
              </a:rPr>
              <a:t>RISKS</a:t>
            </a:r>
            <a:endParaRPr lang="en-US" sz="4400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tyle Script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smtClean="0">
                <a:latin typeface="Freestyle Script" pitchFamily="66" charset="0"/>
              </a:rPr>
              <a:t>Automation Testing for Agile Methodology:</a:t>
            </a:r>
            <a:endParaRPr lang="en-US" sz="5400" dirty="0">
              <a:latin typeface="Freestyle Script" pitchFamily="66" charset="0"/>
            </a:endParaRPr>
          </a:p>
        </p:txBody>
      </p:sp>
      <p:pic>
        <p:nvPicPr>
          <p:cNvPr id="4" name="Content Placeholder 3" descr="E:\My Documents\visiting lectures\software testing\guru 99\Automation Testing for Agile Methodology_files\agile1(1).jpg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1524000" y="12954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770" r="1770"/>
          <a:stretch>
            <a:fillRect/>
          </a:stretch>
        </p:blipFill>
        <p:spPr>
          <a:xfrm>
            <a:off x="381000" y="171450"/>
            <a:ext cx="8305800" cy="6457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715962"/>
            <a:ext cx="4114800" cy="1417638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C00000"/>
                </a:solidFill>
                <a:latin typeface="Freestyle Script" pitchFamily="66" charset="0"/>
              </a:rPr>
              <a:t>What is Agile?</a:t>
            </a:r>
            <a:endParaRPr lang="en-US" sz="7200" dirty="0">
              <a:solidFill>
                <a:srgbClr val="C00000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My Documents\visiting lectures\software testing\guru 99\Automation Testing for Agile Methodology_files\agile2.jpg">
            <a:hlinkClick r:id="rId3"/>
          </p:cNvPr>
          <p:cNvPicPr>
            <a:picLocks noGrp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419350" y="676275"/>
            <a:ext cx="4438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467874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Agile methodology talks about doing away with </a:t>
            </a:r>
            <a:r>
              <a:rPr lang="en-US" sz="2400" b="1" dirty="0" smtClean="0">
                <a:solidFill>
                  <a:srgbClr val="C00000"/>
                </a:solidFill>
              </a:rPr>
              <a:t>laborious and tedious documentation </a:t>
            </a:r>
            <a:r>
              <a:rPr lang="en-US" sz="2400" b="1" dirty="0" smtClean="0"/>
              <a:t>so that </a:t>
            </a:r>
            <a:r>
              <a:rPr lang="en-US" sz="2400" b="1" dirty="0" smtClean="0">
                <a:solidFill>
                  <a:srgbClr val="C00000"/>
                </a:solidFill>
              </a:rPr>
              <a:t>new, innovative and explorative ideas could be implemented.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My Documents\visiting lectures\software testing\guru 99\Automation Testing for Agile Methodology_files\agile3.jpg">
            <a:hlinkClick r:id="rId3"/>
          </p:cNvPr>
          <p:cNvPicPr>
            <a:picLocks noGrp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752600" y="3048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icture12 cop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953000" y="3745992"/>
            <a:ext cx="4038600" cy="2731008"/>
          </a:xfrm>
          <a:prstGeom prst="rect">
            <a:avLst/>
          </a:prstGeom>
        </p:spPr>
      </p:pic>
      <p:pic>
        <p:nvPicPr>
          <p:cNvPr id="6" name="Picture 5" descr="Picture12 cop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28600" y="3745992"/>
            <a:ext cx="3962400" cy="2731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4958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Licensed automation tools impose </a:t>
            </a:r>
            <a:r>
              <a:rPr lang="en-US" sz="2400" b="1" dirty="0" smtClean="0">
                <a:solidFill>
                  <a:srgbClr val="C00000"/>
                </a:solidFill>
              </a:rPr>
              <a:t>strict security access criterion</a:t>
            </a:r>
            <a:r>
              <a:rPr lang="en-US" sz="2400" b="1" dirty="0" smtClean="0"/>
              <a:t> to different types and levels of users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4461808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Agile methodology emphasizes upon mostly </a:t>
            </a:r>
            <a:r>
              <a:rPr lang="en-US" sz="2400" b="1" dirty="0" smtClean="0">
                <a:solidFill>
                  <a:srgbClr val="C00000"/>
                </a:solidFill>
              </a:rPr>
              <a:t>open collaboration and open ended interaction</a:t>
            </a:r>
            <a:r>
              <a:rPr lang="en-US" sz="2400" b="1" dirty="0" smtClean="0"/>
              <a:t> between team members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:\My Documents\visiting lectures\software testing\guru 99\Automation Testing for Agile Methodology_files\agile4.png">
            <a:hlinkClick r:id="rId3"/>
          </p:cNvPr>
          <p:cNvPicPr>
            <a:picLocks noGrp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7010400" cy="2743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/>
              <a:t>AGILE is a methodology that promotes </a:t>
            </a:r>
            <a:r>
              <a:rPr lang="en-US" sz="2800" b="1" dirty="0" smtClean="0"/>
              <a:t>continuous iteration</a:t>
            </a:r>
            <a:r>
              <a:rPr lang="en-US" sz="2800" dirty="0" smtClean="0"/>
              <a:t> of development and testing throughout the software development life cycle of the project. Both development and testing activities are concurrent unlike the Waterfall model</a:t>
            </a:r>
          </a:p>
        </p:txBody>
      </p:sp>
      <p:pic>
        <p:nvPicPr>
          <p:cNvPr id="4" name="Picture 3" descr="E:\My Documents\visiting lectures\software testing\guru 99\Agile Testing Methodologies  Complete Guide_files\agile_Processesv1_1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1000"/>
            <a:ext cx="2571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3886200" cy="129540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Freestyle Script" pitchFamily="66" charset="0"/>
              </a:rPr>
              <a:t>Agile Manifesto</a:t>
            </a:r>
            <a:endParaRPr lang="en-US" sz="6000" dirty="0">
              <a:solidFill>
                <a:srgbClr val="C00000"/>
              </a:solidFill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447800"/>
            <a:ext cx="4572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The agile software development emphasizes on four core values:</a:t>
            </a:r>
          </a:p>
          <a:p>
            <a:pPr lvl="0"/>
            <a:r>
              <a:rPr lang="en-US" b="1" i="1" dirty="0" smtClean="0"/>
              <a:t>Individual and team interactions over processes and tools</a:t>
            </a:r>
          </a:p>
          <a:p>
            <a:pPr lvl="0"/>
            <a:r>
              <a:rPr lang="en-US" b="1" i="1" dirty="0" smtClean="0"/>
              <a:t>Working software over comprehensive documentation</a:t>
            </a:r>
          </a:p>
          <a:p>
            <a:pPr lvl="0"/>
            <a:r>
              <a:rPr lang="en-US" b="1" i="1" dirty="0" smtClean="0"/>
              <a:t>Customer collaboration over contract negotiation</a:t>
            </a:r>
          </a:p>
          <a:p>
            <a:pPr lvl="0"/>
            <a:r>
              <a:rPr lang="en-US" b="1" i="1" dirty="0" smtClean="0"/>
              <a:t>Responding to change over following a plan</a:t>
            </a:r>
          </a:p>
          <a:p>
            <a:endParaRPr lang="en-US" b="1" i="1" dirty="0"/>
          </a:p>
        </p:txBody>
      </p:sp>
      <p:pic>
        <p:nvPicPr>
          <p:cNvPr id="6" name="Picture 5" descr="Picture12 new.png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2057581"/>
            <a:ext cx="4151850" cy="335261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Methodologies of Agile Testing</a:t>
            </a:r>
            <a:endParaRPr lang="en-US" sz="4400" dirty="0"/>
          </a:p>
        </p:txBody>
      </p:sp>
      <p:pic>
        <p:nvPicPr>
          <p:cNvPr id="4" name="Content Placeholder 3" descr="E:\My Documents\visiting lectures\software testing\guru 99\Agile Testing Methodologies  Complete Guide_files\agile_Processesv1_2.png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533400" y="16002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763000" cy="6400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810000"/>
            <a:ext cx="2971800" cy="1447800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1" dirty="0" smtClean="0">
                <a:latin typeface="Freestyle Script" pitchFamily="66" charset="0"/>
              </a:rPr>
              <a:t>What is Agile Testing?</a:t>
            </a:r>
            <a:endParaRPr lang="en-US" sz="6000" b="1" dirty="0">
              <a:latin typeface="Freestyle Script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438400"/>
            <a:ext cx="22860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What is Agile Testing?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0" y="762000"/>
            <a:ext cx="5638800" cy="5105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b="1" dirty="0" smtClean="0"/>
              <a:t>	Unlike the Waterfall method, </a:t>
            </a:r>
            <a:r>
              <a:rPr lang="en-US" sz="3200" b="1" dirty="0" smtClean="0">
                <a:solidFill>
                  <a:srgbClr val="C00000"/>
                </a:solidFill>
              </a:rPr>
              <a:t>Agile Testing can begin at the start of the project with continuous integration between development and testing. </a:t>
            </a:r>
          </a:p>
          <a:p>
            <a:pPr algn="ctr">
              <a:buNone/>
            </a:pPr>
            <a:r>
              <a:rPr lang="en-US" sz="3200" b="1" dirty="0" smtClean="0"/>
              <a:t>Agile Testing is not sequential (in the sense it’s executed only after coding phase) but continuous.</a:t>
            </a:r>
          </a:p>
        </p:txBody>
      </p:sp>
      <p:pic>
        <p:nvPicPr>
          <p:cNvPr id="4" name="Picture 3" descr="Picture6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05324"/>
            <a:ext cx="3676008" cy="410487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3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8823" y="152400"/>
            <a:ext cx="8792777" cy="6400800"/>
          </a:xfrm>
        </p:spPr>
      </p:pic>
      <p:sp>
        <p:nvSpPr>
          <p:cNvPr id="5" name="TextBox 4"/>
          <p:cNvSpPr txBox="1"/>
          <p:nvPr/>
        </p:nvSpPr>
        <p:spPr>
          <a:xfrm rot="21433025">
            <a:off x="3813904" y="736355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Freestyle Script" pitchFamily="66" charset="0"/>
              </a:rPr>
              <a:t>Agile team works as a single team towards a common objective of achieving Quality.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49020" t="7911" r="980" b="27201"/>
          <a:stretch>
            <a:fillRect/>
          </a:stretch>
        </p:blipFill>
        <p:spPr>
          <a:xfrm>
            <a:off x="4572000" y="1600200"/>
            <a:ext cx="4306330" cy="3124200"/>
          </a:xfrm>
        </p:spPr>
      </p:pic>
      <p:sp>
        <p:nvSpPr>
          <p:cNvPr id="5" name="TextBox 4"/>
          <p:cNvSpPr txBox="1"/>
          <p:nvPr/>
        </p:nvSpPr>
        <p:spPr>
          <a:xfrm>
            <a:off x="304800" y="1266885"/>
            <a:ext cx="457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Agile Testing has shorter time frames called iterations</a:t>
            </a:r>
          </a:p>
          <a:p>
            <a:pPr algn="ctr"/>
            <a:r>
              <a:rPr lang="en-US" sz="3200" dirty="0" smtClean="0"/>
              <a:t>(say from 1 to 4 weeks). </a:t>
            </a: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This methodology is also called release, or delivery driven approach </a:t>
            </a:r>
          </a:p>
          <a:p>
            <a:pPr algn="ctr"/>
            <a:r>
              <a:rPr lang="en-US" sz="3200" dirty="0" smtClean="0"/>
              <a:t>since it gives a better prediction on the workable products in short duration of time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</TotalTime>
  <Words>424</Words>
  <Application>Microsoft Office PowerPoint</Application>
  <PresentationFormat>On-screen Show (4:3)</PresentationFormat>
  <Paragraphs>73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AGILE TESTING</vt:lpstr>
      <vt:lpstr>What is Agile?</vt:lpstr>
      <vt:lpstr>Slide 3</vt:lpstr>
      <vt:lpstr>Agile Manifesto</vt:lpstr>
      <vt:lpstr>Methodologies of Agile Testing</vt:lpstr>
      <vt:lpstr>What is Agile Testing?</vt:lpstr>
      <vt:lpstr>Slide 7</vt:lpstr>
      <vt:lpstr>Slide 8</vt:lpstr>
      <vt:lpstr>Slide 9</vt:lpstr>
      <vt:lpstr>Agile Testing</vt:lpstr>
      <vt:lpstr>Test Plan for Agile</vt:lpstr>
      <vt:lpstr>Agile Testing Strategies</vt:lpstr>
      <vt:lpstr>The Agile Testing Quadrant</vt:lpstr>
      <vt:lpstr>QA challenges with agile software development</vt:lpstr>
      <vt:lpstr>QA  Challenges</vt:lpstr>
      <vt:lpstr>Slide 16</vt:lpstr>
      <vt:lpstr>Risk of Automation in Agile Process</vt:lpstr>
      <vt:lpstr>Slide 18</vt:lpstr>
      <vt:lpstr>Automation Testing for Agile Methodology: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Madiha Malik</dc:creator>
  <cp:lastModifiedBy>Madiha Malik</cp:lastModifiedBy>
  <cp:revision>18</cp:revision>
  <dcterms:created xsi:type="dcterms:W3CDTF">2006-08-16T00:00:00Z</dcterms:created>
  <dcterms:modified xsi:type="dcterms:W3CDTF">2015-06-08T08:28:49Z</dcterms:modified>
</cp:coreProperties>
</file>