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7.xml" ContentType="application/vnd.openxmlformats-officedocument.presentationml.notesSlide+xml"/>
  <Override PartName="/ppt/notesSlides/notesSlide18.xml" ContentType="application/vnd.openxmlformats-officedocument.presentationml.notesSlid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21"/>
  </p:notesMasterIdLst>
  <p:handoutMasterIdLst>
    <p:handoutMasterId r:id="rId22"/>
  </p:handoutMasterIdLst>
  <p:sldIdLst>
    <p:sldId id="336" r:id="rId2"/>
    <p:sldId id="365" r:id="rId3"/>
    <p:sldId id="337" r:id="rId4"/>
    <p:sldId id="340" r:id="rId5"/>
    <p:sldId id="338" r:id="rId6"/>
    <p:sldId id="339" r:id="rId7"/>
    <p:sldId id="341" r:id="rId8"/>
    <p:sldId id="342" r:id="rId9"/>
    <p:sldId id="366" r:id="rId10"/>
    <p:sldId id="345" r:id="rId11"/>
    <p:sldId id="344" r:id="rId12"/>
    <p:sldId id="346" r:id="rId13"/>
    <p:sldId id="347" r:id="rId14"/>
    <p:sldId id="348" r:id="rId15"/>
    <p:sldId id="349" r:id="rId16"/>
    <p:sldId id="352" r:id="rId17"/>
    <p:sldId id="350" r:id="rId18"/>
    <p:sldId id="351" r:id="rId19"/>
    <p:sldId id="353" r:id="rId20"/>
  </p:sldIdLst>
  <p:sldSz cx="9144000" cy="6858000" type="screen4x3"/>
  <p:notesSz cx="7019925" cy="9305925"/>
  <p:defaultTex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00145A"/>
    <a:srgbClr val="001E5A"/>
    <a:srgbClr val="5F5F5F"/>
    <a:srgbClr val="000000"/>
    <a:srgbClr val="996600"/>
    <a:srgbClr val="CC3300"/>
    <a:srgbClr val="6633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11" autoAdjust="0"/>
    <p:restoredTop sz="94602" autoAdjust="0"/>
  </p:normalViewPr>
  <p:slideViewPr>
    <p:cSldViewPr snapToGrid="0">
      <p:cViewPr varScale="1">
        <p:scale>
          <a:sx n="69" d="100"/>
          <a:sy n="69" d="100"/>
        </p:scale>
        <p:origin x="-1410" y="-102"/>
      </p:cViewPr>
      <p:guideLst>
        <p:guide orient="horz" pos="2280"/>
        <p:guide pos="27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1" d="100"/>
          <a:sy n="81" d="100"/>
        </p:scale>
        <p:origin x="-2340" y="-96"/>
      </p:cViewPr>
      <p:guideLst>
        <p:guide orient="horz" pos="2931"/>
        <p:guide pos="221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41650" cy="465138"/>
          </a:xfrm>
          <a:prstGeom prst="rect">
            <a:avLst/>
          </a:prstGeom>
          <a:noFill/>
          <a:ln w="9525">
            <a:noFill/>
            <a:miter lim="800000"/>
            <a:headEnd/>
            <a:tailEnd/>
          </a:ln>
        </p:spPr>
        <p:txBody>
          <a:bodyPr vert="horz" wrap="square" lIns="19430" tIns="0" rIns="19430" bIns="0" numCol="1" anchor="t" anchorCtr="0" compatLnSpc="1">
            <a:prstTxWarp prst="textNoShape">
              <a:avLst/>
            </a:prstTxWarp>
          </a:bodyPr>
          <a:lstStyle>
            <a:lvl1pPr defTabSz="933450">
              <a:defRPr sz="1100" b="0" i="1" smtClean="0"/>
            </a:lvl1pPr>
          </a:lstStyle>
          <a:p>
            <a:pPr>
              <a:defRPr/>
            </a:pPr>
            <a:r>
              <a:rPr lang="en-US"/>
              <a:t>Handouts</a:t>
            </a:r>
          </a:p>
        </p:txBody>
      </p:sp>
      <p:sp>
        <p:nvSpPr>
          <p:cNvPr id="3075" name="Rectangle 3"/>
          <p:cNvSpPr>
            <a:spLocks noGrp="1" noChangeArrowheads="1"/>
          </p:cNvSpPr>
          <p:nvPr>
            <p:ph type="dt" sz="quarter" idx="1"/>
          </p:nvPr>
        </p:nvSpPr>
        <p:spPr bwMode="auto">
          <a:xfrm>
            <a:off x="3978275" y="0"/>
            <a:ext cx="3041650" cy="465138"/>
          </a:xfrm>
          <a:prstGeom prst="rect">
            <a:avLst/>
          </a:prstGeom>
          <a:noFill/>
          <a:ln w="9525">
            <a:noFill/>
            <a:miter lim="800000"/>
            <a:headEnd/>
            <a:tailEnd/>
          </a:ln>
        </p:spPr>
        <p:txBody>
          <a:bodyPr vert="horz" wrap="square" lIns="19430" tIns="0" rIns="19430" bIns="0" numCol="1" anchor="t" anchorCtr="0" compatLnSpc="1">
            <a:prstTxWarp prst="textNoShape">
              <a:avLst/>
            </a:prstTxWarp>
          </a:bodyPr>
          <a:lstStyle>
            <a:lvl1pPr algn="r" defTabSz="933450">
              <a:defRPr sz="1100" b="0" i="1" smtClean="0"/>
            </a:lvl1pPr>
          </a:lstStyle>
          <a:p>
            <a:pPr>
              <a:defRPr/>
            </a:pPr>
            <a:fld id="{33AD7A30-5DFC-4EC6-AB58-EEEDEECC3CBB}" type="datetimeFigureOut">
              <a:rPr lang="en-US"/>
              <a:pPr>
                <a:defRPr/>
              </a:pPr>
              <a:t>3/29/2020</a:t>
            </a:fld>
            <a:endParaRPr lang="en-US"/>
          </a:p>
        </p:txBody>
      </p:sp>
      <p:sp>
        <p:nvSpPr>
          <p:cNvPr id="3076" name="Rectangle 4"/>
          <p:cNvSpPr>
            <a:spLocks noGrp="1" noChangeArrowheads="1"/>
          </p:cNvSpPr>
          <p:nvPr>
            <p:ph type="ftr" sz="quarter" idx="2"/>
          </p:nvPr>
        </p:nvSpPr>
        <p:spPr bwMode="auto">
          <a:xfrm>
            <a:off x="0" y="8840788"/>
            <a:ext cx="3041650" cy="465137"/>
          </a:xfrm>
          <a:prstGeom prst="rect">
            <a:avLst/>
          </a:prstGeom>
          <a:noFill/>
          <a:ln w="9525">
            <a:noFill/>
            <a:miter lim="800000"/>
            <a:headEnd/>
            <a:tailEnd/>
          </a:ln>
        </p:spPr>
        <p:txBody>
          <a:bodyPr vert="horz" wrap="square" lIns="19430" tIns="0" rIns="19430" bIns="0" numCol="1" anchor="b" anchorCtr="0" compatLnSpc="1">
            <a:prstTxWarp prst="textNoShape">
              <a:avLst/>
            </a:prstTxWarp>
          </a:bodyPr>
          <a:lstStyle>
            <a:lvl1pPr defTabSz="933450">
              <a:defRPr sz="1100" b="0" i="1" smtClean="0"/>
            </a:lvl1pPr>
          </a:lstStyle>
          <a:p>
            <a:pPr>
              <a:defRPr/>
            </a:pPr>
            <a:endParaRPr lang="en-US"/>
          </a:p>
        </p:txBody>
      </p:sp>
      <p:sp>
        <p:nvSpPr>
          <p:cNvPr id="3077" name="Rectangle 5"/>
          <p:cNvSpPr>
            <a:spLocks noGrp="1" noChangeArrowheads="1"/>
          </p:cNvSpPr>
          <p:nvPr>
            <p:ph type="sldNum" sz="quarter" idx="3"/>
          </p:nvPr>
        </p:nvSpPr>
        <p:spPr bwMode="auto">
          <a:xfrm>
            <a:off x="3978275" y="8840788"/>
            <a:ext cx="3041650" cy="465137"/>
          </a:xfrm>
          <a:prstGeom prst="rect">
            <a:avLst/>
          </a:prstGeom>
          <a:noFill/>
          <a:ln w="9525">
            <a:noFill/>
            <a:miter lim="800000"/>
            <a:headEnd/>
            <a:tailEnd/>
          </a:ln>
        </p:spPr>
        <p:txBody>
          <a:bodyPr vert="horz" wrap="square" lIns="19430" tIns="0" rIns="19430" bIns="0" numCol="1" anchor="b" anchorCtr="0" compatLnSpc="1">
            <a:prstTxWarp prst="textNoShape">
              <a:avLst/>
            </a:prstTxWarp>
          </a:bodyPr>
          <a:lstStyle>
            <a:lvl1pPr algn="r" defTabSz="933450">
              <a:defRPr sz="1100" b="0" i="1" smtClean="0"/>
            </a:lvl1pPr>
          </a:lstStyle>
          <a:p>
            <a:pPr>
              <a:defRPr/>
            </a:pPr>
            <a:fld id="{7B6749CD-02D9-4E2D-B232-12CA837294A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41650" cy="465138"/>
          </a:xfrm>
          <a:prstGeom prst="rect">
            <a:avLst/>
          </a:prstGeom>
          <a:noFill/>
          <a:ln w="9525">
            <a:noFill/>
            <a:miter lim="800000"/>
            <a:headEnd/>
            <a:tailEnd/>
          </a:ln>
        </p:spPr>
        <p:txBody>
          <a:bodyPr vert="horz" wrap="square" lIns="19430" tIns="0" rIns="19430" bIns="0" numCol="1" anchor="t" anchorCtr="0" compatLnSpc="1">
            <a:prstTxWarp prst="textNoShape">
              <a:avLst/>
            </a:prstTxWarp>
          </a:bodyPr>
          <a:lstStyle>
            <a:lvl1pPr defTabSz="933450">
              <a:defRPr sz="1100" b="0" i="1" smtClean="0">
                <a:solidFill>
                  <a:schemeClr val="tx1"/>
                </a:solidFill>
              </a:defRPr>
            </a:lvl1pPr>
          </a:lstStyle>
          <a:p>
            <a:pPr>
              <a:defRPr/>
            </a:pPr>
            <a:r>
              <a:rPr lang="en-US"/>
              <a:t>Handouts</a:t>
            </a:r>
          </a:p>
        </p:txBody>
      </p:sp>
      <p:sp>
        <p:nvSpPr>
          <p:cNvPr id="2051" name="Rectangle 3"/>
          <p:cNvSpPr>
            <a:spLocks noGrp="1" noChangeArrowheads="1"/>
          </p:cNvSpPr>
          <p:nvPr>
            <p:ph type="dt" idx="1"/>
          </p:nvPr>
        </p:nvSpPr>
        <p:spPr bwMode="auto">
          <a:xfrm>
            <a:off x="3978275" y="0"/>
            <a:ext cx="3041650" cy="465138"/>
          </a:xfrm>
          <a:prstGeom prst="rect">
            <a:avLst/>
          </a:prstGeom>
          <a:noFill/>
          <a:ln w="9525">
            <a:noFill/>
            <a:miter lim="800000"/>
            <a:headEnd/>
            <a:tailEnd/>
          </a:ln>
        </p:spPr>
        <p:txBody>
          <a:bodyPr vert="horz" wrap="square" lIns="19430" tIns="0" rIns="19430" bIns="0" numCol="1" anchor="t" anchorCtr="0" compatLnSpc="1">
            <a:prstTxWarp prst="textNoShape">
              <a:avLst/>
            </a:prstTxWarp>
          </a:bodyPr>
          <a:lstStyle>
            <a:lvl1pPr algn="r" defTabSz="933450">
              <a:defRPr sz="1100" b="0" i="1" smtClean="0">
                <a:solidFill>
                  <a:schemeClr val="tx1"/>
                </a:solidFill>
              </a:defRPr>
            </a:lvl1pPr>
          </a:lstStyle>
          <a:p>
            <a:pPr>
              <a:defRPr/>
            </a:pPr>
            <a:fld id="{5F6E3543-C63A-4560-90FF-B3E30AEC80EA}" type="datetimeFigureOut">
              <a:rPr lang="en-US"/>
              <a:pPr>
                <a:defRPr/>
              </a:pPr>
              <a:t>3/29/2020</a:t>
            </a:fld>
            <a:endParaRPr lang="en-US"/>
          </a:p>
        </p:txBody>
      </p:sp>
      <p:sp>
        <p:nvSpPr>
          <p:cNvPr id="2052" name="Rectangle 4"/>
          <p:cNvSpPr>
            <a:spLocks noGrp="1" noChangeArrowheads="1"/>
          </p:cNvSpPr>
          <p:nvPr>
            <p:ph type="ftr" sz="quarter" idx="4"/>
          </p:nvPr>
        </p:nvSpPr>
        <p:spPr bwMode="auto">
          <a:xfrm>
            <a:off x="0" y="8840788"/>
            <a:ext cx="3041650" cy="465137"/>
          </a:xfrm>
          <a:prstGeom prst="rect">
            <a:avLst/>
          </a:prstGeom>
          <a:noFill/>
          <a:ln w="9525">
            <a:noFill/>
            <a:miter lim="800000"/>
            <a:headEnd/>
            <a:tailEnd/>
          </a:ln>
        </p:spPr>
        <p:txBody>
          <a:bodyPr vert="horz" wrap="square" lIns="19430" tIns="0" rIns="19430" bIns="0" numCol="1" anchor="b" anchorCtr="0" compatLnSpc="1">
            <a:prstTxWarp prst="textNoShape">
              <a:avLst/>
            </a:prstTxWarp>
          </a:bodyPr>
          <a:lstStyle>
            <a:lvl1pPr defTabSz="933450">
              <a:defRPr sz="1100" b="0" i="1" smtClean="0">
                <a:solidFill>
                  <a:schemeClr val="tx1"/>
                </a:solidFill>
              </a:defRPr>
            </a:lvl1pPr>
          </a:lstStyle>
          <a:p>
            <a:pPr>
              <a:defRPr/>
            </a:pPr>
            <a:endParaRPr lang="en-US"/>
          </a:p>
        </p:txBody>
      </p:sp>
      <p:sp>
        <p:nvSpPr>
          <p:cNvPr id="2053" name="Rectangle 5"/>
          <p:cNvSpPr>
            <a:spLocks noGrp="1" noChangeArrowheads="1"/>
          </p:cNvSpPr>
          <p:nvPr>
            <p:ph type="sldNum" sz="quarter" idx="5"/>
          </p:nvPr>
        </p:nvSpPr>
        <p:spPr bwMode="auto">
          <a:xfrm>
            <a:off x="3978275" y="8840788"/>
            <a:ext cx="3041650" cy="465137"/>
          </a:xfrm>
          <a:prstGeom prst="rect">
            <a:avLst/>
          </a:prstGeom>
          <a:noFill/>
          <a:ln w="9525">
            <a:noFill/>
            <a:miter lim="800000"/>
            <a:headEnd/>
            <a:tailEnd/>
          </a:ln>
        </p:spPr>
        <p:txBody>
          <a:bodyPr vert="horz" wrap="square" lIns="19430" tIns="0" rIns="19430" bIns="0" numCol="1" anchor="b" anchorCtr="0" compatLnSpc="1">
            <a:prstTxWarp prst="textNoShape">
              <a:avLst/>
            </a:prstTxWarp>
          </a:bodyPr>
          <a:lstStyle>
            <a:lvl1pPr algn="r" defTabSz="933450">
              <a:defRPr sz="1100" b="0" i="1" smtClean="0">
                <a:solidFill>
                  <a:schemeClr val="tx1"/>
                </a:solidFill>
              </a:defRPr>
            </a:lvl1pPr>
          </a:lstStyle>
          <a:p>
            <a:pPr>
              <a:defRPr/>
            </a:pPr>
            <a:fld id="{2B9C571E-ABD3-47A6-947A-F4EE5EF24EF9}" type="slidenum">
              <a:rPr lang="en-US"/>
              <a:pPr>
                <a:defRPr/>
              </a:pPr>
              <a:t>‹#›</a:t>
            </a:fld>
            <a:endParaRPr lang="en-US"/>
          </a:p>
        </p:txBody>
      </p:sp>
      <p:sp>
        <p:nvSpPr>
          <p:cNvPr id="2054" name="Rectangle 6"/>
          <p:cNvSpPr>
            <a:spLocks noGrp="1" noChangeArrowheads="1"/>
          </p:cNvSpPr>
          <p:nvPr>
            <p:ph type="body" sz="quarter" idx="3"/>
          </p:nvPr>
        </p:nvSpPr>
        <p:spPr bwMode="auto">
          <a:xfrm>
            <a:off x="935038" y="4419600"/>
            <a:ext cx="5149850" cy="4186238"/>
          </a:xfrm>
          <a:prstGeom prst="rect">
            <a:avLst/>
          </a:prstGeom>
          <a:noFill/>
          <a:ln w="9525">
            <a:noFill/>
            <a:miter lim="800000"/>
            <a:headEnd/>
            <a:tailEnd/>
          </a:ln>
        </p:spPr>
        <p:txBody>
          <a:bodyPr vert="horz" wrap="square" lIns="93913" tIns="46958" rIns="93913" bIns="469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a:p>
            <a:pPr lvl="4"/>
            <a:endParaRPr lang="en-US" noProof="0" smtClean="0"/>
          </a:p>
          <a:p>
            <a:pPr lvl="4"/>
            <a:endParaRPr lang="en-US" noProof="0" smtClean="0"/>
          </a:p>
          <a:p>
            <a:pPr lvl="4"/>
            <a:endParaRPr lang="en-US" noProof="0" smtClean="0"/>
          </a:p>
          <a:p>
            <a:pPr lvl="4"/>
            <a:endParaRPr lang="en-US" noProof="0" smtClean="0"/>
          </a:p>
          <a:p>
            <a:pPr lvl="4"/>
            <a:endParaRPr lang="en-US" noProof="0" smtClean="0"/>
          </a:p>
        </p:txBody>
      </p:sp>
      <p:sp>
        <p:nvSpPr>
          <p:cNvPr id="23559" name="Rectangle 7"/>
          <p:cNvSpPr>
            <a:spLocks noChangeArrowheads="1" noTextEdit="1"/>
          </p:cNvSpPr>
          <p:nvPr>
            <p:ph type="sldImg" idx="2"/>
          </p:nvPr>
        </p:nvSpPr>
        <p:spPr bwMode="auto">
          <a:xfrm>
            <a:off x="1187450" y="698500"/>
            <a:ext cx="4646613" cy="3484563"/>
          </a:xfrm>
          <a:prstGeom prst="rect">
            <a:avLst/>
          </a:prstGeom>
          <a:noFill/>
          <a:ln w="12700">
            <a:solidFill>
              <a:schemeClr val="tx1"/>
            </a:solidFill>
            <a:miter lim="800000"/>
            <a:headEnd/>
            <a:tailEnd/>
          </a:ln>
        </p:spPr>
      </p:sp>
      <p:sp>
        <p:nvSpPr>
          <p:cNvPr id="2056" name="Rectangle 8"/>
          <p:cNvSpPr>
            <a:spLocks noChangeArrowheads="1"/>
          </p:cNvSpPr>
          <p:nvPr/>
        </p:nvSpPr>
        <p:spPr bwMode="auto">
          <a:xfrm>
            <a:off x="3135313" y="8863013"/>
            <a:ext cx="749300" cy="277812"/>
          </a:xfrm>
          <a:prstGeom prst="rect">
            <a:avLst/>
          </a:prstGeom>
          <a:noFill/>
          <a:ln w="9525">
            <a:noFill/>
            <a:miter lim="800000"/>
            <a:headEnd/>
            <a:tailEnd/>
          </a:ln>
        </p:spPr>
        <p:txBody>
          <a:bodyPr wrap="none" lIns="89058" tIns="45339" rIns="89058" bIns="45339">
            <a:spAutoFit/>
          </a:bodyPr>
          <a:lstStyle/>
          <a:p>
            <a:pPr algn="ctr" defTabSz="885825">
              <a:lnSpc>
                <a:spcPct val="90000"/>
              </a:lnSpc>
              <a:defRPr/>
            </a:pPr>
            <a:r>
              <a:rPr lang="en-US" sz="1400" b="0">
                <a:solidFill>
                  <a:schemeClr val="tx1"/>
                </a:solidFill>
              </a:rPr>
              <a:t>Page </a:t>
            </a:r>
            <a:fld id="{D456A05E-74C1-47FE-A0A6-DE45AA7BD9A0}" type="slidenum">
              <a:rPr lang="en-US" sz="1400" b="0">
                <a:solidFill>
                  <a:schemeClr val="tx1"/>
                </a:solidFill>
              </a:rPr>
              <a:pPr algn="ctr" defTabSz="885825">
                <a:lnSpc>
                  <a:spcPct val="90000"/>
                </a:lnSpc>
                <a:defRPr/>
              </a:pPr>
              <a:t>‹#›</a:t>
            </a:fld>
            <a:endParaRPr lang="en-US" sz="1400" b="0">
              <a:solidFill>
                <a:schemeClr val="tx1"/>
              </a:solidFill>
            </a:endParaRPr>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a:noFill/>
        </p:spPr>
        <p:txBody>
          <a:bodyPr/>
          <a:lstStyle/>
          <a:p>
            <a:r>
              <a:rPr lang="en-US"/>
              <a:t>Handouts</a:t>
            </a:r>
          </a:p>
        </p:txBody>
      </p:sp>
      <p:sp>
        <p:nvSpPr>
          <p:cNvPr id="24579" name="Rectangle 5"/>
          <p:cNvSpPr>
            <a:spLocks noGrp="1" noChangeArrowheads="1"/>
          </p:cNvSpPr>
          <p:nvPr>
            <p:ph type="sldNum" sz="quarter" idx="5"/>
          </p:nvPr>
        </p:nvSpPr>
        <p:spPr>
          <a:noFill/>
        </p:spPr>
        <p:txBody>
          <a:bodyPr/>
          <a:lstStyle/>
          <a:p>
            <a:fld id="{1494698D-EEBA-411A-8F46-57F30454BB92}" type="slidenum">
              <a:rPr lang="en-US"/>
              <a:pPr/>
              <a:t>1</a:t>
            </a:fld>
            <a:endParaRPr lang="en-US"/>
          </a:p>
        </p:txBody>
      </p:sp>
      <p:sp>
        <p:nvSpPr>
          <p:cNvPr id="24580" name="Slide Image Placeholder 1"/>
          <p:cNvSpPr>
            <a:spLocks noGrp="1" noRot="1" noChangeAspect="1" noTextEdit="1"/>
          </p:cNvSpPr>
          <p:nvPr>
            <p:ph type="sldImg"/>
          </p:nvPr>
        </p:nvSpPr>
        <p:spPr>
          <a:ln/>
        </p:spPr>
      </p:sp>
      <p:sp>
        <p:nvSpPr>
          <p:cNvPr id="24581" name="Notes Placeholder 2"/>
          <p:cNvSpPr>
            <a:spLocks noGrp="1"/>
          </p:cNvSpPr>
          <p:nvPr>
            <p:ph type="body" idx="1"/>
          </p:nvPr>
        </p:nvSpPr>
        <p:spPr>
          <a:noFill/>
          <a:ln/>
        </p:spPr>
        <p:txBody>
          <a:bodyPr/>
          <a:lstStyle/>
          <a:p>
            <a:pPr eaLnBrk="1" hangingPunct="1"/>
            <a:r>
              <a:rPr lang="en-US" smtClean="0"/>
              <a:t>------------------------------------------------------------------</a:t>
            </a:r>
          </a:p>
          <a:p>
            <a:pPr eaLnBrk="1" hangingPunct="1"/>
            <a:r>
              <a:rPr lang="en-US" smtClean="0"/>
              <a:t>------------------------------------------------------------------</a:t>
            </a:r>
          </a:p>
          <a:p>
            <a:pPr eaLnBrk="1" hangingPunct="1"/>
            <a:r>
              <a:rPr lang="en-US" smtClean="0"/>
              <a:t>-------------------------------------------------------------------</a:t>
            </a:r>
          </a:p>
          <a:p>
            <a:pPr eaLnBrk="1" hangingPunct="1"/>
            <a:r>
              <a:rPr lang="en-US" smtClean="0"/>
              <a:t>--------------------------------------------------------------------</a:t>
            </a:r>
          </a:p>
          <a:p>
            <a:pPr eaLnBrk="1" hangingPunct="1"/>
            <a:endParaRPr lang="en-US" smtClean="0"/>
          </a:p>
        </p:txBody>
      </p:sp>
      <p:sp>
        <p:nvSpPr>
          <p:cNvPr id="24582" name="Slide Number Placeholder 3"/>
          <p:cNvSpPr txBox="1">
            <a:spLocks noGrp="1"/>
          </p:cNvSpPr>
          <p:nvPr/>
        </p:nvSpPr>
        <p:spPr bwMode="auto">
          <a:xfrm>
            <a:off x="3978275" y="8840788"/>
            <a:ext cx="3041650" cy="465137"/>
          </a:xfrm>
          <a:prstGeom prst="rect">
            <a:avLst/>
          </a:prstGeom>
          <a:noFill/>
          <a:ln w="9525">
            <a:noFill/>
            <a:miter lim="800000"/>
            <a:headEnd/>
            <a:tailEnd/>
          </a:ln>
        </p:spPr>
        <p:txBody>
          <a:bodyPr lIns="19430" tIns="0" rIns="19430" bIns="0" anchor="b"/>
          <a:lstStyle/>
          <a:p>
            <a:pPr algn="r" defTabSz="933450"/>
            <a:fld id="{F6184B97-814C-423B-BF24-D3829FE464FA}" type="slidenum">
              <a:rPr lang="en-US" sz="1100" b="0" i="1">
                <a:solidFill>
                  <a:schemeClr val="tx1"/>
                </a:solidFill>
              </a:rPr>
              <a:pPr algn="r" defTabSz="933450"/>
              <a:t>1</a:t>
            </a:fld>
            <a:endParaRPr lang="en-US" sz="1100" b="0" i="1">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US"/>
              <a:t>Handouts</a:t>
            </a:r>
          </a:p>
        </p:txBody>
      </p:sp>
      <p:sp>
        <p:nvSpPr>
          <p:cNvPr id="33795" name="Rectangle 5"/>
          <p:cNvSpPr>
            <a:spLocks noGrp="1" noChangeArrowheads="1"/>
          </p:cNvSpPr>
          <p:nvPr>
            <p:ph type="sldNum" sz="quarter" idx="5"/>
          </p:nvPr>
        </p:nvSpPr>
        <p:spPr>
          <a:noFill/>
        </p:spPr>
        <p:txBody>
          <a:bodyPr/>
          <a:lstStyle/>
          <a:p>
            <a:fld id="{83607CBF-E117-4E78-A167-E5937579A2FB}" type="slidenum">
              <a:rPr lang="en-US"/>
              <a:pPr/>
              <a:t>10</a:t>
            </a:fld>
            <a:endParaRPr lang="en-US"/>
          </a:p>
        </p:txBody>
      </p:sp>
      <p:sp>
        <p:nvSpPr>
          <p:cNvPr id="33796" name="Rectangle 2"/>
          <p:cNvSpPr>
            <a:spLocks noChangeArrowheads="1" noTextEdit="1"/>
          </p:cNvSpPr>
          <p:nvPr>
            <p:ph type="sldImg"/>
          </p:nvPr>
        </p:nvSpPr>
        <p:spPr>
          <a:ln/>
        </p:spPr>
      </p:sp>
      <p:sp>
        <p:nvSpPr>
          <p:cNvPr id="3379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US"/>
              <a:t>Handouts</a:t>
            </a:r>
          </a:p>
        </p:txBody>
      </p:sp>
      <p:sp>
        <p:nvSpPr>
          <p:cNvPr id="34819" name="Rectangle 5"/>
          <p:cNvSpPr>
            <a:spLocks noGrp="1" noChangeArrowheads="1"/>
          </p:cNvSpPr>
          <p:nvPr>
            <p:ph type="sldNum" sz="quarter" idx="5"/>
          </p:nvPr>
        </p:nvSpPr>
        <p:spPr>
          <a:noFill/>
        </p:spPr>
        <p:txBody>
          <a:bodyPr/>
          <a:lstStyle/>
          <a:p>
            <a:fld id="{A7239ADC-A523-494B-97D8-3F513A8CCA00}" type="slidenum">
              <a:rPr lang="en-US"/>
              <a:pPr/>
              <a:t>11</a:t>
            </a:fld>
            <a:endParaRPr lang="en-US"/>
          </a:p>
        </p:txBody>
      </p:sp>
      <p:sp>
        <p:nvSpPr>
          <p:cNvPr id="34820" name="Rectangle 2"/>
          <p:cNvSpPr>
            <a:spLocks noChangeArrowheads="1" noTextEdit="1"/>
          </p:cNvSpPr>
          <p:nvPr>
            <p:ph type="sldImg"/>
          </p:nvPr>
        </p:nvSpPr>
        <p:spPr>
          <a:ln/>
        </p:spPr>
      </p:sp>
      <p:sp>
        <p:nvSpPr>
          <p:cNvPr id="3482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US"/>
              <a:t>Handouts</a:t>
            </a:r>
          </a:p>
        </p:txBody>
      </p:sp>
      <p:sp>
        <p:nvSpPr>
          <p:cNvPr id="35843" name="Rectangle 5"/>
          <p:cNvSpPr>
            <a:spLocks noGrp="1" noChangeArrowheads="1"/>
          </p:cNvSpPr>
          <p:nvPr>
            <p:ph type="sldNum" sz="quarter" idx="5"/>
          </p:nvPr>
        </p:nvSpPr>
        <p:spPr>
          <a:noFill/>
        </p:spPr>
        <p:txBody>
          <a:bodyPr/>
          <a:lstStyle/>
          <a:p>
            <a:fld id="{72AF79CB-F439-488B-A833-B298F36C18C4}" type="slidenum">
              <a:rPr lang="en-US"/>
              <a:pPr/>
              <a:t>12</a:t>
            </a:fld>
            <a:endParaRPr lang="en-US"/>
          </a:p>
        </p:txBody>
      </p:sp>
      <p:sp>
        <p:nvSpPr>
          <p:cNvPr id="35844" name="Rectangle 2"/>
          <p:cNvSpPr>
            <a:spLocks noChangeArrowheads="1" noTextEdit="1"/>
          </p:cNvSpPr>
          <p:nvPr>
            <p:ph type="sldImg"/>
          </p:nvPr>
        </p:nvSpPr>
        <p:spPr>
          <a:ln/>
        </p:spPr>
      </p:sp>
      <p:sp>
        <p:nvSpPr>
          <p:cNvPr id="3584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Handouts</a:t>
            </a:r>
          </a:p>
        </p:txBody>
      </p:sp>
      <p:sp>
        <p:nvSpPr>
          <p:cNvPr id="36867" name="Rectangle 5"/>
          <p:cNvSpPr>
            <a:spLocks noGrp="1" noChangeArrowheads="1"/>
          </p:cNvSpPr>
          <p:nvPr>
            <p:ph type="sldNum" sz="quarter" idx="5"/>
          </p:nvPr>
        </p:nvSpPr>
        <p:spPr>
          <a:noFill/>
        </p:spPr>
        <p:txBody>
          <a:bodyPr/>
          <a:lstStyle/>
          <a:p>
            <a:fld id="{62C18424-D8F2-4928-A883-70FA7E77AAFF}" type="slidenum">
              <a:rPr lang="en-US"/>
              <a:pPr/>
              <a:t>13</a:t>
            </a:fld>
            <a:endParaRPr lang="en-US"/>
          </a:p>
        </p:txBody>
      </p:sp>
      <p:sp>
        <p:nvSpPr>
          <p:cNvPr id="36868" name="Rectangle 2"/>
          <p:cNvSpPr>
            <a:spLocks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Handouts</a:t>
            </a:r>
          </a:p>
        </p:txBody>
      </p:sp>
      <p:sp>
        <p:nvSpPr>
          <p:cNvPr id="37891" name="Rectangle 5"/>
          <p:cNvSpPr>
            <a:spLocks noGrp="1" noChangeArrowheads="1"/>
          </p:cNvSpPr>
          <p:nvPr>
            <p:ph type="sldNum" sz="quarter" idx="5"/>
          </p:nvPr>
        </p:nvSpPr>
        <p:spPr>
          <a:noFill/>
        </p:spPr>
        <p:txBody>
          <a:bodyPr/>
          <a:lstStyle/>
          <a:p>
            <a:fld id="{92EC3507-E408-4152-8327-4448A05F2B85}" type="slidenum">
              <a:rPr lang="en-US"/>
              <a:pPr/>
              <a:t>14</a:t>
            </a:fld>
            <a:endParaRPr lang="en-US"/>
          </a:p>
        </p:txBody>
      </p:sp>
      <p:sp>
        <p:nvSpPr>
          <p:cNvPr id="37892" name="Rectangle 2"/>
          <p:cNvSpPr>
            <a:spLocks noChangeArrowheads="1" noTextEdit="1"/>
          </p:cNvSpPr>
          <p:nvPr>
            <p:ph type="sldImg"/>
          </p:nvPr>
        </p:nvSpPr>
        <p:spPr>
          <a:ln/>
        </p:spPr>
      </p:sp>
      <p:sp>
        <p:nvSpPr>
          <p:cNvPr id="3789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US"/>
              <a:t>Handouts</a:t>
            </a:r>
          </a:p>
        </p:txBody>
      </p:sp>
      <p:sp>
        <p:nvSpPr>
          <p:cNvPr id="38915" name="Rectangle 5"/>
          <p:cNvSpPr>
            <a:spLocks noGrp="1" noChangeArrowheads="1"/>
          </p:cNvSpPr>
          <p:nvPr>
            <p:ph type="sldNum" sz="quarter" idx="5"/>
          </p:nvPr>
        </p:nvSpPr>
        <p:spPr>
          <a:noFill/>
        </p:spPr>
        <p:txBody>
          <a:bodyPr/>
          <a:lstStyle/>
          <a:p>
            <a:fld id="{2C1017E4-CA18-4C57-89FC-003F7D9F5B32}" type="slidenum">
              <a:rPr lang="en-US"/>
              <a:pPr/>
              <a:t>15</a:t>
            </a:fld>
            <a:endParaRPr lang="en-US"/>
          </a:p>
        </p:txBody>
      </p:sp>
      <p:sp>
        <p:nvSpPr>
          <p:cNvPr id="38916" name="Rectangle 2"/>
          <p:cNvSpPr>
            <a:spLocks noChangeArrowheads="1" noTextEdit="1"/>
          </p:cNvSpPr>
          <p:nvPr>
            <p:ph type="sldImg"/>
          </p:nvPr>
        </p:nvSpPr>
        <p:spPr>
          <a:ln/>
        </p:spPr>
      </p:sp>
      <p:sp>
        <p:nvSpPr>
          <p:cNvPr id="3891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US"/>
              <a:t>Handouts</a:t>
            </a:r>
          </a:p>
        </p:txBody>
      </p:sp>
      <p:sp>
        <p:nvSpPr>
          <p:cNvPr id="39939" name="Rectangle 5"/>
          <p:cNvSpPr>
            <a:spLocks noGrp="1" noChangeArrowheads="1"/>
          </p:cNvSpPr>
          <p:nvPr>
            <p:ph type="sldNum" sz="quarter" idx="5"/>
          </p:nvPr>
        </p:nvSpPr>
        <p:spPr>
          <a:noFill/>
        </p:spPr>
        <p:txBody>
          <a:bodyPr/>
          <a:lstStyle/>
          <a:p>
            <a:fld id="{1184F0AC-A597-4013-95FD-423DF3A31E44}" type="slidenum">
              <a:rPr lang="en-US"/>
              <a:pPr/>
              <a:t>16</a:t>
            </a:fld>
            <a:endParaRPr lang="en-US"/>
          </a:p>
        </p:txBody>
      </p:sp>
      <p:sp>
        <p:nvSpPr>
          <p:cNvPr id="39940" name="Rectangle 2"/>
          <p:cNvSpPr>
            <a:spLocks noChangeArrowheads="1" noTextEdit="1"/>
          </p:cNvSpPr>
          <p:nvPr>
            <p:ph type="sldImg"/>
          </p:nvPr>
        </p:nvSpPr>
        <p:spPr>
          <a:ln/>
        </p:spPr>
      </p:sp>
      <p:sp>
        <p:nvSpPr>
          <p:cNvPr id="3994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US"/>
              <a:t>Handouts</a:t>
            </a:r>
          </a:p>
        </p:txBody>
      </p:sp>
      <p:sp>
        <p:nvSpPr>
          <p:cNvPr id="40963" name="Rectangle 5"/>
          <p:cNvSpPr>
            <a:spLocks noGrp="1" noChangeArrowheads="1"/>
          </p:cNvSpPr>
          <p:nvPr>
            <p:ph type="sldNum" sz="quarter" idx="5"/>
          </p:nvPr>
        </p:nvSpPr>
        <p:spPr>
          <a:noFill/>
        </p:spPr>
        <p:txBody>
          <a:bodyPr/>
          <a:lstStyle/>
          <a:p>
            <a:fld id="{41B70A96-EBED-4379-9DED-802FB45D29AF}" type="slidenum">
              <a:rPr lang="en-US"/>
              <a:pPr/>
              <a:t>17</a:t>
            </a:fld>
            <a:endParaRPr lang="en-US"/>
          </a:p>
        </p:txBody>
      </p:sp>
      <p:sp>
        <p:nvSpPr>
          <p:cNvPr id="40964" name="Rectangle 2"/>
          <p:cNvSpPr>
            <a:spLocks noChangeArrowheads="1" noTextEdit="1"/>
          </p:cNvSpPr>
          <p:nvPr>
            <p:ph type="sldImg"/>
          </p:nvPr>
        </p:nvSpPr>
        <p:spPr>
          <a:ln/>
        </p:spPr>
      </p:sp>
      <p:sp>
        <p:nvSpPr>
          <p:cNvPr id="4096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US"/>
              <a:t>Handouts</a:t>
            </a:r>
          </a:p>
        </p:txBody>
      </p:sp>
      <p:sp>
        <p:nvSpPr>
          <p:cNvPr id="41987" name="Rectangle 5"/>
          <p:cNvSpPr>
            <a:spLocks noGrp="1" noChangeArrowheads="1"/>
          </p:cNvSpPr>
          <p:nvPr>
            <p:ph type="sldNum" sz="quarter" idx="5"/>
          </p:nvPr>
        </p:nvSpPr>
        <p:spPr>
          <a:noFill/>
        </p:spPr>
        <p:txBody>
          <a:bodyPr/>
          <a:lstStyle/>
          <a:p>
            <a:fld id="{2D97AA71-E4CE-4AE0-A683-F43A1111BB0A}" type="slidenum">
              <a:rPr lang="en-US"/>
              <a:pPr/>
              <a:t>18</a:t>
            </a:fld>
            <a:endParaRPr lang="en-US"/>
          </a:p>
        </p:txBody>
      </p:sp>
      <p:sp>
        <p:nvSpPr>
          <p:cNvPr id="41988" name="Rectangle 2"/>
          <p:cNvSpPr>
            <a:spLocks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US"/>
              <a:t>Handouts</a:t>
            </a:r>
          </a:p>
        </p:txBody>
      </p:sp>
      <p:sp>
        <p:nvSpPr>
          <p:cNvPr id="43011" name="Rectangle 5"/>
          <p:cNvSpPr>
            <a:spLocks noGrp="1" noChangeArrowheads="1"/>
          </p:cNvSpPr>
          <p:nvPr>
            <p:ph type="sldNum" sz="quarter" idx="5"/>
          </p:nvPr>
        </p:nvSpPr>
        <p:spPr>
          <a:noFill/>
        </p:spPr>
        <p:txBody>
          <a:bodyPr/>
          <a:lstStyle/>
          <a:p>
            <a:fld id="{1B644F10-A8CE-4DCB-8FDC-C76C804E3912}" type="slidenum">
              <a:rPr lang="en-US"/>
              <a:pPr/>
              <a:t>19</a:t>
            </a:fld>
            <a:endParaRPr lang="en-US"/>
          </a:p>
        </p:txBody>
      </p:sp>
      <p:sp>
        <p:nvSpPr>
          <p:cNvPr id="43012" name="Rectangle 2"/>
          <p:cNvSpPr>
            <a:spLocks noChangeArrowheads="1" noTextEdit="1"/>
          </p:cNvSpPr>
          <p:nvPr>
            <p:ph type="sldImg"/>
          </p:nvPr>
        </p:nvSpPr>
        <p:spPr>
          <a:ln/>
        </p:spPr>
      </p:sp>
      <p:sp>
        <p:nvSpPr>
          <p:cNvPr id="4301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a:noFill/>
        </p:spPr>
        <p:txBody>
          <a:bodyPr/>
          <a:lstStyle/>
          <a:p>
            <a:r>
              <a:rPr lang="en-US"/>
              <a:t>Handouts</a:t>
            </a:r>
          </a:p>
        </p:txBody>
      </p:sp>
      <p:sp>
        <p:nvSpPr>
          <p:cNvPr id="25603" name="Rectangle 5"/>
          <p:cNvSpPr>
            <a:spLocks noGrp="1" noChangeArrowheads="1"/>
          </p:cNvSpPr>
          <p:nvPr>
            <p:ph type="sldNum" sz="quarter" idx="5"/>
          </p:nvPr>
        </p:nvSpPr>
        <p:spPr>
          <a:noFill/>
        </p:spPr>
        <p:txBody>
          <a:bodyPr/>
          <a:lstStyle/>
          <a:p>
            <a:fld id="{62FBB90B-BD7E-484D-B145-D73A923F6525}" type="slidenum">
              <a:rPr lang="en-US"/>
              <a:pPr/>
              <a:t>2</a:t>
            </a:fld>
            <a:endParaRPr lang="en-US"/>
          </a:p>
        </p:txBody>
      </p:sp>
      <p:sp>
        <p:nvSpPr>
          <p:cNvPr id="25604" name="Rectangle 2"/>
          <p:cNvSpPr>
            <a:spLocks noChangeArrowheads="1" noTextEdit="1"/>
          </p:cNvSpPr>
          <p:nvPr>
            <p:ph type="sldImg"/>
          </p:nvPr>
        </p:nvSpPr>
        <p:spPr>
          <a:ln/>
        </p:spPr>
      </p:sp>
      <p:sp>
        <p:nvSpPr>
          <p:cNvPr id="2560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r>
              <a:rPr lang="en-US"/>
              <a:t>Handouts</a:t>
            </a:r>
          </a:p>
        </p:txBody>
      </p:sp>
      <p:sp>
        <p:nvSpPr>
          <p:cNvPr id="26627" name="Rectangle 5"/>
          <p:cNvSpPr>
            <a:spLocks noGrp="1" noChangeArrowheads="1"/>
          </p:cNvSpPr>
          <p:nvPr>
            <p:ph type="sldNum" sz="quarter" idx="5"/>
          </p:nvPr>
        </p:nvSpPr>
        <p:spPr>
          <a:noFill/>
        </p:spPr>
        <p:txBody>
          <a:bodyPr/>
          <a:lstStyle/>
          <a:p>
            <a:fld id="{FF2EBC1D-59B4-4CCB-8D25-CBD51963E3E2}" type="slidenum">
              <a:rPr lang="en-US"/>
              <a:pPr/>
              <a:t>3</a:t>
            </a:fld>
            <a:endParaRPr lang="en-US"/>
          </a:p>
        </p:txBody>
      </p:sp>
      <p:sp>
        <p:nvSpPr>
          <p:cNvPr id="26628" name="Rectangle 2"/>
          <p:cNvSpPr>
            <a:spLocks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a:noFill/>
        </p:spPr>
        <p:txBody>
          <a:bodyPr/>
          <a:lstStyle/>
          <a:p>
            <a:r>
              <a:rPr lang="en-US"/>
              <a:t>Handouts</a:t>
            </a:r>
          </a:p>
        </p:txBody>
      </p:sp>
      <p:sp>
        <p:nvSpPr>
          <p:cNvPr id="27651" name="Rectangle 5"/>
          <p:cNvSpPr>
            <a:spLocks noGrp="1" noChangeArrowheads="1"/>
          </p:cNvSpPr>
          <p:nvPr>
            <p:ph type="sldNum" sz="quarter" idx="5"/>
          </p:nvPr>
        </p:nvSpPr>
        <p:spPr>
          <a:noFill/>
        </p:spPr>
        <p:txBody>
          <a:bodyPr/>
          <a:lstStyle/>
          <a:p>
            <a:fld id="{31078207-07BC-49B8-BF3E-E5B65F827BC1}" type="slidenum">
              <a:rPr lang="en-US"/>
              <a:pPr/>
              <a:t>4</a:t>
            </a:fld>
            <a:endParaRPr lang="en-US"/>
          </a:p>
        </p:txBody>
      </p:sp>
      <p:sp>
        <p:nvSpPr>
          <p:cNvPr id="27652" name="Rectangle 2"/>
          <p:cNvSpPr>
            <a:spLocks noChangeArrowheads="1" noTextEdit="1"/>
          </p:cNvSpPr>
          <p:nvPr>
            <p:ph type="sldImg"/>
          </p:nvPr>
        </p:nvSpPr>
        <p:spPr>
          <a:ln/>
        </p:spPr>
      </p:sp>
      <p:sp>
        <p:nvSpPr>
          <p:cNvPr id="2765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a:noFill/>
        </p:spPr>
        <p:txBody>
          <a:bodyPr/>
          <a:lstStyle/>
          <a:p>
            <a:r>
              <a:rPr lang="en-US"/>
              <a:t>Handouts</a:t>
            </a:r>
          </a:p>
        </p:txBody>
      </p:sp>
      <p:sp>
        <p:nvSpPr>
          <p:cNvPr id="28675" name="Rectangle 5"/>
          <p:cNvSpPr>
            <a:spLocks noGrp="1" noChangeArrowheads="1"/>
          </p:cNvSpPr>
          <p:nvPr>
            <p:ph type="sldNum" sz="quarter" idx="5"/>
          </p:nvPr>
        </p:nvSpPr>
        <p:spPr>
          <a:noFill/>
        </p:spPr>
        <p:txBody>
          <a:bodyPr/>
          <a:lstStyle/>
          <a:p>
            <a:fld id="{AC511FB6-1A07-49CF-85F4-717B2B0626CF}" type="slidenum">
              <a:rPr lang="en-US"/>
              <a:pPr/>
              <a:t>5</a:t>
            </a:fld>
            <a:endParaRPr lang="en-US"/>
          </a:p>
        </p:txBody>
      </p:sp>
      <p:sp>
        <p:nvSpPr>
          <p:cNvPr id="28676" name="Rectangle 2"/>
          <p:cNvSpPr>
            <a:spLocks noChangeArrowheads="1" noTextEdit="1"/>
          </p:cNvSpPr>
          <p:nvPr>
            <p:ph type="sldImg"/>
          </p:nvPr>
        </p:nvSpPr>
        <p:spPr>
          <a:ln/>
        </p:spPr>
      </p:sp>
      <p:sp>
        <p:nvSpPr>
          <p:cNvPr id="2867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p:spPr>
        <p:txBody>
          <a:bodyPr/>
          <a:lstStyle/>
          <a:p>
            <a:r>
              <a:rPr lang="en-US"/>
              <a:t>Handouts</a:t>
            </a:r>
          </a:p>
        </p:txBody>
      </p:sp>
      <p:sp>
        <p:nvSpPr>
          <p:cNvPr id="29699" name="Rectangle 5"/>
          <p:cNvSpPr>
            <a:spLocks noGrp="1" noChangeArrowheads="1"/>
          </p:cNvSpPr>
          <p:nvPr>
            <p:ph type="sldNum" sz="quarter" idx="5"/>
          </p:nvPr>
        </p:nvSpPr>
        <p:spPr>
          <a:noFill/>
        </p:spPr>
        <p:txBody>
          <a:bodyPr/>
          <a:lstStyle/>
          <a:p>
            <a:fld id="{B7E5425F-8FC1-4D3F-88AA-CB8E55F13278}" type="slidenum">
              <a:rPr lang="en-US"/>
              <a:pPr/>
              <a:t>6</a:t>
            </a:fld>
            <a:endParaRPr lang="en-US"/>
          </a:p>
        </p:txBody>
      </p:sp>
      <p:sp>
        <p:nvSpPr>
          <p:cNvPr id="29700" name="Rectangle 2"/>
          <p:cNvSpPr>
            <a:spLocks noChangeArrowheads="1" noTextEdit="1"/>
          </p:cNvSpPr>
          <p:nvPr>
            <p:ph type="sldImg"/>
          </p:nvPr>
        </p:nvSpPr>
        <p:spPr>
          <a:ln/>
        </p:spPr>
      </p:sp>
      <p:sp>
        <p:nvSpPr>
          <p:cNvPr id="2970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US"/>
              <a:t>Handouts</a:t>
            </a:r>
          </a:p>
        </p:txBody>
      </p:sp>
      <p:sp>
        <p:nvSpPr>
          <p:cNvPr id="30723" name="Rectangle 5"/>
          <p:cNvSpPr>
            <a:spLocks noGrp="1" noChangeArrowheads="1"/>
          </p:cNvSpPr>
          <p:nvPr>
            <p:ph type="sldNum" sz="quarter" idx="5"/>
          </p:nvPr>
        </p:nvSpPr>
        <p:spPr>
          <a:noFill/>
        </p:spPr>
        <p:txBody>
          <a:bodyPr/>
          <a:lstStyle/>
          <a:p>
            <a:fld id="{4414874E-D474-40F4-AD34-145072F37608}" type="slidenum">
              <a:rPr lang="en-US"/>
              <a:pPr/>
              <a:t>7</a:t>
            </a:fld>
            <a:endParaRPr lang="en-US"/>
          </a:p>
        </p:txBody>
      </p:sp>
      <p:sp>
        <p:nvSpPr>
          <p:cNvPr id="30724" name="Rectangle 2"/>
          <p:cNvSpPr>
            <a:spLocks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p:spPr>
        <p:txBody>
          <a:bodyPr/>
          <a:lstStyle/>
          <a:p>
            <a:r>
              <a:rPr lang="en-US"/>
              <a:t>Handouts</a:t>
            </a:r>
          </a:p>
        </p:txBody>
      </p:sp>
      <p:sp>
        <p:nvSpPr>
          <p:cNvPr id="31747" name="Rectangle 5"/>
          <p:cNvSpPr>
            <a:spLocks noGrp="1" noChangeArrowheads="1"/>
          </p:cNvSpPr>
          <p:nvPr>
            <p:ph type="sldNum" sz="quarter" idx="5"/>
          </p:nvPr>
        </p:nvSpPr>
        <p:spPr>
          <a:noFill/>
        </p:spPr>
        <p:txBody>
          <a:bodyPr/>
          <a:lstStyle/>
          <a:p>
            <a:fld id="{B56F73C3-2386-4FA2-8684-447828E489F0}" type="slidenum">
              <a:rPr lang="en-US"/>
              <a:pPr/>
              <a:t>8</a:t>
            </a:fld>
            <a:endParaRPr lang="en-US"/>
          </a:p>
        </p:txBody>
      </p:sp>
      <p:sp>
        <p:nvSpPr>
          <p:cNvPr id="31748" name="Rectangle 2"/>
          <p:cNvSpPr>
            <a:spLocks noChangeArrowheads="1" noTextEdit="1"/>
          </p:cNvSpPr>
          <p:nvPr>
            <p:ph type="sldImg"/>
          </p:nvPr>
        </p:nvSpPr>
        <p:spPr>
          <a:ln/>
        </p:spPr>
      </p:sp>
      <p:sp>
        <p:nvSpPr>
          <p:cNvPr id="3174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p>
            <a:r>
              <a:rPr lang="en-US"/>
              <a:t>Handouts</a:t>
            </a:r>
          </a:p>
        </p:txBody>
      </p:sp>
      <p:sp>
        <p:nvSpPr>
          <p:cNvPr id="32771" name="Rectangle 5"/>
          <p:cNvSpPr>
            <a:spLocks noGrp="1" noChangeArrowheads="1"/>
          </p:cNvSpPr>
          <p:nvPr>
            <p:ph type="sldNum" sz="quarter" idx="5"/>
          </p:nvPr>
        </p:nvSpPr>
        <p:spPr>
          <a:noFill/>
        </p:spPr>
        <p:txBody>
          <a:bodyPr/>
          <a:lstStyle/>
          <a:p>
            <a:fld id="{BC4313D2-84E7-4F3F-890B-89C536B37249}" type="slidenum">
              <a:rPr lang="en-US"/>
              <a:pPr/>
              <a:t>9</a:t>
            </a:fld>
            <a:endParaRPr lang="en-US"/>
          </a:p>
        </p:txBody>
      </p:sp>
      <p:sp>
        <p:nvSpPr>
          <p:cNvPr id="32772" name="Rectangle 2"/>
          <p:cNvSpPr>
            <a:spLocks noChangeArrowheads="1" noTextEdit="1"/>
          </p:cNvSpPr>
          <p:nvPr>
            <p:ph type="sldImg"/>
          </p:nvPr>
        </p:nvSpPr>
        <p:spPr>
          <a:ln/>
        </p:spPr>
      </p:sp>
      <p:sp>
        <p:nvSpPr>
          <p:cNvPr id="3277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6350" y="6350"/>
            <a:ext cx="9118600" cy="6832600"/>
          </a:xfrm>
          <a:prstGeom prst="rect">
            <a:avLst/>
          </a:prstGeom>
          <a:noFill/>
          <a:ln w="12700">
            <a:solidFill>
              <a:schemeClr val="tx1"/>
            </a:solidFill>
            <a:miter lim="800000"/>
            <a:headEnd/>
            <a:tailEnd/>
          </a:ln>
          <a:effectLst/>
        </p:spPr>
        <p:txBody>
          <a:bodyPr wrap="none" anchor="ctr"/>
          <a:lstStyle/>
          <a:p>
            <a:pPr>
              <a:defRPr/>
            </a:pPr>
            <a:endParaRPr lang="en-US"/>
          </a:p>
        </p:txBody>
      </p:sp>
      <p:sp>
        <p:nvSpPr>
          <p:cNvPr id="5" name="Date Placeholder 3"/>
          <p:cNvSpPr txBox="1">
            <a:spLocks noGrp="1"/>
          </p:cNvSpPr>
          <p:nvPr userDrawn="1"/>
        </p:nvSpPr>
        <p:spPr bwMode="auto">
          <a:xfrm>
            <a:off x="85725" y="6427788"/>
            <a:ext cx="4343400" cy="344487"/>
          </a:xfrm>
          <a:prstGeom prst="rect">
            <a:avLst/>
          </a:prstGeom>
          <a:noFill/>
          <a:ln w="9525">
            <a:noFill/>
            <a:miter lim="800000"/>
            <a:headEnd/>
            <a:tailEnd/>
          </a:ln>
        </p:spPr>
        <p:txBody>
          <a:bodyPr wrap="none" lIns="92075" tIns="46038" rIns="92075" bIns="46038" anchor="ctr"/>
          <a:lstStyle/>
          <a:p>
            <a:pPr>
              <a:defRPr/>
            </a:pPr>
            <a:r>
              <a:rPr lang="en-US" sz="900" b="0">
                <a:solidFill>
                  <a:srgbClr val="000000"/>
                </a:solidFill>
                <a:latin typeface="Arial Black" pitchFamily="34" charset="0"/>
              </a:rPr>
              <a:t>Software Testing</a:t>
            </a:r>
            <a:r>
              <a:rPr lang="en-US" sz="900" b="0">
                <a:solidFill>
                  <a:srgbClr val="000000"/>
                </a:solidFill>
              </a:rPr>
              <a:t> </a:t>
            </a:r>
            <a:r>
              <a:rPr lang="en-US" sz="900" b="0">
                <a:solidFill>
                  <a:srgbClr val="000000"/>
                </a:solidFill>
                <a:latin typeface="Comic Sans MS" pitchFamily="66" charset="0"/>
              </a:rPr>
              <a:t>Theory and Practice</a:t>
            </a:r>
            <a:r>
              <a:rPr lang="en-US" sz="900" b="0">
                <a:solidFill>
                  <a:srgbClr val="000000"/>
                </a:solidFill>
              </a:rPr>
              <a:t> </a:t>
            </a:r>
            <a:r>
              <a:rPr lang="en-US" sz="900" b="0">
                <a:solidFill>
                  <a:srgbClr val="000000"/>
                </a:solidFill>
                <a:latin typeface="Arial" pitchFamily="34" charset="0"/>
              </a:rPr>
              <a:t>(Chapter 1: Basic Concepts and Preliminaries)</a:t>
            </a:r>
          </a:p>
        </p:txBody>
      </p:sp>
      <p:sp>
        <p:nvSpPr>
          <p:cNvPr id="6" name="Footer Placeholder 4"/>
          <p:cNvSpPr txBox="1">
            <a:spLocks noGrp="1"/>
          </p:cNvSpPr>
          <p:nvPr userDrawn="1"/>
        </p:nvSpPr>
        <p:spPr bwMode="auto">
          <a:xfrm>
            <a:off x="5802313" y="6435725"/>
            <a:ext cx="1327150" cy="303213"/>
          </a:xfrm>
          <a:prstGeom prst="rect">
            <a:avLst/>
          </a:prstGeom>
          <a:noFill/>
          <a:ln w="9525">
            <a:noFill/>
            <a:miter lim="800000"/>
            <a:headEnd/>
            <a:tailEnd/>
          </a:ln>
        </p:spPr>
        <p:txBody>
          <a:bodyPr wrap="none" lIns="92075" tIns="46038" rIns="92075" bIns="46038" anchor="ctr"/>
          <a:lstStyle/>
          <a:p>
            <a:pPr algn="ctr">
              <a:defRPr/>
            </a:pPr>
            <a:r>
              <a:rPr lang="en-US" sz="900" b="0">
                <a:solidFill>
                  <a:srgbClr val="000000"/>
                </a:solidFill>
              </a:rPr>
              <a:t>© Naik &amp; Tripathy</a:t>
            </a:r>
          </a:p>
        </p:txBody>
      </p:sp>
      <p:sp>
        <p:nvSpPr>
          <p:cNvPr id="133123" name="Rectangle 5"/>
          <p:cNvSpPr>
            <a:spLocks noGrp="1" noChangeArrowheads="1"/>
          </p:cNvSpPr>
          <p:nvPr>
            <p:ph type="ctrTitle"/>
          </p:nvPr>
        </p:nvSpPr>
        <p:spPr>
          <a:xfrm>
            <a:off x="52388" y="2130425"/>
            <a:ext cx="7772400" cy="1470025"/>
          </a:xfrm>
        </p:spPr>
        <p:txBody>
          <a:bodyPr/>
          <a:lstStyle>
            <a:lvl1pPr>
              <a:defRPr smtClean="0">
                <a:latin typeface="Times New Roman" pitchFamily="18" charset="0"/>
              </a:defRPr>
            </a:lvl1pPr>
          </a:lstStyle>
          <a:p>
            <a:r>
              <a:rPr lang="en-US" smtClean="0"/>
              <a:t>WHY</a:t>
            </a:r>
          </a:p>
        </p:txBody>
      </p:sp>
      <p:sp>
        <p:nvSpPr>
          <p:cNvPr id="133124" name="Rectangle 6"/>
          <p:cNvSpPr>
            <a:spLocks noGrp="1" noChangeArrowheads="1"/>
          </p:cNvSpPr>
          <p:nvPr>
            <p:ph type="subTitle" idx="1"/>
          </p:nvPr>
        </p:nvSpPr>
        <p:spPr>
          <a:xfrm>
            <a:off x="82550" y="3886200"/>
            <a:ext cx="6400800" cy="1752600"/>
          </a:xfrm>
        </p:spPr>
        <p:txBody>
          <a:bodyPr/>
          <a:lstStyle>
            <a:lvl1pPr marL="0" indent="0" algn="ctr">
              <a:buFontTx/>
              <a:buNone/>
              <a:defRPr smtClean="0">
                <a:latin typeface="Times New Roman" pitchFamily="18" charset="0"/>
              </a:defRPr>
            </a:lvl1pPr>
          </a:lstStyle>
          <a:p>
            <a:r>
              <a:rPr lang="en-US" smtClean="0"/>
              <a:t>Click to edit Master subtitle style</a:t>
            </a:r>
          </a:p>
        </p:txBody>
      </p:sp>
      <p:sp>
        <p:nvSpPr>
          <p:cNvPr id="7" name="Rectangle 4"/>
          <p:cNvSpPr>
            <a:spLocks noGrp="1" noChangeArrowheads="1"/>
          </p:cNvSpPr>
          <p:nvPr>
            <p:ph type="sldNum" sz="quarter" idx="10"/>
          </p:nvPr>
        </p:nvSpPr>
        <p:spPr>
          <a:xfrm>
            <a:off x="6553200" y="6245225"/>
            <a:ext cx="2133600" cy="476250"/>
          </a:xfrm>
        </p:spPr>
        <p:txBody>
          <a:bodyPr wrap="none" lIns="92075" tIns="46038" rIns="92075" bIns="46038" anchor="ctr"/>
          <a:lstStyle>
            <a:lvl1pPr>
              <a:defRPr sz="900" b="0" smtClean="0"/>
            </a:lvl1pPr>
          </a:lstStyle>
          <a:p>
            <a:pPr>
              <a:defRPr/>
            </a:pPr>
            <a:fld id="{1AF378EE-653B-48E9-8A56-1358A7929B25}" type="slidenum">
              <a:rPr lang="en-US"/>
              <a:pPr>
                <a:defRPr/>
              </a:pPr>
              <a:t>‹#›</a:t>
            </a:fld>
            <a:endParaRPr lang="en-US"/>
          </a:p>
        </p:txBody>
      </p:sp>
    </p:spTree>
  </p:cSld>
  <p:clrMapOvr>
    <a:masterClrMapping/>
  </p:clrMapOvr>
  <p:transition spd="med"/>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7"/>
          <p:cNvSpPr>
            <a:spLocks noChangeArrowheads="1"/>
          </p:cNvSpPr>
          <p:nvPr/>
        </p:nvSpPr>
        <p:spPr bwMode="auto">
          <a:xfrm>
            <a:off x="6350" y="6350"/>
            <a:ext cx="9118600" cy="6832600"/>
          </a:xfrm>
          <a:prstGeom prst="rect">
            <a:avLst/>
          </a:prstGeom>
          <a:noFill/>
          <a:ln w="12700">
            <a:solidFill>
              <a:schemeClr val="tx1"/>
            </a:solidFill>
            <a:miter lim="800000"/>
            <a:headEnd/>
            <a:tailEnd/>
          </a:ln>
          <a:effectLst/>
        </p:spPr>
        <p:txBody>
          <a:bodyPr wrap="none" anchor="ctr"/>
          <a:lstStyle/>
          <a:p>
            <a:pPr>
              <a:defRPr/>
            </a:pPr>
            <a:endParaRPr lang="en-US"/>
          </a:p>
        </p:txBody>
      </p:sp>
      <p:sp>
        <p:nvSpPr>
          <p:cNvPr id="5" name="Date Placeholder 3"/>
          <p:cNvSpPr txBox="1">
            <a:spLocks noGrp="1"/>
          </p:cNvSpPr>
          <p:nvPr userDrawn="1"/>
        </p:nvSpPr>
        <p:spPr bwMode="auto">
          <a:xfrm>
            <a:off x="1811338" y="6527800"/>
            <a:ext cx="4872037" cy="344488"/>
          </a:xfrm>
          <a:prstGeom prst="rect">
            <a:avLst/>
          </a:prstGeom>
          <a:noFill/>
          <a:ln w="9525">
            <a:noFill/>
            <a:miter lim="800000"/>
            <a:headEnd/>
            <a:tailEnd/>
          </a:ln>
        </p:spPr>
        <p:txBody>
          <a:bodyPr wrap="none" lIns="92075" tIns="46038" rIns="92075" bIns="46038" anchor="ctr"/>
          <a:lstStyle/>
          <a:p>
            <a:pPr algn="ctr">
              <a:defRPr/>
            </a:pPr>
            <a:r>
              <a:rPr lang="en-US" sz="900" b="0">
                <a:solidFill>
                  <a:srgbClr val="000000"/>
                </a:solidFill>
                <a:latin typeface="Arial Black" pitchFamily="34" charset="0"/>
              </a:rPr>
              <a:t>Software Testing and QA</a:t>
            </a:r>
            <a:r>
              <a:rPr lang="en-US" sz="900" b="0">
                <a:solidFill>
                  <a:srgbClr val="000000"/>
                </a:solidFill>
              </a:rPr>
              <a:t> </a:t>
            </a:r>
            <a:r>
              <a:rPr lang="en-US" sz="900" b="0">
                <a:solidFill>
                  <a:srgbClr val="000000"/>
                </a:solidFill>
                <a:latin typeface="Comic Sans MS" pitchFamily="66" charset="0"/>
              </a:rPr>
              <a:t>Theory and Practice</a:t>
            </a:r>
            <a:r>
              <a:rPr lang="en-US" sz="900" b="0">
                <a:solidFill>
                  <a:srgbClr val="000000"/>
                </a:solidFill>
              </a:rPr>
              <a:t> </a:t>
            </a:r>
            <a:r>
              <a:rPr lang="en-US" sz="900" b="0">
                <a:solidFill>
                  <a:srgbClr val="000000"/>
                </a:solidFill>
                <a:latin typeface="Arial" pitchFamily="34" charset="0"/>
              </a:rPr>
              <a:t>(Chapter 7: System Integration Testing)</a:t>
            </a:r>
          </a:p>
        </p:txBody>
      </p:sp>
      <p:sp>
        <p:nvSpPr>
          <p:cNvPr id="6" name="Footer Placeholder 4"/>
          <p:cNvSpPr txBox="1">
            <a:spLocks noGrp="1"/>
          </p:cNvSpPr>
          <p:nvPr userDrawn="1"/>
        </p:nvSpPr>
        <p:spPr bwMode="auto">
          <a:xfrm>
            <a:off x="7399338" y="6586538"/>
            <a:ext cx="1327150" cy="227012"/>
          </a:xfrm>
          <a:prstGeom prst="rect">
            <a:avLst/>
          </a:prstGeom>
          <a:noFill/>
          <a:ln w="9525">
            <a:noFill/>
            <a:miter lim="800000"/>
            <a:headEnd/>
            <a:tailEnd/>
          </a:ln>
        </p:spPr>
        <p:txBody>
          <a:bodyPr wrap="none" lIns="92075" tIns="46038" rIns="92075" bIns="46038" anchor="ctr"/>
          <a:lstStyle/>
          <a:p>
            <a:pPr algn="ctr">
              <a:defRPr/>
            </a:pPr>
            <a:r>
              <a:rPr lang="en-US" sz="900" b="0">
                <a:solidFill>
                  <a:srgbClr val="000000"/>
                </a:solidFill>
              </a:rPr>
              <a:t>© Naik &amp; Tripathy</a:t>
            </a:r>
          </a:p>
        </p:txBody>
      </p:sp>
      <p:pic>
        <p:nvPicPr>
          <p:cNvPr id="7" name="Picture 17"/>
          <p:cNvPicPr>
            <a:picLocks noChangeAspect="1" noChangeArrowheads="1"/>
          </p:cNvPicPr>
          <p:nvPr userDrawn="1"/>
        </p:nvPicPr>
        <p:blipFill>
          <a:blip r:embed="rId2"/>
          <a:srcRect/>
          <a:stretch>
            <a:fillRect/>
          </a:stretch>
        </p:blipFill>
        <p:spPr bwMode="auto">
          <a:xfrm>
            <a:off x="8051800" y="17463"/>
            <a:ext cx="1081088" cy="576262"/>
          </a:xfrm>
          <a:prstGeom prst="rect">
            <a:avLst/>
          </a:prstGeom>
          <a:noFill/>
          <a:ln w="12700">
            <a:noFill/>
            <a:miter lim="800000"/>
            <a:headEnd type="none" w="sm" len="sm"/>
            <a:tailEnd type="none" w="sm" len="sm"/>
          </a:ln>
        </p:spPr>
      </p:pic>
      <p:pic>
        <p:nvPicPr>
          <p:cNvPr id="8" name="Picture 18"/>
          <p:cNvPicPr>
            <a:picLocks noChangeAspect="1" noChangeArrowheads="1"/>
          </p:cNvPicPr>
          <p:nvPr userDrawn="1"/>
        </p:nvPicPr>
        <p:blipFill>
          <a:blip r:embed="rId3"/>
          <a:srcRect/>
          <a:stretch>
            <a:fillRect/>
          </a:stretch>
        </p:blipFill>
        <p:spPr bwMode="auto">
          <a:xfrm>
            <a:off x="11113" y="6350"/>
            <a:ext cx="1119187" cy="584200"/>
          </a:xfrm>
          <a:prstGeom prst="rect">
            <a:avLst/>
          </a:prstGeom>
          <a:noFill/>
          <a:ln w="9525">
            <a:noFill/>
            <a:round/>
            <a:headEnd/>
            <a:tailEnd/>
          </a:ln>
        </p:spPr>
      </p:pic>
      <p:pic>
        <p:nvPicPr>
          <p:cNvPr id="9" name="Picture 20"/>
          <p:cNvPicPr>
            <a:picLocks noChangeAspect="1" noChangeArrowheads="1"/>
          </p:cNvPicPr>
          <p:nvPr userDrawn="1"/>
        </p:nvPicPr>
        <p:blipFill>
          <a:blip r:embed="rId4"/>
          <a:srcRect/>
          <a:stretch>
            <a:fillRect/>
          </a:stretch>
        </p:blipFill>
        <p:spPr bwMode="auto">
          <a:xfrm>
            <a:off x="0" y="6540500"/>
            <a:ext cx="1130300" cy="317500"/>
          </a:xfrm>
          <a:prstGeom prst="rect">
            <a:avLst/>
          </a:prstGeom>
          <a:noFill/>
          <a:ln w="12700">
            <a:noFill/>
            <a:miter lim="800000"/>
            <a:headEnd type="none" w="sm" len="sm"/>
            <a:tailEnd type="none" w="sm" len="sm"/>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19"/>
          <p:cNvSpPr>
            <a:spLocks noGrp="1" noChangeArrowheads="1"/>
          </p:cNvSpPr>
          <p:nvPr>
            <p:ph type="sldNum" sz="quarter" idx="10"/>
          </p:nvPr>
        </p:nvSpPr>
        <p:spPr/>
        <p:txBody>
          <a:bodyPr/>
          <a:lstStyle>
            <a:lvl1pPr>
              <a:defRPr smtClean="0"/>
            </a:lvl1pPr>
          </a:lstStyle>
          <a:p>
            <a:pPr>
              <a:defRPr/>
            </a:pPr>
            <a:fld id="{B0E28F19-3FF4-41BC-A516-130BFAAAD016}" type="slidenum">
              <a:rPr lang="en-US"/>
              <a:pPr>
                <a:defRPr/>
              </a:pPr>
              <a:t>‹#›</a:t>
            </a:fld>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Rectangle 5"/>
          <p:cNvSpPr>
            <a:spLocks noGrp="1" noChangeArrowheads="1"/>
          </p:cNvSpPr>
          <p:nvPr>
            <p:ph type="title"/>
          </p:nvPr>
        </p:nvSpPr>
        <p:spPr bwMode="auto">
          <a:xfrm>
            <a:off x="0" y="0"/>
            <a:ext cx="9144000" cy="487363"/>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2051" name="Rectangle 6"/>
          <p:cNvSpPr>
            <a:spLocks noGrp="1" noChangeArrowheads="1"/>
          </p:cNvSpPr>
          <p:nvPr>
            <p:ph type="body" idx="1"/>
          </p:nvPr>
        </p:nvSpPr>
        <p:spPr bwMode="auto">
          <a:xfrm>
            <a:off x="177800" y="660400"/>
            <a:ext cx="8966200" cy="5870575"/>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 </a:t>
            </a:r>
          </a:p>
          <a:p>
            <a:pPr lvl="2"/>
            <a:r>
              <a:rPr lang="en-US" smtClean="0"/>
              <a:t>Third level</a:t>
            </a:r>
          </a:p>
          <a:p>
            <a:pPr lvl="3"/>
            <a:r>
              <a:rPr lang="en-US" smtClean="0"/>
              <a:t>Fourth level </a:t>
            </a:r>
          </a:p>
          <a:p>
            <a:pPr lvl="4"/>
            <a:r>
              <a:rPr lang="en-US" smtClean="0"/>
              <a:t>Fifth level </a:t>
            </a:r>
          </a:p>
        </p:txBody>
      </p:sp>
      <p:sp>
        <p:nvSpPr>
          <p:cNvPr id="10259" name="Rectangle 19"/>
          <p:cNvSpPr>
            <a:spLocks noGrp="1" noChangeArrowheads="1"/>
          </p:cNvSpPr>
          <p:nvPr>
            <p:ph type="sldNum" sz="quarter" idx="4"/>
          </p:nvPr>
        </p:nvSpPr>
        <p:spPr bwMode="auto">
          <a:xfrm>
            <a:off x="6977063" y="65373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solidFill>
                  <a:srgbClr val="000000"/>
                </a:solidFill>
              </a:defRPr>
            </a:lvl1pPr>
          </a:lstStyle>
          <a:p>
            <a:pPr>
              <a:defRPr/>
            </a:pPr>
            <a:fld id="{57E52992-C5D8-488E-84C5-E46B1DF920BA}"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86" r:id="rId1"/>
    <p:sldLayoutId id="2147483787" r:id="rId2"/>
  </p:sldLayoutIdLst>
  <p:transition spd="med"/>
  <p:hf hdr="0"/>
  <p:txStyles>
    <p:titleStyle>
      <a:lvl1pPr algn="ctr" rtl="0" eaLnBrk="0" fontAlgn="base" hangingPunct="0">
        <a:lnSpc>
          <a:spcPct val="90000"/>
        </a:lnSpc>
        <a:spcBef>
          <a:spcPct val="0"/>
        </a:spcBef>
        <a:spcAft>
          <a:spcPct val="0"/>
        </a:spcAft>
        <a:defRPr sz="2800" b="1">
          <a:solidFill>
            <a:srgbClr val="000000"/>
          </a:solidFill>
          <a:latin typeface="Arial" pitchFamily="34" charset="0"/>
          <a:ea typeface="+mj-ea"/>
          <a:cs typeface="+mj-cs"/>
        </a:defRPr>
      </a:lvl1pPr>
      <a:lvl2pPr algn="ctr" rtl="0" eaLnBrk="0" fontAlgn="base" hangingPunct="0">
        <a:lnSpc>
          <a:spcPct val="90000"/>
        </a:lnSpc>
        <a:spcBef>
          <a:spcPct val="0"/>
        </a:spcBef>
        <a:spcAft>
          <a:spcPct val="0"/>
        </a:spcAft>
        <a:defRPr sz="2800" b="1">
          <a:solidFill>
            <a:srgbClr val="000000"/>
          </a:solidFill>
          <a:latin typeface="Arial" pitchFamily="34" charset="0"/>
        </a:defRPr>
      </a:lvl2pPr>
      <a:lvl3pPr algn="ctr" rtl="0" eaLnBrk="0" fontAlgn="base" hangingPunct="0">
        <a:lnSpc>
          <a:spcPct val="90000"/>
        </a:lnSpc>
        <a:spcBef>
          <a:spcPct val="0"/>
        </a:spcBef>
        <a:spcAft>
          <a:spcPct val="0"/>
        </a:spcAft>
        <a:defRPr sz="2800" b="1">
          <a:solidFill>
            <a:srgbClr val="000000"/>
          </a:solidFill>
          <a:latin typeface="Arial" pitchFamily="34" charset="0"/>
        </a:defRPr>
      </a:lvl3pPr>
      <a:lvl4pPr algn="ctr" rtl="0" eaLnBrk="0" fontAlgn="base" hangingPunct="0">
        <a:lnSpc>
          <a:spcPct val="90000"/>
        </a:lnSpc>
        <a:spcBef>
          <a:spcPct val="0"/>
        </a:spcBef>
        <a:spcAft>
          <a:spcPct val="0"/>
        </a:spcAft>
        <a:defRPr sz="2800" b="1">
          <a:solidFill>
            <a:srgbClr val="000000"/>
          </a:solidFill>
          <a:latin typeface="Arial" pitchFamily="34" charset="0"/>
        </a:defRPr>
      </a:lvl4pPr>
      <a:lvl5pPr algn="ctr" rtl="0" eaLnBrk="0" fontAlgn="base" hangingPunct="0">
        <a:lnSpc>
          <a:spcPct val="90000"/>
        </a:lnSpc>
        <a:spcBef>
          <a:spcPct val="0"/>
        </a:spcBef>
        <a:spcAft>
          <a:spcPct val="0"/>
        </a:spcAft>
        <a:defRPr sz="2800" b="1">
          <a:solidFill>
            <a:srgbClr val="000000"/>
          </a:solidFill>
          <a:latin typeface="Arial" pitchFamily="34"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75000"/>
        <a:buChar char="•"/>
        <a:defRPr sz="2400">
          <a:solidFill>
            <a:srgbClr val="000000"/>
          </a:solidFill>
          <a:latin typeface="Arial"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000">
          <a:solidFill>
            <a:schemeClr val="bg1"/>
          </a:solidFill>
          <a:latin typeface="Arial" pitchFamily="34" charset="0"/>
        </a:defRPr>
      </a:lvl2pPr>
      <a:lvl3pPr marL="1143000" indent="-228600" algn="l" rtl="0" eaLnBrk="0" fontAlgn="base" hangingPunct="0">
        <a:lnSpc>
          <a:spcPct val="90000"/>
        </a:lnSpc>
        <a:spcBef>
          <a:spcPct val="30000"/>
        </a:spcBef>
        <a:spcAft>
          <a:spcPct val="0"/>
        </a:spcAft>
        <a:buSzPct val="100000"/>
        <a:buChar char="•"/>
        <a:defRPr sz="2000">
          <a:solidFill>
            <a:srgbClr val="663300"/>
          </a:solidFill>
          <a:latin typeface="Arial" pitchFamily="34" charset="0"/>
        </a:defRPr>
      </a:lvl3pPr>
      <a:lvl4pPr marL="1543050" indent="-171450" algn="l" rtl="0" eaLnBrk="0" fontAlgn="base" hangingPunct="0">
        <a:lnSpc>
          <a:spcPct val="90000"/>
        </a:lnSpc>
        <a:spcBef>
          <a:spcPct val="30000"/>
        </a:spcBef>
        <a:spcAft>
          <a:spcPct val="0"/>
        </a:spcAft>
        <a:buSzPct val="100000"/>
        <a:buChar char="–"/>
        <a:defRPr sz="2000">
          <a:solidFill>
            <a:srgbClr val="000000"/>
          </a:solidFill>
          <a:latin typeface="Arial"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a:solidFill>
            <a:srgbClr val="000000"/>
          </a:solidFill>
          <a:latin typeface="Arial"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9"/>
          <p:cNvSpPr>
            <a:spLocks noGrp="1" noChangeArrowheads="1"/>
          </p:cNvSpPr>
          <p:nvPr>
            <p:ph type="sldNum" sz="quarter" idx="10"/>
          </p:nvPr>
        </p:nvSpPr>
        <p:spPr>
          <a:noFill/>
        </p:spPr>
        <p:txBody>
          <a:bodyPr/>
          <a:lstStyle/>
          <a:p>
            <a:fld id="{00176A1C-3317-4AD0-9CBC-93896E60437C}" type="slidenum">
              <a:rPr lang="en-US"/>
              <a:pPr/>
              <a:t>1</a:t>
            </a:fld>
            <a:endParaRPr lang="en-US"/>
          </a:p>
        </p:txBody>
      </p:sp>
      <p:sp>
        <p:nvSpPr>
          <p:cNvPr id="1028" name="Rectangle 2"/>
          <p:cNvSpPr>
            <a:spLocks noGrp="1" noChangeArrowheads="1"/>
          </p:cNvSpPr>
          <p:nvPr>
            <p:ph type="ctrTitle" idx="4294967295"/>
          </p:nvPr>
        </p:nvSpPr>
        <p:spPr>
          <a:xfrm>
            <a:off x="307975" y="533400"/>
            <a:ext cx="8505825" cy="1984375"/>
          </a:xfrm>
        </p:spPr>
        <p:txBody>
          <a:bodyPr/>
          <a:lstStyle/>
          <a:p>
            <a:r>
              <a:rPr lang="en-US" b="0" smtClean="0">
                <a:latin typeface="Arial Black" pitchFamily="34" charset="0"/>
              </a:rPr>
              <a:t>Software Testing and Quality Assurance</a:t>
            </a:r>
            <a:r>
              <a:rPr lang="en-US" smtClean="0">
                <a:latin typeface="Times New Roman" pitchFamily="18" charset="0"/>
              </a:rPr>
              <a:t> </a:t>
            </a:r>
            <a:br>
              <a:rPr lang="en-US" smtClean="0">
                <a:latin typeface="Times New Roman" pitchFamily="18" charset="0"/>
              </a:rPr>
            </a:br>
            <a:r>
              <a:rPr lang="en-US" sz="2400" smtClean="0">
                <a:latin typeface="Comic Sans MS" pitchFamily="66" charset="0"/>
              </a:rPr>
              <a:t>Theory and Practice</a:t>
            </a:r>
            <a:r>
              <a:rPr lang="en-US" sz="2400" smtClean="0">
                <a:latin typeface="Times New Roman" pitchFamily="18" charset="0"/>
              </a:rPr>
              <a:t/>
            </a:r>
            <a:br>
              <a:rPr lang="en-US" sz="2400" smtClean="0">
                <a:latin typeface="Times New Roman" pitchFamily="18" charset="0"/>
              </a:rPr>
            </a:br>
            <a:r>
              <a:rPr lang="en-US" smtClean="0">
                <a:latin typeface="Times New Roman" pitchFamily="18" charset="0"/>
              </a:rPr>
              <a:t>Chapter 7</a:t>
            </a:r>
            <a:br>
              <a:rPr lang="en-US" smtClean="0">
                <a:latin typeface="Times New Roman" pitchFamily="18" charset="0"/>
              </a:rPr>
            </a:br>
            <a:r>
              <a:rPr lang="en-US" smtClean="0">
                <a:solidFill>
                  <a:srgbClr val="663300"/>
                </a:solidFill>
                <a:latin typeface="Times New Roman" pitchFamily="18" charset="0"/>
              </a:rPr>
              <a:t>System Integration Testing</a:t>
            </a:r>
          </a:p>
        </p:txBody>
      </p:sp>
      <p:sp>
        <p:nvSpPr>
          <p:cNvPr id="1029" name="Rectangle 3"/>
          <p:cNvSpPr>
            <a:spLocks noGrp="1" noChangeArrowheads="1"/>
          </p:cNvSpPr>
          <p:nvPr>
            <p:ph type="subTitle" idx="4294967295"/>
          </p:nvPr>
        </p:nvSpPr>
        <p:spPr>
          <a:xfrm>
            <a:off x="1460500" y="3254375"/>
            <a:ext cx="6400800" cy="2805113"/>
          </a:xfrm>
        </p:spPr>
        <p:txBody>
          <a:bodyPr/>
          <a:lstStyle/>
          <a:p>
            <a:pPr marL="0" indent="0" algn="ctr">
              <a:lnSpc>
                <a:spcPct val="100000"/>
              </a:lnSpc>
              <a:spcBef>
                <a:spcPct val="0"/>
              </a:spcBef>
              <a:buSzTx/>
              <a:buFontTx/>
              <a:buNone/>
            </a:pPr>
            <a:endParaRPr lang="en-US" sz="3200" smtClean="0">
              <a:latin typeface="Comic Sans MS" pitchFamily="66" charset="0"/>
            </a:endParaRPr>
          </a:p>
        </p:txBody>
      </p:sp>
      <p:graphicFrame>
        <p:nvGraphicFramePr>
          <p:cNvPr id="1026" name="Object 5"/>
          <p:cNvGraphicFramePr>
            <a:graphicFrameLocks noChangeAspect="1"/>
          </p:cNvGraphicFramePr>
          <p:nvPr/>
        </p:nvGraphicFramePr>
        <p:xfrm>
          <a:off x="4514850" y="3321050"/>
          <a:ext cx="114300" cy="215900"/>
        </p:xfrm>
        <a:graphic>
          <a:graphicData uri="http://schemas.openxmlformats.org/presentationml/2006/ole">
            <p:oleObj spid="_x0000_s1026" name="Equation" r:id="rId4" imgW="114120" imgH="215640" progId="Equation.3">
              <p:embed/>
            </p:oleObj>
          </a:graphicData>
        </a:graphic>
      </p:graphicFrame>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9"/>
          <p:cNvSpPr>
            <a:spLocks noGrp="1" noChangeArrowheads="1"/>
          </p:cNvSpPr>
          <p:nvPr>
            <p:ph type="sldNum" sz="quarter" idx="10"/>
          </p:nvPr>
        </p:nvSpPr>
        <p:spPr>
          <a:noFill/>
        </p:spPr>
        <p:txBody>
          <a:bodyPr/>
          <a:lstStyle/>
          <a:p>
            <a:fld id="{D0F9042A-1241-445C-AFB4-18C15DEC47F5}" type="slidenum">
              <a:rPr lang="en-US"/>
              <a:pPr/>
              <a:t>10</a:t>
            </a:fld>
            <a:endParaRPr lang="en-US"/>
          </a:p>
        </p:txBody>
      </p:sp>
      <p:sp>
        <p:nvSpPr>
          <p:cNvPr id="13315" name="Rectangle 2"/>
          <p:cNvSpPr>
            <a:spLocks noGrp="1" noChangeArrowheads="1"/>
          </p:cNvSpPr>
          <p:nvPr>
            <p:ph type="title" idx="4294967295"/>
          </p:nvPr>
        </p:nvSpPr>
        <p:spPr/>
        <p:txBody>
          <a:bodyPr/>
          <a:lstStyle/>
          <a:p>
            <a:r>
              <a:rPr lang="en-US" smtClean="0">
                <a:latin typeface="Times New Roman" pitchFamily="18" charset="0"/>
              </a:rPr>
              <a:t>Incremental</a:t>
            </a:r>
          </a:p>
        </p:txBody>
      </p:sp>
      <p:sp>
        <p:nvSpPr>
          <p:cNvPr id="13316" name="Rectangle 3"/>
          <p:cNvSpPr>
            <a:spLocks noGrp="1" noChangeArrowheads="1"/>
          </p:cNvSpPr>
          <p:nvPr>
            <p:ph type="body" idx="4294967295"/>
          </p:nvPr>
        </p:nvSpPr>
        <p:spPr/>
        <p:txBody>
          <a:bodyPr/>
          <a:lstStyle/>
          <a:p>
            <a:r>
              <a:rPr lang="en-US" smtClean="0">
                <a:latin typeface="Times New Roman" pitchFamily="18" charset="0"/>
              </a:rPr>
              <a:t>A software image is a compiled software binary</a:t>
            </a:r>
          </a:p>
          <a:p>
            <a:r>
              <a:rPr lang="en-US" smtClean="0">
                <a:latin typeface="Times New Roman" pitchFamily="18" charset="0"/>
              </a:rPr>
              <a:t>A build is an interim software image for internal testing within an organization</a:t>
            </a:r>
          </a:p>
          <a:p>
            <a:r>
              <a:rPr lang="en-US" smtClean="0">
                <a:latin typeface="Times New Roman" pitchFamily="18" charset="0"/>
              </a:rPr>
              <a:t>Constructing a build is a process by which individual modules are integrated to form am interim software image.</a:t>
            </a:r>
          </a:p>
          <a:p>
            <a:r>
              <a:rPr lang="en-US" smtClean="0">
                <a:latin typeface="Times New Roman" pitchFamily="18" charset="0"/>
              </a:rPr>
              <a:t>The final build is a candidate for system testing</a:t>
            </a:r>
          </a:p>
          <a:p>
            <a:r>
              <a:rPr lang="en-US" smtClean="0">
                <a:latin typeface="Times New Roman" pitchFamily="18" charset="0"/>
              </a:rPr>
              <a:t>Constructing a software image involves the following activities</a:t>
            </a:r>
          </a:p>
          <a:p>
            <a:pPr lvl="1"/>
            <a:r>
              <a:rPr lang="en-US" smtClean="0">
                <a:latin typeface="Times New Roman" pitchFamily="18" charset="0"/>
              </a:rPr>
              <a:t>Gathering the latest unit tested, authorized versions of modules</a:t>
            </a:r>
          </a:p>
          <a:p>
            <a:pPr lvl="1"/>
            <a:r>
              <a:rPr lang="en-US" smtClean="0">
                <a:latin typeface="Times New Roman" pitchFamily="18" charset="0"/>
              </a:rPr>
              <a:t>Compiling the source code of those modules</a:t>
            </a:r>
          </a:p>
          <a:p>
            <a:pPr lvl="1"/>
            <a:r>
              <a:rPr lang="en-US" smtClean="0">
                <a:latin typeface="Times New Roman" pitchFamily="18" charset="0"/>
              </a:rPr>
              <a:t>Checking in the compiled code to the repository</a:t>
            </a:r>
          </a:p>
          <a:p>
            <a:pPr lvl="1"/>
            <a:r>
              <a:rPr lang="en-US" smtClean="0">
                <a:latin typeface="Times New Roman" pitchFamily="18" charset="0"/>
              </a:rPr>
              <a:t>Linking the compiled modules into subassemblies</a:t>
            </a:r>
          </a:p>
          <a:p>
            <a:pPr lvl="1"/>
            <a:r>
              <a:rPr lang="en-US" smtClean="0">
                <a:latin typeface="Times New Roman" pitchFamily="18" charset="0"/>
              </a:rPr>
              <a:t>Verifying that the subassemblies are correct</a:t>
            </a:r>
          </a:p>
          <a:p>
            <a:pPr lvl="1"/>
            <a:r>
              <a:rPr lang="en-US" smtClean="0">
                <a:latin typeface="Times New Roman" pitchFamily="18" charset="0"/>
              </a:rPr>
              <a:t>Exercising version control</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9"/>
          <p:cNvSpPr>
            <a:spLocks noGrp="1" noChangeArrowheads="1"/>
          </p:cNvSpPr>
          <p:nvPr>
            <p:ph type="sldNum" sz="quarter" idx="10"/>
          </p:nvPr>
        </p:nvSpPr>
        <p:spPr>
          <a:noFill/>
        </p:spPr>
        <p:txBody>
          <a:bodyPr/>
          <a:lstStyle/>
          <a:p>
            <a:fld id="{E31D5A59-6A6D-43D5-95A6-E940B2EABE95}" type="slidenum">
              <a:rPr lang="en-US"/>
              <a:pPr/>
              <a:t>11</a:t>
            </a:fld>
            <a:endParaRPr lang="en-US"/>
          </a:p>
        </p:txBody>
      </p:sp>
      <p:sp>
        <p:nvSpPr>
          <p:cNvPr id="14339" name="Rectangle 2"/>
          <p:cNvSpPr>
            <a:spLocks noGrp="1" noChangeArrowheads="1"/>
          </p:cNvSpPr>
          <p:nvPr>
            <p:ph type="title" idx="4294967295"/>
          </p:nvPr>
        </p:nvSpPr>
        <p:spPr/>
        <p:txBody>
          <a:bodyPr/>
          <a:lstStyle/>
          <a:p>
            <a:r>
              <a:rPr lang="en-US" smtClean="0">
                <a:latin typeface="Times New Roman" pitchFamily="18" charset="0"/>
              </a:rPr>
              <a:t>Incremental</a:t>
            </a:r>
          </a:p>
        </p:txBody>
      </p:sp>
      <p:sp>
        <p:nvSpPr>
          <p:cNvPr id="14340" name="Rectangle 3"/>
          <p:cNvSpPr>
            <a:spLocks noGrp="1" noChangeArrowheads="1"/>
          </p:cNvSpPr>
          <p:nvPr>
            <p:ph type="body" idx="4294967295"/>
          </p:nvPr>
        </p:nvSpPr>
        <p:spPr/>
        <p:txBody>
          <a:bodyPr/>
          <a:lstStyle/>
          <a:p>
            <a:r>
              <a:rPr lang="en-US" dirty="0" smtClean="0">
                <a:latin typeface="Times New Roman" pitchFamily="18" charset="0"/>
              </a:rPr>
              <a:t>Integration testing is conducted in an incremental manner as a series of test cycles</a:t>
            </a:r>
          </a:p>
          <a:p>
            <a:r>
              <a:rPr lang="en-US" dirty="0" smtClean="0">
                <a:latin typeface="Times New Roman" pitchFamily="18" charset="0"/>
              </a:rPr>
              <a:t>In each test cycle, a few more modules are integrated with an existing and tested build to generated larger builds</a:t>
            </a:r>
          </a:p>
          <a:p>
            <a:r>
              <a:rPr lang="en-US" dirty="0" smtClean="0">
                <a:latin typeface="Times New Roman" pitchFamily="18" charset="0"/>
              </a:rPr>
              <a:t>The complete system is built, cycle by cycle until the whole system is operational for system-level testing.</a:t>
            </a:r>
          </a:p>
          <a:p>
            <a:r>
              <a:rPr lang="en-US" dirty="0" smtClean="0">
                <a:latin typeface="Times New Roman" pitchFamily="18" charset="0"/>
              </a:rPr>
              <a:t> The number of SIT cycles and the total integration time are determined by the following parameters:</a:t>
            </a:r>
          </a:p>
          <a:p>
            <a:pPr lvl="1"/>
            <a:r>
              <a:rPr lang="en-US" dirty="0" smtClean="0">
                <a:latin typeface="Times New Roman" pitchFamily="18" charset="0"/>
              </a:rPr>
              <a:t>Number of modules in the system</a:t>
            </a:r>
          </a:p>
          <a:p>
            <a:pPr lvl="1"/>
            <a:r>
              <a:rPr lang="en-US" dirty="0" smtClean="0">
                <a:latin typeface="Times New Roman" pitchFamily="18" charset="0"/>
              </a:rPr>
              <a:t>Relative complexity of the module (</a:t>
            </a:r>
            <a:r>
              <a:rPr lang="en-US" dirty="0" err="1" smtClean="0">
                <a:latin typeface="Times New Roman" pitchFamily="18" charset="0"/>
              </a:rPr>
              <a:t>cyclomatic</a:t>
            </a:r>
            <a:r>
              <a:rPr lang="en-US" dirty="0" smtClean="0">
                <a:latin typeface="Times New Roman" pitchFamily="18" charset="0"/>
              </a:rPr>
              <a:t> complexity)</a:t>
            </a:r>
          </a:p>
          <a:p>
            <a:pPr lvl="1"/>
            <a:r>
              <a:rPr lang="en-US" dirty="0" smtClean="0">
                <a:latin typeface="Times New Roman" pitchFamily="18" charset="0"/>
              </a:rPr>
              <a:t>Relative complexity of the interfaces between the modules</a:t>
            </a:r>
          </a:p>
          <a:p>
            <a:pPr lvl="1"/>
            <a:r>
              <a:rPr lang="en-US" dirty="0" smtClean="0">
                <a:latin typeface="Times New Roman" pitchFamily="18" charset="0"/>
              </a:rPr>
              <a:t>Number of modules needed to be clustered together in each test cycle</a:t>
            </a:r>
          </a:p>
          <a:p>
            <a:pPr lvl="1"/>
            <a:r>
              <a:rPr lang="en-US" dirty="0" smtClean="0">
                <a:latin typeface="Times New Roman" pitchFamily="18" charset="0"/>
              </a:rPr>
              <a:t>Whether the modules to be integrated have </a:t>
            </a:r>
            <a:r>
              <a:rPr lang="en-US" dirty="0" smtClean="0">
                <a:latin typeface="Times New Roman" pitchFamily="18" charset="0"/>
              </a:rPr>
              <a:t>been </a:t>
            </a:r>
            <a:r>
              <a:rPr lang="en-US" dirty="0" smtClean="0">
                <a:latin typeface="Times New Roman" pitchFamily="18" charset="0"/>
              </a:rPr>
              <a:t>adequately tested before</a:t>
            </a:r>
          </a:p>
          <a:p>
            <a:pPr lvl="1"/>
            <a:r>
              <a:rPr lang="en-US" dirty="0" smtClean="0">
                <a:latin typeface="Times New Roman" pitchFamily="18" charset="0"/>
              </a:rPr>
              <a:t>Turnaround time for each test-debug-fix cycle</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9"/>
          <p:cNvSpPr>
            <a:spLocks noGrp="1" noChangeArrowheads="1"/>
          </p:cNvSpPr>
          <p:nvPr>
            <p:ph type="sldNum" sz="quarter" idx="10"/>
          </p:nvPr>
        </p:nvSpPr>
        <p:spPr>
          <a:noFill/>
        </p:spPr>
        <p:txBody>
          <a:bodyPr/>
          <a:lstStyle/>
          <a:p>
            <a:fld id="{207FC170-59D9-425A-8ABE-4A4AB2B21BBE}" type="slidenum">
              <a:rPr lang="en-US"/>
              <a:pPr/>
              <a:t>12</a:t>
            </a:fld>
            <a:endParaRPr lang="en-US"/>
          </a:p>
        </p:txBody>
      </p:sp>
      <p:sp>
        <p:nvSpPr>
          <p:cNvPr id="15363" name="Rectangle 2"/>
          <p:cNvSpPr>
            <a:spLocks noGrp="1" noChangeArrowheads="1"/>
          </p:cNvSpPr>
          <p:nvPr>
            <p:ph type="title" idx="4294967295"/>
          </p:nvPr>
        </p:nvSpPr>
        <p:spPr/>
        <p:txBody>
          <a:bodyPr/>
          <a:lstStyle/>
          <a:p>
            <a:r>
              <a:rPr lang="en-US" smtClean="0">
                <a:latin typeface="Times New Roman" pitchFamily="18" charset="0"/>
              </a:rPr>
              <a:t>Incremental</a:t>
            </a:r>
          </a:p>
        </p:txBody>
      </p:sp>
      <p:sp>
        <p:nvSpPr>
          <p:cNvPr id="15364" name="Rectangle 3"/>
          <p:cNvSpPr>
            <a:spLocks noGrp="1" noChangeArrowheads="1"/>
          </p:cNvSpPr>
          <p:nvPr>
            <p:ph type="body" idx="4294967295"/>
          </p:nvPr>
        </p:nvSpPr>
        <p:spPr/>
        <p:txBody>
          <a:bodyPr/>
          <a:lstStyle/>
          <a:p>
            <a:r>
              <a:rPr lang="en-US" dirty="0" smtClean="0">
                <a:latin typeface="Times New Roman" pitchFamily="18" charset="0"/>
              </a:rPr>
              <a:t>A release note containing the following information accompanies a build.</a:t>
            </a:r>
          </a:p>
          <a:p>
            <a:pPr lvl="1"/>
            <a:r>
              <a:rPr lang="en-US" dirty="0" smtClean="0">
                <a:latin typeface="Times New Roman" pitchFamily="18" charset="0"/>
              </a:rPr>
              <a:t>What has changed since the last build?</a:t>
            </a:r>
          </a:p>
          <a:p>
            <a:pPr lvl="1"/>
            <a:r>
              <a:rPr lang="en-US" dirty="0" smtClean="0">
                <a:latin typeface="Times New Roman" pitchFamily="18" charset="0"/>
              </a:rPr>
              <a:t>What outstanding defects have been fixed?</a:t>
            </a:r>
          </a:p>
          <a:p>
            <a:pPr lvl="1"/>
            <a:r>
              <a:rPr lang="en-US" dirty="0" smtClean="0">
                <a:latin typeface="Times New Roman" pitchFamily="18" charset="0"/>
              </a:rPr>
              <a:t>What are the outstanding defects in the build?</a:t>
            </a:r>
          </a:p>
          <a:p>
            <a:pPr lvl="1"/>
            <a:r>
              <a:rPr lang="en-US" dirty="0" smtClean="0">
                <a:latin typeface="Times New Roman" pitchFamily="18" charset="0"/>
              </a:rPr>
              <a:t>What new modules, or features, have been added?</a:t>
            </a:r>
          </a:p>
          <a:p>
            <a:pPr lvl="1"/>
            <a:r>
              <a:rPr lang="en-US" dirty="0" smtClean="0">
                <a:latin typeface="Times New Roman" pitchFamily="18" charset="0"/>
              </a:rPr>
              <a:t>What existing modules, or features, have been enhanced, modified, or deleted?</a:t>
            </a:r>
          </a:p>
          <a:p>
            <a:pPr lvl="1"/>
            <a:r>
              <a:rPr lang="en-US" dirty="0" smtClean="0">
                <a:latin typeface="Times New Roman" pitchFamily="18" charset="0"/>
              </a:rPr>
              <a:t>Are there any areas where unknown changes may have occurred?</a:t>
            </a:r>
          </a:p>
          <a:p>
            <a:r>
              <a:rPr lang="en-US" dirty="0" smtClean="0">
                <a:latin typeface="Times New Roman" pitchFamily="18" charset="0"/>
              </a:rPr>
              <a:t> A test strategy is created for each new build and the following issues are addressed while planning a test strategy</a:t>
            </a:r>
          </a:p>
          <a:p>
            <a:pPr lvl="1"/>
            <a:r>
              <a:rPr lang="en-US" dirty="0" smtClean="0">
                <a:latin typeface="Times New Roman" pitchFamily="18" charset="0"/>
              </a:rPr>
              <a:t>What test cases need to be selected from the SIT test plan?</a:t>
            </a:r>
          </a:p>
          <a:p>
            <a:pPr lvl="1"/>
            <a:r>
              <a:rPr lang="en-US" dirty="0" smtClean="0">
                <a:latin typeface="Times New Roman" pitchFamily="18" charset="0"/>
              </a:rPr>
              <a:t>What previously failed test cases should now be re-executed in order to test the fixes in the new build? </a:t>
            </a:r>
          </a:p>
          <a:p>
            <a:pPr lvl="1"/>
            <a:r>
              <a:rPr lang="en-US" dirty="0" smtClean="0">
                <a:latin typeface="Times New Roman" pitchFamily="18" charset="0"/>
              </a:rPr>
              <a:t>How to determine the scope of a partial regression tests?</a:t>
            </a:r>
          </a:p>
          <a:p>
            <a:pPr lvl="1"/>
            <a:r>
              <a:rPr lang="en-US" dirty="0" smtClean="0">
                <a:latin typeface="Times New Roman" pitchFamily="18" charset="0"/>
              </a:rPr>
              <a:t>What are the estimated time, resource </a:t>
            </a:r>
            <a:r>
              <a:rPr lang="en-US" dirty="0" smtClean="0">
                <a:latin typeface="Times New Roman" pitchFamily="18" charset="0"/>
              </a:rPr>
              <a:t>demand, </a:t>
            </a:r>
            <a:r>
              <a:rPr lang="en-US" dirty="0" smtClean="0">
                <a:latin typeface="Times New Roman" pitchFamily="18" charset="0"/>
              </a:rPr>
              <a:t>and cost to test this build?</a:t>
            </a:r>
          </a:p>
          <a:p>
            <a:endParaRPr lang="en-US" dirty="0" smtClean="0">
              <a:latin typeface="Times New Roman" pitchFamily="18" charset="0"/>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9"/>
          <p:cNvSpPr>
            <a:spLocks noGrp="1" noChangeArrowheads="1"/>
          </p:cNvSpPr>
          <p:nvPr>
            <p:ph type="sldNum" sz="quarter" idx="10"/>
          </p:nvPr>
        </p:nvSpPr>
        <p:spPr>
          <a:noFill/>
        </p:spPr>
        <p:txBody>
          <a:bodyPr/>
          <a:lstStyle/>
          <a:p>
            <a:fld id="{0F3810EA-4AC0-49A0-A4D8-749FD4244860}" type="slidenum">
              <a:rPr lang="en-US"/>
              <a:pPr/>
              <a:t>13</a:t>
            </a:fld>
            <a:endParaRPr lang="en-US"/>
          </a:p>
        </p:txBody>
      </p:sp>
      <p:sp>
        <p:nvSpPr>
          <p:cNvPr id="16387" name="Rectangle 2"/>
          <p:cNvSpPr>
            <a:spLocks noGrp="1" noChangeArrowheads="1"/>
          </p:cNvSpPr>
          <p:nvPr>
            <p:ph type="title" idx="4294967295"/>
          </p:nvPr>
        </p:nvSpPr>
        <p:spPr/>
        <p:txBody>
          <a:bodyPr/>
          <a:lstStyle/>
          <a:p>
            <a:r>
              <a:rPr lang="en-US" smtClean="0">
                <a:latin typeface="Times New Roman" pitchFamily="18" charset="0"/>
              </a:rPr>
              <a:t>Incremental</a:t>
            </a:r>
          </a:p>
        </p:txBody>
      </p:sp>
      <p:sp>
        <p:nvSpPr>
          <p:cNvPr id="16388" name="Rectangle 3"/>
          <p:cNvSpPr>
            <a:spLocks noGrp="1" noChangeArrowheads="1"/>
          </p:cNvSpPr>
          <p:nvPr>
            <p:ph type="body" idx="4294967295"/>
          </p:nvPr>
        </p:nvSpPr>
        <p:spPr/>
        <p:txBody>
          <a:bodyPr/>
          <a:lstStyle/>
          <a:p>
            <a:pPr>
              <a:buFontTx/>
              <a:buNone/>
            </a:pPr>
            <a:r>
              <a:rPr lang="en-US" dirty="0" smtClean="0">
                <a:latin typeface="Times New Roman" pitchFamily="18" charset="0"/>
              </a:rPr>
              <a:t>Creating a daily build is very popular among many organization</a:t>
            </a:r>
          </a:p>
          <a:p>
            <a:pPr>
              <a:buFontTx/>
              <a:buNone/>
            </a:pPr>
            <a:endParaRPr lang="en-US" dirty="0" smtClean="0">
              <a:latin typeface="Times New Roman" pitchFamily="18" charset="0"/>
            </a:endParaRPr>
          </a:p>
          <a:p>
            <a:r>
              <a:rPr lang="en-US" dirty="0" smtClean="0">
                <a:latin typeface="Times New Roman" pitchFamily="18" charset="0"/>
              </a:rPr>
              <a:t>It facilitates to a faster delivery of the system</a:t>
            </a:r>
          </a:p>
          <a:p>
            <a:r>
              <a:rPr lang="en-US" dirty="0" smtClean="0">
                <a:latin typeface="Times New Roman" pitchFamily="18" charset="0"/>
              </a:rPr>
              <a:t>It puts emphasis on small incremental testing</a:t>
            </a:r>
          </a:p>
          <a:p>
            <a:r>
              <a:rPr lang="en-US" dirty="0" smtClean="0">
                <a:latin typeface="Times New Roman" pitchFamily="18" charset="0"/>
              </a:rPr>
              <a:t>It steadily increases number of test cases</a:t>
            </a:r>
          </a:p>
          <a:p>
            <a:r>
              <a:rPr lang="en-US" dirty="0" smtClean="0">
                <a:latin typeface="Times New Roman" pitchFamily="18" charset="0"/>
              </a:rPr>
              <a:t>The system is tested using automated, re-usable test cases</a:t>
            </a:r>
          </a:p>
          <a:p>
            <a:r>
              <a:rPr lang="en-US" dirty="0" smtClean="0">
                <a:latin typeface="Times New Roman" pitchFamily="18" charset="0"/>
              </a:rPr>
              <a:t>An effort is made to fix the defects that were found within 24 hours</a:t>
            </a:r>
          </a:p>
          <a:p>
            <a:r>
              <a:rPr lang="en-US" dirty="0" smtClean="0">
                <a:latin typeface="Times New Roman" pitchFamily="18" charset="0"/>
              </a:rPr>
              <a:t> Prior version of the build are retained for references and rollback</a:t>
            </a:r>
          </a:p>
          <a:p>
            <a:r>
              <a:rPr lang="en-US" dirty="0" smtClean="0">
                <a:latin typeface="Times New Roman" pitchFamily="18" charset="0"/>
              </a:rPr>
              <a:t>A typical practice is to retain the past 7-10 builds</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9"/>
          <p:cNvSpPr>
            <a:spLocks noGrp="1" noChangeArrowheads="1"/>
          </p:cNvSpPr>
          <p:nvPr>
            <p:ph type="sldNum" sz="quarter" idx="10"/>
          </p:nvPr>
        </p:nvSpPr>
        <p:spPr>
          <a:noFill/>
        </p:spPr>
        <p:txBody>
          <a:bodyPr/>
          <a:lstStyle/>
          <a:p>
            <a:fld id="{9888E525-18C8-4B61-A119-85EF59BEC9C6}" type="slidenum">
              <a:rPr lang="en-US"/>
              <a:pPr/>
              <a:t>14</a:t>
            </a:fld>
            <a:endParaRPr lang="en-US"/>
          </a:p>
        </p:txBody>
      </p:sp>
      <p:sp>
        <p:nvSpPr>
          <p:cNvPr id="17411" name="Rectangle 2"/>
          <p:cNvSpPr>
            <a:spLocks noGrp="1" noChangeArrowheads="1"/>
          </p:cNvSpPr>
          <p:nvPr>
            <p:ph type="title" idx="4294967295"/>
          </p:nvPr>
        </p:nvSpPr>
        <p:spPr/>
        <p:txBody>
          <a:bodyPr/>
          <a:lstStyle/>
          <a:p>
            <a:r>
              <a:rPr lang="en-US" smtClean="0">
                <a:latin typeface="Times New Roman" pitchFamily="18" charset="0"/>
              </a:rPr>
              <a:t>Top-down</a:t>
            </a:r>
          </a:p>
        </p:txBody>
      </p:sp>
      <p:pic>
        <p:nvPicPr>
          <p:cNvPr id="17412" name="Picture 6" descr="topdown"/>
          <p:cNvPicPr>
            <a:picLocks noGrp="1" noChangeAspect="1" noChangeArrowheads="1"/>
          </p:cNvPicPr>
          <p:nvPr>
            <p:ph sz="quarter" idx="4294967295"/>
          </p:nvPr>
        </p:nvPicPr>
        <p:blipFill>
          <a:blip r:embed="rId3"/>
          <a:srcRect/>
          <a:stretch>
            <a:fillRect/>
          </a:stretch>
        </p:blipFill>
        <p:spPr>
          <a:xfrm>
            <a:off x="57150" y="1008063"/>
            <a:ext cx="3878263" cy="2162175"/>
          </a:xfrm>
        </p:spPr>
      </p:pic>
      <p:sp>
        <p:nvSpPr>
          <p:cNvPr id="17413" name="Rectangle 8"/>
          <p:cNvSpPr>
            <a:spLocks noGrp="1" noChangeArrowheads="1"/>
          </p:cNvSpPr>
          <p:nvPr>
            <p:ph type="body" sz="half" idx="4294967295"/>
          </p:nvPr>
        </p:nvSpPr>
        <p:spPr>
          <a:xfrm>
            <a:off x="3935413" y="660400"/>
            <a:ext cx="5208587" cy="5870575"/>
          </a:xfrm>
        </p:spPr>
        <p:txBody>
          <a:bodyPr/>
          <a:lstStyle/>
          <a:p>
            <a:r>
              <a:rPr lang="en-US" sz="2000" smtClean="0">
                <a:latin typeface="Times New Roman" pitchFamily="18" charset="0"/>
              </a:rPr>
              <a:t>Module A has been decomposed into modules B, C, and D</a:t>
            </a:r>
          </a:p>
          <a:p>
            <a:r>
              <a:rPr lang="en-US" sz="2000" smtClean="0">
                <a:latin typeface="Times New Roman" pitchFamily="18" charset="0"/>
              </a:rPr>
              <a:t> Modules B, D, E, F, and G are terminal modules</a:t>
            </a:r>
          </a:p>
          <a:p>
            <a:r>
              <a:rPr lang="en-US" sz="2000" smtClean="0">
                <a:latin typeface="Times New Roman" pitchFamily="18" charset="0"/>
              </a:rPr>
              <a:t> First integrate modules A and B using stubs C` and D` (represented by grey boxes)</a:t>
            </a:r>
          </a:p>
          <a:p>
            <a:r>
              <a:rPr lang="en-US" sz="2000" smtClean="0">
                <a:latin typeface="Times New Roman" pitchFamily="18" charset="0"/>
              </a:rPr>
              <a:t>Next stub D` has been replaced with its actual instance D</a:t>
            </a:r>
          </a:p>
          <a:p>
            <a:r>
              <a:rPr lang="en-US" sz="2000" smtClean="0">
                <a:latin typeface="Times New Roman" pitchFamily="18" charset="0"/>
              </a:rPr>
              <a:t> Two kinds of tests are performed:</a:t>
            </a:r>
          </a:p>
          <a:p>
            <a:pPr lvl="1"/>
            <a:r>
              <a:rPr lang="en-US" sz="1800" smtClean="0">
                <a:latin typeface="Times New Roman" pitchFamily="18" charset="0"/>
              </a:rPr>
              <a:t>Test the interface between A and D</a:t>
            </a:r>
          </a:p>
          <a:p>
            <a:pPr lvl="1"/>
            <a:r>
              <a:rPr lang="en-US" sz="1800" smtClean="0">
                <a:latin typeface="Times New Roman" pitchFamily="18" charset="0"/>
              </a:rPr>
              <a:t>Regression tests to look for interface defects between A and B in the presence of module D</a:t>
            </a:r>
          </a:p>
        </p:txBody>
      </p:sp>
      <p:pic>
        <p:nvPicPr>
          <p:cNvPr id="17414" name="Picture 9" descr="topdownab"/>
          <p:cNvPicPr>
            <a:picLocks noGrp="1" noChangeAspect="1" noChangeArrowheads="1"/>
          </p:cNvPicPr>
          <p:nvPr>
            <p:ph sz="quarter" idx="4294967295"/>
          </p:nvPr>
        </p:nvPicPr>
        <p:blipFill>
          <a:blip r:embed="rId4"/>
          <a:srcRect/>
          <a:stretch>
            <a:fillRect/>
          </a:stretch>
        </p:blipFill>
        <p:spPr>
          <a:xfrm>
            <a:off x="57150" y="4448175"/>
            <a:ext cx="4037013" cy="1304925"/>
          </a:xfrm>
        </p:spPr>
      </p:pic>
      <p:pic>
        <p:nvPicPr>
          <p:cNvPr id="17415" name="Picture 10" descr="topdownabd"/>
          <p:cNvPicPr>
            <a:picLocks noChangeAspect="1" noChangeArrowheads="1"/>
          </p:cNvPicPr>
          <p:nvPr/>
        </p:nvPicPr>
        <p:blipFill>
          <a:blip r:embed="rId5"/>
          <a:srcRect/>
          <a:stretch>
            <a:fillRect/>
          </a:stretch>
        </p:blipFill>
        <p:spPr bwMode="auto">
          <a:xfrm>
            <a:off x="4702175" y="4632325"/>
            <a:ext cx="4019550" cy="1304925"/>
          </a:xfrm>
          <a:prstGeom prst="rect">
            <a:avLst/>
          </a:prstGeom>
          <a:noFill/>
          <a:ln w="9525">
            <a:noFill/>
            <a:miter lim="800000"/>
            <a:headEnd/>
            <a:tailEnd/>
          </a:ln>
        </p:spPr>
      </p:pic>
      <p:sp>
        <p:nvSpPr>
          <p:cNvPr id="17416" name="Text Box 11"/>
          <p:cNvSpPr txBox="1">
            <a:spLocks noChangeArrowheads="1"/>
          </p:cNvSpPr>
          <p:nvPr/>
        </p:nvSpPr>
        <p:spPr bwMode="auto">
          <a:xfrm>
            <a:off x="26988" y="3184525"/>
            <a:ext cx="4090987" cy="701675"/>
          </a:xfrm>
          <a:prstGeom prst="rect">
            <a:avLst/>
          </a:prstGeom>
          <a:noFill/>
          <a:ln w="12700">
            <a:noFill/>
            <a:miter lim="800000"/>
            <a:headEnd type="none" w="sm" len="sm"/>
            <a:tailEnd type="none" w="sm" len="sm"/>
          </a:ln>
        </p:spPr>
        <p:txBody>
          <a:bodyPr>
            <a:spAutoFit/>
          </a:bodyPr>
          <a:lstStyle/>
          <a:p>
            <a:pPr>
              <a:spcBef>
                <a:spcPct val="50000"/>
              </a:spcBef>
            </a:pPr>
            <a:r>
              <a:rPr lang="en-US" b="0">
                <a:solidFill>
                  <a:srgbClr val="000000"/>
                </a:solidFill>
              </a:rPr>
              <a:t>Figure 7.1: A module hierarchy with three levels and seven modules</a:t>
            </a:r>
            <a:endParaRPr lang="en-US" sz="1200" b="0">
              <a:solidFill>
                <a:srgbClr val="000000"/>
              </a:solidFill>
            </a:endParaRPr>
          </a:p>
        </p:txBody>
      </p:sp>
      <p:sp>
        <p:nvSpPr>
          <p:cNvPr id="17417" name="Text Box 12"/>
          <p:cNvSpPr txBox="1">
            <a:spLocks noChangeArrowheads="1"/>
          </p:cNvSpPr>
          <p:nvPr/>
        </p:nvSpPr>
        <p:spPr bwMode="auto">
          <a:xfrm>
            <a:off x="68263" y="5734050"/>
            <a:ext cx="4090987" cy="701675"/>
          </a:xfrm>
          <a:prstGeom prst="rect">
            <a:avLst/>
          </a:prstGeom>
          <a:noFill/>
          <a:ln w="12700">
            <a:noFill/>
            <a:miter lim="800000"/>
            <a:headEnd type="none" w="sm" len="sm"/>
            <a:tailEnd type="none" w="sm" len="sm"/>
          </a:ln>
        </p:spPr>
        <p:txBody>
          <a:bodyPr>
            <a:spAutoFit/>
          </a:bodyPr>
          <a:lstStyle/>
          <a:p>
            <a:pPr>
              <a:spcBef>
                <a:spcPct val="50000"/>
              </a:spcBef>
            </a:pPr>
            <a:r>
              <a:rPr lang="en-US" b="0">
                <a:solidFill>
                  <a:srgbClr val="000000"/>
                </a:solidFill>
              </a:rPr>
              <a:t>Figure 7.2: Top-down integration of modules A and B</a:t>
            </a:r>
            <a:endParaRPr lang="en-US" sz="1200" b="0">
              <a:solidFill>
                <a:srgbClr val="000000"/>
              </a:solidFill>
            </a:endParaRPr>
          </a:p>
        </p:txBody>
      </p:sp>
      <p:sp>
        <p:nvSpPr>
          <p:cNvPr id="17418" name="Text Box 13"/>
          <p:cNvSpPr txBox="1">
            <a:spLocks noChangeArrowheads="1"/>
          </p:cNvSpPr>
          <p:nvPr/>
        </p:nvSpPr>
        <p:spPr bwMode="auto">
          <a:xfrm>
            <a:off x="4760913" y="5870575"/>
            <a:ext cx="4090987" cy="701675"/>
          </a:xfrm>
          <a:prstGeom prst="rect">
            <a:avLst/>
          </a:prstGeom>
          <a:noFill/>
          <a:ln w="12700">
            <a:noFill/>
            <a:miter lim="800000"/>
            <a:headEnd type="none" w="sm" len="sm"/>
            <a:tailEnd type="none" w="sm" len="sm"/>
          </a:ln>
        </p:spPr>
        <p:txBody>
          <a:bodyPr>
            <a:spAutoFit/>
          </a:bodyPr>
          <a:lstStyle/>
          <a:p>
            <a:pPr>
              <a:spcBef>
                <a:spcPct val="50000"/>
              </a:spcBef>
            </a:pPr>
            <a:r>
              <a:rPr lang="en-US" b="0">
                <a:solidFill>
                  <a:srgbClr val="000000"/>
                </a:solidFill>
              </a:rPr>
              <a:t>Figure 7.3: Top-down integration of modules A, B and D</a:t>
            </a:r>
            <a:endParaRPr lang="en-US" sz="1200" b="0">
              <a:solidFill>
                <a:srgbClr val="000000"/>
              </a:solidFill>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9"/>
          <p:cNvSpPr>
            <a:spLocks noGrp="1" noChangeArrowheads="1"/>
          </p:cNvSpPr>
          <p:nvPr>
            <p:ph type="sldNum" sz="quarter" idx="10"/>
          </p:nvPr>
        </p:nvSpPr>
        <p:spPr>
          <a:noFill/>
        </p:spPr>
        <p:txBody>
          <a:bodyPr/>
          <a:lstStyle/>
          <a:p>
            <a:fld id="{247F9212-AA9B-49CD-9C00-80813AB90F06}" type="slidenum">
              <a:rPr lang="en-US"/>
              <a:pPr/>
              <a:t>15</a:t>
            </a:fld>
            <a:endParaRPr lang="en-US"/>
          </a:p>
        </p:txBody>
      </p:sp>
      <p:sp>
        <p:nvSpPr>
          <p:cNvPr id="18435" name="Rectangle 18"/>
          <p:cNvSpPr>
            <a:spLocks noGrp="1" noChangeArrowheads="1"/>
          </p:cNvSpPr>
          <p:nvPr>
            <p:ph type="title" idx="4294967295"/>
          </p:nvPr>
        </p:nvSpPr>
        <p:spPr/>
        <p:txBody>
          <a:bodyPr/>
          <a:lstStyle/>
          <a:p>
            <a:r>
              <a:rPr lang="en-US" smtClean="0">
                <a:latin typeface="Times New Roman" pitchFamily="18" charset="0"/>
              </a:rPr>
              <a:t>Top-down</a:t>
            </a:r>
          </a:p>
        </p:txBody>
      </p:sp>
      <p:sp>
        <p:nvSpPr>
          <p:cNvPr id="18436" name="Rectangle 26"/>
          <p:cNvSpPr>
            <a:spLocks noGrp="1" noChangeArrowheads="1"/>
          </p:cNvSpPr>
          <p:nvPr>
            <p:ph type="body" sz="half" idx="4294967295"/>
          </p:nvPr>
        </p:nvSpPr>
        <p:spPr>
          <a:xfrm>
            <a:off x="177800" y="660400"/>
            <a:ext cx="4406900" cy="5870575"/>
          </a:xfrm>
        </p:spPr>
        <p:txBody>
          <a:bodyPr/>
          <a:lstStyle/>
          <a:p>
            <a:r>
              <a:rPr lang="en-US" sz="2000" smtClean="0">
                <a:latin typeface="Times New Roman" pitchFamily="18" charset="0"/>
              </a:rPr>
              <a:t>Stub C` has been replaced with the actual module C, and new stubs E`, F`, and G`</a:t>
            </a:r>
          </a:p>
          <a:p>
            <a:r>
              <a:rPr lang="en-US" sz="2000" smtClean="0">
                <a:latin typeface="Times New Roman" pitchFamily="18" charset="0"/>
              </a:rPr>
              <a:t>Perform tests as follows: </a:t>
            </a:r>
          </a:p>
          <a:p>
            <a:pPr lvl="1"/>
            <a:r>
              <a:rPr lang="en-US" sz="1800" smtClean="0">
                <a:latin typeface="Times New Roman" pitchFamily="18" charset="0"/>
              </a:rPr>
              <a:t>first, test the interface between A and C; </a:t>
            </a:r>
          </a:p>
          <a:p>
            <a:pPr lvl="1"/>
            <a:r>
              <a:rPr lang="en-US" sz="1800" smtClean="0">
                <a:latin typeface="Times New Roman" pitchFamily="18" charset="0"/>
              </a:rPr>
              <a:t>second, test the combined modules A, B, and D in the presence of C</a:t>
            </a:r>
          </a:p>
          <a:p>
            <a:r>
              <a:rPr lang="en-US" sz="2000" smtClean="0">
                <a:latin typeface="Times New Roman" pitchFamily="18" charset="0"/>
              </a:rPr>
              <a:t>The rest of the process depicted in the right hand side figures.</a:t>
            </a:r>
          </a:p>
          <a:p>
            <a:endParaRPr lang="en-US" sz="2000" smtClean="0">
              <a:latin typeface="Times New Roman" pitchFamily="18" charset="0"/>
            </a:endParaRPr>
          </a:p>
        </p:txBody>
      </p:sp>
      <p:pic>
        <p:nvPicPr>
          <p:cNvPr id="18437" name="Picture 23" descr="topdownabcde"/>
          <p:cNvPicPr>
            <a:picLocks noGrp="1" noChangeAspect="1" noChangeArrowheads="1"/>
          </p:cNvPicPr>
          <p:nvPr>
            <p:ph sz="quarter" idx="4294967295"/>
          </p:nvPr>
        </p:nvPicPr>
        <p:blipFill>
          <a:blip r:embed="rId3"/>
          <a:srcRect/>
          <a:stretch>
            <a:fillRect/>
          </a:stretch>
        </p:blipFill>
        <p:spPr>
          <a:xfrm>
            <a:off x="4930775" y="501650"/>
            <a:ext cx="4019550" cy="2162175"/>
          </a:xfrm>
        </p:spPr>
      </p:pic>
      <p:pic>
        <p:nvPicPr>
          <p:cNvPr id="18438" name="Picture 16" descr="topdownabcd"/>
          <p:cNvPicPr>
            <a:picLocks noGrp="1" noChangeAspect="1" noChangeArrowheads="1"/>
          </p:cNvPicPr>
          <p:nvPr>
            <p:ph sz="quarter" idx="4294967295"/>
          </p:nvPr>
        </p:nvPicPr>
        <p:blipFill>
          <a:blip r:embed="rId4"/>
          <a:srcRect/>
          <a:stretch>
            <a:fillRect/>
          </a:stretch>
        </p:blipFill>
        <p:spPr>
          <a:xfrm>
            <a:off x="341313" y="3746500"/>
            <a:ext cx="4019550" cy="2162175"/>
          </a:xfrm>
        </p:spPr>
      </p:pic>
      <p:pic>
        <p:nvPicPr>
          <p:cNvPr id="18439" name="Picture 24" descr="topdownabcdef"/>
          <p:cNvPicPr>
            <a:picLocks noGrp="1" noChangeAspect="1" noChangeArrowheads="1"/>
          </p:cNvPicPr>
          <p:nvPr>
            <p:ph sz="quarter" idx="4294967295"/>
          </p:nvPr>
        </p:nvPicPr>
        <p:blipFill>
          <a:blip r:embed="rId5"/>
          <a:srcRect/>
          <a:stretch>
            <a:fillRect/>
          </a:stretch>
        </p:blipFill>
        <p:spPr>
          <a:xfrm>
            <a:off x="4857750" y="3489325"/>
            <a:ext cx="4019550" cy="2162175"/>
          </a:xfrm>
        </p:spPr>
      </p:pic>
      <p:sp>
        <p:nvSpPr>
          <p:cNvPr id="18440" name="Text Box 28"/>
          <p:cNvSpPr txBox="1">
            <a:spLocks noChangeArrowheads="1"/>
          </p:cNvSpPr>
          <p:nvPr/>
        </p:nvSpPr>
        <p:spPr bwMode="auto">
          <a:xfrm>
            <a:off x="512763" y="5892800"/>
            <a:ext cx="4090987" cy="701675"/>
          </a:xfrm>
          <a:prstGeom prst="rect">
            <a:avLst/>
          </a:prstGeom>
          <a:noFill/>
          <a:ln w="12700">
            <a:noFill/>
            <a:miter lim="800000"/>
            <a:headEnd type="none" w="sm" len="sm"/>
            <a:tailEnd type="none" w="sm" len="sm"/>
          </a:ln>
        </p:spPr>
        <p:txBody>
          <a:bodyPr>
            <a:spAutoFit/>
          </a:bodyPr>
          <a:lstStyle/>
          <a:p>
            <a:pPr>
              <a:spcBef>
                <a:spcPct val="50000"/>
              </a:spcBef>
            </a:pPr>
            <a:r>
              <a:rPr lang="en-US" b="0">
                <a:solidFill>
                  <a:srgbClr val="000000"/>
                </a:solidFill>
              </a:rPr>
              <a:t>Figure 7.4: Top-down integration of modules A, B, D and C</a:t>
            </a:r>
            <a:endParaRPr lang="en-US" sz="1200" b="0">
              <a:solidFill>
                <a:srgbClr val="000000"/>
              </a:solidFill>
            </a:endParaRPr>
          </a:p>
        </p:txBody>
      </p:sp>
      <p:sp>
        <p:nvSpPr>
          <p:cNvPr id="18441" name="Text Box 29"/>
          <p:cNvSpPr txBox="1">
            <a:spLocks noChangeArrowheads="1"/>
          </p:cNvSpPr>
          <p:nvPr/>
        </p:nvSpPr>
        <p:spPr bwMode="auto">
          <a:xfrm>
            <a:off x="5030788" y="2663825"/>
            <a:ext cx="4090987" cy="701675"/>
          </a:xfrm>
          <a:prstGeom prst="rect">
            <a:avLst/>
          </a:prstGeom>
          <a:noFill/>
          <a:ln w="12700">
            <a:noFill/>
            <a:miter lim="800000"/>
            <a:headEnd type="none" w="sm" len="sm"/>
            <a:tailEnd type="none" w="sm" len="sm"/>
          </a:ln>
        </p:spPr>
        <p:txBody>
          <a:bodyPr>
            <a:spAutoFit/>
          </a:bodyPr>
          <a:lstStyle/>
          <a:p>
            <a:pPr>
              <a:spcBef>
                <a:spcPct val="50000"/>
              </a:spcBef>
            </a:pPr>
            <a:r>
              <a:rPr lang="en-US" b="0">
                <a:solidFill>
                  <a:srgbClr val="000000"/>
                </a:solidFill>
              </a:rPr>
              <a:t>Figure 7.5: Top-down integration of modules A, B, C, D and E</a:t>
            </a:r>
            <a:endParaRPr lang="en-US" sz="1200" b="0">
              <a:solidFill>
                <a:srgbClr val="000000"/>
              </a:solidFill>
            </a:endParaRPr>
          </a:p>
        </p:txBody>
      </p:sp>
      <p:sp>
        <p:nvSpPr>
          <p:cNvPr id="18442" name="Text Box 30"/>
          <p:cNvSpPr txBox="1">
            <a:spLocks noChangeArrowheads="1"/>
          </p:cNvSpPr>
          <p:nvPr/>
        </p:nvSpPr>
        <p:spPr bwMode="auto">
          <a:xfrm>
            <a:off x="5167313" y="5657850"/>
            <a:ext cx="4090987" cy="701675"/>
          </a:xfrm>
          <a:prstGeom prst="rect">
            <a:avLst/>
          </a:prstGeom>
          <a:noFill/>
          <a:ln w="12700">
            <a:noFill/>
            <a:miter lim="800000"/>
            <a:headEnd type="none" w="sm" len="sm"/>
            <a:tailEnd type="none" w="sm" len="sm"/>
          </a:ln>
        </p:spPr>
        <p:txBody>
          <a:bodyPr>
            <a:spAutoFit/>
          </a:bodyPr>
          <a:lstStyle/>
          <a:p>
            <a:pPr>
              <a:spcBef>
                <a:spcPct val="50000"/>
              </a:spcBef>
            </a:pPr>
            <a:r>
              <a:rPr lang="en-US" b="0">
                <a:solidFill>
                  <a:srgbClr val="000000"/>
                </a:solidFill>
              </a:rPr>
              <a:t>Figure 7.6: Top-down integration of modules A, B, C, D, E and F</a:t>
            </a:r>
            <a:endParaRPr lang="en-US" sz="1200" b="0">
              <a:solidFill>
                <a:srgbClr val="000000"/>
              </a:solidFill>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9"/>
          <p:cNvSpPr>
            <a:spLocks noGrp="1" noChangeArrowheads="1"/>
          </p:cNvSpPr>
          <p:nvPr>
            <p:ph type="sldNum" sz="quarter" idx="10"/>
          </p:nvPr>
        </p:nvSpPr>
        <p:spPr>
          <a:noFill/>
        </p:spPr>
        <p:txBody>
          <a:bodyPr/>
          <a:lstStyle/>
          <a:p>
            <a:fld id="{F5E8BC78-BE0E-4E74-8CAD-EF0926873C36}" type="slidenum">
              <a:rPr lang="en-US"/>
              <a:pPr/>
              <a:t>16</a:t>
            </a:fld>
            <a:endParaRPr lang="en-US"/>
          </a:p>
        </p:txBody>
      </p:sp>
      <p:sp>
        <p:nvSpPr>
          <p:cNvPr id="19459" name="Rectangle 2"/>
          <p:cNvSpPr>
            <a:spLocks noGrp="1" noChangeArrowheads="1"/>
          </p:cNvSpPr>
          <p:nvPr>
            <p:ph type="title" idx="4294967295"/>
          </p:nvPr>
        </p:nvSpPr>
        <p:spPr/>
        <p:txBody>
          <a:bodyPr/>
          <a:lstStyle/>
          <a:p>
            <a:r>
              <a:rPr lang="en-US" smtClean="0">
                <a:latin typeface="Times New Roman" pitchFamily="18" charset="0"/>
              </a:rPr>
              <a:t>Top-down</a:t>
            </a:r>
          </a:p>
        </p:txBody>
      </p:sp>
      <p:sp>
        <p:nvSpPr>
          <p:cNvPr id="19460" name="Rectangle 3"/>
          <p:cNvSpPr>
            <a:spLocks noGrp="1" noChangeArrowheads="1"/>
          </p:cNvSpPr>
          <p:nvPr>
            <p:ph type="body" idx="4294967295"/>
          </p:nvPr>
        </p:nvSpPr>
        <p:spPr/>
        <p:txBody>
          <a:bodyPr/>
          <a:lstStyle/>
          <a:p>
            <a:pPr>
              <a:buFontTx/>
              <a:buNone/>
            </a:pPr>
            <a:r>
              <a:rPr lang="en-US" b="1" smtClean="0">
                <a:latin typeface="Times New Roman" pitchFamily="18" charset="0"/>
              </a:rPr>
              <a:t>Advantages</a:t>
            </a:r>
          </a:p>
          <a:p>
            <a:r>
              <a:rPr lang="en-US" smtClean="0">
                <a:latin typeface="Times New Roman" pitchFamily="18" charset="0"/>
              </a:rPr>
              <a:t>The SIT engineers continually observe system-level functions as the integration process continue</a:t>
            </a:r>
          </a:p>
          <a:p>
            <a:r>
              <a:rPr lang="en-US" smtClean="0">
                <a:latin typeface="Times New Roman" pitchFamily="18" charset="0"/>
              </a:rPr>
              <a:t>Isolation of interface errors becomes easier because of the incremental nature of the top-down integration</a:t>
            </a:r>
          </a:p>
          <a:p>
            <a:r>
              <a:rPr lang="en-US" smtClean="0">
                <a:latin typeface="Times New Roman" pitchFamily="18" charset="0"/>
              </a:rPr>
              <a:t>Test cases designed to test the integration of a module M are reused during the regression tests performed after integrating other modules</a:t>
            </a:r>
          </a:p>
          <a:p>
            <a:endParaRPr lang="en-US" smtClean="0">
              <a:latin typeface="Times New Roman" pitchFamily="18" charset="0"/>
            </a:endParaRPr>
          </a:p>
          <a:p>
            <a:pPr>
              <a:buFontTx/>
              <a:buNone/>
            </a:pPr>
            <a:r>
              <a:rPr lang="en-US" b="1" smtClean="0">
                <a:latin typeface="Times New Roman" pitchFamily="18" charset="0"/>
              </a:rPr>
              <a:t>Disadvantages</a:t>
            </a:r>
          </a:p>
          <a:p>
            <a:r>
              <a:rPr lang="en-US" smtClean="0">
                <a:latin typeface="Times New Roman" pitchFamily="18" charset="0"/>
              </a:rPr>
              <a:t>It may not be possible to observe meaningful system functions because of an absence of lower level modules and the presence of stubs.</a:t>
            </a:r>
          </a:p>
          <a:p>
            <a:r>
              <a:rPr lang="en-US" smtClean="0">
                <a:latin typeface="Times New Roman" pitchFamily="18" charset="0"/>
              </a:rPr>
              <a:t> Test case selection and stub design become increasingly difficult when stubs lie far away from the top-level module.</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9"/>
          <p:cNvSpPr>
            <a:spLocks noGrp="1" noChangeArrowheads="1"/>
          </p:cNvSpPr>
          <p:nvPr>
            <p:ph type="sldNum" sz="quarter" idx="10"/>
          </p:nvPr>
        </p:nvSpPr>
        <p:spPr>
          <a:noFill/>
        </p:spPr>
        <p:txBody>
          <a:bodyPr/>
          <a:lstStyle/>
          <a:p>
            <a:fld id="{D8ED862E-5E96-488F-9AC5-B03AB534BD66}" type="slidenum">
              <a:rPr lang="en-US"/>
              <a:pPr/>
              <a:t>17</a:t>
            </a:fld>
            <a:endParaRPr lang="en-US"/>
          </a:p>
        </p:txBody>
      </p:sp>
      <p:sp>
        <p:nvSpPr>
          <p:cNvPr id="20483" name="Rectangle 2"/>
          <p:cNvSpPr>
            <a:spLocks noGrp="1" noChangeArrowheads="1"/>
          </p:cNvSpPr>
          <p:nvPr>
            <p:ph type="title" idx="4294967295"/>
          </p:nvPr>
        </p:nvSpPr>
        <p:spPr/>
        <p:txBody>
          <a:bodyPr/>
          <a:lstStyle/>
          <a:p>
            <a:r>
              <a:rPr lang="en-US" smtClean="0">
                <a:latin typeface="Times New Roman" pitchFamily="18" charset="0"/>
              </a:rPr>
              <a:t>Bottom-up</a:t>
            </a:r>
          </a:p>
        </p:txBody>
      </p:sp>
      <p:sp>
        <p:nvSpPr>
          <p:cNvPr id="20484" name="Rectangle 4"/>
          <p:cNvSpPr>
            <a:spLocks noGrp="1" noChangeArrowheads="1"/>
          </p:cNvSpPr>
          <p:nvPr>
            <p:ph type="body" sz="half" idx="4294967295"/>
          </p:nvPr>
        </p:nvSpPr>
        <p:spPr>
          <a:xfrm>
            <a:off x="177800" y="660400"/>
            <a:ext cx="4632325" cy="5870575"/>
          </a:xfrm>
        </p:spPr>
        <p:txBody>
          <a:bodyPr/>
          <a:lstStyle/>
          <a:p>
            <a:r>
              <a:rPr lang="en-US" sz="2000" smtClean="0">
                <a:latin typeface="Times New Roman" pitchFamily="18" charset="0"/>
              </a:rPr>
              <a:t>We design a test driver to integrate lowest-level modules E, F, and G</a:t>
            </a:r>
          </a:p>
          <a:p>
            <a:r>
              <a:rPr lang="en-US" sz="2000" smtClean="0">
                <a:latin typeface="Times New Roman" pitchFamily="18" charset="0"/>
              </a:rPr>
              <a:t>Return values generated by one module is likely to be used in another module</a:t>
            </a:r>
          </a:p>
          <a:p>
            <a:r>
              <a:rPr lang="en-US" sz="2000" smtClean="0">
                <a:latin typeface="Times New Roman" pitchFamily="18" charset="0"/>
              </a:rPr>
              <a:t>The test driver mimics module C to integrate E, F, and G in a limited way.</a:t>
            </a:r>
          </a:p>
          <a:p>
            <a:r>
              <a:rPr lang="en-US" sz="2000" smtClean="0">
                <a:latin typeface="Times New Roman" pitchFamily="18" charset="0"/>
              </a:rPr>
              <a:t>The test driver is replaced with actual module , i.e., C.</a:t>
            </a:r>
          </a:p>
          <a:p>
            <a:r>
              <a:rPr lang="en-US" sz="2000" smtClean="0">
                <a:latin typeface="Times New Roman" pitchFamily="18" charset="0"/>
              </a:rPr>
              <a:t>A new test driver is used</a:t>
            </a:r>
          </a:p>
          <a:p>
            <a:r>
              <a:rPr lang="en-US" sz="2000" smtClean="0">
                <a:latin typeface="Times New Roman" pitchFamily="18" charset="0"/>
              </a:rPr>
              <a:t> At this moment, more modules such as B and D are integrated</a:t>
            </a:r>
          </a:p>
          <a:p>
            <a:r>
              <a:rPr lang="en-US" sz="2000" smtClean="0">
                <a:latin typeface="Times New Roman" pitchFamily="18" charset="0"/>
              </a:rPr>
              <a:t> The new test driver mimics the behavior of module A</a:t>
            </a:r>
          </a:p>
          <a:p>
            <a:r>
              <a:rPr lang="en-US" sz="2000" smtClean="0">
                <a:latin typeface="Times New Roman" pitchFamily="18" charset="0"/>
              </a:rPr>
              <a:t> Finally, the test driver is replaced with module A and further test are performed</a:t>
            </a:r>
          </a:p>
          <a:p>
            <a:endParaRPr lang="en-US" sz="2000" smtClean="0">
              <a:latin typeface="Times New Roman" pitchFamily="18" charset="0"/>
            </a:endParaRPr>
          </a:p>
        </p:txBody>
      </p:sp>
      <p:pic>
        <p:nvPicPr>
          <p:cNvPr id="20485" name="Picture 7" descr="bottomupefg"/>
          <p:cNvPicPr>
            <a:picLocks noGrp="1" noChangeAspect="1" noChangeArrowheads="1"/>
          </p:cNvPicPr>
          <p:nvPr>
            <p:ph sz="quarter" idx="4294967295"/>
          </p:nvPr>
        </p:nvPicPr>
        <p:blipFill>
          <a:blip r:embed="rId3"/>
          <a:srcRect/>
          <a:stretch>
            <a:fillRect/>
          </a:stretch>
        </p:blipFill>
        <p:spPr>
          <a:xfrm>
            <a:off x="5143500" y="579438"/>
            <a:ext cx="3917950" cy="1955800"/>
          </a:xfrm>
        </p:spPr>
      </p:pic>
      <p:pic>
        <p:nvPicPr>
          <p:cNvPr id="20486" name="Picture 8" descr="bottomupbcdefg"/>
          <p:cNvPicPr>
            <a:picLocks noGrp="1" noChangeAspect="1" noChangeArrowheads="1"/>
          </p:cNvPicPr>
          <p:nvPr>
            <p:ph sz="quarter" idx="4294967295"/>
          </p:nvPr>
        </p:nvPicPr>
        <p:blipFill>
          <a:blip r:embed="rId4"/>
          <a:srcRect/>
          <a:stretch>
            <a:fillRect/>
          </a:stretch>
        </p:blipFill>
        <p:spPr>
          <a:xfrm>
            <a:off x="4781550" y="3155950"/>
            <a:ext cx="4344988" cy="2644775"/>
          </a:xfrm>
        </p:spPr>
      </p:pic>
      <p:sp>
        <p:nvSpPr>
          <p:cNvPr id="20487" name="Text Box 9"/>
          <p:cNvSpPr txBox="1">
            <a:spLocks noChangeArrowheads="1"/>
          </p:cNvSpPr>
          <p:nvPr/>
        </p:nvSpPr>
        <p:spPr bwMode="auto">
          <a:xfrm>
            <a:off x="5043488" y="2470150"/>
            <a:ext cx="4090987" cy="701675"/>
          </a:xfrm>
          <a:prstGeom prst="rect">
            <a:avLst/>
          </a:prstGeom>
          <a:noFill/>
          <a:ln w="12700">
            <a:noFill/>
            <a:miter lim="800000"/>
            <a:headEnd type="none" w="sm" len="sm"/>
            <a:tailEnd type="none" w="sm" len="sm"/>
          </a:ln>
        </p:spPr>
        <p:txBody>
          <a:bodyPr>
            <a:spAutoFit/>
          </a:bodyPr>
          <a:lstStyle/>
          <a:p>
            <a:pPr>
              <a:spcBef>
                <a:spcPct val="50000"/>
              </a:spcBef>
            </a:pPr>
            <a:r>
              <a:rPr lang="en-US" b="0">
                <a:solidFill>
                  <a:srgbClr val="000000"/>
                </a:solidFill>
              </a:rPr>
              <a:t>Figure 7.8: Bottom-up integration of module E, F, and G</a:t>
            </a:r>
            <a:endParaRPr lang="en-US" sz="1200" b="0">
              <a:solidFill>
                <a:srgbClr val="000000"/>
              </a:solidFill>
            </a:endParaRPr>
          </a:p>
        </p:txBody>
      </p:sp>
      <p:sp>
        <p:nvSpPr>
          <p:cNvPr id="20488" name="Rectangle 10"/>
          <p:cNvSpPr>
            <a:spLocks noChangeArrowheads="1"/>
          </p:cNvSpPr>
          <p:nvPr/>
        </p:nvSpPr>
        <p:spPr bwMode="auto">
          <a:xfrm>
            <a:off x="5041900" y="5786438"/>
            <a:ext cx="4102100" cy="701675"/>
          </a:xfrm>
          <a:prstGeom prst="rect">
            <a:avLst/>
          </a:prstGeom>
          <a:noFill/>
          <a:ln w="12700">
            <a:noFill/>
            <a:miter lim="800000"/>
            <a:headEnd type="none" w="sm" len="sm"/>
            <a:tailEnd type="none" w="sm" len="sm"/>
          </a:ln>
        </p:spPr>
        <p:txBody>
          <a:bodyPr>
            <a:spAutoFit/>
          </a:bodyPr>
          <a:lstStyle/>
          <a:p>
            <a:pPr>
              <a:spcBef>
                <a:spcPct val="50000"/>
              </a:spcBef>
            </a:pPr>
            <a:r>
              <a:rPr lang="en-US" b="0">
                <a:solidFill>
                  <a:srgbClr val="000000"/>
                </a:solidFill>
              </a:rPr>
              <a:t>Figure 7.9: Bottom-up integration of module B, C, and D with F, F, and G</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9"/>
          <p:cNvSpPr>
            <a:spLocks noGrp="1" noChangeArrowheads="1"/>
          </p:cNvSpPr>
          <p:nvPr>
            <p:ph type="sldNum" sz="quarter" idx="10"/>
          </p:nvPr>
        </p:nvSpPr>
        <p:spPr>
          <a:noFill/>
        </p:spPr>
        <p:txBody>
          <a:bodyPr/>
          <a:lstStyle/>
          <a:p>
            <a:fld id="{D098218E-C5EA-409A-B067-5D7CEDB61009}" type="slidenum">
              <a:rPr lang="en-US"/>
              <a:pPr/>
              <a:t>18</a:t>
            </a:fld>
            <a:endParaRPr lang="en-US"/>
          </a:p>
        </p:txBody>
      </p:sp>
      <p:sp>
        <p:nvSpPr>
          <p:cNvPr id="21507" name="Rectangle 2"/>
          <p:cNvSpPr>
            <a:spLocks noGrp="1" noChangeArrowheads="1"/>
          </p:cNvSpPr>
          <p:nvPr>
            <p:ph type="title" idx="4294967295"/>
          </p:nvPr>
        </p:nvSpPr>
        <p:spPr/>
        <p:txBody>
          <a:bodyPr/>
          <a:lstStyle/>
          <a:p>
            <a:r>
              <a:rPr lang="en-US" smtClean="0">
                <a:latin typeface="Times New Roman" pitchFamily="18" charset="0"/>
              </a:rPr>
              <a:t>Bottom-up</a:t>
            </a:r>
          </a:p>
        </p:txBody>
      </p:sp>
      <p:sp>
        <p:nvSpPr>
          <p:cNvPr id="21508" name="Rectangle 3"/>
          <p:cNvSpPr>
            <a:spLocks noGrp="1" noChangeArrowheads="1"/>
          </p:cNvSpPr>
          <p:nvPr>
            <p:ph type="body" idx="4294967295"/>
          </p:nvPr>
        </p:nvSpPr>
        <p:spPr>
          <a:xfrm>
            <a:off x="177800" y="660400"/>
            <a:ext cx="8966200" cy="5581650"/>
          </a:xfrm>
        </p:spPr>
        <p:txBody>
          <a:bodyPr/>
          <a:lstStyle/>
          <a:p>
            <a:pPr>
              <a:buFontTx/>
              <a:buNone/>
            </a:pPr>
            <a:r>
              <a:rPr lang="en-US" b="1" smtClean="0">
                <a:latin typeface="Times New Roman" pitchFamily="18" charset="0"/>
              </a:rPr>
              <a:t>Advantages</a:t>
            </a:r>
          </a:p>
          <a:p>
            <a:r>
              <a:rPr lang="en-US" smtClean="0">
                <a:latin typeface="Times New Roman" pitchFamily="18" charset="0"/>
              </a:rPr>
              <a:t>One designs the behavior of a test driver by simplifying the behavior of the actual module</a:t>
            </a:r>
          </a:p>
          <a:p>
            <a:r>
              <a:rPr lang="en-US" smtClean="0">
                <a:latin typeface="Times New Roman" pitchFamily="18" charset="0"/>
              </a:rPr>
              <a:t>If the low-level modules and their combined functions are often invoked by other modules, then it is more useful to test them first so that meaningful effective integration of other modules can be done</a:t>
            </a:r>
          </a:p>
          <a:p>
            <a:endParaRPr lang="en-US" b="1" smtClean="0">
              <a:latin typeface="Times New Roman" pitchFamily="18" charset="0"/>
            </a:endParaRPr>
          </a:p>
          <a:p>
            <a:pPr>
              <a:buFontTx/>
              <a:buNone/>
            </a:pPr>
            <a:r>
              <a:rPr lang="en-US" b="1" smtClean="0">
                <a:latin typeface="Times New Roman" pitchFamily="18" charset="0"/>
              </a:rPr>
              <a:t>Disadvantages</a:t>
            </a:r>
          </a:p>
          <a:p>
            <a:r>
              <a:rPr lang="en-US" smtClean="0">
                <a:latin typeface="Times New Roman" pitchFamily="18" charset="0"/>
              </a:rPr>
              <a:t>Discovery of major faults are detected towards the end of the integration process, because major design decision are embodied in the top-level modules</a:t>
            </a:r>
          </a:p>
          <a:p>
            <a:r>
              <a:rPr lang="en-US" smtClean="0">
                <a:latin typeface="Times New Roman" pitchFamily="18" charset="0"/>
              </a:rPr>
              <a:t>Test engineers can not observe system-level functions from a partly integrated system. In fact, they can not observe system-level functions until the top-level test driver is in place</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9"/>
          <p:cNvSpPr>
            <a:spLocks noGrp="1" noChangeArrowheads="1"/>
          </p:cNvSpPr>
          <p:nvPr>
            <p:ph type="sldNum" sz="quarter" idx="10"/>
          </p:nvPr>
        </p:nvSpPr>
        <p:spPr>
          <a:noFill/>
        </p:spPr>
        <p:txBody>
          <a:bodyPr/>
          <a:lstStyle/>
          <a:p>
            <a:fld id="{FC9491C5-8E6B-4940-8360-042B1DA05253}" type="slidenum">
              <a:rPr lang="en-US"/>
              <a:pPr/>
              <a:t>19</a:t>
            </a:fld>
            <a:endParaRPr lang="en-US"/>
          </a:p>
        </p:txBody>
      </p:sp>
      <p:sp>
        <p:nvSpPr>
          <p:cNvPr id="22531" name="Rectangle 2"/>
          <p:cNvSpPr>
            <a:spLocks noGrp="1" noChangeArrowheads="1"/>
          </p:cNvSpPr>
          <p:nvPr>
            <p:ph type="title" idx="4294967295"/>
          </p:nvPr>
        </p:nvSpPr>
        <p:spPr/>
        <p:txBody>
          <a:bodyPr/>
          <a:lstStyle/>
          <a:p>
            <a:r>
              <a:rPr lang="en-US" smtClean="0">
                <a:latin typeface="Times New Roman" pitchFamily="18" charset="0"/>
              </a:rPr>
              <a:t>Big-bang and Sandwich</a:t>
            </a:r>
          </a:p>
        </p:txBody>
      </p:sp>
      <p:sp>
        <p:nvSpPr>
          <p:cNvPr id="22532" name="Rectangle 3"/>
          <p:cNvSpPr>
            <a:spLocks noGrp="1" noChangeArrowheads="1"/>
          </p:cNvSpPr>
          <p:nvPr>
            <p:ph type="body" idx="4294967295"/>
          </p:nvPr>
        </p:nvSpPr>
        <p:spPr/>
        <p:txBody>
          <a:bodyPr/>
          <a:lstStyle/>
          <a:p>
            <a:pPr>
              <a:buFontTx/>
              <a:buNone/>
            </a:pPr>
            <a:r>
              <a:rPr lang="en-US" b="1" smtClean="0">
                <a:latin typeface="Times New Roman" pitchFamily="18" charset="0"/>
              </a:rPr>
              <a:t>Big-bang Approach</a:t>
            </a:r>
          </a:p>
          <a:p>
            <a:r>
              <a:rPr lang="en-US" smtClean="0">
                <a:latin typeface="Times New Roman" pitchFamily="18" charset="0"/>
              </a:rPr>
              <a:t>First all the modules are individually tested</a:t>
            </a:r>
          </a:p>
          <a:p>
            <a:r>
              <a:rPr lang="en-US" smtClean="0">
                <a:latin typeface="Times New Roman" pitchFamily="18" charset="0"/>
              </a:rPr>
              <a:t>Next all those modules are put together to construct the entire system which is tested as a whole</a:t>
            </a:r>
            <a:endParaRPr lang="en-US" b="1" smtClean="0">
              <a:latin typeface="Times New Roman" pitchFamily="18" charset="0"/>
            </a:endParaRPr>
          </a:p>
          <a:p>
            <a:pPr>
              <a:buFontTx/>
              <a:buNone/>
            </a:pPr>
            <a:r>
              <a:rPr lang="en-US" b="1" smtClean="0">
                <a:latin typeface="Times New Roman" pitchFamily="18" charset="0"/>
              </a:rPr>
              <a:t>Sandwich Approach</a:t>
            </a:r>
          </a:p>
          <a:p>
            <a:r>
              <a:rPr lang="en-US" smtClean="0">
                <a:latin typeface="Times New Roman" pitchFamily="18" charset="0"/>
              </a:rPr>
              <a:t>In this approach a system is integrated using a mix of top-down, bottom-up, and big-bang approaches</a:t>
            </a:r>
          </a:p>
          <a:p>
            <a:r>
              <a:rPr lang="en-US" smtClean="0">
                <a:latin typeface="Times New Roman" pitchFamily="18" charset="0"/>
              </a:rPr>
              <a:t>A hierarchical system is viewed as consisting of three layers</a:t>
            </a:r>
          </a:p>
          <a:p>
            <a:r>
              <a:rPr lang="en-US" smtClean="0">
                <a:latin typeface="Times New Roman" pitchFamily="18" charset="0"/>
              </a:rPr>
              <a:t>The bottom-up approach is applied to integrate the modules in the bottom-layer</a:t>
            </a:r>
          </a:p>
          <a:p>
            <a:r>
              <a:rPr lang="en-US" smtClean="0">
                <a:latin typeface="Times New Roman" pitchFamily="18" charset="0"/>
              </a:rPr>
              <a:t>The top layer modules are integrated by using top-down approach</a:t>
            </a:r>
          </a:p>
          <a:p>
            <a:r>
              <a:rPr lang="en-US" smtClean="0">
                <a:latin typeface="Times New Roman" pitchFamily="18" charset="0"/>
              </a:rPr>
              <a:t>The middle layer is integrated by using the big-bang approach after the top and the bottom layers have been integrated</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9"/>
          <p:cNvSpPr>
            <a:spLocks noGrp="1" noChangeArrowheads="1"/>
          </p:cNvSpPr>
          <p:nvPr>
            <p:ph type="sldNum" sz="quarter" idx="10"/>
          </p:nvPr>
        </p:nvSpPr>
        <p:spPr>
          <a:noFill/>
        </p:spPr>
        <p:txBody>
          <a:bodyPr/>
          <a:lstStyle/>
          <a:p>
            <a:fld id="{C18389A7-44F6-4A63-9B64-45255546F26E}" type="slidenum">
              <a:rPr lang="en-US"/>
              <a:pPr/>
              <a:t>2</a:t>
            </a:fld>
            <a:endParaRPr lang="en-US"/>
          </a:p>
        </p:txBody>
      </p:sp>
      <p:sp>
        <p:nvSpPr>
          <p:cNvPr id="5123" name="Rectangle 2"/>
          <p:cNvSpPr>
            <a:spLocks noGrp="1" noChangeArrowheads="1"/>
          </p:cNvSpPr>
          <p:nvPr>
            <p:ph type="title" idx="4294967295"/>
          </p:nvPr>
        </p:nvSpPr>
        <p:spPr/>
        <p:txBody>
          <a:bodyPr/>
          <a:lstStyle/>
          <a:p>
            <a:r>
              <a:rPr lang="en-US" smtClean="0">
                <a:latin typeface="Times New Roman" pitchFamily="18" charset="0"/>
              </a:rPr>
              <a:t>Outline of the Chapter</a:t>
            </a:r>
          </a:p>
        </p:txBody>
      </p:sp>
      <p:sp>
        <p:nvSpPr>
          <p:cNvPr id="5124" name="Rectangle 3"/>
          <p:cNvSpPr>
            <a:spLocks noGrp="1" noChangeArrowheads="1"/>
          </p:cNvSpPr>
          <p:nvPr>
            <p:ph type="body" idx="4294967295"/>
          </p:nvPr>
        </p:nvSpPr>
        <p:spPr/>
        <p:txBody>
          <a:bodyPr/>
          <a:lstStyle/>
          <a:p>
            <a:r>
              <a:rPr lang="en-US" smtClean="0">
                <a:latin typeface="Times New Roman" pitchFamily="18" charset="0"/>
              </a:rPr>
              <a:t>The Concept of Integration Testing</a:t>
            </a:r>
          </a:p>
          <a:p>
            <a:r>
              <a:rPr lang="en-US" smtClean="0">
                <a:latin typeface="Times New Roman" pitchFamily="18" charset="0"/>
              </a:rPr>
              <a:t>Different Types of Interfaces</a:t>
            </a:r>
          </a:p>
          <a:p>
            <a:r>
              <a:rPr lang="en-US" smtClean="0">
                <a:latin typeface="Times New Roman" pitchFamily="18" charset="0"/>
              </a:rPr>
              <a:t>Different Types of Interface Errors </a:t>
            </a:r>
          </a:p>
          <a:p>
            <a:r>
              <a:rPr lang="en-US" smtClean="0">
                <a:latin typeface="Times New Roman" pitchFamily="18" charset="0"/>
              </a:rPr>
              <a:t>Granularity of System Integration Testing</a:t>
            </a:r>
          </a:p>
          <a:p>
            <a:r>
              <a:rPr lang="en-US" smtClean="0">
                <a:latin typeface="Times New Roman" pitchFamily="18" charset="0"/>
              </a:rPr>
              <a:t>System Integration Techniques: Incremental, Top-down, Bottom-up, and Sandwich and Big-bang</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9"/>
          <p:cNvSpPr>
            <a:spLocks noGrp="1" noChangeArrowheads="1"/>
          </p:cNvSpPr>
          <p:nvPr>
            <p:ph type="sldNum" sz="quarter" idx="10"/>
          </p:nvPr>
        </p:nvSpPr>
        <p:spPr>
          <a:noFill/>
        </p:spPr>
        <p:txBody>
          <a:bodyPr/>
          <a:lstStyle/>
          <a:p>
            <a:fld id="{86262E20-B1BC-46D5-B297-496461D5F279}" type="slidenum">
              <a:rPr lang="en-US"/>
              <a:pPr/>
              <a:t>3</a:t>
            </a:fld>
            <a:endParaRPr lang="en-US"/>
          </a:p>
        </p:txBody>
      </p:sp>
      <p:sp>
        <p:nvSpPr>
          <p:cNvPr id="6147" name="Rectangle 2"/>
          <p:cNvSpPr>
            <a:spLocks noGrp="1" noChangeArrowheads="1"/>
          </p:cNvSpPr>
          <p:nvPr>
            <p:ph type="title" idx="4294967295"/>
          </p:nvPr>
        </p:nvSpPr>
        <p:spPr/>
        <p:txBody>
          <a:bodyPr/>
          <a:lstStyle/>
          <a:p>
            <a:r>
              <a:rPr lang="en-US" smtClean="0">
                <a:latin typeface="Times New Roman" pitchFamily="18" charset="0"/>
              </a:rPr>
              <a:t>The Concept of Integration Testing</a:t>
            </a:r>
          </a:p>
        </p:txBody>
      </p:sp>
      <p:sp>
        <p:nvSpPr>
          <p:cNvPr id="6148" name="Rectangle 3"/>
          <p:cNvSpPr>
            <a:spLocks noGrp="1" noChangeArrowheads="1"/>
          </p:cNvSpPr>
          <p:nvPr>
            <p:ph type="body" idx="4294967295"/>
          </p:nvPr>
        </p:nvSpPr>
        <p:spPr>
          <a:xfrm>
            <a:off x="131763" y="660400"/>
            <a:ext cx="8885237" cy="5772150"/>
          </a:xfrm>
        </p:spPr>
        <p:txBody>
          <a:bodyPr/>
          <a:lstStyle/>
          <a:p>
            <a:r>
              <a:rPr lang="en-US" smtClean="0">
                <a:latin typeface="Times New Roman" pitchFamily="18" charset="0"/>
              </a:rPr>
              <a:t>A software module is a self-contained element of a system</a:t>
            </a:r>
          </a:p>
          <a:p>
            <a:r>
              <a:rPr lang="en-US" smtClean="0">
                <a:latin typeface="Times New Roman" pitchFamily="18" charset="0"/>
              </a:rPr>
              <a:t>Modules are individually tested commonly known as </a:t>
            </a:r>
            <a:r>
              <a:rPr lang="en-US" i="1" smtClean="0">
                <a:latin typeface="Times New Roman" pitchFamily="18" charset="0"/>
              </a:rPr>
              <a:t>unit testing</a:t>
            </a:r>
            <a:endParaRPr lang="en-US" smtClean="0">
              <a:latin typeface="Times New Roman" pitchFamily="18" charset="0"/>
            </a:endParaRPr>
          </a:p>
          <a:p>
            <a:r>
              <a:rPr lang="en-US" smtClean="0">
                <a:latin typeface="Times New Roman" pitchFamily="18" charset="0"/>
              </a:rPr>
              <a:t>Next major task is to put the modules, i.e., pieces together to construct the complete system</a:t>
            </a:r>
          </a:p>
          <a:p>
            <a:r>
              <a:rPr lang="en-US" smtClean="0">
                <a:latin typeface="Times New Roman" pitchFamily="18" charset="0"/>
              </a:rPr>
              <a:t>Construction of a working system from the pieces is not a straightforward task because of numerous </a:t>
            </a:r>
            <a:r>
              <a:rPr lang="en-US" i="1" smtClean="0">
                <a:latin typeface="Times New Roman" pitchFamily="18" charset="0"/>
              </a:rPr>
              <a:t>interface errors</a:t>
            </a:r>
            <a:endParaRPr lang="en-US" smtClean="0">
              <a:latin typeface="Times New Roman" pitchFamily="18" charset="0"/>
            </a:endParaRPr>
          </a:p>
          <a:p>
            <a:r>
              <a:rPr lang="en-US" smtClean="0">
                <a:latin typeface="Times New Roman" pitchFamily="18" charset="0"/>
              </a:rPr>
              <a:t>The objective of </a:t>
            </a:r>
            <a:r>
              <a:rPr lang="en-US" i="1" smtClean="0">
                <a:latin typeface="Times New Roman" pitchFamily="18" charset="0"/>
              </a:rPr>
              <a:t>system</a:t>
            </a:r>
            <a:r>
              <a:rPr lang="en-US" smtClean="0">
                <a:latin typeface="Times New Roman" pitchFamily="18" charset="0"/>
              </a:rPr>
              <a:t> </a:t>
            </a:r>
            <a:r>
              <a:rPr lang="en-US" i="1" smtClean="0">
                <a:latin typeface="Times New Roman" pitchFamily="18" charset="0"/>
              </a:rPr>
              <a:t>integration testing</a:t>
            </a:r>
            <a:r>
              <a:rPr lang="en-US" smtClean="0">
                <a:latin typeface="Times New Roman" pitchFamily="18" charset="0"/>
              </a:rPr>
              <a:t> (SIT) is to build a “working” version of the system</a:t>
            </a:r>
          </a:p>
          <a:p>
            <a:pPr lvl="1"/>
            <a:r>
              <a:rPr lang="en-US" smtClean="0">
                <a:latin typeface="Times New Roman" pitchFamily="18" charset="0"/>
              </a:rPr>
              <a:t>Putting modules together in an incremental manner</a:t>
            </a:r>
          </a:p>
          <a:p>
            <a:pPr lvl="1"/>
            <a:r>
              <a:rPr lang="en-US" smtClean="0">
                <a:latin typeface="Times New Roman" pitchFamily="18" charset="0"/>
              </a:rPr>
              <a:t>Ensuring that the additional modules work as expected without disturbing the functionalities of the modules already put together</a:t>
            </a:r>
          </a:p>
          <a:p>
            <a:r>
              <a:rPr lang="en-US" i="1" smtClean="0">
                <a:latin typeface="Times New Roman" pitchFamily="18" charset="0"/>
              </a:rPr>
              <a:t> Integration testing </a:t>
            </a:r>
            <a:r>
              <a:rPr lang="en-US" smtClean="0">
                <a:latin typeface="Times New Roman" pitchFamily="18" charset="0"/>
              </a:rPr>
              <a:t>is said to be complete when</a:t>
            </a:r>
          </a:p>
          <a:p>
            <a:pPr lvl="1"/>
            <a:r>
              <a:rPr lang="en-US" smtClean="0">
                <a:latin typeface="Times New Roman" pitchFamily="18" charset="0"/>
              </a:rPr>
              <a:t>The system is fully integrated togethr</a:t>
            </a:r>
          </a:p>
          <a:p>
            <a:pPr lvl="1"/>
            <a:r>
              <a:rPr lang="en-US" smtClean="0">
                <a:latin typeface="Times New Roman" pitchFamily="18" charset="0"/>
              </a:rPr>
              <a:t>All the test cases have been executed</a:t>
            </a:r>
          </a:p>
          <a:p>
            <a:pPr lvl="1"/>
            <a:r>
              <a:rPr lang="en-US" smtClean="0">
                <a:latin typeface="Times New Roman" pitchFamily="18" charset="0"/>
              </a:rPr>
              <a:t>All the severe and moderated defects found have been fixed</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9"/>
          <p:cNvSpPr>
            <a:spLocks noGrp="1" noChangeArrowheads="1"/>
          </p:cNvSpPr>
          <p:nvPr>
            <p:ph type="sldNum" sz="quarter" idx="10"/>
          </p:nvPr>
        </p:nvSpPr>
        <p:spPr>
          <a:noFill/>
        </p:spPr>
        <p:txBody>
          <a:bodyPr/>
          <a:lstStyle/>
          <a:p>
            <a:fld id="{E1CD6BBA-3C84-4BBE-88CF-6DA42FAEE6B3}" type="slidenum">
              <a:rPr lang="en-US"/>
              <a:pPr/>
              <a:t>4</a:t>
            </a:fld>
            <a:endParaRPr lang="en-US"/>
          </a:p>
        </p:txBody>
      </p:sp>
      <p:sp>
        <p:nvSpPr>
          <p:cNvPr id="7171" name="Rectangle 2"/>
          <p:cNvSpPr>
            <a:spLocks noGrp="1" noChangeArrowheads="1"/>
          </p:cNvSpPr>
          <p:nvPr>
            <p:ph type="title" idx="4294967295"/>
          </p:nvPr>
        </p:nvSpPr>
        <p:spPr/>
        <p:txBody>
          <a:bodyPr/>
          <a:lstStyle/>
          <a:p>
            <a:r>
              <a:rPr lang="en-US" smtClean="0">
                <a:latin typeface="Times New Roman" pitchFamily="18" charset="0"/>
              </a:rPr>
              <a:t>The Concept of Integration Testing</a:t>
            </a:r>
          </a:p>
        </p:txBody>
      </p:sp>
      <p:sp>
        <p:nvSpPr>
          <p:cNvPr id="7172" name="Rectangle 3"/>
          <p:cNvSpPr>
            <a:spLocks noGrp="1" noChangeArrowheads="1"/>
          </p:cNvSpPr>
          <p:nvPr>
            <p:ph type="body" idx="4294967295"/>
          </p:nvPr>
        </p:nvSpPr>
        <p:spPr>
          <a:xfrm>
            <a:off x="177800" y="660400"/>
            <a:ext cx="8693150" cy="5373688"/>
          </a:xfrm>
        </p:spPr>
        <p:txBody>
          <a:bodyPr/>
          <a:lstStyle/>
          <a:p>
            <a:pPr>
              <a:buFontTx/>
              <a:buNone/>
            </a:pPr>
            <a:r>
              <a:rPr lang="en-US" smtClean="0">
                <a:latin typeface="Times New Roman" pitchFamily="18" charset="0"/>
              </a:rPr>
              <a:t>The major advantages of conducting SIT are as follows:</a:t>
            </a:r>
          </a:p>
          <a:p>
            <a:pPr>
              <a:buFontTx/>
              <a:buNone/>
            </a:pPr>
            <a:endParaRPr lang="en-US" smtClean="0">
              <a:latin typeface="Times New Roman" pitchFamily="18" charset="0"/>
            </a:endParaRPr>
          </a:p>
          <a:p>
            <a:r>
              <a:rPr lang="en-US" smtClean="0">
                <a:latin typeface="Times New Roman" pitchFamily="18" charset="0"/>
              </a:rPr>
              <a:t>Defects are detected early</a:t>
            </a:r>
          </a:p>
          <a:p>
            <a:pPr>
              <a:buFontTx/>
              <a:buNone/>
            </a:pPr>
            <a:endParaRPr lang="en-US" smtClean="0">
              <a:latin typeface="Times New Roman" pitchFamily="18" charset="0"/>
            </a:endParaRPr>
          </a:p>
          <a:p>
            <a:r>
              <a:rPr lang="en-US" smtClean="0">
                <a:latin typeface="Times New Roman" pitchFamily="18" charset="0"/>
              </a:rPr>
              <a:t>It is easier to fix defects detected earlier</a:t>
            </a:r>
          </a:p>
          <a:p>
            <a:pPr>
              <a:buFontTx/>
              <a:buNone/>
            </a:pPr>
            <a:endParaRPr lang="en-US" smtClean="0">
              <a:latin typeface="Times New Roman" pitchFamily="18" charset="0"/>
            </a:endParaRPr>
          </a:p>
          <a:p>
            <a:r>
              <a:rPr lang="en-US" smtClean="0">
                <a:latin typeface="Times New Roman" pitchFamily="18" charset="0"/>
              </a:rPr>
              <a:t>We get earlier feedback on the health and acceptability of the individual modules and on the overall system</a:t>
            </a:r>
          </a:p>
          <a:p>
            <a:pPr>
              <a:buFontTx/>
              <a:buNone/>
            </a:pPr>
            <a:endParaRPr lang="en-US" smtClean="0">
              <a:latin typeface="Times New Roman" pitchFamily="18" charset="0"/>
            </a:endParaRPr>
          </a:p>
          <a:p>
            <a:r>
              <a:rPr lang="en-US" smtClean="0">
                <a:latin typeface="Times New Roman" pitchFamily="18" charset="0"/>
              </a:rPr>
              <a:t>Scheduling of defect fixes is flexible, and it can overlap with development</a:t>
            </a:r>
          </a:p>
          <a:p>
            <a:pPr>
              <a:buFontTx/>
              <a:buNone/>
            </a:pPr>
            <a:endParaRPr lang="en-US" smtClean="0">
              <a:latin typeface="Times New Roman" pitchFamily="18" charset="0"/>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9"/>
          <p:cNvSpPr>
            <a:spLocks noGrp="1" noChangeArrowheads="1"/>
          </p:cNvSpPr>
          <p:nvPr>
            <p:ph type="sldNum" sz="quarter" idx="10"/>
          </p:nvPr>
        </p:nvSpPr>
        <p:spPr>
          <a:noFill/>
        </p:spPr>
        <p:txBody>
          <a:bodyPr/>
          <a:lstStyle/>
          <a:p>
            <a:fld id="{CC0661A4-CC8F-4C1D-8A88-BF9BF7B8D54F}" type="slidenum">
              <a:rPr lang="en-US"/>
              <a:pPr/>
              <a:t>5</a:t>
            </a:fld>
            <a:endParaRPr lang="en-US"/>
          </a:p>
        </p:txBody>
      </p:sp>
      <p:sp>
        <p:nvSpPr>
          <p:cNvPr id="8195" name="Rectangle 2"/>
          <p:cNvSpPr>
            <a:spLocks noGrp="1" noChangeArrowheads="1"/>
          </p:cNvSpPr>
          <p:nvPr>
            <p:ph type="title" idx="4294967295"/>
          </p:nvPr>
        </p:nvSpPr>
        <p:spPr/>
        <p:txBody>
          <a:bodyPr/>
          <a:lstStyle/>
          <a:p>
            <a:r>
              <a:rPr lang="en-US" smtClean="0">
                <a:latin typeface="Times New Roman" pitchFamily="18" charset="0"/>
              </a:rPr>
              <a:t>Different Types of Interfaces</a:t>
            </a:r>
          </a:p>
        </p:txBody>
      </p:sp>
      <p:sp>
        <p:nvSpPr>
          <p:cNvPr id="8196" name="Rectangle 3"/>
          <p:cNvSpPr>
            <a:spLocks noGrp="1" noChangeArrowheads="1"/>
          </p:cNvSpPr>
          <p:nvPr>
            <p:ph type="body" idx="4294967295"/>
          </p:nvPr>
        </p:nvSpPr>
        <p:spPr/>
        <p:txBody>
          <a:bodyPr/>
          <a:lstStyle/>
          <a:p>
            <a:pPr>
              <a:buFontTx/>
              <a:buNone/>
            </a:pPr>
            <a:r>
              <a:rPr lang="en-US" smtClean="0">
                <a:latin typeface="Times New Roman" pitchFamily="18" charset="0"/>
              </a:rPr>
              <a:t>Three common paradigms for interfacing modules:</a:t>
            </a:r>
          </a:p>
          <a:p>
            <a:pPr>
              <a:buFontTx/>
              <a:buNone/>
            </a:pPr>
            <a:endParaRPr lang="en-US" smtClean="0">
              <a:latin typeface="Times New Roman" pitchFamily="18" charset="0"/>
            </a:endParaRPr>
          </a:p>
          <a:p>
            <a:r>
              <a:rPr lang="en-US" smtClean="0">
                <a:latin typeface="Times New Roman" pitchFamily="18" charset="0"/>
              </a:rPr>
              <a:t>Procedure call interface</a:t>
            </a:r>
          </a:p>
          <a:p>
            <a:pPr>
              <a:buFontTx/>
              <a:buNone/>
            </a:pPr>
            <a:endParaRPr lang="en-US" smtClean="0">
              <a:latin typeface="Times New Roman" pitchFamily="18" charset="0"/>
            </a:endParaRPr>
          </a:p>
          <a:p>
            <a:r>
              <a:rPr lang="en-US" smtClean="0">
                <a:latin typeface="Times New Roman" pitchFamily="18" charset="0"/>
              </a:rPr>
              <a:t>Shared memory interface</a:t>
            </a:r>
          </a:p>
          <a:p>
            <a:pPr>
              <a:buFontTx/>
              <a:buNone/>
            </a:pPr>
            <a:endParaRPr lang="en-US" smtClean="0">
              <a:latin typeface="Times New Roman" pitchFamily="18" charset="0"/>
            </a:endParaRPr>
          </a:p>
          <a:p>
            <a:r>
              <a:rPr lang="en-US" smtClean="0">
                <a:latin typeface="Times New Roman" pitchFamily="18" charset="0"/>
              </a:rPr>
              <a:t>Message passing interface</a:t>
            </a:r>
          </a:p>
          <a:p>
            <a:endParaRPr lang="en-US" smtClean="0">
              <a:latin typeface="Times New Roman" pitchFamily="18" charset="0"/>
            </a:endParaRPr>
          </a:p>
          <a:p>
            <a:pPr lvl="1">
              <a:buFontTx/>
              <a:buNone/>
            </a:pPr>
            <a:r>
              <a:rPr lang="en-US" smtClean="0">
                <a:latin typeface="Times New Roman" pitchFamily="18" charset="0"/>
              </a:rPr>
              <a:t>The problem arises when we “put modules together” because of  interface errors</a:t>
            </a:r>
          </a:p>
          <a:p>
            <a:pPr>
              <a:buFontTx/>
              <a:buNone/>
            </a:pPr>
            <a:endParaRPr lang="en-US" smtClean="0">
              <a:latin typeface="Times New Roman" pitchFamily="18" charset="0"/>
            </a:endParaRPr>
          </a:p>
          <a:p>
            <a:pPr>
              <a:buFontTx/>
              <a:buNone/>
            </a:pPr>
            <a:r>
              <a:rPr lang="en-US" b="1" u="sng" smtClean="0">
                <a:latin typeface="Times New Roman" pitchFamily="18" charset="0"/>
              </a:rPr>
              <a:t>Interface errors</a:t>
            </a:r>
            <a:endParaRPr lang="en-US" smtClean="0">
              <a:latin typeface="Times New Roman" pitchFamily="18" charset="0"/>
            </a:endParaRPr>
          </a:p>
          <a:p>
            <a:pPr lvl="1">
              <a:buFontTx/>
              <a:buNone/>
            </a:pPr>
            <a:r>
              <a:rPr lang="en-US" smtClean="0">
                <a:latin typeface="Times New Roman" pitchFamily="18" charset="0"/>
              </a:rPr>
              <a:t>   Interface errors are those that are associated with structures existing outside the local environment of a module, but which the module uses</a:t>
            </a:r>
            <a:endParaRPr lang="en-US" b="1" u="sng" smtClean="0">
              <a:latin typeface="Times New Roman" pitchFamily="18" charset="0"/>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9"/>
          <p:cNvSpPr>
            <a:spLocks noGrp="1" noChangeArrowheads="1"/>
          </p:cNvSpPr>
          <p:nvPr>
            <p:ph type="sldNum" sz="quarter" idx="10"/>
          </p:nvPr>
        </p:nvSpPr>
        <p:spPr>
          <a:noFill/>
        </p:spPr>
        <p:txBody>
          <a:bodyPr/>
          <a:lstStyle/>
          <a:p>
            <a:fld id="{2CC3CE4D-7FCE-4EC4-B449-D02871CE52DA}" type="slidenum">
              <a:rPr lang="en-US"/>
              <a:pPr/>
              <a:t>6</a:t>
            </a:fld>
            <a:endParaRPr lang="en-US"/>
          </a:p>
        </p:txBody>
      </p:sp>
      <p:sp>
        <p:nvSpPr>
          <p:cNvPr id="9219" name="Rectangle 4"/>
          <p:cNvSpPr>
            <a:spLocks noGrp="1" noChangeArrowheads="1"/>
          </p:cNvSpPr>
          <p:nvPr>
            <p:ph type="title" idx="4294967295"/>
          </p:nvPr>
        </p:nvSpPr>
        <p:spPr/>
        <p:txBody>
          <a:bodyPr/>
          <a:lstStyle/>
          <a:p>
            <a:r>
              <a:rPr lang="en-US" smtClean="0">
                <a:latin typeface="Times New Roman" pitchFamily="18" charset="0"/>
              </a:rPr>
              <a:t>Different Types of Interface Errors</a:t>
            </a:r>
          </a:p>
        </p:txBody>
      </p:sp>
      <p:sp>
        <p:nvSpPr>
          <p:cNvPr id="9220" name="Rectangle 5"/>
          <p:cNvSpPr>
            <a:spLocks noGrp="1" noChangeArrowheads="1"/>
          </p:cNvSpPr>
          <p:nvPr>
            <p:ph type="body" sz="half" idx="4294967295"/>
          </p:nvPr>
        </p:nvSpPr>
        <p:spPr>
          <a:xfrm>
            <a:off x="177800" y="660400"/>
            <a:ext cx="4406900" cy="5389563"/>
          </a:xfrm>
        </p:spPr>
        <p:txBody>
          <a:bodyPr/>
          <a:lstStyle/>
          <a:p>
            <a:pPr>
              <a:lnSpc>
                <a:spcPct val="80000"/>
              </a:lnSpc>
            </a:pPr>
            <a:r>
              <a:rPr lang="en-US" sz="2000" smtClean="0">
                <a:latin typeface="Times New Roman" pitchFamily="18" charset="0"/>
              </a:rPr>
              <a:t>Construction</a:t>
            </a:r>
          </a:p>
          <a:p>
            <a:pPr>
              <a:lnSpc>
                <a:spcPct val="80000"/>
              </a:lnSpc>
              <a:buFontTx/>
              <a:buNone/>
            </a:pPr>
            <a:endParaRPr lang="en-US" sz="2000" smtClean="0">
              <a:latin typeface="Times New Roman" pitchFamily="18" charset="0"/>
            </a:endParaRPr>
          </a:p>
          <a:p>
            <a:pPr>
              <a:lnSpc>
                <a:spcPct val="80000"/>
              </a:lnSpc>
            </a:pPr>
            <a:r>
              <a:rPr lang="en-US" sz="2000" smtClean="0">
                <a:latin typeface="Times New Roman" pitchFamily="18" charset="0"/>
              </a:rPr>
              <a:t>Inadequate functionality</a:t>
            </a:r>
          </a:p>
          <a:p>
            <a:pPr>
              <a:lnSpc>
                <a:spcPct val="80000"/>
              </a:lnSpc>
            </a:pPr>
            <a:endParaRPr lang="en-US" sz="2000" smtClean="0">
              <a:latin typeface="Times New Roman" pitchFamily="18" charset="0"/>
            </a:endParaRPr>
          </a:p>
          <a:p>
            <a:pPr>
              <a:lnSpc>
                <a:spcPct val="80000"/>
              </a:lnSpc>
            </a:pPr>
            <a:r>
              <a:rPr lang="en-US" sz="2000" smtClean="0">
                <a:latin typeface="Times New Roman" pitchFamily="18" charset="0"/>
              </a:rPr>
              <a:t>Location of functionality</a:t>
            </a:r>
          </a:p>
          <a:p>
            <a:pPr>
              <a:lnSpc>
                <a:spcPct val="80000"/>
              </a:lnSpc>
              <a:buFontTx/>
              <a:buNone/>
            </a:pPr>
            <a:endParaRPr lang="en-US" sz="2000" smtClean="0">
              <a:latin typeface="Times New Roman" pitchFamily="18" charset="0"/>
            </a:endParaRPr>
          </a:p>
          <a:p>
            <a:pPr>
              <a:lnSpc>
                <a:spcPct val="80000"/>
              </a:lnSpc>
            </a:pPr>
            <a:r>
              <a:rPr lang="en-US" sz="2000" smtClean="0">
                <a:latin typeface="Times New Roman" pitchFamily="18" charset="0"/>
              </a:rPr>
              <a:t>Changes in functionality</a:t>
            </a:r>
          </a:p>
          <a:p>
            <a:pPr>
              <a:lnSpc>
                <a:spcPct val="80000"/>
              </a:lnSpc>
              <a:buFontTx/>
              <a:buNone/>
            </a:pPr>
            <a:endParaRPr lang="en-US" sz="2000" smtClean="0">
              <a:latin typeface="Times New Roman" pitchFamily="18" charset="0"/>
            </a:endParaRPr>
          </a:p>
          <a:p>
            <a:pPr>
              <a:lnSpc>
                <a:spcPct val="80000"/>
              </a:lnSpc>
            </a:pPr>
            <a:r>
              <a:rPr lang="en-US" sz="2000" smtClean="0">
                <a:latin typeface="Times New Roman" pitchFamily="18" charset="0"/>
              </a:rPr>
              <a:t>Added functionality</a:t>
            </a:r>
          </a:p>
          <a:p>
            <a:pPr>
              <a:lnSpc>
                <a:spcPct val="80000"/>
              </a:lnSpc>
              <a:buFontTx/>
              <a:buNone/>
            </a:pPr>
            <a:endParaRPr lang="en-US" sz="2000" smtClean="0">
              <a:latin typeface="Times New Roman" pitchFamily="18" charset="0"/>
            </a:endParaRPr>
          </a:p>
          <a:p>
            <a:pPr>
              <a:lnSpc>
                <a:spcPct val="80000"/>
              </a:lnSpc>
            </a:pPr>
            <a:r>
              <a:rPr lang="en-US" sz="2000" smtClean="0">
                <a:latin typeface="Times New Roman" pitchFamily="18" charset="0"/>
              </a:rPr>
              <a:t>Misuse of interface</a:t>
            </a:r>
          </a:p>
          <a:p>
            <a:pPr>
              <a:lnSpc>
                <a:spcPct val="80000"/>
              </a:lnSpc>
              <a:buFontTx/>
              <a:buNone/>
            </a:pPr>
            <a:endParaRPr lang="en-US" sz="2000" smtClean="0">
              <a:latin typeface="Times New Roman" pitchFamily="18" charset="0"/>
            </a:endParaRPr>
          </a:p>
          <a:p>
            <a:pPr>
              <a:lnSpc>
                <a:spcPct val="80000"/>
              </a:lnSpc>
            </a:pPr>
            <a:r>
              <a:rPr lang="en-US" sz="2000" smtClean="0">
                <a:latin typeface="Times New Roman" pitchFamily="18" charset="0"/>
              </a:rPr>
              <a:t>Misunderstanding of interface</a:t>
            </a:r>
          </a:p>
          <a:p>
            <a:pPr>
              <a:lnSpc>
                <a:spcPct val="80000"/>
              </a:lnSpc>
              <a:buFontTx/>
              <a:buNone/>
            </a:pPr>
            <a:endParaRPr lang="en-US" sz="2000" smtClean="0">
              <a:latin typeface="Times New Roman" pitchFamily="18" charset="0"/>
            </a:endParaRPr>
          </a:p>
          <a:p>
            <a:pPr>
              <a:lnSpc>
                <a:spcPct val="80000"/>
              </a:lnSpc>
            </a:pPr>
            <a:r>
              <a:rPr lang="en-US" sz="2000" smtClean="0">
                <a:latin typeface="Times New Roman" pitchFamily="18" charset="0"/>
              </a:rPr>
              <a:t>Data structure alteration</a:t>
            </a:r>
          </a:p>
        </p:txBody>
      </p:sp>
      <p:sp>
        <p:nvSpPr>
          <p:cNvPr id="9221" name="Rectangle 6"/>
          <p:cNvSpPr>
            <a:spLocks noGrp="1" noChangeArrowheads="1"/>
          </p:cNvSpPr>
          <p:nvPr>
            <p:ph type="body" sz="half" idx="4294967295"/>
          </p:nvPr>
        </p:nvSpPr>
        <p:spPr>
          <a:xfrm>
            <a:off x="4562475" y="533400"/>
            <a:ext cx="4406900" cy="5773738"/>
          </a:xfrm>
        </p:spPr>
        <p:txBody>
          <a:bodyPr/>
          <a:lstStyle/>
          <a:p>
            <a:pPr>
              <a:lnSpc>
                <a:spcPct val="80000"/>
              </a:lnSpc>
            </a:pPr>
            <a:r>
              <a:rPr lang="en-US" sz="2000" smtClean="0">
                <a:latin typeface="Times New Roman" pitchFamily="18" charset="0"/>
              </a:rPr>
              <a:t>Inadequate error processing</a:t>
            </a:r>
          </a:p>
          <a:p>
            <a:pPr>
              <a:lnSpc>
                <a:spcPct val="80000"/>
              </a:lnSpc>
              <a:buFontTx/>
              <a:buNone/>
            </a:pPr>
            <a:endParaRPr lang="en-US" sz="2000" smtClean="0">
              <a:latin typeface="Times New Roman" pitchFamily="18" charset="0"/>
            </a:endParaRPr>
          </a:p>
          <a:p>
            <a:pPr>
              <a:lnSpc>
                <a:spcPct val="80000"/>
              </a:lnSpc>
            </a:pPr>
            <a:r>
              <a:rPr lang="en-US" sz="2000" smtClean="0">
                <a:latin typeface="Times New Roman" pitchFamily="18" charset="0"/>
              </a:rPr>
              <a:t>Additions to error processing</a:t>
            </a:r>
          </a:p>
          <a:p>
            <a:pPr>
              <a:lnSpc>
                <a:spcPct val="80000"/>
              </a:lnSpc>
              <a:buFontTx/>
              <a:buNone/>
            </a:pPr>
            <a:endParaRPr lang="en-US" sz="2000" smtClean="0">
              <a:latin typeface="Times New Roman" pitchFamily="18" charset="0"/>
            </a:endParaRPr>
          </a:p>
          <a:p>
            <a:pPr>
              <a:lnSpc>
                <a:spcPct val="80000"/>
              </a:lnSpc>
            </a:pPr>
            <a:r>
              <a:rPr lang="en-US" sz="2000" smtClean="0">
                <a:latin typeface="Times New Roman" pitchFamily="18" charset="0"/>
              </a:rPr>
              <a:t>Inadequate post-processing</a:t>
            </a:r>
          </a:p>
          <a:p>
            <a:pPr>
              <a:lnSpc>
                <a:spcPct val="80000"/>
              </a:lnSpc>
              <a:buFontTx/>
              <a:buNone/>
            </a:pPr>
            <a:endParaRPr lang="en-US" sz="2000" smtClean="0">
              <a:latin typeface="Times New Roman" pitchFamily="18" charset="0"/>
            </a:endParaRPr>
          </a:p>
          <a:p>
            <a:pPr>
              <a:lnSpc>
                <a:spcPct val="80000"/>
              </a:lnSpc>
            </a:pPr>
            <a:r>
              <a:rPr lang="en-US" sz="2000" smtClean="0">
                <a:latin typeface="Times New Roman" pitchFamily="18" charset="0"/>
              </a:rPr>
              <a:t>Inadequate interface support</a:t>
            </a:r>
          </a:p>
          <a:p>
            <a:pPr>
              <a:lnSpc>
                <a:spcPct val="80000"/>
              </a:lnSpc>
              <a:buFontTx/>
              <a:buNone/>
            </a:pPr>
            <a:endParaRPr lang="en-US" sz="2000" smtClean="0">
              <a:latin typeface="Times New Roman" pitchFamily="18" charset="0"/>
            </a:endParaRPr>
          </a:p>
          <a:p>
            <a:pPr>
              <a:lnSpc>
                <a:spcPct val="80000"/>
              </a:lnSpc>
            </a:pPr>
            <a:r>
              <a:rPr lang="en-US" sz="2000" smtClean="0">
                <a:latin typeface="Times New Roman" pitchFamily="18" charset="0"/>
              </a:rPr>
              <a:t>Initialization/value errors</a:t>
            </a:r>
          </a:p>
          <a:p>
            <a:pPr>
              <a:lnSpc>
                <a:spcPct val="80000"/>
              </a:lnSpc>
            </a:pPr>
            <a:endParaRPr lang="en-US" sz="2000" smtClean="0">
              <a:latin typeface="Times New Roman" pitchFamily="18" charset="0"/>
            </a:endParaRPr>
          </a:p>
          <a:p>
            <a:pPr>
              <a:lnSpc>
                <a:spcPct val="80000"/>
              </a:lnSpc>
            </a:pPr>
            <a:r>
              <a:rPr lang="en-US" sz="2000" smtClean="0">
                <a:latin typeface="Times New Roman" pitchFamily="18" charset="0"/>
              </a:rPr>
              <a:t>Validation od data constraints</a:t>
            </a:r>
          </a:p>
          <a:p>
            <a:pPr>
              <a:lnSpc>
                <a:spcPct val="80000"/>
              </a:lnSpc>
              <a:buFontTx/>
              <a:buNone/>
            </a:pPr>
            <a:endParaRPr lang="en-US" sz="2000" smtClean="0">
              <a:latin typeface="Times New Roman" pitchFamily="18" charset="0"/>
            </a:endParaRPr>
          </a:p>
          <a:p>
            <a:pPr>
              <a:lnSpc>
                <a:spcPct val="80000"/>
              </a:lnSpc>
            </a:pPr>
            <a:r>
              <a:rPr lang="en-US" sz="2000" smtClean="0">
                <a:latin typeface="Times New Roman" pitchFamily="18" charset="0"/>
              </a:rPr>
              <a:t>Timing/performance problems</a:t>
            </a:r>
          </a:p>
          <a:p>
            <a:pPr>
              <a:lnSpc>
                <a:spcPct val="80000"/>
              </a:lnSpc>
              <a:buFontTx/>
              <a:buNone/>
            </a:pPr>
            <a:endParaRPr lang="en-US" sz="2000" smtClean="0">
              <a:latin typeface="Times New Roman" pitchFamily="18" charset="0"/>
            </a:endParaRPr>
          </a:p>
          <a:p>
            <a:pPr>
              <a:lnSpc>
                <a:spcPct val="80000"/>
              </a:lnSpc>
            </a:pPr>
            <a:r>
              <a:rPr lang="en-US" sz="2000" smtClean="0">
                <a:latin typeface="Times New Roman" pitchFamily="18" charset="0"/>
              </a:rPr>
              <a:t>Coordination changes</a:t>
            </a:r>
          </a:p>
          <a:p>
            <a:pPr>
              <a:lnSpc>
                <a:spcPct val="80000"/>
              </a:lnSpc>
            </a:pPr>
            <a:endParaRPr lang="en-US" sz="2000" smtClean="0">
              <a:latin typeface="Times New Roman" pitchFamily="18" charset="0"/>
            </a:endParaRPr>
          </a:p>
          <a:p>
            <a:pPr>
              <a:lnSpc>
                <a:spcPct val="80000"/>
              </a:lnSpc>
            </a:pPr>
            <a:r>
              <a:rPr lang="en-US" sz="2000" smtClean="0">
                <a:latin typeface="Times New Roman" pitchFamily="18" charset="0"/>
              </a:rPr>
              <a:t>Hardware/software interfaces</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9"/>
          <p:cNvSpPr>
            <a:spLocks noGrp="1" noChangeArrowheads="1"/>
          </p:cNvSpPr>
          <p:nvPr>
            <p:ph type="sldNum" sz="quarter" idx="10"/>
          </p:nvPr>
        </p:nvSpPr>
        <p:spPr>
          <a:noFill/>
        </p:spPr>
        <p:txBody>
          <a:bodyPr/>
          <a:lstStyle/>
          <a:p>
            <a:fld id="{941227F2-01B0-41BC-B4BF-2CB35A294E23}" type="slidenum">
              <a:rPr lang="en-US"/>
              <a:pPr/>
              <a:t>7</a:t>
            </a:fld>
            <a:endParaRPr lang="en-US"/>
          </a:p>
        </p:txBody>
      </p:sp>
      <p:sp>
        <p:nvSpPr>
          <p:cNvPr id="10243" name="Rectangle 2"/>
          <p:cNvSpPr>
            <a:spLocks noGrp="1" noChangeArrowheads="1"/>
          </p:cNvSpPr>
          <p:nvPr>
            <p:ph type="title" idx="4294967295"/>
          </p:nvPr>
        </p:nvSpPr>
        <p:spPr/>
        <p:txBody>
          <a:bodyPr/>
          <a:lstStyle/>
          <a:p>
            <a:r>
              <a:rPr lang="en-US" smtClean="0">
                <a:latin typeface="Times New Roman" pitchFamily="18" charset="0"/>
              </a:rPr>
              <a:t>Granularity of System Integration Testing</a:t>
            </a:r>
          </a:p>
        </p:txBody>
      </p:sp>
      <p:sp>
        <p:nvSpPr>
          <p:cNvPr id="10244" name="Rectangle 3"/>
          <p:cNvSpPr>
            <a:spLocks noGrp="1" noChangeArrowheads="1"/>
          </p:cNvSpPr>
          <p:nvPr>
            <p:ph type="body" idx="4294967295"/>
          </p:nvPr>
        </p:nvSpPr>
        <p:spPr/>
        <p:txBody>
          <a:bodyPr/>
          <a:lstStyle/>
          <a:p>
            <a:pPr>
              <a:buFontTx/>
              <a:buNone/>
            </a:pPr>
            <a:r>
              <a:rPr lang="en-US" smtClean="0">
                <a:latin typeface="Times New Roman" pitchFamily="18" charset="0"/>
              </a:rPr>
              <a:t>System Integration testing is performed at different levels of granularity</a:t>
            </a:r>
          </a:p>
          <a:p>
            <a:pPr>
              <a:buFontTx/>
              <a:buNone/>
            </a:pPr>
            <a:endParaRPr lang="en-US" smtClean="0">
              <a:latin typeface="Times New Roman" pitchFamily="18" charset="0"/>
            </a:endParaRPr>
          </a:p>
          <a:p>
            <a:r>
              <a:rPr lang="en-US" smtClean="0">
                <a:latin typeface="Times New Roman" pitchFamily="18" charset="0"/>
              </a:rPr>
              <a:t> Intra-system testing</a:t>
            </a:r>
          </a:p>
          <a:p>
            <a:pPr lvl="1"/>
            <a:r>
              <a:rPr lang="en-US" smtClean="0">
                <a:latin typeface="Times New Roman" pitchFamily="18" charset="0"/>
              </a:rPr>
              <a:t>This form of testing constitutes low-level integration testing with the objective of combining the modules together to build a cohesive system</a:t>
            </a:r>
          </a:p>
          <a:p>
            <a:r>
              <a:rPr lang="en-US" smtClean="0">
                <a:latin typeface="Times New Roman" pitchFamily="18" charset="0"/>
              </a:rPr>
              <a:t>Inter-system testing</a:t>
            </a:r>
          </a:p>
          <a:p>
            <a:pPr lvl="1"/>
            <a:r>
              <a:rPr lang="en-US" smtClean="0">
                <a:latin typeface="Times New Roman" pitchFamily="18" charset="0"/>
              </a:rPr>
              <a:t>It is a high-level testing phase which requires interfacing independently tested systems</a:t>
            </a:r>
          </a:p>
          <a:p>
            <a:r>
              <a:rPr lang="en-US" smtClean="0">
                <a:latin typeface="Times New Roman" pitchFamily="18" charset="0"/>
              </a:rPr>
              <a:t>Pairwise testing</a:t>
            </a:r>
          </a:p>
          <a:p>
            <a:pPr lvl="1"/>
            <a:r>
              <a:rPr lang="en-US" smtClean="0">
                <a:latin typeface="Times New Roman" pitchFamily="18" charset="0"/>
              </a:rPr>
              <a:t>In pairwise integration, only two interconnected systems in an overall system are tested at a time</a:t>
            </a:r>
          </a:p>
          <a:p>
            <a:pPr lvl="1"/>
            <a:r>
              <a:rPr lang="en-US" smtClean="0">
                <a:latin typeface="Times New Roman" pitchFamily="18" charset="0"/>
              </a:rPr>
              <a:t>The purpose of pairwise testing is to ensure that two systems under consideration can function together, assuming that the other systems within the overall environment behave as expected</a:t>
            </a:r>
          </a:p>
          <a:p>
            <a:pPr lvl="1">
              <a:buFontTx/>
              <a:buNone/>
            </a:pPr>
            <a:endParaRPr lang="en-US" smtClean="0">
              <a:latin typeface="Times New Roman" pitchFamily="18" charset="0"/>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9"/>
          <p:cNvSpPr>
            <a:spLocks noGrp="1" noChangeArrowheads="1"/>
          </p:cNvSpPr>
          <p:nvPr>
            <p:ph type="sldNum" sz="quarter" idx="10"/>
          </p:nvPr>
        </p:nvSpPr>
        <p:spPr>
          <a:noFill/>
        </p:spPr>
        <p:txBody>
          <a:bodyPr/>
          <a:lstStyle/>
          <a:p>
            <a:fld id="{273E8A23-66EB-4EA3-BD84-EA749955A0FC}" type="slidenum">
              <a:rPr lang="en-US"/>
              <a:pPr/>
              <a:t>8</a:t>
            </a:fld>
            <a:endParaRPr lang="en-US"/>
          </a:p>
        </p:txBody>
      </p:sp>
      <p:sp>
        <p:nvSpPr>
          <p:cNvPr id="11267" name="Rectangle 2"/>
          <p:cNvSpPr>
            <a:spLocks noGrp="1" noChangeArrowheads="1"/>
          </p:cNvSpPr>
          <p:nvPr>
            <p:ph type="title" idx="4294967295"/>
          </p:nvPr>
        </p:nvSpPr>
        <p:spPr/>
        <p:txBody>
          <a:bodyPr/>
          <a:lstStyle/>
          <a:p>
            <a:r>
              <a:rPr lang="en-US" smtClean="0">
                <a:latin typeface="Times New Roman" pitchFamily="18" charset="0"/>
              </a:rPr>
              <a:t>System Integration Techniques</a:t>
            </a:r>
          </a:p>
        </p:txBody>
      </p:sp>
      <p:sp>
        <p:nvSpPr>
          <p:cNvPr id="11268" name="Rectangle 3"/>
          <p:cNvSpPr>
            <a:spLocks noGrp="1" noChangeArrowheads="1"/>
          </p:cNvSpPr>
          <p:nvPr>
            <p:ph type="body" idx="4294967295"/>
          </p:nvPr>
        </p:nvSpPr>
        <p:spPr/>
        <p:txBody>
          <a:bodyPr/>
          <a:lstStyle/>
          <a:p>
            <a:pPr>
              <a:buFontTx/>
              <a:buNone/>
            </a:pPr>
            <a:r>
              <a:rPr lang="en-US" smtClean="0">
                <a:latin typeface="Times New Roman" pitchFamily="18" charset="0"/>
              </a:rPr>
              <a:t>Common approaches to perform system integration testing</a:t>
            </a:r>
          </a:p>
          <a:p>
            <a:r>
              <a:rPr lang="en-US" smtClean="0">
                <a:latin typeface="Times New Roman" pitchFamily="18" charset="0"/>
              </a:rPr>
              <a:t>Incremental</a:t>
            </a:r>
          </a:p>
          <a:p>
            <a:r>
              <a:rPr lang="en-US" smtClean="0">
                <a:latin typeface="Times New Roman" pitchFamily="18" charset="0"/>
              </a:rPr>
              <a:t>Top-down</a:t>
            </a:r>
          </a:p>
          <a:p>
            <a:r>
              <a:rPr lang="en-US" smtClean="0">
                <a:latin typeface="Times New Roman" pitchFamily="18" charset="0"/>
              </a:rPr>
              <a:t>Bottom-up</a:t>
            </a:r>
          </a:p>
          <a:p>
            <a:r>
              <a:rPr lang="en-US" smtClean="0">
                <a:latin typeface="Times New Roman" pitchFamily="18" charset="0"/>
              </a:rPr>
              <a:t>Sandwich</a:t>
            </a:r>
          </a:p>
          <a:p>
            <a:r>
              <a:rPr lang="en-US" smtClean="0">
                <a:latin typeface="Times New Roman" pitchFamily="18" charset="0"/>
              </a:rPr>
              <a:t>Big-bang</a:t>
            </a:r>
          </a:p>
          <a:p>
            <a:pPr>
              <a:buFontTx/>
              <a:buNone/>
            </a:pPr>
            <a:endParaRPr lang="en-US" smtClean="0">
              <a:latin typeface="Times New Roman" pitchFamily="18" charset="0"/>
            </a:endParaRPr>
          </a:p>
          <a:p>
            <a:pPr>
              <a:buFontTx/>
              <a:buNone/>
            </a:pPr>
            <a:r>
              <a:rPr lang="en-US" b="1" smtClean="0">
                <a:latin typeface="Times New Roman" pitchFamily="18" charset="0"/>
              </a:rPr>
              <a:t>Pre-requisite </a:t>
            </a:r>
          </a:p>
          <a:p>
            <a:pPr>
              <a:buFontTx/>
              <a:buNone/>
            </a:pPr>
            <a:r>
              <a:rPr lang="en-US" smtClean="0">
                <a:latin typeface="Times New Roman" pitchFamily="18" charset="0"/>
              </a:rPr>
              <a:t>A module must be available to be integrated</a:t>
            </a:r>
          </a:p>
          <a:p>
            <a:pPr lvl="1">
              <a:buFontTx/>
              <a:buNone/>
            </a:pPr>
            <a:r>
              <a:rPr lang="en-US" smtClean="0">
                <a:latin typeface="Times New Roman" pitchFamily="18" charset="0"/>
              </a:rPr>
              <a:t>A module is said to </a:t>
            </a:r>
            <a:r>
              <a:rPr lang="en-US" i="1" smtClean="0">
                <a:latin typeface="Times New Roman" pitchFamily="18" charset="0"/>
              </a:rPr>
              <a:t>available</a:t>
            </a:r>
            <a:r>
              <a:rPr lang="en-US" smtClean="0">
                <a:latin typeface="Times New Roman" pitchFamily="18" charset="0"/>
              </a:rPr>
              <a:t> for combining with other modules when the module’s </a:t>
            </a:r>
            <a:r>
              <a:rPr lang="en-US" i="1" smtClean="0">
                <a:latin typeface="Times New Roman" pitchFamily="18" charset="0"/>
              </a:rPr>
              <a:t>check-in request form</a:t>
            </a:r>
            <a:r>
              <a:rPr lang="en-US" smtClean="0">
                <a:latin typeface="Times New Roman" pitchFamily="18" charset="0"/>
              </a:rPr>
              <a:t> is ready</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9"/>
          <p:cNvSpPr>
            <a:spLocks noGrp="1" noChangeArrowheads="1"/>
          </p:cNvSpPr>
          <p:nvPr>
            <p:ph type="sldNum" sz="quarter" idx="10"/>
          </p:nvPr>
        </p:nvSpPr>
        <p:spPr>
          <a:noFill/>
        </p:spPr>
        <p:txBody>
          <a:bodyPr/>
          <a:lstStyle/>
          <a:p>
            <a:fld id="{F337A21D-F9A1-4BE0-84C3-7100D674AD60}" type="slidenum">
              <a:rPr lang="en-US"/>
              <a:pPr/>
              <a:t>9</a:t>
            </a:fld>
            <a:endParaRPr lang="en-US"/>
          </a:p>
        </p:txBody>
      </p:sp>
      <p:sp>
        <p:nvSpPr>
          <p:cNvPr id="12291" name="Rectangle 2"/>
          <p:cNvSpPr>
            <a:spLocks noGrp="1" noChangeArrowheads="1"/>
          </p:cNvSpPr>
          <p:nvPr>
            <p:ph type="title" idx="4294967295"/>
          </p:nvPr>
        </p:nvSpPr>
        <p:spPr/>
        <p:txBody>
          <a:bodyPr/>
          <a:lstStyle/>
          <a:p>
            <a:r>
              <a:rPr lang="en-US" smtClean="0">
                <a:latin typeface="Times New Roman" pitchFamily="18" charset="0"/>
              </a:rPr>
              <a:t>Check-in Request Form</a:t>
            </a:r>
          </a:p>
        </p:txBody>
      </p:sp>
      <p:pic>
        <p:nvPicPr>
          <p:cNvPr id="12292" name="Picture 7" descr="Check-iinRequestForm"/>
          <p:cNvPicPr>
            <a:picLocks noGrp="1" noChangeAspect="1" noChangeArrowheads="1"/>
          </p:cNvPicPr>
          <p:nvPr>
            <p:ph idx="4294967295"/>
          </p:nvPr>
        </p:nvPicPr>
        <p:blipFill>
          <a:blip r:embed="rId3"/>
          <a:srcRect/>
          <a:stretch>
            <a:fillRect/>
          </a:stretch>
        </p:blipFill>
        <p:spPr>
          <a:xfrm>
            <a:off x="473075" y="660400"/>
            <a:ext cx="8199438" cy="5870575"/>
          </a:xfrm>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1_Piyu">
  <a:themeElements>
    <a:clrScheme name="">
      <a:dk1>
        <a:srgbClr val="5F5F5F"/>
      </a:dk1>
      <a:lt1>
        <a:srgbClr val="FFFFFF"/>
      </a:lt1>
      <a:dk2>
        <a:srgbClr val="000099"/>
      </a:dk2>
      <a:lt2>
        <a:srgbClr val="FFFF00"/>
      </a:lt2>
      <a:accent1>
        <a:srgbClr val="FF9900"/>
      </a:accent1>
      <a:accent2>
        <a:srgbClr val="66CCFF"/>
      </a:accent2>
      <a:accent3>
        <a:srgbClr val="AAAACA"/>
      </a:accent3>
      <a:accent4>
        <a:srgbClr val="DADADA"/>
      </a:accent4>
      <a:accent5>
        <a:srgbClr val="FFCAAA"/>
      </a:accent5>
      <a:accent6>
        <a:srgbClr val="5CB9E7"/>
      </a:accent6>
      <a:hlink>
        <a:srgbClr val="FF0033"/>
      </a:hlink>
      <a:folHlink>
        <a:srgbClr val="969696"/>
      </a:folHlink>
    </a:clrScheme>
    <a:fontScheme name="1_Piyu">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2986</TotalTime>
  <Pages>49</Pages>
  <Words>1704</Words>
  <Application>Microsoft PowerPoint 4.0</Application>
  <PresentationFormat>On-screen Show (4:3)</PresentationFormat>
  <Paragraphs>263</Paragraphs>
  <Slides>19</Slides>
  <Notes>19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Times New Roman</vt:lpstr>
      <vt:lpstr>Arial</vt:lpstr>
      <vt:lpstr>Wingdings</vt:lpstr>
      <vt:lpstr>Monotype Sorts</vt:lpstr>
      <vt:lpstr>Arial Black</vt:lpstr>
      <vt:lpstr>Comic Sans MS</vt:lpstr>
      <vt:lpstr>1_Piyu</vt:lpstr>
      <vt:lpstr>Microsoft Equation 3.0</vt:lpstr>
      <vt:lpstr>Software Testing and Quality Assurance  Theory and Practice Chapter 7 System Integration Testing</vt:lpstr>
      <vt:lpstr>Outline of the Chapter</vt:lpstr>
      <vt:lpstr>The Concept of Integration Testing</vt:lpstr>
      <vt:lpstr>The Concept of Integration Testing</vt:lpstr>
      <vt:lpstr>Different Types of Interfaces</vt:lpstr>
      <vt:lpstr>Different Types of Interface Errors</vt:lpstr>
      <vt:lpstr>Granularity of System Integration Testing</vt:lpstr>
      <vt:lpstr>System Integration Techniques</vt:lpstr>
      <vt:lpstr>Check-in Request Form</vt:lpstr>
      <vt:lpstr>Incremental</vt:lpstr>
      <vt:lpstr>Incremental</vt:lpstr>
      <vt:lpstr>Incremental</vt:lpstr>
      <vt:lpstr>Incremental</vt:lpstr>
      <vt:lpstr>Top-down</vt:lpstr>
      <vt:lpstr>Top-down</vt:lpstr>
      <vt:lpstr>Top-down</vt:lpstr>
      <vt:lpstr>Bottom-up</vt:lpstr>
      <vt:lpstr>Bottom-up</vt:lpstr>
      <vt:lpstr>Big-bang and Sandwich</vt:lpstr>
    </vt:vector>
  </TitlesOfParts>
  <Company>George Mason Unviersity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Theory and Practice</dc:title>
  <dc:creator>Piyu Tripathy and Sagar Naik</dc:creator>
  <cp:lastModifiedBy>ishrat.fatima</cp:lastModifiedBy>
  <cp:revision>284</cp:revision>
  <cp:lastPrinted>1996-04-04T10:27:56Z</cp:lastPrinted>
  <dcterms:created xsi:type="dcterms:W3CDTF">1996-06-15T03:21:08Z</dcterms:created>
  <dcterms:modified xsi:type="dcterms:W3CDTF">2020-03-29T15:10:14Z</dcterms:modified>
</cp:coreProperties>
</file>