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C185B-0AC8-4178-B404-D5DF65E65A0C}"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C185B-0AC8-4178-B404-D5DF65E65A0C}"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C185B-0AC8-4178-B404-D5DF65E65A0C}"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C185B-0AC8-4178-B404-D5DF65E65A0C}"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7C185B-0AC8-4178-B404-D5DF65E65A0C}"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7C185B-0AC8-4178-B404-D5DF65E65A0C}"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7C185B-0AC8-4178-B404-D5DF65E65A0C}"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C185B-0AC8-4178-B404-D5DF65E65A0C}"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C185B-0AC8-4178-B404-D5DF65E65A0C}"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C185B-0AC8-4178-B404-D5DF65E65A0C}"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C185B-0AC8-4178-B404-D5DF65E65A0C}"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91C94-0B75-45BE-B917-06ADF374BA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C185B-0AC8-4178-B404-D5DF65E65A0C}"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91C94-0B75-45BE-B917-06ADF374BA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regression-test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 Testing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TC 01- Verify that the text box with the label "</a:t>
            </a:r>
            <a:r>
              <a:rPr lang="en-US" b="1" dirty="0"/>
              <a:t>Source Folder</a:t>
            </a:r>
            <a:r>
              <a:rPr lang="en-US" dirty="0"/>
              <a:t>" is aligned properly.</a:t>
            </a:r>
          </a:p>
          <a:p>
            <a:r>
              <a:rPr lang="en-US" dirty="0"/>
              <a:t>TC 02 - Verify that the text box with the label "</a:t>
            </a:r>
            <a:r>
              <a:rPr lang="en-US" b="1" dirty="0"/>
              <a:t>Package</a:t>
            </a:r>
            <a:r>
              <a:rPr lang="en-US" dirty="0"/>
              <a:t>" is aligned properly.</a:t>
            </a:r>
          </a:p>
          <a:p>
            <a:r>
              <a:rPr lang="en-US" dirty="0"/>
              <a:t>TC 03 – Verify that label with the name "</a:t>
            </a:r>
            <a:r>
              <a:rPr lang="en-US" b="1" dirty="0"/>
              <a:t>Browse</a:t>
            </a:r>
            <a:r>
              <a:rPr lang="en-US" dirty="0"/>
              <a:t>" is a button which is located at the end of </a:t>
            </a:r>
            <a:r>
              <a:rPr lang="en-US" dirty="0" err="1"/>
              <a:t>TextBox</a:t>
            </a:r>
            <a:r>
              <a:rPr lang="en-US" dirty="0"/>
              <a:t> with the name "</a:t>
            </a:r>
            <a:r>
              <a:rPr lang="en-US" b="1" dirty="0"/>
              <a:t>Source Folder</a:t>
            </a:r>
            <a:r>
              <a:rPr lang="en-US" dirty="0"/>
              <a:t>."</a:t>
            </a:r>
          </a:p>
          <a:p>
            <a:r>
              <a:rPr lang="en-US" dirty="0"/>
              <a:t>TC 04 – Verify that label with the name "</a:t>
            </a:r>
            <a:r>
              <a:rPr lang="en-US" b="1" dirty="0"/>
              <a:t>Browse</a:t>
            </a:r>
            <a:r>
              <a:rPr lang="en-US" dirty="0"/>
              <a:t>" is a button which is located at the end of Text Box with the name "</a:t>
            </a:r>
            <a:r>
              <a:rPr lang="en-US" b="1" dirty="0"/>
              <a:t>Package</a:t>
            </a:r>
            <a:r>
              <a:rPr lang="en-US" dirty="0"/>
              <a:t>."</a:t>
            </a:r>
          </a:p>
          <a:p>
            <a:r>
              <a:rPr lang="en-US" dirty="0"/>
              <a:t>TC 05 – Verify that the text box with the label "</a:t>
            </a:r>
            <a:r>
              <a:rPr lang="en-US" b="1" dirty="0"/>
              <a:t>Name</a:t>
            </a:r>
            <a:r>
              <a:rPr lang="en-US" dirty="0"/>
              <a:t>" is aligned properly.</a:t>
            </a:r>
          </a:p>
          <a:p>
            <a:r>
              <a:rPr lang="en-US" dirty="0"/>
              <a:t>TC 06 – Verify that the label "</a:t>
            </a:r>
            <a:r>
              <a:rPr lang="en-US" b="1" dirty="0"/>
              <a:t>Modifiers</a:t>
            </a:r>
            <a:r>
              <a:rPr lang="en-US" dirty="0"/>
              <a:t>" consists of 4 radio buttons with the name public, default, private, protected.</a:t>
            </a:r>
          </a:p>
          <a:p>
            <a:r>
              <a:rPr lang="en-US" dirty="0"/>
              <a:t>TC 07 – Verify that the label "</a:t>
            </a:r>
            <a:r>
              <a:rPr lang="en-US" b="1" dirty="0"/>
              <a:t>Modifiers</a:t>
            </a:r>
            <a:r>
              <a:rPr lang="en-US" dirty="0"/>
              <a:t>" consists of 4 radio buttons which are aligned properly in a row.</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TC 08 – Verify that the label "</a:t>
            </a:r>
            <a:r>
              <a:rPr lang="en-US" b="1" dirty="0" err="1"/>
              <a:t>Superclass</a:t>
            </a:r>
            <a:r>
              <a:rPr lang="en-US" dirty="0"/>
              <a:t>" under the label "</a:t>
            </a:r>
            <a:r>
              <a:rPr lang="en-US" b="1" dirty="0"/>
              <a:t>Modifiers</a:t>
            </a:r>
            <a:r>
              <a:rPr lang="en-US" dirty="0"/>
              <a:t>" consists of a dropdown which must be proper aligned.</a:t>
            </a:r>
          </a:p>
          <a:p>
            <a:r>
              <a:rPr lang="en-US" dirty="0"/>
              <a:t>TC 09 – Verify that the label "</a:t>
            </a:r>
            <a:r>
              <a:rPr lang="en-US" b="1" dirty="0" err="1"/>
              <a:t>Superclass</a:t>
            </a:r>
            <a:r>
              <a:rPr lang="en-US" dirty="0"/>
              <a:t>" consists of a button with the label "</a:t>
            </a:r>
            <a:r>
              <a:rPr lang="en-US" b="1" dirty="0"/>
              <a:t>Browse</a:t>
            </a:r>
            <a:r>
              <a:rPr lang="en-US" dirty="0"/>
              <a:t>" on it which must be properly aligned.</a:t>
            </a:r>
          </a:p>
          <a:p>
            <a:r>
              <a:rPr lang="en-US" dirty="0"/>
              <a:t>TC 10 – Verify that clicking on any radio button the default mouse pointer must be changed to hand mouse pointer.</a:t>
            </a:r>
          </a:p>
          <a:p>
            <a:r>
              <a:rPr lang="en-US" dirty="0"/>
              <a:t>TC 11 – Verify that user must not be able to type in the dropdown of "</a:t>
            </a:r>
            <a:r>
              <a:rPr lang="en-US" b="1" dirty="0" err="1"/>
              <a:t>Superclass</a:t>
            </a:r>
            <a:r>
              <a:rPr lang="en-US" dirty="0"/>
              <a:t>."</a:t>
            </a:r>
          </a:p>
          <a:p>
            <a:r>
              <a:rPr lang="en-US" dirty="0"/>
              <a:t>TC 12 – Verify that there must be a proper error generated if something has been mistakenly chosen.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TC 13 - Verify that the error must be generated in the RED color wherever it is necessary.</a:t>
            </a:r>
          </a:p>
          <a:p>
            <a:r>
              <a:rPr lang="en-US" dirty="0" smtClean="0"/>
              <a:t>TC 14 – Verify that proper labels must be used in the error messages.</a:t>
            </a:r>
          </a:p>
          <a:p>
            <a:r>
              <a:rPr lang="en-US" dirty="0" smtClean="0"/>
              <a:t>TC 15 – Verify that the single radio buttons must be selected by default every time.</a:t>
            </a:r>
          </a:p>
          <a:p>
            <a:r>
              <a:rPr lang="en-US" dirty="0" smtClean="0"/>
              <a:t>TC 16 – Verify that the TAB button must be work properly while jumping on other field next to previous.</a:t>
            </a:r>
          </a:p>
          <a:p>
            <a:r>
              <a:rPr lang="en-US" dirty="0" smtClean="0"/>
              <a:t>TC 17 – Verify that all the pages must contain the proper title.</a:t>
            </a:r>
          </a:p>
          <a:p>
            <a:r>
              <a:rPr lang="en-US" dirty="0" smtClean="0"/>
              <a:t>TC 18 – Verify that the page text must be proper aligned.</a:t>
            </a:r>
          </a:p>
          <a:p>
            <a:r>
              <a:rPr lang="en-US" dirty="0" smtClean="0"/>
              <a:t>TC 19 – Verify that after updating any field a proper confirmation message must be displayed.</a:t>
            </a:r>
          </a:p>
          <a:p>
            <a:r>
              <a:rPr lang="en-US" dirty="0" smtClean="0"/>
              <a:t>TC 20 - Verify that only 1 radio button must be selected and more than single checkboxes may be selected.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in GUI Testing</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most common problem comes while doing </a:t>
            </a:r>
            <a:r>
              <a:rPr lang="en-US" dirty="0">
                <a:hlinkClick r:id="rId2"/>
              </a:rPr>
              <a:t>Regression Testing</a:t>
            </a:r>
            <a:r>
              <a:rPr lang="en-US" dirty="0"/>
              <a:t> is that the application GUI changes frequently. It is very difficult to test and identify whether it is an issue or enhancement. The problem manifests when you don't have any documents regarding GUI changes.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testing tools</a:t>
            </a:r>
            <a:endParaRPr lang="en-US" dirty="0"/>
          </a:p>
        </p:txBody>
      </p:sp>
      <p:sp>
        <p:nvSpPr>
          <p:cNvPr id="3" name="Content Placeholder 2"/>
          <p:cNvSpPr>
            <a:spLocks noGrp="1"/>
          </p:cNvSpPr>
          <p:nvPr>
            <p:ph idx="1"/>
          </p:nvPr>
        </p:nvSpPr>
        <p:spPr/>
        <p:txBody>
          <a:bodyPr/>
          <a:lstStyle/>
          <a:p>
            <a:r>
              <a:rPr lang="en-US" dirty="0"/>
              <a:t>Selenium</a:t>
            </a:r>
          </a:p>
          <a:p>
            <a:r>
              <a:rPr lang="en-US" dirty="0"/>
              <a:t>QTP</a:t>
            </a:r>
          </a:p>
          <a:p>
            <a:r>
              <a:rPr lang="en-US" dirty="0"/>
              <a:t>Cucumber</a:t>
            </a:r>
          </a:p>
          <a:p>
            <a:r>
              <a:rPr lang="en-US" dirty="0" err="1"/>
              <a:t>SilkTest</a:t>
            </a:r>
            <a:endParaRPr lang="en-US" dirty="0"/>
          </a:p>
          <a:p>
            <a:r>
              <a:rPr lang="en-US" dirty="0" err="1"/>
              <a:t>TestComplete</a:t>
            </a:r>
            <a:endParaRPr lang="en-US" dirty="0"/>
          </a:p>
          <a:p>
            <a:r>
              <a:rPr lang="en-US" dirty="0" err="1"/>
              <a:t>Watir</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GUI?</a:t>
            </a:r>
            <a:endParaRPr lang="en-US" dirty="0"/>
          </a:p>
        </p:txBody>
      </p:sp>
      <p:sp>
        <p:nvSpPr>
          <p:cNvPr id="3" name="Content Placeholder 2"/>
          <p:cNvSpPr>
            <a:spLocks noGrp="1"/>
          </p:cNvSpPr>
          <p:nvPr>
            <p:ph idx="1"/>
          </p:nvPr>
        </p:nvSpPr>
        <p:spPr/>
        <p:txBody>
          <a:bodyPr/>
          <a:lstStyle/>
          <a:p>
            <a:r>
              <a:rPr lang="en-US" dirty="0"/>
              <a:t>There are two types of interfaces for a computer application.</a:t>
            </a:r>
          </a:p>
          <a:p>
            <a:r>
              <a:rPr lang="en-US" dirty="0"/>
              <a:t>Command Line Interface is where you type text and computer responds to that command.</a:t>
            </a:r>
          </a:p>
          <a:p>
            <a:r>
              <a:rPr lang="en-US" dirty="0"/>
              <a:t>GUI stands for Graphical User Interface where you interact with the computer using images rather than text.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 Testing, is validation </a:t>
            </a:r>
            <a:r>
              <a:rPr lang="en-US" dirty="0" smtClean="0"/>
              <a:t>below elements</a:t>
            </a:r>
            <a:endParaRPr lang="en-US" dirty="0"/>
          </a:p>
        </p:txBody>
      </p:sp>
      <p:sp>
        <p:nvSpPr>
          <p:cNvPr id="3" name="Content Placeholder 2"/>
          <p:cNvSpPr>
            <a:spLocks noGrp="1"/>
          </p:cNvSpPr>
          <p:nvPr>
            <p:ph idx="1"/>
          </p:nvPr>
        </p:nvSpPr>
        <p:spPr/>
        <p:txBody>
          <a:bodyPr/>
          <a:lstStyle/>
          <a:p>
            <a:r>
              <a:rPr lang="en-US" dirty="0"/>
              <a:t>Following are the GUI elements which can be used for interaction between the user and application:</a:t>
            </a:r>
          </a:p>
          <a:p>
            <a:endParaRPr lang="en-US" dirty="0"/>
          </a:p>
        </p:txBody>
      </p:sp>
      <p:pic>
        <p:nvPicPr>
          <p:cNvPr id="4" name="Picture 3" descr="032216_0738_CompleteGui1.png"/>
          <p:cNvPicPr>
            <a:picLocks noChangeAspect="1"/>
          </p:cNvPicPr>
          <p:nvPr/>
        </p:nvPicPr>
        <p:blipFill>
          <a:blip r:embed="rId2"/>
          <a:stretch>
            <a:fillRect/>
          </a:stretch>
        </p:blipFill>
        <p:spPr>
          <a:xfrm>
            <a:off x="1905000" y="3276600"/>
            <a:ext cx="59436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Testing</a:t>
            </a:r>
            <a:endParaRPr lang="en-US" dirty="0"/>
          </a:p>
        </p:txBody>
      </p:sp>
      <p:sp>
        <p:nvSpPr>
          <p:cNvPr id="3" name="Content Placeholder 2"/>
          <p:cNvSpPr>
            <a:spLocks noGrp="1"/>
          </p:cNvSpPr>
          <p:nvPr>
            <p:ph idx="1"/>
          </p:nvPr>
        </p:nvSpPr>
        <p:spPr/>
        <p:txBody>
          <a:bodyPr/>
          <a:lstStyle/>
          <a:p>
            <a:pPr algn="just"/>
            <a:r>
              <a:rPr lang="en-US" dirty="0"/>
              <a:t>GUI testing is the process of testing the system's Graphical User Interface of the Application Under Test. GUI testing involves checking the screens with the controls like menus, buttons, icons, and all types of bars - toolbar, menu bar, dialog boxes and windows,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032216_0738_CompleteGui2.png"/>
          <p:cNvPicPr>
            <a:picLocks noGrp="1" noChangeAspect="1"/>
          </p:cNvPicPr>
          <p:nvPr>
            <p:ph idx="1"/>
          </p:nvPr>
        </p:nvPicPr>
        <p:blipFill>
          <a:blip r:embed="rId2"/>
          <a:stretch>
            <a:fillRect/>
          </a:stretch>
        </p:blipFill>
        <p:spPr>
          <a:xfrm>
            <a:off x="304800" y="228600"/>
            <a:ext cx="8610600" cy="60959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be checked?</a:t>
            </a:r>
            <a:endParaRPr lang="en-US" dirty="0"/>
          </a:p>
        </p:txBody>
      </p:sp>
      <p:sp>
        <p:nvSpPr>
          <p:cNvPr id="3" name="Content Placeholder 2"/>
          <p:cNvSpPr>
            <a:spLocks noGrp="1"/>
          </p:cNvSpPr>
          <p:nvPr>
            <p:ph idx="1"/>
          </p:nvPr>
        </p:nvSpPr>
        <p:spPr/>
        <p:txBody>
          <a:bodyPr/>
          <a:lstStyle/>
          <a:p>
            <a:r>
              <a:rPr lang="en-US" dirty="0" smtClean="0"/>
              <a:t>Apart from control checking and text.</a:t>
            </a:r>
          </a:p>
          <a:p>
            <a:r>
              <a:rPr lang="en-US" dirty="0" smtClean="0"/>
              <a:t>we </a:t>
            </a:r>
            <a:r>
              <a:rPr lang="en-US" dirty="0"/>
              <a:t>have to do GUI testing we first check that the images should be completely visible in different browsers.</a:t>
            </a:r>
          </a:p>
          <a:p>
            <a:r>
              <a:rPr lang="en-US" dirty="0"/>
              <a:t>Also, the links are available, and the button should work when clicked.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testing checklist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Testing the size, position, width, height of the elements.</a:t>
            </a:r>
          </a:p>
          <a:p>
            <a:r>
              <a:rPr lang="en-US" dirty="0"/>
              <a:t>Testing of the error messages that are getting displayed.</a:t>
            </a:r>
          </a:p>
          <a:p>
            <a:r>
              <a:rPr lang="en-US" dirty="0"/>
              <a:t>Testing the different sections of the screen.</a:t>
            </a:r>
          </a:p>
          <a:p>
            <a:r>
              <a:rPr lang="en-US" dirty="0"/>
              <a:t>Testing of the font whether it is readable or not.</a:t>
            </a:r>
          </a:p>
          <a:p>
            <a:r>
              <a:rPr lang="en-US" dirty="0"/>
              <a:t>Testing of the screen in different resolutions with the help of zooming in and zooming out like 640 x 480, 600x800, etc.</a:t>
            </a:r>
          </a:p>
          <a:p>
            <a:r>
              <a:rPr lang="en-US" dirty="0"/>
              <a:t>Testing the alignment of the texts and other elements like icons, buttons, etc. are in proper place or not.</a:t>
            </a:r>
          </a:p>
          <a:p>
            <a:r>
              <a:rPr lang="en-US" dirty="0"/>
              <a:t>Testing the colors of the fonts.</a:t>
            </a:r>
          </a:p>
          <a:p>
            <a:r>
              <a:rPr lang="en-US" dirty="0"/>
              <a:t>Testing the colors of the error messages, warning messages.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testing checklist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Testing whether the image has good clarity or not.</a:t>
            </a:r>
          </a:p>
          <a:p>
            <a:r>
              <a:rPr lang="en-US" dirty="0" smtClean="0"/>
              <a:t>Testing the alignment of the images.</a:t>
            </a:r>
          </a:p>
          <a:p>
            <a:r>
              <a:rPr lang="en-US" dirty="0" smtClean="0"/>
              <a:t>Testing of the spelling.</a:t>
            </a:r>
          </a:p>
          <a:p>
            <a:r>
              <a:rPr lang="en-US" dirty="0" smtClean="0"/>
              <a:t>The user must not get frustrated while using the system interface.</a:t>
            </a:r>
          </a:p>
          <a:p>
            <a:r>
              <a:rPr lang="en-US" dirty="0" smtClean="0"/>
              <a:t>Testing whether the interface is attractive or not.</a:t>
            </a:r>
          </a:p>
          <a:p>
            <a:r>
              <a:rPr lang="en-US" dirty="0" smtClean="0"/>
              <a:t>Testing of the scrollbars according to the size of the page if any.</a:t>
            </a:r>
          </a:p>
          <a:p>
            <a:r>
              <a:rPr lang="en-US" dirty="0" smtClean="0"/>
              <a:t>Testing of the disabled fields if any.</a:t>
            </a:r>
          </a:p>
          <a:p>
            <a:r>
              <a:rPr lang="en-US" dirty="0" smtClean="0"/>
              <a:t>Testing of the size of the images.</a:t>
            </a:r>
          </a:p>
          <a:p>
            <a:r>
              <a:rPr lang="en-US" dirty="0" smtClean="0"/>
              <a:t>Testing of the headings whether it is properly aligned or not.</a:t>
            </a:r>
          </a:p>
          <a:p>
            <a:r>
              <a:rPr lang="en-US" dirty="0" smtClean="0"/>
              <a:t>Testing of the color of the hyperlink.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032216_0738_CompleteGui6.jpg"/>
          <p:cNvPicPr>
            <a:picLocks noGrp="1" noChangeAspect="1"/>
          </p:cNvPicPr>
          <p:nvPr>
            <p:ph idx="1"/>
          </p:nvPr>
        </p:nvPicPr>
        <p:blipFill>
          <a:blip r:embed="rId2"/>
          <a:stretch>
            <a:fillRect/>
          </a:stretch>
        </p:blipFill>
        <p:spPr>
          <a:xfrm>
            <a:off x="152400" y="152400"/>
            <a:ext cx="8229600" cy="6477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820</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GUI Testing</vt:lpstr>
      <vt:lpstr>What is GUI?</vt:lpstr>
      <vt:lpstr>GUI Testing, is validation below elements</vt:lpstr>
      <vt:lpstr>GUI Testing</vt:lpstr>
      <vt:lpstr>Slide 5</vt:lpstr>
      <vt:lpstr>What should be checked?</vt:lpstr>
      <vt:lpstr>GUI testing checklist</vt:lpstr>
      <vt:lpstr>GUI testing checklist</vt:lpstr>
      <vt:lpstr>Slide 9</vt:lpstr>
      <vt:lpstr>Solution </vt:lpstr>
      <vt:lpstr>Solution(cont.)</vt:lpstr>
      <vt:lpstr>Solution(cont.)</vt:lpstr>
      <vt:lpstr>Challenges in GUI Testing </vt:lpstr>
      <vt:lpstr>GUI testing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ishrat.fatima</dc:creator>
  <cp:lastModifiedBy>ishrat.fatima</cp:lastModifiedBy>
  <cp:revision>16</cp:revision>
  <dcterms:created xsi:type="dcterms:W3CDTF">2017-10-11T13:01:43Z</dcterms:created>
  <dcterms:modified xsi:type="dcterms:W3CDTF">2020-02-17T10:12:54Z</dcterms:modified>
</cp:coreProperties>
</file>