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3FF9E-8DB9-4638-B2A4-C7CD4408E4A4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07D9E-6CAE-4D70-8FDD-5FEE8100B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55DA-6CDC-4D0A-9214-5A1D25F3E89C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115D-32F7-4C28-8478-A55D752D1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55DA-6CDC-4D0A-9214-5A1D25F3E89C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115D-32F7-4C28-8478-A55D752D1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55DA-6CDC-4D0A-9214-5A1D25F3E89C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115D-32F7-4C28-8478-A55D752D1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55DA-6CDC-4D0A-9214-5A1D25F3E89C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115D-32F7-4C28-8478-A55D752D1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55DA-6CDC-4D0A-9214-5A1D25F3E89C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115D-32F7-4C28-8478-A55D752D1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55DA-6CDC-4D0A-9214-5A1D25F3E89C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115D-32F7-4C28-8478-A55D752D1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55DA-6CDC-4D0A-9214-5A1D25F3E89C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115D-32F7-4C28-8478-A55D752D1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55DA-6CDC-4D0A-9214-5A1D25F3E89C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115D-32F7-4C28-8478-A55D752D1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55DA-6CDC-4D0A-9214-5A1D25F3E89C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115D-32F7-4C28-8478-A55D752D1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55DA-6CDC-4D0A-9214-5A1D25F3E89C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115D-32F7-4C28-8478-A55D752D1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55DA-6CDC-4D0A-9214-5A1D25F3E89C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115D-32F7-4C28-8478-A55D752D1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255DA-6CDC-4D0A-9214-5A1D25F3E89C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B115D-32F7-4C28-8478-A55D752D1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/>
          <a:p>
            <a:r>
              <a:rPr lang="en-US" dirty="0" smtClean="0"/>
              <a:t>Lecture #1 </a:t>
            </a:r>
            <a:endParaRPr lang="en-US" dirty="0"/>
          </a:p>
        </p:txBody>
      </p:sp>
      <p:pic>
        <p:nvPicPr>
          <p:cNvPr id="4" name="Picture 3" descr="27-2-2016-Role-of-Software-Testing-in-Develop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out if the software is working fine.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Fall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does testing fit in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does testing fit in 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30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Purpose of Testing</vt:lpstr>
      <vt:lpstr>Water Fall </vt:lpstr>
      <vt:lpstr>Agile 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ishrat.fatima</dc:creator>
  <cp:lastModifiedBy>ishrat.fatima</cp:lastModifiedBy>
  <cp:revision>54</cp:revision>
  <dcterms:created xsi:type="dcterms:W3CDTF">2020-01-09T05:16:24Z</dcterms:created>
  <dcterms:modified xsi:type="dcterms:W3CDTF">2020-01-21T11:14:46Z</dcterms:modified>
</cp:coreProperties>
</file>