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C767-8EF1-4EE5-909C-5E971F33F05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78BB-1D3C-4626-918E-ABD22E3ABE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 and BVA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611613" cy="305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162800" cy="360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7926390" cy="299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6307863" cy="311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473411" cy="404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09874" cy="36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 and BVA</vt:lpstr>
      <vt:lpstr>Slide 2</vt:lpstr>
      <vt:lpstr>Slide 3</vt:lpstr>
      <vt:lpstr>Slide 4</vt:lpstr>
      <vt:lpstr>Slide 5</vt:lpstr>
      <vt:lpstr>Boundary Value Analysis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ishrat.fatima</cp:lastModifiedBy>
  <cp:revision>8</cp:revision>
  <dcterms:created xsi:type="dcterms:W3CDTF">2020-02-19T04:57:05Z</dcterms:created>
  <dcterms:modified xsi:type="dcterms:W3CDTF">2020-02-19T05:38:31Z</dcterms:modified>
</cp:coreProperties>
</file>