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84E8-2F34-4FEF-A881-61647886223E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2EFD-4081-472F-9C50-FE394454A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84E8-2F34-4FEF-A881-61647886223E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2EFD-4081-472F-9C50-FE394454A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84E8-2F34-4FEF-A881-61647886223E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2EFD-4081-472F-9C50-FE394454A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84E8-2F34-4FEF-A881-61647886223E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2EFD-4081-472F-9C50-FE394454A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84E8-2F34-4FEF-A881-61647886223E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2EFD-4081-472F-9C50-FE394454A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84E8-2F34-4FEF-A881-61647886223E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2EFD-4081-472F-9C50-FE394454A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84E8-2F34-4FEF-A881-61647886223E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2EFD-4081-472F-9C50-FE394454A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84E8-2F34-4FEF-A881-61647886223E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2EFD-4081-472F-9C50-FE394454A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84E8-2F34-4FEF-A881-61647886223E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2EFD-4081-472F-9C50-FE394454A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84E8-2F34-4FEF-A881-61647886223E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2EFD-4081-472F-9C50-FE394454A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84E8-2F34-4FEF-A881-61647886223E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2EFD-4081-472F-9C50-FE394454A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B84E8-2F34-4FEF-A881-61647886223E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E2EFD-4081-472F-9C50-FE394454A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#5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Lets Do The Code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Lets start with heating up our </a:t>
            </a:r>
            <a:r>
              <a:rPr lang="en-US" dirty="0" err="1" smtClean="0"/>
              <a:t>Netbeans</a:t>
            </a:r>
            <a:r>
              <a:rPr lang="en-US" dirty="0" smtClean="0"/>
              <a:t> </a:t>
            </a:r>
            <a:r>
              <a:rPr lang="en-US" dirty="0" smtClean="0"/>
              <a:t>8.2 </a:t>
            </a:r>
            <a:r>
              <a:rPr lang="en-US" dirty="0" smtClean="0"/>
              <a:t>and create new java project.</a:t>
            </a:r>
          </a:p>
          <a:p>
            <a:pPr eaLnBrk="1" hangingPunct="1"/>
            <a:r>
              <a:rPr lang="en-US" dirty="0" smtClean="0"/>
              <a:t>Make a simple class having both return valued and void method.</a:t>
            </a:r>
          </a:p>
          <a:p>
            <a:pPr eaLnBrk="1" hangingPunct="1"/>
            <a:r>
              <a:rPr lang="en-US" dirty="0" smtClean="0"/>
              <a:t>Let the return valued method do simple process for example addition or </a:t>
            </a:r>
            <a:r>
              <a:rPr lang="en-US" dirty="0" err="1" smtClean="0"/>
              <a:t>substraction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Just print something in the void method.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3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SimpleMath.java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0638" y="1509713"/>
            <a:ext cx="656272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9213" y="1604963"/>
            <a:ext cx="7466012" cy="41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Create Unit Test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741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Unit Test Window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42672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SimpleMathTest.java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95400"/>
            <a:ext cx="694372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Unit Testing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 the variable value for the test case.</a:t>
            </a:r>
          </a:p>
          <a:p>
            <a:pPr eaLnBrk="1" hangingPunct="1"/>
            <a:r>
              <a:rPr lang="en-US" smtClean="0"/>
              <a:t>Remove the fail() method in return valued method test.</a:t>
            </a:r>
          </a:p>
          <a:p>
            <a:pPr eaLnBrk="1" hangingPunct="1"/>
            <a:r>
              <a:rPr lang="en-US" smtClean="0"/>
              <a:t>Run the test class using Shift + F6.</a:t>
            </a:r>
          </a:p>
          <a:p>
            <a:pPr eaLnBrk="1" hangingPunct="1"/>
            <a:r>
              <a:rPr lang="en-US" smtClean="0"/>
              <a:t>See the test result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Test Result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74358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programmer, after a program failure, identifies the corresponding fault and fixes it. The process of determining the cause of a failure is known as </a:t>
            </a:r>
            <a:r>
              <a:rPr lang="en-US" i="1" dirty="0" smtClean="0"/>
              <a:t>debugging.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Brute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“let the computer find the error”</a:t>
            </a:r>
          </a:p>
          <a:p>
            <a:r>
              <a:rPr lang="en-US" dirty="0" smtClean="0"/>
              <a:t>Print statements are scattered throughout the source code.</a:t>
            </a:r>
          </a:p>
          <a:p>
            <a:r>
              <a:rPr lang="en-US" dirty="0" smtClean="0"/>
              <a:t>A dynamic debugger</a:t>
            </a:r>
          </a:p>
          <a:p>
            <a:r>
              <a:rPr lang="en-US" dirty="0" smtClean="0"/>
              <a:t>Instrumentation code[intermediate values]</a:t>
            </a:r>
          </a:p>
          <a:p>
            <a:r>
              <a:rPr lang="en-US" dirty="0" smtClean="0"/>
              <a:t>Memory Dump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Cause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First Process in XP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18750" y="1600200"/>
            <a:ext cx="59064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Simple Java Unit Testing with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JUnit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 and </a:t>
            </a: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Netbeans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What is Unit Testing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 of testing that verifies the individual units of the code is working properly (Wikipedia).</a:t>
            </a:r>
          </a:p>
          <a:p>
            <a:pPr eaLnBrk="1" hangingPunct="1"/>
            <a:r>
              <a:rPr lang="en-US" smtClean="0"/>
              <a:t>Test the smallest unit in source code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Why Unit Testing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Verifies if the unit is working offcourse! </a:t>
            </a:r>
            <a:r>
              <a:rPr lang="en-US" smtClean="0">
                <a:sym typeface="Wingdings" pitchFamily="2" charset="2"/>
              </a:rPr>
              <a:t></a:t>
            </a:r>
          </a:p>
          <a:p>
            <a:pPr eaLnBrk="1" hangingPunct="1"/>
            <a:r>
              <a:rPr lang="en-US" smtClean="0">
                <a:sym typeface="Wingdings" pitchFamily="2" charset="2"/>
              </a:rPr>
              <a:t>Make sure the unit is working even after late changes in source code (regression test)</a:t>
            </a:r>
          </a:p>
          <a:p>
            <a:pPr eaLnBrk="1" hangingPunct="1"/>
            <a:r>
              <a:rPr lang="en-US" smtClean="0">
                <a:sym typeface="Wingdings" pitchFamily="2" charset="2"/>
              </a:rPr>
              <a:t>Provides living documentation of how the units (e.g Method) works.</a:t>
            </a:r>
          </a:p>
          <a:p>
            <a:pPr eaLnBrk="1" hangingPunct="1"/>
            <a:endParaRPr lang="en-US" smtClean="0">
              <a:sym typeface="Wingdings" pitchFamily="2" charset="2"/>
            </a:endParaRP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Unit Testing in Java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 most used testing framework in java</a:t>
            </a:r>
          </a:p>
          <a:p>
            <a:pPr lvl="1" eaLnBrk="1" hangingPunct="1"/>
            <a:r>
              <a:rPr lang="en-US" dirty="0" err="1" smtClean="0"/>
              <a:t>Junit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TestNG</a:t>
            </a:r>
            <a:endParaRPr lang="en-US" dirty="0" smtClean="0"/>
          </a:p>
          <a:p>
            <a:pPr eaLnBrk="1" hangingPunct="1"/>
            <a:r>
              <a:rPr lang="en-US" dirty="0" smtClean="0"/>
              <a:t>This time we used </a:t>
            </a:r>
            <a:r>
              <a:rPr lang="en-US" dirty="0" err="1" smtClean="0"/>
              <a:t>Junit</a:t>
            </a:r>
            <a:r>
              <a:rPr lang="en-US" dirty="0" smtClean="0"/>
              <a:t> because its embedded in </a:t>
            </a:r>
            <a:r>
              <a:rPr lang="en-US" dirty="0" err="1" smtClean="0"/>
              <a:t>netbeans</a:t>
            </a:r>
            <a:r>
              <a:rPr lang="en-US" dirty="0" smtClean="0"/>
              <a:t>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What is Junit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 a unit test framework in java</a:t>
            </a:r>
          </a:p>
          <a:p>
            <a:pPr eaLnBrk="1" hangingPunct="1"/>
            <a:r>
              <a:rPr lang="en-US" smtClean="0"/>
              <a:t>Developed by Kent Beck and Erich Gamma</a:t>
            </a:r>
          </a:p>
          <a:p>
            <a:pPr eaLnBrk="1" hangingPunct="1"/>
            <a:r>
              <a:rPr lang="en-US" smtClean="0"/>
              <a:t>Widely used and commonly become standard unit test framework</a:t>
            </a:r>
          </a:p>
          <a:p>
            <a:pPr eaLnBrk="1" hangingPunct="1"/>
            <a:r>
              <a:rPr lang="en-US" smtClean="0"/>
              <a:t>Is part of xUnit family. xUnit is a ported Junit for various language.</a:t>
            </a:r>
          </a:p>
          <a:p>
            <a:pPr lvl="1" eaLnBrk="1" hangingPunct="1"/>
            <a:r>
              <a:rPr lang="en-US" smtClean="0"/>
              <a:t>PHPunit (PHP)</a:t>
            </a:r>
          </a:p>
          <a:p>
            <a:pPr lvl="1" eaLnBrk="1" hangingPunct="1"/>
            <a:r>
              <a:rPr lang="en-US" smtClean="0"/>
              <a:t>Nunit(.NET)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Simple JUnit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 test class and test case.</a:t>
            </a:r>
          </a:p>
          <a:p>
            <a:pPr eaLnBrk="1" hangingPunct="1"/>
            <a:r>
              <a:rPr lang="en-US" smtClean="0"/>
              <a:t>Use an assert method for ensuring method output</a:t>
            </a:r>
          </a:p>
          <a:p>
            <a:pPr lvl="1" eaLnBrk="1" hangingPunct="1"/>
            <a:r>
              <a:rPr lang="en-US" smtClean="0"/>
              <a:t>assertEquals()</a:t>
            </a:r>
          </a:p>
          <a:p>
            <a:pPr lvl="1" eaLnBrk="1" hangingPunct="1"/>
            <a:r>
              <a:rPr lang="en-US" smtClean="0"/>
              <a:t>assertTrue()</a:t>
            </a:r>
          </a:p>
          <a:p>
            <a:pPr lvl="1" eaLnBrk="1" hangingPunct="1"/>
            <a:r>
              <a:rPr lang="en-US" smtClean="0"/>
              <a:t>assertNotNull()</a:t>
            </a:r>
          </a:p>
          <a:p>
            <a:pPr eaLnBrk="1" hangingPunct="1"/>
            <a:r>
              <a:rPr lang="en-US" smtClean="0"/>
              <a:t>Can be invoked manually by running the test class or automated by using ant script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Junit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Netbeans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 don’t need to load the jar into netbeans project.</a:t>
            </a:r>
          </a:p>
          <a:p>
            <a:pPr eaLnBrk="1" hangingPunct="1"/>
            <a:r>
              <a:rPr lang="en-US" smtClean="0"/>
              <a:t>By default the jar is embedded in test libarary folder</a:t>
            </a:r>
          </a:p>
          <a:p>
            <a:pPr eaLnBrk="1" hangingPunct="1"/>
            <a:r>
              <a:rPr lang="en-US" smtClean="0"/>
              <a:t>And also netbeans has test class and test case code generation menu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395</Words>
  <Application>Microsoft Office PowerPoint</Application>
  <PresentationFormat>On-screen Show (4:3)</PresentationFormat>
  <Paragraphs>59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Software Testing</vt:lpstr>
      <vt:lpstr>Test First Process in XP</vt:lpstr>
      <vt:lpstr>Simple Java Unit Testing with JUnit  and Netbeans</vt:lpstr>
      <vt:lpstr>What is Unit Testing</vt:lpstr>
      <vt:lpstr>Why Unit Testing</vt:lpstr>
      <vt:lpstr>Unit Testing in Java</vt:lpstr>
      <vt:lpstr>What is Junit</vt:lpstr>
      <vt:lpstr>Simple JUnit</vt:lpstr>
      <vt:lpstr>Junit in Netbeans </vt:lpstr>
      <vt:lpstr>Lets Do The Code</vt:lpstr>
      <vt:lpstr>Slide 11</vt:lpstr>
      <vt:lpstr>Create Unit Test</vt:lpstr>
      <vt:lpstr>Unit Test Window</vt:lpstr>
      <vt:lpstr>SimpleMathTest.java</vt:lpstr>
      <vt:lpstr>Unit Testing</vt:lpstr>
      <vt:lpstr>Test Result</vt:lpstr>
      <vt:lpstr>Debugging</vt:lpstr>
      <vt:lpstr>Brute Force</vt:lpstr>
      <vt:lpstr>Cause Elimination</vt:lpstr>
      <vt:lpstr>Back Tracking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ishrat.fatima</dc:creator>
  <cp:lastModifiedBy>ishrat.fatima</cp:lastModifiedBy>
  <cp:revision>25</cp:revision>
  <dcterms:created xsi:type="dcterms:W3CDTF">2020-02-03T07:29:13Z</dcterms:created>
  <dcterms:modified xsi:type="dcterms:W3CDTF">2020-02-04T07:25:17Z</dcterms:modified>
</cp:coreProperties>
</file>