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CDE00A3-1043-4405-8693-C49BA2D4F14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CBD3EE7-18A4-44F5-8E00-FF96E392DEC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Lecture#7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next?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Cyclomatic Complexity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975" y="1828800"/>
            <a:ext cx="8020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Strongly Connected Graph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943850" cy="150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7212" y="304800"/>
            <a:ext cx="8029575" cy="577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Method to Measure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decision Nodes+1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6737" y="1600200"/>
            <a:ext cx="8010525" cy="388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use of this measure?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Path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value gives the number of independent paths in the basis set , an upper bound for the number of tests to ensure that each statement and both sides of every condition is executed at least once.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8485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218</TotalTime>
  <Words>72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ST</vt:lpstr>
      <vt:lpstr>Cyclomatic Complexity</vt:lpstr>
      <vt:lpstr>For Strongly Connected Graph</vt:lpstr>
      <vt:lpstr>Slide 4</vt:lpstr>
      <vt:lpstr>Another Method to Measure Complexity</vt:lpstr>
      <vt:lpstr>Example</vt:lpstr>
      <vt:lpstr>Slide 7</vt:lpstr>
      <vt:lpstr>Basis Path Coverage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</dc:title>
  <dc:creator>ishrat.fatima</dc:creator>
  <cp:lastModifiedBy>ishrat.fatima</cp:lastModifiedBy>
  <cp:revision>23</cp:revision>
  <dcterms:created xsi:type="dcterms:W3CDTF">2020-02-11T05:02:11Z</dcterms:created>
  <dcterms:modified xsi:type="dcterms:W3CDTF">2020-02-11T08:41:01Z</dcterms:modified>
</cp:coreProperties>
</file>