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D94A-7155-457B-83C0-09280F1868CA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E925-FC83-4862-AE5A-D77BC75AA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Pair-Wise Testing And Orthogonal array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#17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4 indicates that the array has four rows,</a:t>
            </a:r>
          </a:p>
          <a:p>
            <a:pPr>
              <a:buNone/>
            </a:pPr>
            <a:r>
              <a:rPr lang="en-US" dirty="0" smtClean="0"/>
              <a:t>    also </a:t>
            </a:r>
            <a:r>
              <a:rPr lang="en-US" dirty="0"/>
              <a:t>known as </a:t>
            </a:r>
            <a:r>
              <a:rPr lang="en-US" i="1" dirty="0"/>
              <a:t>runs</a:t>
            </a:r>
            <a:r>
              <a:rPr lang="en-US" i="1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2^3 </a:t>
            </a:r>
            <a:r>
              <a:rPr lang="en-US" dirty="0"/>
              <a:t>part indicates that the array has three columns, </a:t>
            </a:r>
            <a:r>
              <a:rPr lang="en-US" dirty="0" smtClean="0"/>
              <a:t>known </a:t>
            </a:r>
            <a:r>
              <a:rPr lang="en-US" dirty="0"/>
              <a:t>as factors, and each cell in the array contains two different values, known as levels.</a:t>
            </a:r>
          </a:p>
          <a:p>
            <a:r>
              <a:rPr lang="en-US" i="1" dirty="0"/>
              <a:t>Levels mean the maximum number of values that a single factor can take on.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Let us consider our previous example of the system </a:t>
            </a:r>
            <a:r>
              <a:rPr lang="en-US" i="1" dirty="0"/>
              <a:t>S, where S has three</a:t>
            </a:r>
          </a:p>
          <a:p>
            <a:pPr algn="just"/>
            <a:r>
              <a:rPr lang="en-US" dirty="0"/>
              <a:t>input variables </a:t>
            </a:r>
            <a:r>
              <a:rPr lang="en-US" i="1" dirty="0"/>
              <a:t>X, Y, and Z. For the three given variables X, Y, and Z, their value</a:t>
            </a:r>
          </a:p>
          <a:p>
            <a:pPr algn="just"/>
            <a:r>
              <a:rPr lang="en-US" dirty="0"/>
              <a:t>sets are as follows: </a:t>
            </a:r>
            <a:r>
              <a:rPr lang="en-US" i="1" dirty="0"/>
              <a:t>D(X) = {True, False}, D(Y) = {0, 5}, and D(Z) = {Q,R}.</a:t>
            </a:r>
          </a:p>
          <a:p>
            <a:pPr algn="just"/>
            <a:r>
              <a:rPr lang="en-US" dirty="0"/>
              <a:t>Let us map the variables to the factors and values to the levels onto the </a:t>
            </a:r>
            <a:r>
              <a:rPr lang="en-US" i="1" dirty="0" smtClean="0"/>
              <a:t>L4(2^3) </a:t>
            </a:r>
            <a:r>
              <a:rPr lang="en-US" dirty="0" smtClean="0"/>
              <a:t>orthogonal </a:t>
            </a:r>
            <a:r>
              <a:rPr lang="en-US" dirty="0"/>
              <a:t>array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column</a:t>
            </a:r>
            <a:r>
              <a:rPr lang="en-US" dirty="0" smtClean="0"/>
              <a:t>, let </a:t>
            </a:r>
            <a:r>
              <a:rPr lang="en-US" dirty="0"/>
              <a:t>1 = True</a:t>
            </a:r>
            <a:r>
              <a:rPr lang="en-US" i="1" dirty="0"/>
              <a:t>, 2 = False. In the second column, let 1 = 0, 2 = 5. In the </a:t>
            </a:r>
            <a:r>
              <a:rPr lang="en-US" i="1" dirty="0" smtClean="0"/>
              <a:t>third </a:t>
            </a:r>
            <a:r>
              <a:rPr lang="en-US" dirty="0" smtClean="0"/>
              <a:t>column</a:t>
            </a:r>
            <a:r>
              <a:rPr lang="en-US" dirty="0"/>
              <a:t>, let 1 = </a:t>
            </a:r>
            <a:r>
              <a:rPr lang="en-US" i="1" dirty="0"/>
              <a:t>Q, 2 = R.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not all combinations of all variables </a:t>
            </a:r>
            <a:r>
              <a:rPr lang="en-US" dirty="0" smtClean="0"/>
              <a:t>have been </a:t>
            </a:r>
            <a:r>
              <a:rPr lang="en-US" dirty="0"/>
              <a:t>selected; instead combinations of all pairs of input variables have been covered</a:t>
            </a:r>
          </a:p>
          <a:p>
            <a:pPr>
              <a:buNone/>
            </a:pPr>
            <a:r>
              <a:rPr lang="en-US" dirty="0" smtClean="0"/>
              <a:t>    with </a:t>
            </a:r>
            <a:r>
              <a:rPr lang="en-US" dirty="0"/>
              <a:t>four test cases.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Select Subset?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is clear from the above example that </a:t>
            </a:r>
            <a:r>
              <a:rPr lang="en-US" dirty="0" smtClean="0"/>
              <a:t>orthogonal arrays </a:t>
            </a:r>
            <a:r>
              <a:rPr lang="en-US" dirty="0"/>
              <a:t>provide a technique for selecting a subset of test cases with the </a:t>
            </a:r>
            <a:r>
              <a:rPr lang="en-US" dirty="0" smtClean="0"/>
              <a:t>following     properties</a:t>
            </a:r>
            <a:r>
              <a:rPr lang="en-US" dirty="0"/>
              <a:t>:</a:t>
            </a:r>
          </a:p>
          <a:p>
            <a:pPr algn="just">
              <a:buNone/>
            </a:pPr>
            <a:r>
              <a:rPr lang="en-US" dirty="0"/>
              <a:t>• The technique guarantees testing the </a:t>
            </a:r>
            <a:r>
              <a:rPr lang="en-US" dirty="0" err="1"/>
              <a:t>pairwise</a:t>
            </a:r>
            <a:r>
              <a:rPr lang="en-US" dirty="0"/>
              <a:t> combinations of all </a:t>
            </a:r>
            <a:r>
              <a:rPr lang="en-US" dirty="0" smtClean="0"/>
              <a:t>the selected </a:t>
            </a:r>
            <a:r>
              <a:rPr lang="en-US" dirty="0"/>
              <a:t>variables.</a:t>
            </a:r>
          </a:p>
          <a:p>
            <a:pPr algn="just">
              <a:buNone/>
            </a:pPr>
            <a:r>
              <a:rPr lang="en-US" dirty="0"/>
              <a:t>• The technique generates fewer test cases than the all-combination approach.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• The technique generates a test suite that has an even distribution of </a:t>
            </a:r>
            <a:r>
              <a:rPr lang="en-US" dirty="0" smtClean="0"/>
              <a:t>all </a:t>
            </a:r>
            <a:r>
              <a:rPr lang="en-US" dirty="0" err="1" smtClean="0"/>
              <a:t>pairwise</a:t>
            </a:r>
            <a:r>
              <a:rPr lang="en-US" dirty="0" smtClean="0"/>
              <a:t> combinations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• The technique can be automated.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the steps of a technique to generate orthogonal arrays are presented.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orthogonal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Step 1: Identify the maximum number of independent input variables with which</a:t>
            </a:r>
          </a:p>
          <a:p>
            <a:pPr>
              <a:buNone/>
            </a:pPr>
            <a:r>
              <a:rPr lang="en-US" dirty="0" smtClean="0"/>
              <a:t>       a </a:t>
            </a:r>
            <a:r>
              <a:rPr lang="en-US" dirty="0"/>
              <a:t>system will be tested. This will map to the </a:t>
            </a:r>
            <a:r>
              <a:rPr lang="en-US" i="1" dirty="0"/>
              <a:t>factors of the array—each</a:t>
            </a:r>
          </a:p>
          <a:p>
            <a:pPr>
              <a:buNone/>
            </a:pPr>
            <a:r>
              <a:rPr lang="en-US" dirty="0" smtClean="0"/>
              <a:t>        input </a:t>
            </a:r>
            <a:r>
              <a:rPr lang="en-US" dirty="0"/>
              <a:t>variable maps to a different factor.</a:t>
            </a:r>
          </a:p>
          <a:p>
            <a:r>
              <a:rPr lang="en-US" b="1" dirty="0"/>
              <a:t>Step 2: Identify the maximum number of values that each independent variable</a:t>
            </a:r>
          </a:p>
          <a:p>
            <a:pPr>
              <a:buNone/>
            </a:pPr>
            <a:r>
              <a:rPr lang="en-US" dirty="0" smtClean="0"/>
              <a:t>       will </a:t>
            </a:r>
            <a:r>
              <a:rPr lang="en-US" dirty="0"/>
              <a:t>take. This will map to the levels of the array.</a:t>
            </a:r>
          </a:p>
          <a:p>
            <a:r>
              <a:rPr lang="en-US" b="1" dirty="0"/>
              <a:t>Step 3: Find a suitable orthogonal array with the smallest number of runs</a:t>
            </a:r>
          </a:p>
          <a:p>
            <a:pPr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LRuns</a:t>
            </a:r>
            <a:r>
              <a:rPr lang="en-US" i="1" dirty="0" smtClean="0"/>
              <a:t>(XY </a:t>
            </a:r>
            <a:r>
              <a:rPr lang="en-US" i="1" dirty="0"/>
              <a:t>), where X is the number of levels and Y is the number of</a:t>
            </a:r>
          </a:p>
          <a:p>
            <a:pPr>
              <a:buNone/>
            </a:pPr>
            <a:r>
              <a:rPr lang="en-US" dirty="0" smtClean="0"/>
              <a:t>        factors </a:t>
            </a:r>
            <a:r>
              <a:rPr lang="en-US" dirty="0"/>
              <a:t>[7, 13]. A suitable array is one that has at least as many </a:t>
            </a:r>
            <a:r>
              <a:rPr lang="en-US" dirty="0" smtClean="0"/>
              <a:t>factors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as </a:t>
            </a:r>
            <a:r>
              <a:rPr lang="en-US" dirty="0"/>
              <a:t>needed from step 1 and has at least as many levels for each of those</a:t>
            </a:r>
          </a:p>
          <a:p>
            <a:pPr>
              <a:buNone/>
            </a:pPr>
            <a:r>
              <a:rPr lang="en-US" dirty="0" smtClean="0"/>
              <a:t>       factors </a:t>
            </a:r>
            <a:r>
              <a:rPr lang="en-US" dirty="0"/>
              <a:t>as identified in step 2.</a:t>
            </a:r>
          </a:p>
          <a:p>
            <a:pPr>
              <a:buNone/>
            </a:pPr>
            <a:r>
              <a:rPr lang="en-US" b="1" dirty="0" smtClean="0"/>
              <a:t>       Step </a:t>
            </a:r>
            <a:r>
              <a:rPr lang="en-US" b="1" dirty="0"/>
              <a:t>4: Map the variables to the factors and values of each variable to the levels</a:t>
            </a:r>
          </a:p>
          <a:p>
            <a:pPr>
              <a:buNone/>
            </a:pPr>
            <a:r>
              <a:rPr lang="en-US" dirty="0" smtClean="0"/>
              <a:t>       on </a:t>
            </a:r>
            <a:r>
              <a:rPr lang="en-US" dirty="0"/>
              <a:t>the array.</a:t>
            </a:r>
          </a:p>
          <a:p>
            <a:pPr>
              <a:buNone/>
            </a:pPr>
            <a:r>
              <a:rPr lang="en-US" b="1" dirty="0" smtClean="0"/>
              <a:t>      Step </a:t>
            </a:r>
            <a:r>
              <a:rPr lang="en-US" b="1" dirty="0"/>
              <a:t>5: Check for any “left-over” levels in the array that have not been mapped.</a:t>
            </a:r>
          </a:p>
          <a:p>
            <a:pPr>
              <a:buNone/>
            </a:pPr>
            <a:r>
              <a:rPr lang="en-US" dirty="0" smtClean="0"/>
              <a:t>      Choose </a:t>
            </a:r>
            <a:r>
              <a:rPr lang="en-US" dirty="0"/>
              <a:t>arbitrary valid values for those left-over levels.</a:t>
            </a:r>
          </a:p>
          <a:p>
            <a:pPr>
              <a:buNone/>
            </a:pPr>
            <a:r>
              <a:rPr lang="en-US" b="1" dirty="0" smtClean="0"/>
              <a:t>      Step </a:t>
            </a:r>
            <a:r>
              <a:rPr lang="en-US" b="1" dirty="0"/>
              <a:t>6: Transcribe the runs into test cases.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example of book before Class.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Pair-Wise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Pair-wise </a:t>
            </a:r>
            <a:r>
              <a:rPr lang="en-US" dirty="0"/>
              <a:t>testing means that each possible combination </a:t>
            </a:r>
            <a:r>
              <a:rPr lang="en-US" dirty="0" smtClean="0"/>
              <a:t>of values </a:t>
            </a:r>
            <a:r>
              <a:rPr lang="en-US" dirty="0"/>
              <a:t>for </a:t>
            </a:r>
            <a:r>
              <a:rPr lang="en-US" b="1" dirty="0"/>
              <a:t>every pair of input </a:t>
            </a:r>
            <a:r>
              <a:rPr lang="en-US" dirty="0"/>
              <a:t>variables is covered by at least one test case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Pair-wise </a:t>
            </a:r>
            <a:r>
              <a:rPr lang="en-US" dirty="0"/>
              <a:t>testing is also referred to as all-pair/two-way testing. One can </a:t>
            </a:r>
            <a:r>
              <a:rPr lang="en-US" dirty="0" smtClean="0"/>
              <a:t>also generate </a:t>
            </a:r>
            <a:r>
              <a:rPr lang="en-US" dirty="0"/>
              <a:t>three- four-way or 4-way tests to cover all combinations of values </a:t>
            </a:r>
            <a:r>
              <a:rPr lang="en-US" dirty="0" smtClean="0"/>
              <a:t>of three </a:t>
            </a:r>
            <a:r>
              <a:rPr lang="en-US" dirty="0"/>
              <a:t>or four variables.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Empirical results </a:t>
            </a:r>
            <a:r>
              <a:rPr lang="en-US" dirty="0"/>
              <a:t>[5] for medical devices and distributed database systems show that two-way</a:t>
            </a:r>
          </a:p>
          <a:p>
            <a:pPr algn="just">
              <a:buNone/>
            </a:pPr>
            <a:r>
              <a:rPr lang="en-US" dirty="0" smtClean="0"/>
              <a:t>     testing </a:t>
            </a:r>
            <a:r>
              <a:rPr lang="en-US" dirty="0"/>
              <a:t>would detect more that 90% of the </a:t>
            </a:r>
            <a:r>
              <a:rPr lang="en-US" dirty="0" smtClean="0"/>
              <a:t>defects</a:t>
            </a:r>
            <a:r>
              <a:rPr lang="en-US" dirty="0"/>
              <a:t>, whereas, four-way testing </a:t>
            </a:r>
            <a:r>
              <a:rPr lang="en-US" dirty="0" smtClean="0"/>
              <a:t>would detect </a:t>
            </a:r>
            <a:r>
              <a:rPr lang="en-US" dirty="0"/>
              <a:t>100% of the defects. </a:t>
            </a:r>
            <a:r>
              <a:rPr lang="en-US" dirty="0" err="1"/>
              <a:t>Pairwise</a:t>
            </a:r>
            <a:r>
              <a:rPr lang="en-US" dirty="0"/>
              <a:t> testing would detect approximately 70% </a:t>
            </a:r>
            <a:r>
              <a:rPr lang="en-US" dirty="0" smtClean="0"/>
              <a:t>of the </a:t>
            </a:r>
            <a:r>
              <a:rPr lang="en-US" dirty="0"/>
              <a:t>defects, whereas six-way testing would detect 100% of defects for browser </a:t>
            </a:r>
            <a:r>
              <a:rPr lang="en-US" dirty="0" smtClean="0"/>
              <a:t>and server </a:t>
            </a:r>
            <a:r>
              <a:rPr lang="en-US" dirty="0"/>
              <a:t>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system </a:t>
            </a:r>
            <a:r>
              <a:rPr lang="en-US" i="1" dirty="0"/>
              <a:t>S </a:t>
            </a:r>
            <a:r>
              <a:rPr lang="en-US" i="1" dirty="0" smtClean="0"/>
              <a:t>, </a:t>
            </a:r>
            <a:r>
              <a:rPr lang="en-US" i="1" dirty="0"/>
              <a:t>which has three input variables X, Y</a:t>
            </a:r>
            <a:r>
              <a:rPr lang="en-US" i="1" dirty="0" smtClean="0"/>
              <a:t>, </a:t>
            </a:r>
            <a:r>
              <a:rPr lang="en-US" dirty="0" smtClean="0"/>
              <a:t>and </a:t>
            </a:r>
            <a:r>
              <a:rPr lang="en-US" i="1" dirty="0"/>
              <a:t>Z. </a:t>
            </a:r>
            <a:endParaRPr lang="en-US" i="1" dirty="0" smtClean="0"/>
          </a:p>
          <a:p>
            <a:r>
              <a:rPr lang="en-US" i="1" dirty="0" smtClean="0"/>
              <a:t>Let </a:t>
            </a:r>
            <a:r>
              <a:rPr lang="en-US" i="1" dirty="0"/>
              <a:t>the notation D(w) denote the set of values for an arbitrary </a:t>
            </a:r>
            <a:r>
              <a:rPr lang="en-US" i="1" dirty="0" smtClean="0"/>
              <a:t>variable w</a:t>
            </a:r>
            <a:r>
              <a:rPr lang="en-US" i="1" dirty="0"/>
              <a:t>. For the three given variables X, Y, and Z, their value sets are as follows:</a:t>
            </a:r>
          </a:p>
          <a:p>
            <a:r>
              <a:rPr lang="en-US" i="1" dirty="0"/>
              <a:t>D(X) = {True, False}, D(Y) = {0, 5}, and D(Z) = {Q,R</a:t>
            </a:r>
            <a:r>
              <a:rPr lang="en-US" i="1" dirty="0" smtClean="0"/>
              <a:t>}.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of test Cases will be</a:t>
            </a:r>
          </a:p>
          <a:p>
            <a:r>
              <a:rPr lang="en-US" dirty="0" smtClean="0"/>
              <a:t>2*2*2=8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Orthogonal array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   Orthogonal </a:t>
            </a:r>
            <a:r>
              <a:rPr lang="en-US" b="1" dirty="0"/>
              <a:t>array testing</a:t>
            </a:r>
            <a:r>
              <a:rPr lang="en-US" dirty="0"/>
              <a:t> is a black box </a:t>
            </a:r>
            <a:r>
              <a:rPr lang="en-US" b="1" dirty="0"/>
              <a:t>testing</a:t>
            </a:r>
            <a:r>
              <a:rPr lang="en-US" dirty="0"/>
              <a:t> technique that is a systematic, statistical way of </a:t>
            </a:r>
            <a:r>
              <a:rPr lang="en-US" b="1" dirty="0"/>
              <a:t>software testing</a:t>
            </a:r>
            <a:r>
              <a:rPr lang="en-US" dirty="0"/>
              <a:t>. It is used when the number of inputs to the system is relatively small, but too large to allow for exhaustive </a:t>
            </a:r>
            <a:r>
              <a:rPr lang="en-US" b="1" dirty="0"/>
              <a:t>testing</a:t>
            </a:r>
            <a:r>
              <a:rPr lang="en-US" dirty="0"/>
              <a:t> of every possible input to the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Mandl</a:t>
            </a:r>
            <a:r>
              <a:rPr lang="en-US" dirty="0"/>
              <a:t> was the first to use the concept of </a:t>
            </a:r>
            <a:r>
              <a:rPr lang="en-US" dirty="0" smtClean="0"/>
              <a:t>orthogonal array </a:t>
            </a:r>
            <a:r>
              <a:rPr lang="en-US" dirty="0"/>
              <a:t>in designing test cases for </a:t>
            </a:r>
            <a:r>
              <a:rPr lang="en-US" dirty="0" err="1"/>
              <a:t>pairwise</a:t>
            </a:r>
            <a:r>
              <a:rPr lang="en-US" dirty="0"/>
              <a:t> testing of </a:t>
            </a:r>
            <a:r>
              <a:rPr lang="en-US" dirty="0" smtClean="0"/>
              <a:t>compilers.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Choose any two columns at random and find</a:t>
            </a:r>
          </a:p>
          <a:p>
            <a:pPr algn="just">
              <a:buNone/>
            </a:pPr>
            <a:r>
              <a:rPr lang="en-US" dirty="0" smtClean="0"/>
              <a:t>   all </a:t>
            </a:r>
            <a:r>
              <a:rPr lang="en-US" dirty="0"/>
              <a:t>pairs (1,1), (1,2), (2,1), and (2,2</a:t>
            </a:r>
            <a:r>
              <a:rPr lang="en-US" dirty="0" smtClean="0"/>
              <a:t>);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71645"/>
            <a:ext cx="6400800" cy="494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799</Words>
  <Application>Microsoft Office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Pair-Wise Testing And Orthogonal array testing</vt:lpstr>
      <vt:lpstr>Pair-Wise Testing</vt:lpstr>
      <vt:lpstr>Slide 3</vt:lpstr>
      <vt:lpstr>Example</vt:lpstr>
      <vt:lpstr>Slide 5</vt:lpstr>
      <vt:lpstr>Orthogonal array testing</vt:lpstr>
      <vt:lpstr>Slide 7</vt:lpstr>
      <vt:lpstr>Slide 8</vt:lpstr>
      <vt:lpstr>Slide 9</vt:lpstr>
      <vt:lpstr>Slide 10</vt:lpstr>
      <vt:lpstr>Example</vt:lpstr>
      <vt:lpstr>Slide 12</vt:lpstr>
      <vt:lpstr>Slide 13</vt:lpstr>
      <vt:lpstr>How to Select Subset?</vt:lpstr>
      <vt:lpstr>Cont.</vt:lpstr>
      <vt:lpstr>Slide 16</vt:lpstr>
      <vt:lpstr>Steps for orthogonal Array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array testing</dc:title>
  <dc:creator>ishrat.fatima</dc:creator>
  <cp:lastModifiedBy>ishrat.fatima</cp:lastModifiedBy>
  <cp:revision>47</cp:revision>
  <dcterms:created xsi:type="dcterms:W3CDTF">2020-03-17T14:28:14Z</dcterms:created>
  <dcterms:modified xsi:type="dcterms:W3CDTF">2020-03-21T08:53:11Z</dcterms:modified>
</cp:coreProperties>
</file>