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00AE-E086-4866-AA97-D98DE7A11C28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92EF8-641F-46ED-8F12-FD5277AE8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00AE-E086-4866-AA97-D98DE7A11C28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92EF8-641F-46ED-8F12-FD5277AE8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00AE-E086-4866-AA97-D98DE7A11C28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92EF8-641F-46ED-8F12-FD5277AE8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00AE-E086-4866-AA97-D98DE7A11C28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92EF8-641F-46ED-8F12-FD5277AE8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00AE-E086-4866-AA97-D98DE7A11C28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92EF8-641F-46ED-8F12-FD5277AE8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00AE-E086-4866-AA97-D98DE7A11C28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92EF8-641F-46ED-8F12-FD5277AE8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00AE-E086-4866-AA97-D98DE7A11C28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92EF8-641F-46ED-8F12-FD5277AE8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00AE-E086-4866-AA97-D98DE7A11C28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92EF8-641F-46ED-8F12-FD5277AE8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00AE-E086-4866-AA97-D98DE7A11C28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92EF8-641F-46ED-8F12-FD5277AE8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00AE-E086-4866-AA97-D98DE7A11C28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92EF8-641F-46ED-8F12-FD5277AE8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00AE-E086-4866-AA97-D98DE7A11C28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92EF8-641F-46ED-8F12-FD5277AE8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800AE-E086-4866-AA97-D98DE7A11C28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92EF8-641F-46ED-8F12-FD5277AE8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State Transition Testing Technique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#16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3. Create a set of test cases such that </a:t>
            </a:r>
            <a:r>
              <a:rPr lang="en-US" b="1" dirty="0" smtClean="0"/>
              <a:t>all paths are executed </a:t>
            </a:r>
            <a:r>
              <a:rPr lang="en-US" dirty="0" smtClean="0"/>
              <a:t>at least once under test. While this level is the most preferred because of its level of coverage, it may not be feasible. If the state-transition diagram has </a:t>
            </a:r>
            <a:r>
              <a:rPr lang="en-US" b="1" dirty="0" smtClean="0"/>
              <a:t>loops</a:t>
            </a:r>
            <a:r>
              <a:rPr lang="en-US" dirty="0" smtClean="0"/>
              <a:t>, then the number of possible paths may be infinite. For example, given a system with two states, A and B, where A transitions to B and B transitions to A. A few of the possible paths are:</a:t>
            </a:r>
          </a:p>
          <a:p>
            <a:r>
              <a:rPr lang="en-US" dirty="0" smtClean="0"/>
              <a:t>A→B</a:t>
            </a:r>
          </a:p>
          <a:p>
            <a:r>
              <a:rPr lang="en-US" dirty="0" smtClean="0"/>
              <a:t>A→B→A</a:t>
            </a:r>
          </a:p>
          <a:p>
            <a:r>
              <a:rPr lang="en-US" dirty="0" smtClean="0"/>
              <a:t>A→B→A→B→A→B</a:t>
            </a:r>
          </a:p>
          <a:p>
            <a:r>
              <a:rPr lang="en-US" dirty="0" smtClean="0"/>
              <a:t>A→B→A→B→A→B→A</a:t>
            </a:r>
          </a:p>
          <a:p>
            <a:r>
              <a:rPr lang="en-US" dirty="0" smtClean="0"/>
              <a:t>A→B→A→B→A→B→A→B→A→B</a:t>
            </a:r>
          </a:p>
          <a:p>
            <a:r>
              <a:rPr lang="en-US" dirty="0" smtClean="0"/>
              <a:t>...</a:t>
            </a:r>
          </a:p>
          <a:p>
            <a:r>
              <a:rPr lang="en-US" dirty="0" smtClean="0"/>
              <a:t>and so on forever.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4. Create a set of test cases such that </a:t>
            </a:r>
            <a:r>
              <a:rPr lang="en-US" b="1" dirty="0" smtClean="0"/>
              <a:t>all transitions are </a:t>
            </a:r>
            <a:r>
              <a:rPr lang="en-US" dirty="0" smtClean="0"/>
              <a:t>exercised at least once under test. This level of testing provides a good level of coverage without generating large numbers of tests. This level is generally the one recommended.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295400"/>
            <a:ext cx="7239000" cy="50292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State Oriented And Stateless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Software systems can be broadly classified into two groups, namely, </a:t>
            </a:r>
            <a:r>
              <a:rPr lang="en-US" i="1" dirty="0"/>
              <a:t>stateless </a:t>
            </a:r>
            <a:r>
              <a:rPr lang="en-US" i="1" dirty="0" smtClean="0"/>
              <a:t>and state-oriented </a:t>
            </a:r>
            <a:r>
              <a:rPr lang="en-US" i="1" dirty="0"/>
              <a:t>systems. The actions of a stateless system do not depend on </a:t>
            </a:r>
            <a:r>
              <a:rPr lang="en-US" i="1" dirty="0" smtClean="0"/>
              <a:t>the </a:t>
            </a:r>
            <a:r>
              <a:rPr lang="en-US" dirty="0" smtClean="0"/>
              <a:t>previous </a:t>
            </a:r>
            <a:r>
              <a:rPr lang="en-US" dirty="0"/>
              <a:t>inputs to the system. </a:t>
            </a:r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dirty="0"/>
              <a:t>compiler is an example of a stateless </a:t>
            </a:r>
            <a:r>
              <a:rPr lang="en-US" dirty="0" smtClean="0"/>
              <a:t>system because </a:t>
            </a:r>
            <a:r>
              <a:rPr lang="en-US" dirty="0"/>
              <a:t>the result of compiling a program does not depend on the programs </a:t>
            </a:r>
            <a:r>
              <a:rPr lang="en-US" dirty="0" smtClean="0"/>
              <a:t>that had </a:t>
            </a:r>
            <a:r>
              <a:rPr lang="en-US" dirty="0"/>
              <a:t>been previously compiled. The response of the system to the present </a:t>
            </a:r>
            <a:r>
              <a:rPr lang="en-US" dirty="0" smtClean="0"/>
              <a:t>input depends </a:t>
            </a:r>
            <a:r>
              <a:rPr lang="en-US" dirty="0"/>
              <a:t>on the past inputs to the system in a state-oriented system. </a:t>
            </a:r>
            <a:endParaRPr lang="en-US" dirty="0" smtClean="0"/>
          </a:p>
          <a:p>
            <a:pPr algn="just"/>
            <a:r>
              <a:rPr lang="en-US" dirty="0" smtClean="0"/>
              <a:t>A state-oriented system </a:t>
            </a:r>
            <a:r>
              <a:rPr lang="en-US" dirty="0"/>
              <a:t>memorizes the sequence of inputs it has received so far in the form of </a:t>
            </a:r>
            <a:r>
              <a:rPr lang="en-US" dirty="0" smtClean="0"/>
              <a:t>a </a:t>
            </a:r>
            <a:r>
              <a:rPr lang="en-US" i="1" dirty="0" smtClean="0"/>
              <a:t>state</a:t>
            </a:r>
            <a:r>
              <a:rPr lang="en-US" i="1" dirty="0"/>
              <a:t>. A telephone switching system is an example of a state-oriented system.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 understand State Transition diagrams and State 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2.  derive test cases from the State Transition diagrams and State 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3.  Sequences – shortest, longest sequences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4.  Null or Invalid transitions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State-transition diagrams are very useful for describing the </a:t>
            </a:r>
            <a:r>
              <a:rPr lang="en-US" dirty="0" smtClean="0"/>
              <a:t>behavior </a:t>
            </a:r>
            <a:r>
              <a:rPr lang="en-US" dirty="0"/>
              <a:t>of a system and are part of the Software Design Document.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 descr="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600200"/>
            <a:ext cx="6400800" cy="4730262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Creating 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Information in the state-transition diagrams can easily be used to create test cases. Four different levels of coverage can be defined:</a:t>
            </a:r>
          </a:p>
          <a:p>
            <a:r>
              <a:rPr lang="en-US" dirty="0" smtClean="0"/>
              <a:t>1. Create a set of test cases such that </a:t>
            </a:r>
            <a:r>
              <a:rPr lang="en-US" b="1" dirty="0" smtClean="0"/>
              <a:t>all states are "visited" at </a:t>
            </a:r>
            <a:r>
              <a:rPr lang="en-US" dirty="0" smtClean="0"/>
              <a:t>least once under test.</a:t>
            </a:r>
          </a:p>
          <a:p>
            <a:r>
              <a:rPr lang="en-US" dirty="0" smtClean="0"/>
              <a:t>Generally this is a weak level of test coverage.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1447800"/>
            <a:ext cx="6248400" cy="50292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2. Create a set of test cases such that </a:t>
            </a:r>
            <a:r>
              <a:rPr lang="en-US" b="1" dirty="0" smtClean="0"/>
              <a:t>all events are triggered </a:t>
            </a:r>
            <a:r>
              <a:rPr lang="en-US" dirty="0" smtClean="0"/>
              <a:t>at least once under test. Note that the test cases that cover each event can be the same as those that cover each state. </a:t>
            </a:r>
          </a:p>
          <a:p>
            <a:r>
              <a:rPr lang="en-US" dirty="0" smtClean="0"/>
              <a:t>Again, this is a weak level of coverage.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1676400"/>
            <a:ext cx="6553200" cy="48768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452</Words>
  <Application>Microsoft Office PowerPoint</Application>
  <PresentationFormat>On-screen Show (4:3)</PresentationFormat>
  <Paragraphs>24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State Transition Testing Technique</vt:lpstr>
      <vt:lpstr>State Oriented And Stateless Systems</vt:lpstr>
      <vt:lpstr>Slide 3</vt:lpstr>
      <vt:lpstr>Slide 4</vt:lpstr>
      <vt:lpstr>Example</vt:lpstr>
      <vt:lpstr>Creating Test Cases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Transition Testing Technique</dc:title>
  <dc:creator>ishrat.fatima</dc:creator>
  <cp:lastModifiedBy>ishrat.fatima</cp:lastModifiedBy>
  <cp:revision>30</cp:revision>
  <dcterms:created xsi:type="dcterms:W3CDTF">2020-03-18T09:22:48Z</dcterms:created>
  <dcterms:modified xsi:type="dcterms:W3CDTF">2020-03-20T16:48:28Z</dcterms:modified>
</cp:coreProperties>
</file>