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ld Standard TT"/>
      <p:regular r:id="rId15"/>
      <p:bold r:id="rId16"/>
      <p: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regular.fntdata"/><Relationship Id="rId14" Type="http://schemas.openxmlformats.org/officeDocument/2006/relationships/slide" Target="slides/slide9.xml"/><Relationship Id="rId17" Type="http://schemas.openxmlformats.org/officeDocument/2006/relationships/font" Target="fonts/OldStandardTT-italic.fntdata"/><Relationship Id="rId16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33bff712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33bff71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33bff712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33bff712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33bff712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33bff712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33bff712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33bff712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33bff712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33bff712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33bff712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33bff712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33bff712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33bff712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 Multithreaded Message-Passing System for High-Performance Distributed Computing Applications</a:t>
            </a:r>
            <a:endParaRPr sz="26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741150"/>
            <a:ext cx="8118600" cy="10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Syed Bayes Iqbal</a:t>
            </a:r>
            <a:br>
              <a:rPr lang="en"/>
            </a:br>
            <a:r>
              <a:rPr lang="en"/>
              <a:t>22273014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 in distributed systems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Growing demand for computational power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Need for efficient message-passing systems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 </a:t>
            </a:r>
            <a:endParaRPr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Development of a novel multithreaded message-passing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Overcoming existing limitations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Effective solution for communication in complex environments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939500" y="523975"/>
            <a:ext cx="3884700" cy="35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Rigorous design and implementation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Integration of multithreading and message-passing principles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Performance evaluations and comparisons with existing systems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Optimization of communication in distributed computing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Validation of the proposed solution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Successful introduction and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 to enhance high-performance distributed computing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Importance of addressing communication challenges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Limitation</a:t>
            </a:r>
            <a:endParaRPr/>
          </a:p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Dependency on specific configurations and architectures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Variability in system effectiveness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Concerns about adaptability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Limitation</a:t>
            </a:r>
            <a:endParaRPr/>
          </a:p>
        </p:txBody>
      </p:sp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 scalability issues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 degradation in extensive network scenarios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Limitations on applicability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Synthesis and Future Scope</a:t>
            </a:r>
            <a:endParaRPr/>
          </a:p>
        </p:txBody>
      </p:sp>
      <p:sp>
        <p:nvSpPr>
          <p:cNvPr id="102" name="Google Shape;102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Practical applications in scientific simulations, data analytics, and large-scale computations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Exploration into optimizing communication strategies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Contribution to robust and scalable solutions in high-performance computing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