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3bff71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3bff7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33bff71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33bff71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3bff71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3bff71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3bff71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3bff71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3bff71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33bff71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3bff71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3bff71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3bff71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3bff71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Leader Election Algorithm in a Distributed Computing System</a:t>
            </a:r>
            <a:endParaRPr sz="2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41150"/>
            <a:ext cx="81186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Bayes Iqbal</a:t>
            </a:r>
            <a:br>
              <a:rPr lang="en"/>
            </a:br>
            <a:r>
              <a:rPr lang="en"/>
              <a:t>22273014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computing systems face challenges in maintaining coordination and efficiency.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effective leader election algorithms.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The paper addresses these challenges to enhance system performance and reliability.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of a novel leader election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to improve stability, fault tolerance, and overall efficiency in distributed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shortcomings of existing algorithms.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523975"/>
            <a:ext cx="38847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 of a novel leader election algorithm.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Aims to improve stability, fault tolerance, and overall efficiency in distributed systems.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Addresses shortcomings of existing algorithms.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of key findings.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Significance of the proposed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 over existing solutions.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Suggestions for future research or improvements.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scalability issues under certain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on challenges in handling a rapidly increasing number of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 this limitation is crucial for practical applicability.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Limitation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Sensitivity to network latency or unreliable communication channels.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Discussion on performance degradation in the presence of communication delays or packet loss.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Opportunities for mitigating such issues in future enhancements.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and Future Scope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Promising implications for various applications in distributed computing.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Enhancements for cloud computing, IoT, and decentralized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research opportunities in refining leader election strategies.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