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33bff71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33bff71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33bff71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33bff71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33bff712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33bff71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33bff712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33bff712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33bff712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33bff71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33bff712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33bff712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3bff712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33bff71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/>
              <a:t>Management System Process Modeling Based on Petri Nets and WF-Net</a:t>
            </a:r>
            <a:endParaRPr sz="2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41150"/>
            <a:ext cx="81186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Syed Bayes Iqbal</a:t>
            </a:r>
            <a:br>
              <a:rPr lang="en"/>
            </a:br>
            <a:r>
              <a:rPr lang="en"/>
              <a:t>22273014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complexity of modern equipment systems.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Critical need for effective management system process modeling.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of a novel methodology for management system process modeling.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of Petri Nets and WF-Net.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to improve efficiency and performance in various domains.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523975"/>
            <a:ext cx="3884700" cy="3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Integration of Petri Nets and WF-Net.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Petri Nets for system dynamics representation.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WF-Net for comprehensive workflow interaction modeling.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Step-by-step application of the combined approach.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Efficacy of Petri Nets and WF-Net-based methodology.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system understanding and streamlined workflows.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Contribution to enhanced management efficiency.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Limitation</a:t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complexity of the proposed methodology.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for user-friendly interfaces or tools.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Acknowledgment of challenges for less technically adept users.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Limitation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Generalizability limitation across diverse management domains.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Recognition of the need for further validation and adaptation.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Potential areas for improvement in adaptability.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and Future Scope</a:t>
            </a:r>
            <a:endParaRPr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Promising implications for real-world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utility in various industries (manufacturing, service sectors).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Avenues for future research and adaptation.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Standardized practices in management system modeling.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