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3bff7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3bff7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3bff71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33bff71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3bff71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3bff71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3bff71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3bff71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3bff71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33bff71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3bff71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3bff71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3bff71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3bff71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/>
              <a:t>Design of the Safety Control Logic for Railway Stations Based on Petri Nets</a:t>
            </a:r>
            <a:endParaRPr sz="2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41150"/>
            <a:ext cx="8118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Bayes Iqbal</a:t>
            </a:r>
            <a:br>
              <a:rPr lang="en"/>
            </a:br>
            <a:r>
              <a:rPr lang="en"/>
              <a:t>22273014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Enhancing safety in railway stations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safety control challenges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Mitigating potential risks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Improving overall operational safety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 safety control logic based on Petri Nets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enhancement of safety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approach to safety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 to transportation safety systems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523975"/>
            <a:ext cx="38847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Application of Petri Nets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Modeling and analysis tool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Designing safety control logic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Visual and formalized framework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Dynamic interaction and process representation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Feasibility and effectiveness of Petri Nets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safety control logic in railway stations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for enhanced safety 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 support the proposed 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Applicability in real-world, large-scale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 challenges may not be fully addressed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Adaptability to diverse station architectures unclear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Limitation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Generalizability of findings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Focus on specific safety issues or scenarios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Effectiveness in addressing a wide range of safety concerns unclear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and Future Scope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of Petri Nets beyond railway stations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to other complex systems (airports, transit hubs)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Foundation for future research in safety control methodologies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for broader applications in transportation safety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