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Accountability 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And 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b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</a:b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0" y="2351405"/>
            <a:ext cx="9831705" cy="1752600"/>
          </a:xfrm>
        </p:spPr>
        <p:txBody>
          <a:bodyPr/>
          <a:p>
            <a:pPr algn="r"/>
            <a:r>
              <a:rPr lang="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members:</a:t>
            </a:r>
            <a:endParaRPr lang="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syed daniyal ali</a:t>
            </a:r>
            <a:endParaRPr lang="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syed muhammad ali farhan raza zaidi</a:t>
            </a:r>
            <a:endParaRPr lang="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syed hassan ali</a:t>
            </a:r>
            <a:endParaRPr lang="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spc="-5" dirty="0">
                <a:solidFill>
                  <a:srgbClr val="000000"/>
                </a:solidFill>
                <a:sym typeface="+mn-ea"/>
              </a:rPr>
              <a:t>Purpose </a:t>
            </a:r>
            <a:r>
              <a:rPr b="1" dirty="0">
                <a:solidFill>
                  <a:srgbClr val="000000"/>
                </a:solidFill>
                <a:sym typeface="+mn-ea"/>
              </a:rPr>
              <a:t>Of</a:t>
            </a:r>
            <a:r>
              <a:rPr b="1" spc="-340" dirty="0">
                <a:solidFill>
                  <a:srgbClr val="000000"/>
                </a:solidFill>
                <a:sym typeface="+mn-ea"/>
              </a:rPr>
              <a:t> </a:t>
            </a:r>
            <a:r>
              <a:rPr b="1" spc="-5" dirty="0">
                <a:solidFill>
                  <a:srgbClr val="000000"/>
                </a:solidFill>
                <a:sym typeface="+mn-ea"/>
              </a:rPr>
              <a:t>Auditing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025"/>
            <a:ext cx="10972800" cy="4953000"/>
          </a:xfrm>
        </p:spPr>
        <p:txBody>
          <a:bodyPr/>
          <a:p>
            <a:r>
              <a:rPr spc="-5" dirty="0">
                <a:latin typeface="Arial"/>
                <a:cs typeface="Arial"/>
                <a:sym typeface="+mn-ea"/>
              </a:rPr>
              <a:t>The Main Purpose Of Auditing</a:t>
            </a:r>
            <a:r>
              <a:rPr spc="-90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Is</a:t>
            </a:r>
            <a:endParaRPr spc="-5" dirty="0">
              <a:latin typeface="Arial"/>
              <a:cs typeface="Arial"/>
              <a:sym typeface="+mn-ea"/>
            </a:endParaRPr>
          </a:p>
          <a:p>
            <a:endParaRPr lang="en-US"/>
          </a:p>
        </p:txBody>
      </p:sp>
      <p:grpSp>
        <p:nvGrpSpPr>
          <p:cNvPr id="5" name="object 5"/>
          <p:cNvGrpSpPr/>
          <p:nvPr/>
        </p:nvGrpSpPr>
        <p:grpSpPr>
          <a:xfrm>
            <a:off x="975799" y="1457815"/>
            <a:ext cx="3139440" cy="4775200"/>
            <a:chOff x="975799" y="1457815"/>
            <a:chExt cx="3139440" cy="4775200"/>
          </a:xfrm>
        </p:grpSpPr>
        <p:sp>
          <p:nvSpPr>
            <p:cNvPr id="6" name="object 6"/>
            <p:cNvSpPr/>
            <p:nvPr/>
          </p:nvSpPr>
          <p:spPr>
            <a:xfrm>
              <a:off x="975791" y="1457820"/>
              <a:ext cx="1577340" cy="4775200"/>
            </a:xfrm>
            <a:custGeom>
              <a:avLst/>
              <a:gdLst/>
              <a:ahLst/>
              <a:cxnLst/>
              <a:rect l="l" t="t" r="r" b="b"/>
              <a:pathLst>
                <a:path w="1577339" h="4775200">
                  <a:moveTo>
                    <a:pt x="1576857" y="825500"/>
                  </a:moveTo>
                  <a:lnTo>
                    <a:pt x="1575993" y="787400"/>
                  </a:lnTo>
                  <a:lnTo>
                    <a:pt x="1569694" y="736600"/>
                  </a:lnTo>
                  <a:lnTo>
                    <a:pt x="1558099" y="698500"/>
                  </a:lnTo>
                  <a:lnTo>
                    <a:pt x="1541360" y="647700"/>
                  </a:lnTo>
                  <a:lnTo>
                    <a:pt x="1519618" y="609600"/>
                  </a:lnTo>
                  <a:lnTo>
                    <a:pt x="1493024" y="571500"/>
                  </a:lnTo>
                  <a:lnTo>
                    <a:pt x="1461744" y="533400"/>
                  </a:lnTo>
                  <a:lnTo>
                    <a:pt x="1430959" y="511594"/>
                  </a:lnTo>
                  <a:lnTo>
                    <a:pt x="1430959" y="825500"/>
                  </a:lnTo>
                  <a:lnTo>
                    <a:pt x="1425003" y="863600"/>
                  </a:lnTo>
                  <a:lnTo>
                    <a:pt x="1410665" y="914400"/>
                  </a:lnTo>
                  <a:lnTo>
                    <a:pt x="1388186" y="952500"/>
                  </a:lnTo>
                  <a:lnTo>
                    <a:pt x="1382953" y="965200"/>
                  </a:lnTo>
                  <a:lnTo>
                    <a:pt x="1376946" y="965200"/>
                  </a:lnTo>
                  <a:lnTo>
                    <a:pt x="1370647" y="977900"/>
                  </a:lnTo>
                  <a:lnTo>
                    <a:pt x="1364564" y="977900"/>
                  </a:lnTo>
                  <a:lnTo>
                    <a:pt x="1329728" y="1016000"/>
                  </a:lnTo>
                  <a:lnTo>
                    <a:pt x="1291082" y="1041400"/>
                  </a:lnTo>
                  <a:lnTo>
                    <a:pt x="1249667" y="1054100"/>
                  </a:lnTo>
                  <a:lnTo>
                    <a:pt x="1206563" y="1066800"/>
                  </a:lnTo>
                  <a:lnTo>
                    <a:pt x="1162862" y="1066800"/>
                  </a:lnTo>
                  <a:lnTo>
                    <a:pt x="1119619" y="1054100"/>
                  </a:lnTo>
                  <a:lnTo>
                    <a:pt x="1077899" y="1041400"/>
                  </a:lnTo>
                  <a:lnTo>
                    <a:pt x="1038796" y="1016000"/>
                  </a:lnTo>
                  <a:lnTo>
                    <a:pt x="1003376" y="990600"/>
                  </a:lnTo>
                  <a:lnTo>
                    <a:pt x="961402" y="927100"/>
                  </a:lnTo>
                  <a:lnTo>
                    <a:pt x="947648" y="901700"/>
                  </a:lnTo>
                  <a:lnTo>
                    <a:pt x="939241" y="863600"/>
                  </a:lnTo>
                  <a:lnTo>
                    <a:pt x="936383" y="850900"/>
                  </a:lnTo>
                  <a:lnTo>
                    <a:pt x="931621" y="838200"/>
                  </a:lnTo>
                  <a:lnTo>
                    <a:pt x="871423" y="838200"/>
                  </a:lnTo>
                  <a:lnTo>
                    <a:pt x="870534" y="825500"/>
                  </a:lnTo>
                  <a:lnTo>
                    <a:pt x="877252" y="825500"/>
                  </a:lnTo>
                  <a:lnTo>
                    <a:pt x="882599" y="812800"/>
                  </a:lnTo>
                  <a:lnTo>
                    <a:pt x="893165" y="812800"/>
                  </a:lnTo>
                  <a:lnTo>
                    <a:pt x="902284" y="800100"/>
                  </a:lnTo>
                  <a:lnTo>
                    <a:pt x="910056" y="787400"/>
                  </a:lnTo>
                  <a:lnTo>
                    <a:pt x="916635" y="774700"/>
                  </a:lnTo>
                  <a:lnTo>
                    <a:pt x="924953" y="749300"/>
                  </a:lnTo>
                  <a:lnTo>
                    <a:pt x="923480" y="723900"/>
                  </a:lnTo>
                  <a:lnTo>
                    <a:pt x="912876" y="698500"/>
                  </a:lnTo>
                  <a:lnTo>
                    <a:pt x="893775" y="673100"/>
                  </a:lnTo>
                  <a:lnTo>
                    <a:pt x="855141" y="647700"/>
                  </a:lnTo>
                  <a:lnTo>
                    <a:pt x="812368" y="635000"/>
                  </a:lnTo>
                  <a:lnTo>
                    <a:pt x="768045" y="635000"/>
                  </a:lnTo>
                  <a:lnTo>
                    <a:pt x="724839" y="647700"/>
                  </a:lnTo>
                  <a:lnTo>
                    <a:pt x="685368" y="673100"/>
                  </a:lnTo>
                  <a:lnTo>
                    <a:pt x="657021" y="698500"/>
                  </a:lnTo>
                  <a:lnTo>
                    <a:pt x="648296" y="736600"/>
                  </a:lnTo>
                  <a:lnTo>
                    <a:pt x="659015" y="787400"/>
                  </a:lnTo>
                  <a:lnTo>
                    <a:pt x="689051" y="812800"/>
                  </a:lnTo>
                  <a:lnTo>
                    <a:pt x="696671" y="812800"/>
                  </a:lnTo>
                  <a:lnTo>
                    <a:pt x="699465" y="825500"/>
                  </a:lnTo>
                  <a:lnTo>
                    <a:pt x="704545" y="825500"/>
                  </a:lnTo>
                  <a:lnTo>
                    <a:pt x="703402" y="838200"/>
                  </a:lnTo>
                  <a:lnTo>
                    <a:pt x="644131" y="838200"/>
                  </a:lnTo>
                  <a:lnTo>
                    <a:pt x="639775" y="850900"/>
                  </a:lnTo>
                  <a:lnTo>
                    <a:pt x="628078" y="889000"/>
                  </a:lnTo>
                  <a:lnTo>
                    <a:pt x="614019" y="927100"/>
                  </a:lnTo>
                  <a:lnTo>
                    <a:pt x="595058" y="965200"/>
                  </a:lnTo>
                  <a:lnTo>
                    <a:pt x="533882" y="1016000"/>
                  </a:lnTo>
                  <a:lnTo>
                    <a:pt x="491159" y="1041400"/>
                  </a:lnTo>
                  <a:lnTo>
                    <a:pt x="444842" y="1054100"/>
                  </a:lnTo>
                  <a:lnTo>
                    <a:pt x="396621" y="1066800"/>
                  </a:lnTo>
                  <a:lnTo>
                    <a:pt x="301193" y="1041400"/>
                  </a:lnTo>
                  <a:lnTo>
                    <a:pt x="257365" y="1028700"/>
                  </a:lnTo>
                  <a:lnTo>
                    <a:pt x="221602" y="990600"/>
                  </a:lnTo>
                  <a:lnTo>
                    <a:pt x="192341" y="965200"/>
                  </a:lnTo>
                  <a:lnTo>
                    <a:pt x="169811" y="927100"/>
                  </a:lnTo>
                  <a:lnTo>
                    <a:pt x="154228" y="889000"/>
                  </a:lnTo>
                  <a:lnTo>
                    <a:pt x="145846" y="838200"/>
                  </a:lnTo>
                  <a:lnTo>
                    <a:pt x="144881" y="800100"/>
                  </a:lnTo>
                  <a:lnTo>
                    <a:pt x="151561" y="762000"/>
                  </a:lnTo>
                  <a:lnTo>
                    <a:pt x="166128" y="711200"/>
                  </a:lnTo>
                  <a:lnTo>
                    <a:pt x="188810" y="673100"/>
                  </a:lnTo>
                  <a:lnTo>
                    <a:pt x="221373" y="635000"/>
                  </a:lnTo>
                  <a:lnTo>
                    <a:pt x="258762" y="609600"/>
                  </a:lnTo>
                  <a:lnTo>
                    <a:pt x="299707" y="584200"/>
                  </a:lnTo>
                  <a:lnTo>
                    <a:pt x="342976" y="571500"/>
                  </a:lnTo>
                  <a:lnTo>
                    <a:pt x="431495" y="571500"/>
                  </a:lnTo>
                  <a:lnTo>
                    <a:pt x="474268" y="584200"/>
                  </a:lnTo>
                  <a:lnTo>
                    <a:pt x="514388" y="596900"/>
                  </a:lnTo>
                  <a:lnTo>
                    <a:pt x="550621" y="622300"/>
                  </a:lnTo>
                  <a:lnTo>
                    <a:pt x="565023" y="635000"/>
                  </a:lnTo>
                  <a:lnTo>
                    <a:pt x="583158" y="635000"/>
                  </a:lnTo>
                  <a:lnTo>
                    <a:pt x="595706" y="622300"/>
                  </a:lnTo>
                  <a:lnTo>
                    <a:pt x="617524" y="596900"/>
                  </a:lnTo>
                  <a:lnTo>
                    <a:pt x="639559" y="571500"/>
                  </a:lnTo>
                  <a:lnTo>
                    <a:pt x="661479" y="546100"/>
                  </a:lnTo>
                  <a:lnTo>
                    <a:pt x="682955" y="520700"/>
                  </a:lnTo>
                  <a:lnTo>
                    <a:pt x="687438" y="520700"/>
                  </a:lnTo>
                  <a:lnTo>
                    <a:pt x="688467" y="508000"/>
                  </a:lnTo>
                  <a:lnTo>
                    <a:pt x="685990" y="508000"/>
                  </a:lnTo>
                  <a:lnTo>
                    <a:pt x="679907" y="495300"/>
                  </a:lnTo>
                  <a:lnTo>
                    <a:pt x="637781" y="457200"/>
                  </a:lnTo>
                  <a:lnTo>
                    <a:pt x="624725" y="431800"/>
                  </a:lnTo>
                  <a:lnTo>
                    <a:pt x="611670" y="406400"/>
                  </a:lnTo>
                  <a:lnTo>
                    <a:pt x="600151" y="368300"/>
                  </a:lnTo>
                  <a:lnTo>
                    <a:pt x="601776" y="317500"/>
                  </a:lnTo>
                  <a:lnTo>
                    <a:pt x="615137" y="266700"/>
                  </a:lnTo>
                  <a:lnTo>
                    <a:pt x="638149" y="228600"/>
                  </a:lnTo>
                  <a:lnTo>
                    <a:pt x="668464" y="203200"/>
                  </a:lnTo>
                  <a:lnTo>
                    <a:pt x="704456" y="177800"/>
                  </a:lnTo>
                  <a:lnTo>
                    <a:pt x="744499" y="165100"/>
                  </a:lnTo>
                  <a:lnTo>
                    <a:pt x="786968" y="152400"/>
                  </a:lnTo>
                  <a:lnTo>
                    <a:pt x="805014" y="152400"/>
                  </a:lnTo>
                  <a:lnTo>
                    <a:pt x="823112" y="165100"/>
                  </a:lnTo>
                  <a:lnTo>
                    <a:pt x="841133" y="165100"/>
                  </a:lnTo>
                  <a:lnTo>
                    <a:pt x="858977" y="177800"/>
                  </a:lnTo>
                  <a:lnTo>
                    <a:pt x="901573" y="190500"/>
                  </a:lnTo>
                  <a:lnTo>
                    <a:pt x="935342" y="228600"/>
                  </a:lnTo>
                  <a:lnTo>
                    <a:pt x="959281" y="266700"/>
                  </a:lnTo>
                  <a:lnTo>
                    <a:pt x="972375" y="317500"/>
                  </a:lnTo>
                  <a:lnTo>
                    <a:pt x="973607" y="368300"/>
                  </a:lnTo>
                  <a:lnTo>
                    <a:pt x="961974" y="419100"/>
                  </a:lnTo>
                  <a:lnTo>
                    <a:pt x="950798" y="431800"/>
                  </a:lnTo>
                  <a:lnTo>
                    <a:pt x="936485" y="457200"/>
                  </a:lnTo>
                  <a:lnTo>
                    <a:pt x="919302" y="482600"/>
                  </a:lnTo>
                  <a:lnTo>
                    <a:pt x="899490" y="495300"/>
                  </a:lnTo>
                  <a:lnTo>
                    <a:pt x="888809" y="508000"/>
                  </a:lnTo>
                  <a:lnTo>
                    <a:pt x="884948" y="508000"/>
                  </a:lnTo>
                  <a:lnTo>
                    <a:pt x="887552" y="520700"/>
                  </a:lnTo>
                  <a:lnTo>
                    <a:pt x="896315" y="533400"/>
                  </a:lnTo>
                  <a:lnTo>
                    <a:pt x="940930" y="584200"/>
                  </a:lnTo>
                  <a:lnTo>
                    <a:pt x="985088" y="635000"/>
                  </a:lnTo>
                  <a:lnTo>
                    <a:pt x="991793" y="635000"/>
                  </a:lnTo>
                  <a:lnTo>
                    <a:pt x="998397" y="647700"/>
                  </a:lnTo>
                  <a:lnTo>
                    <a:pt x="1005459" y="635000"/>
                  </a:lnTo>
                  <a:lnTo>
                    <a:pt x="1013536" y="635000"/>
                  </a:lnTo>
                  <a:lnTo>
                    <a:pt x="1047165" y="609600"/>
                  </a:lnTo>
                  <a:lnTo>
                    <a:pt x="1083894" y="584200"/>
                  </a:lnTo>
                  <a:lnTo>
                    <a:pt x="1123467" y="571500"/>
                  </a:lnTo>
                  <a:lnTo>
                    <a:pt x="1214310" y="571500"/>
                  </a:lnTo>
                  <a:lnTo>
                    <a:pt x="1259141" y="584200"/>
                  </a:lnTo>
                  <a:lnTo>
                    <a:pt x="1299946" y="596900"/>
                  </a:lnTo>
                  <a:lnTo>
                    <a:pt x="1336548" y="622300"/>
                  </a:lnTo>
                  <a:lnTo>
                    <a:pt x="1368729" y="647700"/>
                  </a:lnTo>
                  <a:lnTo>
                    <a:pt x="1396314" y="698500"/>
                  </a:lnTo>
                  <a:lnTo>
                    <a:pt x="1416850" y="736600"/>
                  </a:lnTo>
                  <a:lnTo>
                    <a:pt x="1428318" y="774700"/>
                  </a:lnTo>
                  <a:lnTo>
                    <a:pt x="1430959" y="825500"/>
                  </a:lnTo>
                  <a:lnTo>
                    <a:pt x="1430959" y="511594"/>
                  </a:lnTo>
                  <a:lnTo>
                    <a:pt x="1425905" y="508000"/>
                  </a:lnTo>
                  <a:lnTo>
                    <a:pt x="1381772" y="482600"/>
                  </a:lnTo>
                  <a:lnTo>
                    <a:pt x="1335913" y="457200"/>
                  </a:lnTo>
                  <a:lnTo>
                    <a:pt x="1288300" y="431800"/>
                  </a:lnTo>
                  <a:lnTo>
                    <a:pt x="1238948" y="431800"/>
                  </a:lnTo>
                  <a:lnTo>
                    <a:pt x="1187869" y="419100"/>
                  </a:lnTo>
                  <a:lnTo>
                    <a:pt x="1135075" y="431800"/>
                  </a:lnTo>
                  <a:lnTo>
                    <a:pt x="1125054" y="431800"/>
                  </a:lnTo>
                  <a:lnTo>
                    <a:pt x="1120241" y="419100"/>
                  </a:lnTo>
                  <a:lnTo>
                    <a:pt x="1119276" y="419100"/>
                  </a:lnTo>
                  <a:lnTo>
                    <a:pt x="1120851" y="406400"/>
                  </a:lnTo>
                  <a:lnTo>
                    <a:pt x="1126591" y="368300"/>
                  </a:lnTo>
                  <a:lnTo>
                    <a:pt x="1127213" y="330200"/>
                  </a:lnTo>
                  <a:lnTo>
                    <a:pt x="1122895" y="292100"/>
                  </a:lnTo>
                  <a:lnTo>
                    <a:pt x="1113866" y="254000"/>
                  </a:lnTo>
                  <a:lnTo>
                    <a:pt x="1102728" y="215900"/>
                  </a:lnTo>
                  <a:lnTo>
                    <a:pt x="1088059" y="190500"/>
                  </a:lnTo>
                  <a:lnTo>
                    <a:pt x="1070800" y="152400"/>
                  </a:lnTo>
                  <a:lnTo>
                    <a:pt x="1051890" y="127000"/>
                  </a:lnTo>
                  <a:lnTo>
                    <a:pt x="1017003" y="101600"/>
                  </a:lnTo>
                  <a:lnTo>
                    <a:pt x="999426" y="76200"/>
                  </a:lnTo>
                  <a:lnTo>
                    <a:pt x="981659" y="63500"/>
                  </a:lnTo>
                  <a:lnTo>
                    <a:pt x="932395" y="38100"/>
                  </a:lnTo>
                  <a:lnTo>
                    <a:pt x="906729" y="25400"/>
                  </a:lnTo>
                  <a:lnTo>
                    <a:pt x="879805" y="12700"/>
                  </a:lnTo>
                  <a:lnTo>
                    <a:pt x="812114" y="12700"/>
                  </a:lnTo>
                  <a:lnTo>
                    <a:pt x="789889" y="0"/>
                  </a:lnTo>
                  <a:lnTo>
                    <a:pt x="742988" y="12700"/>
                  </a:lnTo>
                  <a:lnTo>
                    <a:pt x="697776" y="12700"/>
                  </a:lnTo>
                  <a:lnTo>
                    <a:pt x="654735" y="38100"/>
                  </a:lnTo>
                  <a:lnTo>
                    <a:pt x="614349" y="50800"/>
                  </a:lnTo>
                  <a:lnTo>
                    <a:pt x="577138" y="76200"/>
                  </a:lnTo>
                  <a:lnTo>
                    <a:pt x="543585" y="114300"/>
                  </a:lnTo>
                  <a:lnTo>
                    <a:pt x="514197" y="139700"/>
                  </a:lnTo>
                  <a:lnTo>
                    <a:pt x="489445" y="177800"/>
                  </a:lnTo>
                  <a:lnTo>
                    <a:pt x="469849" y="228600"/>
                  </a:lnTo>
                  <a:lnTo>
                    <a:pt x="455891" y="266700"/>
                  </a:lnTo>
                  <a:lnTo>
                    <a:pt x="448068" y="317500"/>
                  </a:lnTo>
                  <a:lnTo>
                    <a:pt x="446887" y="355600"/>
                  </a:lnTo>
                  <a:lnTo>
                    <a:pt x="452831" y="406400"/>
                  </a:lnTo>
                  <a:lnTo>
                    <a:pt x="454952" y="419100"/>
                  </a:lnTo>
                  <a:lnTo>
                    <a:pt x="454113" y="431800"/>
                  </a:lnTo>
                  <a:lnTo>
                    <a:pt x="437972" y="431800"/>
                  </a:lnTo>
                  <a:lnTo>
                    <a:pt x="384098" y="419100"/>
                  </a:lnTo>
                  <a:lnTo>
                    <a:pt x="281978" y="444500"/>
                  </a:lnTo>
                  <a:lnTo>
                    <a:pt x="233768" y="457200"/>
                  </a:lnTo>
                  <a:lnTo>
                    <a:pt x="187502" y="482600"/>
                  </a:lnTo>
                  <a:lnTo>
                    <a:pt x="143192" y="508000"/>
                  </a:lnTo>
                  <a:lnTo>
                    <a:pt x="141262" y="520700"/>
                  </a:lnTo>
                  <a:lnTo>
                    <a:pt x="135991" y="520700"/>
                  </a:lnTo>
                  <a:lnTo>
                    <a:pt x="71678" y="584200"/>
                  </a:lnTo>
                  <a:lnTo>
                    <a:pt x="68580" y="596900"/>
                  </a:lnTo>
                  <a:lnTo>
                    <a:pt x="64833" y="596900"/>
                  </a:lnTo>
                  <a:lnTo>
                    <a:pt x="61036" y="609600"/>
                  </a:lnTo>
                  <a:lnTo>
                    <a:pt x="37693" y="647700"/>
                  </a:lnTo>
                  <a:lnTo>
                    <a:pt x="20027" y="698500"/>
                  </a:lnTo>
                  <a:lnTo>
                    <a:pt x="7924" y="736600"/>
                  </a:lnTo>
                  <a:lnTo>
                    <a:pt x="1282" y="787400"/>
                  </a:lnTo>
                  <a:lnTo>
                    <a:pt x="0" y="825500"/>
                  </a:lnTo>
                  <a:lnTo>
                    <a:pt x="3975" y="876300"/>
                  </a:lnTo>
                  <a:lnTo>
                    <a:pt x="13093" y="914400"/>
                  </a:lnTo>
                  <a:lnTo>
                    <a:pt x="27266" y="965200"/>
                  </a:lnTo>
                  <a:lnTo>
                    <a:pt x="46380" y="1003300"/>
                  </a:lnTo>
                  <a:lnTo>
                    <a:pt x="70332" y="1041400"/>
                  </a:lnTo>
                  <a:lnTo>
                    <a:pt x="99034" y="1079500"/>
                  </a:lnTo>
                  <a:lnTo>
                    <a:pt x="132372" y="1117600"/>
                  </a:lnTo>
                  <a:lnTo>
                    <a:pt x="170256" y="1143000"/>
                  </a:lnTo>
                  <a:lnTo>
                    <a:pt x="211886" y="1168400"/>
                  </a:lnTo>
                  <a:lnTo>
                    <a:pt x="255282" y="1181100"/>
                  </a:lnTo>
                  <a:lnTo>
                    <a:pt x="346036" y="1206500"/>
                  </a:lnTo>
                  <a:lnTo>
                    <a:pt x="439928" y="1206500"/>
                  </a:lnTo>
                  <a:lnTo>
                    <a:pt x="580936" y="1168400"/>
                  </a:lnTo>
                  <a:lnTo>
                    <a:pt x="626694" y="1143000"/>
                  </a:lnTo>
                  <a:lnTo>
                    <a:pt x="643978" y="1130300"/>
                  </a:lnTo>
                  <a:lnTo>
                    <a:pt x="654723" y="1130300"/>
                  </a:lnTo>
                  <a:lnTo>
                    <a:pt x="666089" y="1117600"/>
                  </a:lnTo>
                  <a:lnTo>
                    <a:pt x="685228" y="1117600"/>
                  </a:lnTo>
                  <a:lnTo>
                    <a:pt x="662609" y="1143000"/>
                  </a:lnTo>
                  <a:lnTo>
                    <a:pt x="642708" y="1168400"/>
                  </a:lnTo>
                  <a:lnTo>
                    <a:pt x="626643" y="1206500"/>
                  </a:lnTo>
                  <a:lnTo>
                    <a:pt x="615518" y="1231900"/>
                  </a:lnTo>
                  <a:lnTo>
                    <a:pt x="610095" y="1244600"/>
                  </a:lnTo>
                  <a:lnTo>
                    <a:pt x="609650" y="1244600"/>
                  </a:lnTo>
                  <a:lnTo>
                    <a:pt x="612990" y="1257300"/>
                  </a:lnTo>
                  <a:lnTo>
                    <a:pt x="618947" y="1257300"/>
                  </a:lnTo>
                  <a:lnTo>
                    <a:pt x="632040" y="1270000"/>
                  </a:lnTo>
                  <a:lnTo>
                    <a:pt x="644817" y="1282700"/>
                  </a:lnTo>
                  <a:lnTo>
                    <a:pt x="657440" y="1308100"/>
                  </a:lnTo>
                  <a:lnTo>
                    <a:pt x="670128" y="1320800"/>
                  </a:lnTo>
                  <a:lnTo>
                    <a:pt x="673125" y="1320800"/>
                  </a:lnTo>
                  <a:lnTo>
                    <a:pt x="664794" y="1333500"/>
                  </a:lnTo>
                  <a:lnTo>
                    <a:pt x="628954" y="1346200"/>
                  </a:lnTo>
                  <a:lnTo>
                    <a:pt x="601179" y="1371600"/>
                  </a:lnTo>
                  <a:lnTo>
                    <a:pt x="583615" y="1397000"/>
                  </a:lnTo>
                  <a:lnTo>
                    <a:pt x="578434" y="1435100"/>
                  </a:lnTo>
                  <a:lnTo>
                    <a:pt x="586752" y="1473200"/>
                  </a:lnTo>
                  <a:lnTo>
                    <a:pt x="606856" y="1511300"/>
                  </a:lnTo>
                  <a:lnTo>
                    <a:pt x="636562" y="1524000"/>
                  </a:lnTo>
                  <a:lnTo>
                    <a:pt x="673684" y="1536700"/>
                  </a:lnTo>
                  <a:lnTo>
                    <a:pt x="681278" y="1536700"/>
                  </a:lnTo>
                  <a:lnTo>
                    <a:pt x="686104" y="1524000"/>
                  </a:lnTo>
                  <a:lnTo>
                    <a:pt x="688632" y="1536700"/>
                  </a:lnTo>
                  <a:lnTo>
                    <a:pt x="689305" y="1549400"/>
                  </a:lnTo>
                  <a:lnTo>
                    <a:pt x="682955" y="4495800"/>
                  </a:lnTo>
                  <a:lnTo>
                    <a:pt x="683653" y="4521200"/>
                  </a:lnTo>
                  <a:lnTo>
                    <a:pt x="687603" y="4533900"/>
                  </a:lnTo>
                  <a:lnTo>
                    <a:pt x="729945" y="4533900"/>
                  </a:lnTo>
                  <a:lnTo>
                    <a:pt x="728929" y="4546600"/>
                  </a:lnTo>
                  <a:lnTo>
                    <a:pt x="727151" y="4546600"/>
                  </a:lnTo>
                  <a:lnTo>
                    <a:pt x="722579" y="4559300"/>
                  </a:lnTo>
                  <a:lnTo>
                    <a:pt x="718642" y="4559300"/>
                  </a:lnTo>
                  <a:lnTo>
                    <a:pt x="689762" y="4584700"/>
                  </a:lnTo>
                  <a:lnTo>
                    <a:pt x="673404" y="4622800"/>
                  </a:lnTo>
                  <a:lnTo>
                    <a:pt x="669467" y="4660900"/>
                  </a:lnTo>
                  <a:lnTo>
                    <a:pt x="677849" y="4699000"/>
                  </a:lnTo>
                  <a:lnTo>
                    <a:pt x="698423" y="4737100"/>
                  </a:lnTo>
                  <a:lnTo>
                    <a:pt x="731088" y="4762500"/>
                  </a:lnTo>
                  <a:lnTo>
                    <a:pt x="776262" y="4775200"/>
                  </a:lnTo>
                  <a:lnTo>
                    <a:pt x="821893" y="4775200"/>
                  </a:lnTo>
                  <a:lnTo>
                    <a:pt x="863993" y="4762500"/>
                  </a:lnTo>
                  <a:lnTo>
                    <a:pt x="898601" y="4724400"/>
                  </a:lnTo>
                  <a:lnTo>
                    <a:pt x="916089" y="4686300"/>
                  </a:lnTo>
                  <a:lnTo>
                    <a:pt x="917460" y="4635500"/>
                  </a:lnTo>
                  <a:lnTo>
                    <a:pt x="903198" y="4597400"/>
                  </a:lnTo>
                  <a:lnTo>
                    <a:pt x="873836" y="4559300"/>
                  </a:lnTo>
                  <a:lnTo>
                    <a:pt x="867689" y="4559300"/>
                  </a:lnTo>
                  <a:lnTo>
                    <a:pt x="862050" y="4546600"/>
                  </a:lnTo>
                  <a:lnTo>
                    <a:pt x="858647" y="4546600"/>
                  </a:lnTo>
                  <a:lnTo>
                    <a:pt x="859231" y="4533900"/>
                  </a:lnTo>
                  <a:lnTo>
                    <a:pt x="901306" y="4533900"/>
                  </a:lnTo>
                  <a:lnTo>
                    <a:pt x="903478" y="4521200"/>
                  </a:lnTo>
                  <a:lnTo>
                    <a:pt x="903935" y="4508500"/>
                  </a:lnTo>
                  <a:lnTo>
                    <a:pt x="903414" y="4360926"/>
                  </a:lnTo>
                  <a:lnTo>
                    <a:pt x="960577" y="4360456"/>
                  </a:lnTo>
                  <a:lnTo>
                    <a:pt x="968705" y="4360113"/>
                  </a:lnTo>
                  <a:lnTo>
                    <a:pt x="972769" y="4362640"/>
                  </a:lnTo>
                  <a:lnTo>
                    <a:pt x="971372" y="4376852"/>
                  </a:lnTo>
                  <a:lnTo>
                    <a:pt x="972388" y="4382884"/>
                  </a:lnTo>
                  <a:lnTo>
                    <a:pt x="971880" y="4388967"/>
                  </a:lnTo>
                  <a:lnTo>
                    <a:pt x="972248" y="4437570"/>
                  </a:lnTo>
                  <a:lnTo>
                    <a:pt x="972527" y="4534992"/>
                  </a:lnTo>
                  <a:lnTo>
                    <a:pt x="972134" y="4632325"/>
                  </a:lnTo>
                  <a:lnTo>
                    <a:pt x="972642" y="4643082"/>
                  </a:lnTo>
                  <a:lnTo>
                    <a:pt x="975436" y="4647006"/>
                  </a:lnTo>
                  <a:lnTo>
                    <a:pt x="986231" y="4646549"/>
                  </a:lnTo>
                  <a:lnTo>
                    <a:pt x="1008659" y="4646231"/>
                  </a:lnTo>
                  <a:lnTo>
                    <a:pt x="1074496" y="4646180"/>
                  </a:lnTo>
                  <a:lnTo>
                    <a:pt x="1113434" y="4641329"/>
                  </a:lnTo>
                  <a:lnTo>
                    <a:pt x="1139024" y="4583150"/>
                  </a:lnTo>
                  <a:lnTo>
                    <a:pt x="1147457" y="4571555"/>
                  </a:lnTo>
                  <a:lnTo>
                    <a:pt x="1161110" y="4567694"/>
                  </a:lnTo>
                  <a:lnTo>
                    <a:pt x="1195273" y="4568253"/>
                  </a:lnTo>
                  <a:lnTo>
                    <a:pt x="1199464" y="4572114"/>
                  </a:lnTo>
                  <a:lnTo>
                    <a:pt x="1214259" y="4616767"/>
                  </a:lnTo>
                  <a:lnTo>
                    <a:pt x="1217371" y="4628654"/>
                  </a:lnTo>
                  <a:lnTo>
                    <a:pt x="1220939" y="4637341"/>
                  </a:lnTo>
                  <a:lnTo>
                    <a:pt x="1226019" y="4642790"/>
                  </a:lnTo>
                  <a:lnTo>
                    <a:pt x="1233030" y="4645634"/>
                  </a:lnTo>
                  <a:lnTo>
                    <a:pt x="1242390" y="4646473"/>
                  </a:lnTo>
                  <a:lnTo>
                    <a:pt x="1533601" y="4646257"/>
                  </a:lnTo>
                  <a:lnTo>
                    <a:pt x="1542351" y="4645431"/>
                  </a:lnTo>
                  <a:lnTo>
                    <a:pt x="1547825" y="4642536"/>
                  </a:lnTo>
                  <a:lnTo>
                    <a:pt x="1550530" y="4637100"/>
                  </a:lnTo>
                  <a:lnTo>
                    <a:pt x="1551000" y="4628654"/>
                  </a:lnTo>
                  <a:lnTo>
                    <a:pt x="1550593" y="4519473"/>
                  </a:lnTo>
                  <a:lnTo>
                    <a:pt x="1550720" y="4464875"/>
                  </a:lnTo>
                  <a:lnTo>
                    <a:pt x="1551254" y="4410240"/>
                  </a:lnTo>
                  <a:lnTo>
                    <a:pt x="1550822" y="4401832"/>
                  </a:lnTo>
                  <a:lnTo>
                    <a:pt x="1548130" y="4396549"/>
                  </a:lnTo>
                  <a:lnTo>
                    <a:pt x="1542783" y="4393920"/>
                  </a:lnTo>
                  <a:lnTo>
                    <a:pt x="1534363" y="4393425"/>
                  </a:lnTo>
                  <a:lnTo>
                    <a:pt x="1483296" y="4393857"/>
                  </a:lnTo>
                  <a:lnTo>
                    <a:pt x="1329385" y="4394022"/>
                  </a:lnTo>
                  <a:lnTo>
                    <a:pt x="1320622" y="4393730"/>
                  </a:lnTo>
                  <a:lnTo>
                    <a:pt x="1317193" y="4391850"/>
                  </a:lnTo>
                  <a:lnTo>
                    <a:pt x="1317967" y="4361421"/>
                  </a:lnTo>
                  <a:lnTo>
                    <a:pt x="1318209" y="4339907"/>
                  </a:lnTo>
                  <a:lnTo>
                    <a:pt x="1318158" y="4318393"/>
                  </a:lnTo>
                  <a:lnTo>
                    <a:pt x="1317828" y="4296765"/>
                  </a:lnTo>
                  <a:lnTo>
                    <a:pt x="1318082" y="4286643"/>
                  </a:lnTo>
                  <a:lnTo>
                    <a:pt x="1320622" y="4282491"/>
                  </a:lnTo>
                  <a:lnTo>
                    <a:pt x="1332179" y="4282681"/>
                  </a:lnTo>
                  <a:lnTo>
                    <a:pt x="1537030" y="4283430"/>
                  </a:lnTo>
                  <a:lnTo>
                    <a:pt x="1547825" y="4282973"/>
                  </a:lnTo>
                  <a:lnTo>
                    <a:pt x="1552524" y="4280751"/>
                  </a:lnTo>
                  <a:lnTo>
                    <a:pt x="1552016" y="4268635"/>
                  </a:lnTo>
                  <a:lnTo>
                    <a:pt x="1551774" y="4225569"/>
                  </a:lnTo>
                  <a:lnTo>
                    <a:pt x="1551825" y="4182364"/>
                  </a:lnTo>
                  <a:lnTo>
                    <a:pt x="1552155" y="4139133"/>
                  </a:lnTo>
                  <a:lnTo>
                    <a:pt x="1552778" y="4096016"/>
                  </a:lnTo>
                  <a:lnTo>
                    <a:pt x="1552778" y="4081919"/>
                  </a:lnTo>
                  <a:lnTo>
                    <a:pt x="1547317" y="4079379"/>
                  </a:lnTo>
                  <a:lnTo>
                    <a:pt x="1534490" y="4079252"/>
                  </a:lnTo>
                  <a:lnTo>
                    <a:pt x="1483423" y="4079697"/>
                  </a:lnTo>
                  <a:lnTo>
                    <a:pt x="1329639" y="4079887"/>
                  </a:lnTo>
                  <a:lnTo>
                    <a:pt x="1320749" y="4079633"/>
                  </a:lnTo>
                  <a:lnTo>
                    <a:pt x="1317955" y="4076966"/>
                  </a:lnTo>
                  <a:lnTo>
                    <a:pt x="1318336" y="4068203"/>
                  </a:lnTo>
                  <a:lnTo>
                    <a:pt x="1318996" y="4025100"/>
                  </a:lnTo>
                  <a:lnTo>
                    <a:pt x="1318717" y="3981970"/>
                  </a:lnTo>
                  <a:lnTo>
                    <a:pt x="1318209" y="3971175"/>
                  </a:lnTo>
                  <a:lnTo>
                    <a:pt x="1321511" y="3969016"/>
                  </a:lnTo>
                  <a:lnTo>
                    <a:pt x="1332306" y="3968508"/>
                  </a:lnTo>
                  <a:lnTo>
                    <a:pt x="1535887" y="3969270"/>
                  </a:lnTo>
                  <a:lnTo>
                    <a:pt x="1548714" y="3969524"/>
                  </a:lnTo>
                  <a:lnTo>
                    <a:pt x="1552524" y="3965206"/>
                  </a:lnTo>
                  <a:lnTo>
                    <a:pt x="1553032" y="3736746"/>
                  </a:lnTo>
                  <a:lnTo>
                    <a:pt x="1531188" y="3715397"/>
                  </a:lnTo>
                  <a:lnTo>
                    <a:pt x="1269695" y="3715651"/>
                  </a:lnTo>
                  <a:lnTo>
                    <a:pt x="1244511" y="3716578"/>
                  </a:lnTo>
                  <a:lnTo>
                    <a:pt x="1230172" y="3721150"/>
                  </a:lnTo>
                  <a:lnTo>
                    <a:pt x="1221346" y="3733190"/>
                  </a:lnTo>
                  <a:lnTo>
                    <a:pt x="1204087" y="3779837"/>
                  </a:lnTo>
                  <a:lnTo>
                    <a:pt x="1195425" y="3791432"/>
                  </a:lnTo>
                  <a:lnTo>
                    <a:pt x="1181481" y="3794747"/>
                  </a:lnTo>
                  <a:lnTo>
                    <a:pt x="1157046" y="3793248"/>
                  </a:lnTo>
                  <a:lnTo>
                    <a:pt x="1148156" y="3792994"/>
                  </a:lnTo>
                  <a:lnTo>
                    <a:pt x="1144727" y="3789819"/>
                  </a:lnTo>
                  <a:lnTo>
                    <a:pt x="1141679" y="3781818"/>
                  </a:lnTo>
                  <a:lnTo>
                    <a:pt x="1137361" y="3768318"/>
                  </a:lnTo>
                  <a:lnTo>
                    <a:pt x="1123899" y="3727970"/>
                  </a:lnTo>
                  <a:lnTo>
                    <a:pt x="1120851" y="3719969"/>
                  </a:lnTo>
                  <a:lnTo>
                    <a:pt x="1116660" y="3716159"/>
                  </a:lnTo>
                  <a:lnTo>
                    <a:pt x="1107262" y="3716540"/>
                  </a:lnTo>
                  <a:lnTo>
                    <a:pt x="1048169" y="3716591"/>
                  </a:lnTo>
                  <a:lnTo>
                    <a:pt x="978484" y="3715905"/>
                  </a:lnTo>
                  <a:lnTo>
                    <a:pt x="975182" y="3719461"/>
                  </a:lnTo>
                  <a:lnTo>
                    <a:pt x="974928" y="3729494"/>
                  </a:lnTo>
                  <a:lnTo>
                    <a:pt x="975144" y="3751224"/>
                  </a:lnTo>
                  <a:lnTo>
                    <a:pt x="974547" y="3815854"/>
                  </a:lnTo>
                  <a:lnTo>
                    <a:pt x="974293" y="3985018"/>
                  </a:lnTo>
                  <a:lnTo>
                    <a:pt x="956894" y="4002671"/>
                  </a:lnTo>
                  <a:lnTo>
                    <a:pt x="945299" y="4001795"/>
                  </a:lnTo>
                  <a:lnTo>
                    <a:pt x="933945" y="4001376"/>
                  </a:lnTo>
                  <a:lnTo>
                    <a:pt x="922756" y="4001566"/>
                  </a:lnTo>
                  <a:lnTo>
                    <a:pt x="911682" y="4002544"/>
                  </a:lnTo>
                  <a:lnTo>
                    <a:pt x="902157" y="4000652"/>
                  </a:lnTo>
                  <a:lnTo>
                    <a:pt x="893648" y="1549400"/>
                  </a:lnTo>
                  <a:lnTo>
                    <a:pt x="894397" y="1549400"/>
                  </a:lnTo>
                  <a:lnTo>
                    <a:pt x="897356" y="1536700"/>
                  </a:lnTo>
                  <a:lnTo>
                    <a:pt x="914222" y="1536700"/>
                  </a:lnTo>
                  <a:lnTo>
                    <a:pt x="944181" y="1524000"/>
                  </a:lnTo>
                  <a:lnTo>
                    <a:pt x="970064" y="1511300"/>
                  </a:lnTo>
                  <a:lnTo>
                    <a:pt x="989901" y="1485900"/>
                  </a:lnTo>
                  <a:lnTo>
                    <a:pt x="1001725" y="1460500"/>
                  </a:lnTo>
                  <a:lnTo>
                    <a:pt x="1003312" y="1422400"/>
                  </a:lnTo>
                  <a:lnTo>
                    <a:pt x="995337" y="1397000"/>
                  </a:lnTo>
                  <a:lnTo>
                    <a:pt x="978928" y="1371600"/>
                  </a:lnTo>
                  <a:lnTo>
                    <a:pt x="955243" y="1346200"/>
                  </a:lnTo>
                  <a:lnTo>
                    <a:pt x="943444" y="1346200"/>
                  </a:lnTo>
                  <a:lnTo>
                    <a:pt x="930833" y="1333500"/>
                  </a:lnTo>
                  <a:lnTo>
                    <a:pt x="902538" y="1333500"/>
                  </a:lnTo>
                  <a:lnTo>
                    <a:pt x="934427" y="1295400"/>
                  </a:lnTo>
                  <a:lnTo>
                    <a:pt x="949909" y="1270000"/>
                  </a:lnTo>
                  <a:lnTo>
                    <a:pt x="965276" y="1257300"/>
                  </a:lnTo>
                  <a:lnTo>
                    <a:pt x="969810" y="1244600"/>
                  </a:lnTo>
                  <a:lnTo>
                    <a:pt x="971829" y="1244600"/>
                  </a:lnTo>
                  <a:lnTo>
                    <a:pt x="971283" y="1231900"/>
                  </a:lnTo>
                  <a:lnTo>
                    <a:pt x="968197" y="1231900"/>
                  </a:lnTo>
                  <a:lnTo>
                    <a:pt x="944067" y="1181100"/>
                  </a:lnTo>
                  <a:lnTo>
                    <a:pt x="932116" y="1155700"/>
                  </a:lnTo>
                  <a:lnTo>
                    <a:pt x="920318" y="1143000"/>
                  </a:lnTo>
                  <a:lnTo>
                    <a:pt x="908380" y="1117600"/>
                  </a:lnTo>
                  <a:lnTo>
                    <a:pt x="894600" y="1104900"/>
                  </a:lnTo>
                  <a:lnTo>
                    <a:pt x="915746" y="1104900"/>
                  </a:lnTo>
                  <a:lnTo>
                    <a:pt x="956716" y="1143000"/>
                  </a:lnTo>
                  <a:lnTo>
                    <a:pt x="999655" y="1168400"/>
                  </a:lnTo>
                  <a:lnTo>
                    <a:pt x="1044511" y="1193800"/>
                  </a:lnTo>
                  <a:lnTo>
                    <a:pt x="1091298" y="1206500"/>
                  </a:lnTo>
                  <a:lnTo>
                    <a:pt x="1243025" y="1206500"/>
                  </a:lnTo>
                  <a:lnTo>
                    <a:pt x="1294777" y="1193800"/>
                  </a:lnTo>
                  <a:lnTo>
                    <a:pt x="1342644" y="1181100"/>
                  </a:lnTo>
                  <a:lnTo>
                    <a:pt x="1386586" y="1155700"/>
                  </a:lnTo>
                  <a:lnTo>
                    <a:pt x="1426540" y="1130300"/>
                  </a:lnTo>
                  <a:lnTo>
                    <a:pt x="1450467" y="1104900"/>
                  </a:lnTo>
                  <a:lnTo>
                    <a:pt x="1462430" y="1092200"/>
                  </a:lnTo>
                  <a:lnTo>
                    <a:pt x="1483626" y="1066800"/>
                  </a:lnTo>
                  <a:lnTo>
                    <a:pt x="1494231" y="1054100"/>
                  </a:lnTo>
                  <a:lnTo>
                    <a:pt x="1521866" y="1016000"/>
                  </a:lnTo>
                  <a:lnTo>
                    <a:pt x="1545285" y="965200"/>
                  </a:lnTo>
                  <a:lnTo>
                    <a:pt x="1561642" y="927100"/>
                  </a:lnTo>
                  <a:lnTo>
                    <a:pt x="1572120" y="876300"/>
                  </a:lnTo>
                  <a:lnTo>
                    <a:pt x="1576857" y="82550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1531619" y="3791712"/>
              <a:ext cx="139065" cy="283845"/>
            </a:xfrm>
            <a:custGeom>
              <a:avLst/>
              <a:gdLst/>
              <a:ahLst/>
              <a:cxnLst/>
              <a:rect l="l" t="t" r="r" b="b"/>
              <a:pathLst>
                <a:path w="139064" h="283845">
                  <a:moveTo>
                    <a:pt x="138684" y="0"/>
                  </a:moveTo>
                  <a:lnTo>
                    <a:pt x="94707" y="7900"/>
                  </a:lnTo>
                  <a:lnTo>
                    <a:pt x="56619" y="28273"/>
                  </a:lnTo>
                  <a:lnTo>
                    <a:pt x="26651" y="58869"/>
                  </a:lnTo>
                  <a:lnTo>
                    <a:pt x="7034" y="97438"/>
                  </a:lnTo>
                  <a:lnTo>
                    <a:pt x="0" y="141731"/>
                  </a:lnTo>
                  <a:lnTo>
                    <a:pt x="7034" y="186025"/>
                  </a:lnTo>
                  <a:lnTo>
                    <a:pt x="26651" y="224594"/>
                  </a:lnTo>
                  <a:lnTo>
                    <a:pt x="56619" y="255190"/>
                  </a:lnTo>
                  <a:lnTo>
                    <a:pt x="94707" y="275563"/>
                  </a:lnTo>
                  <a:lnTo>
                    <a:pt x="138684" y="283463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730836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1491995" y="3122675"/>
              <a:ext cx="2622804" cy="92964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1533651" y="3151505"/>
              <a:ext cx="2540635" cy="846455"/>
            </a:xfrm>
            <a:custGeom>
              <a:avLst/>
              <a:gdLst/>
              <a:ahLst/>
              <a:cxnLst/>
              <a:rect l="l" t="t" r="r" b="b"/>
              <a:pathLst>
                <a:path w="2540635" h="846454">
                  <a:moveTo>
                    <a:pt x="2012188" y="0"/>
                  </a:moveTo>
                  <a:lnTo>
                    <a:pt x="2058543" y="198882"/>
                  </a:lnTo>
                  <a:lnTo>
                    <a:pt x="169417" y="197358"/>
                  </a:lnTo>
                  <a:lnTo>
                    <a:pt x="124368" y="203407"/>
                  </a:lnTo>
                  <a:lnTo>
                    <a:pt x="83895" y="220481"/>
                  </a:lnTo>
                  <a:lnTo>
                    <a:pt x="49609" y="246967"/>
                  </a:lnTo>
                  <a:lnTo>
                    <a:pt x="23123" y="281253"/>
                  </a:lnTo>
                  <a:lnTo>
                    <a:pt x="6049" y="321726"/>
                  </a:lnTo>
                  <a:lnTo>
                    <a:pt x="0" y="366775"/>
                  </a:lnTo>
                  <a:lnTo>
                    <a:pt x="0" y="811530"/>
                  </a:lnTo>
                  <a:lnTo>
                    <a:pt x="6049" y="766480"/>
                  </a:lnTo>
                  <a:lnTo>
                    <a:pt x="23123" y="726007"/>
                  </a:lnTo>
                  <a:lnTo>
                    <a:pt x="49609" y="691721"/>
                  </a:lnTo>
                  <a:lnTo>
                    <a:pt x="83895" y="665235"/>
                  </a:lnTo>
                  <a:lnTo>
                    <a:pt x="124368" y="648161"/>
                  </a:lnTo>
                  <a:lnTo>
                    <a:pt x="169417" y="642112"/>
                  </a:lnTo>
                  <a:lnTo>
                    <a:pt x="2055749" y="643509"/>
                  </a:lnTo>
                  <a:lnTo>
                    <a:pt x="2012188" y="846328"/>
                  </a:lnTo>
                  <a:lnTo>
                    <a:pt x="2540508" y="436880"/>
                  </a:lnTo>
                  <a:lnTo>
                    <a:pt x="2540508" y="420750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E60F6C"/>
            </a:solidFill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1619" y="4742687"/>
              <a:ext cx="139065" cy="283845"/>
            </a:xfrm>
            <a:custGeom>
              <a:avLst/>
              <a:gdLst/>
              <a:ahLst/>
              <a:cxnLst/>
              <a:rect l="l" t="t" r="r" b="b"/>
              <a:pathLst>
                <a:path w="139064" h="283845">
                  <a:moveTo>
                    <a:pt x="138684" y="0"/>
                  </a:moveTo>
                  <a:lnTo>
                    <a:pt x="94707" y="7900"/>
                  </a:lnTo>
                  <a:lnTo>
                    <a:pt x="56619" y="28273"/>
                  </a:lnTo>
                  <a:lnTo>
                    <a:pt x="26651" y="58869"/>
                  </a:lnTo>
                  <a:lnTo>
                    <a:pt x="7034" y="97438"/>
                  </a:lnTo>
                  <a:lnTo>
                    <a:pt x="0" y="141731"/>
                  </a:lnTo>
                  <a:lnTo>
                    <a:pt x="7034" y="186025"/>
                  </a:lnTo>
                  <a:lnTo>
                    <a:pt x="26651" y="224594"/>
                  </a:lnTo>
                  <a:lnTo>
                    <a:pt x="56619" y="255190"/>
                  </a:lnTo>
                  <a:lnTo>
                    <a:pt x="94707" y="275563"/>
                  </a:lnTo>
                  <a:lnTo>
                    <a:pt x="138684" y="283463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161616"/>
            </a:solidFill>
          </p:spPr>
          <p:txBody>
            <a:bodyPr wrap="square" lIns="0" tIns="0" rIns="0" bIns="0" rtlCol="0"/>
            <a:p/>
          </p:txBody>
        </p:sp>
        <p:sp>
          <p:nvSpPr>
            <p:cNvPr id="11" name="object 11"/>
            <p:cNvSpPr/>
            <p:nvPr/>
          </p:nvSpPr>
          <p:spPr>
            <a:xfrm>
              <a:off x="1505711" y="4087368"/>
              <a:ext cx="2595372" cy="900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3651" y="4102100"/>
              <a:ext cx="2540635" cy="846455"/>
            </a:xfrm>
            <a:custGeom>
              <a:avLst/>
              <a:gdLst/>
              <a:ahLst/>
              <a:cxnLst/>
              <a:rect l="l" t="t" r="r" b="b"/>
              <a:pathLst>
                <a:path w="2540635" h="846454">
                  <a:moveTo>
                    <a:pt x="2012188" y="0"/>
                  </a:moveTo>
                  <a:lnTo>
                    <a:pt x="2058543" y="198755"/>
                  </a:lnTo>
                  <a:lnTo>
                    <a:pt x="169417" y="197357"/>
                  </a:lnTo>
                  <a:lnTo>
                    <a:pt x="124368" y="203407"/>
                  </a:lnTo>
                  <a:lnTo>
                    <a:pt x="83895" y="220481"/>
                  </a:lnTo>
                  <a:lnTo>
                    <a:pt x="49609" y="246967"/>
                  </a:lnTo>
                  <a:lnTo>
                    <a:pt x="23123" y="281253"/>
                  </a:lnTo>
                  <a:lnTo>
                    <a:pt x="6049" y="321726"/>
                  </a:lnTo>
                  <a:lnTo>
                    <a:pt x="0" y="366775"/>
                  </a:lnTo>
                  <a:lnTo>
                    <a:pt x="0" y="811402"/>
                  </a:lnTo>
                  <a:lnTo>
                    <a:pt x="6049" y="766397"/>
                  </a:lnTo>
                  <a:lnTo>
                    <a:pt x="23123" y="725936"/>
                  </a:lnTo>
                  <a:lnTo>
                    <a:pt x="49609" y="691641"/>
                  </a:lnTo>
                  <a:lnTo>
                    <a:pt x="83895" y="665136"/>
                  </a:lnTo>
                  <a:lnTo>
                    <a:pt x="124368" y="648043"/>
                  </a:lnTo>
                  <a:lnTo>
                    <a:pt x="169417" y="641985"/>
                  </a:lnTo>
                  <a:lnTo>
                    <a:pt x="2055749" y="643508"/>
                  </a:lnTo>
                  <a:lnTo>
                    <a:pt x="2012188" y="846201"/>
                  </a:lnTo>
                  <a:lnTo>
                    <a:pt x="2540508" y="436880"/>
                  </a:lnTo>
                  <a:lnTo>
                    <a:pt x="2540508" y="420624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1619" y="5631180"/>
              <a:ext cx="139065" cy="283845"/>
            </a:xfrm>
            <a:custGeom>
              <a:avLst/>
              <a:gdLst/>
              <a:ahLst/>
              <a:cxnLst/>
              <a:rect l="l" t="t" r="r" b="b"/>
              <a:pathLst>
                <a:path w="139064" h="283845">
                  <a:moveTo>
                    <a:pt x="138684" y="0"/>
                  </a:moveTo>
                  <a:lnTo>
                    <a:pt x="94707" y="7878"/>
                  </a:lnTo>
                  <a:lnTo>
                    <a:pt x="56619" y="28253"/>
                  </a:lnTo>
                  <a:lnTo>
                    <a:pt x="26651" y="58861"/>
                  </a:lnTo>
                  <a:lnTo>
                    <a:pt x="7034" y="97442"/>
                  </a:lnTo>
                  <a:lnTo>
                    <a:pt x="0" y="141732"/>
                  </a:lnTo>
                  <a:lnTo>
                    <a:pt x="7034" y="186021"/>
                  </a:lnTo>
                  <a:lnTo>
                    <a:pt x="26651" y="224602"/>
                  </a:lnTo>
                  <a:lnTo>
                    <a:pt x="56619" y="255210"/>
                  </a:lnTo>
                  <a:lnTo>
                    <a:pt x="94707" y="275585"/>
                  </a:lnTo>
                  <a:lnTo>
                    <a:pt x="138684" y="283464"/>
                  </a:lnTo>
                  <a:lnTo>
                    <a:pt x="138684" y="0"/>
                  </a:lnTo>
                  <a:close/>
                </a:path>
              </a:pathLst>
            </a:custGeom>
            <a:solidFill>
              <a:srgbClr val="730836"/>
            </a:solidFill>
          </p:spPr>
          <p:txBody>
            <a:bodyPr wrap="square" lIns="0" tIns="0" rIns="0" bIns="0" rtlCol="0"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5711" y="4975860"/>
              <a:ext cx="2595372" cy="9022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3651" y="4990973"/>
              <a:ext cx="2540635" cy="846455"/>
            </a:xfrm>
            <a:custGeom>
              <a:avLst/>
              <a:gdLst/>
              <a:ahLst/>
              <a:cxnLst/>
              <a:rect l="l" t="t" r="r" b="b"/>
              <a:pathLst>
                <a:path w="2540635" h="846454">
                  <a:moveTo>
                    <a:pt x="2012188" y="0"/>
                  </a:moveTo>
                  <a:lnTo>
                    <a:pt x="2058543" y="198881"/>
                  </a:lnTo>
                  <a:lnTo>
                    <a:pt x="169417" y="197484"/>
                  </a:lnTo>
                  <a:lnTo>
                    <a:pt x="124368" y="203533"/>
                  </a:lnTo>
                  <a:lnTo>
                    <a:pt x="83895" y="220603"/>
                  </a:lnTo>
                  <a:lnTo>
                    <a:pt x="49609" y="247078"/>
                  </a:lnTo>
                  <a:lnTo>
                    <a:pt x="23123" y="281342"/>
                  </a:lnTo>
                  <a:lnTo>
                    <a:pt x="6049" y="321780"/>
                  </a:lnTo>
                  <a:lnTo>
                    <a:pt x="0" y="366775"/>
                  </a:lnTo>
                  <a:lnTo>
                    <a:pt x="0" y="811529"/>
                  </a:lnTo>
                  <a:lnTo>
                    <a:pt x="6049" y="766501"/>
                  </a:lnTo>
                  <a:lnTo>
                    <a:pt x="23123" y="726039"/>
                  </a:lnTo>
                  <a:lnTo>
                    <a:pt x="49609" y="691759"/>
                  </a:lnTo>
                  <a:lnTo>
                    <a:pt x="83895" y="665274"/>
                  </a:lnTo>
                  <a:lnTo>
                    <a:pt x="124368" y="648200"/>
                  </a:lnTo>
                  <a:lnTo>
                    <a:pt x="169417" y="642150"/>
                  </a:lnTo>
                  <a:lnTo>
                    <a:pt x="2055749" y="643610"/>
                  </a:lnTo>
                  <a:lnTo>
                    <a:pt x="2012188" y="846378"/>
                  </a:lnTo>
                  <a:lnTo>
                    <a:pt x="2540508" y="437006"/>
                  </a:lnTo>
                  <a:lnTo>
                    <a:pt x="2540508" y="420750"/>
                  </a:lnTo>
                  <a:lnTo>
                    <a:pt x="2012188" y="0"/>
                  </a:lnTo>
                  <a:close/>
                </a:path>
              </a:pathLst>
            </a:custGeom>
            <a:solidFill>
              <a:srgbClr val="E60F6C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186305" y="3469640"/>
            <a:ext cx="156527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xa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8210" y="4422775"/>
            <a:ext cx="131381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Detec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89480" y="5376545"/>
            <a:ext cx="1313180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Prevention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25751" y="3406140"/>
            <a:ext cx="189230" cy="2148840"/>
            <a:chOff x="1825751" y="3406140"/>
            <a:chExt cx="189230" cy="2148840"/>
          </a:xfrm>
        </p:grpSpPr>
        <p:sp>
          <p:nvSpPr>
            <p:cNvPr id="21" name="object 21"/>
            <p:cNvSpPr/>
            <p:nvPr/>
          </p:nvSpPr>
          <p:spPr>
            <a:xfrm>
              <a:off x="1830323" y="3406140"/>
              <a:ext cx="175260" cy="311150"/>
            </a:xfrm>
            <a:custGeom>
              <a:avLst/>
              <a:gdLst/>
              <a:ahLst/>
              <a:cxnLst/>
              <a:rect l="l" t="t" r="r" b="b"/>
              <a:pathLst>
                <a:path w="175260" h="311150">
                  <a:moveTo>
                    <a:pt x="87756" y="0"/>
                  </a:moveTo>
                  <a:lnTo>
                    <a:pt x="53671" y="6911"/>
                  </a:lnTo>
                  <a:lnTo>
                    <a:pt x="25860" y="25765"/>
                  </a:lnTo>
                  <a:lnTo>
                    <a:pt x="7121" y="53738"/>
                  </a:lnTo>
                  <a:lnTo>
                    <a:pt x="253" y="88011"/>
                  </a:lnTo>
                  <a:lnTo>
                    <a:pt x="3000" y="109974"/>
                  </a:lnTo>
                  <a:lnTo>
                    <a:pt x="10794" y="129889"/>
                  </a:lnTo>
                  <a:lnTo>
                    <a:pt x="22971" y="147089"/>
                  </a:lnTo>
                  <a:lnTo>
                    <a:pt x="38862" y="160909"/>
                  </a:lnTo>
                  <a:lnTo>
                    <a:pt x="47878" y="165862"/>
                  </a:lnTo>
                  <a:lnTo>
                    <a:pt x="0" y="310896"/>
                  </a:lnTo>
                  <a:lnTo>
                    <a:pt x="175006" y="310896"/>
                  </a:lnTo>
                  <a:lnTo>
                    <a:pt x="127126" y="166115"/>
                  </a:lnTo>
                  <a:lnTo>
                    <a:pt x="136651" y="160909"/>
                  </a:lnTo>
                  <a:lnTo>
                    <a:pt x="152489" y="147089"/>
                  </a:lnTo>
                  <a:lnTo>
                    <a:pt x="164671" y="129889"/>
                  </a:lnTo>
                  <a:lnTo>
                    <a:pt x="172495" y="109974"/>
                  </a:lnTo>
                  <a:lnTo>
                    <a:pt x="175259" y="88011"/>
                  </a:lnTo>
                  <a:lnTo>
                    <a:pt x="168392" y="53738"/>
                  </a:lnTo>
                  <a:lnTo>
                    <a:pt x="149653" y="25765"/>
                  </a:lnTo>
                  <a:lnTo>
                    <a:pt x="121842" y="6911"/>
                  </a:lnTo>
                  <a:lnTo>
                    <a:pt x="87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2" name="object 22"/>
            <p:cNvSpPr/>
            <p:nvPr/>
          </p:nvSpPr>
          <p:spPr>
            <a:xfrm>
              <a:off x="1825752" y="4369308"/>
              <a:ext cx="189230" cy="1186180"/>
            </a:xfrm>
            <a:custGeom>
              <a:avLst/>
              <a:gdLst/>
              <a:ahLst/>
              <a:cxnLst/>
              <a:rect l="l" t="t" r="r" b="b"/>
              <a:pathLst>
                <a:path w="189230" h="1186179">
                  <a:moveTo>
                    <a:pt x="176784" y="962787"/>
                  </a:moveTo>
                  <a:lnTo>
                    <a:pt x="169849" y="928522"/>
                  </a:lnTo>
                  <a:lnTo>
                    <a:pt x="150939" y="900544"/>
                  </a:lnTo>
                  <a:lnTo>
                    <a:pt x="122872" y="881697"/>
                  </a:lnTo>
                  <a:lnTo>
                    <a:pt x="88519" y="874776"/>
                  </a:lnTo>
                  <a:lnTo>
                    <a:pt x="54152" y="881697"/>
                  </a:lnTo>
                  <a:lnTo>
                    <a:pt x="26098" y="900544"/>
                  </a:lnTo>
                  <a:lnTo>
                    <a:pt x="7175" y="928522"/>
                  </a:lnTo>
                  <a:lnTo>
                    <a:pt x="254" y="962787"/>
                  </a:lnTo>
                  <a:lnTo>
                    <a:pt x="3009" y="984758"/>
                  </a:lnTo>
                  <a:lnTo>
                    <a:pt x="10871" y="1004671"/>
                  </a:lnTo>
                  <a:lnTo>
                    <a:pt x="23126" y="1021867"/>
                  </a:lnTo>
                  <a:lnTo>
                    <a:pt x="39116" y="1035685"/>
                  </a:lnTo>
                  <a:lnTo>
                    <a:pt x="48387" y="1040638"/>
                  </a:lnTo>
                  <a:lnTo>
                    <a:pt x="0" y="1185672"/>
                  </a:lnTo>
                  <a:lnTo>
                    <a:pt x="176530" y="1185672"/>
                  </a:lnTo>
                  <a:lnTo>
                    <a:pt x="128270" y="1040892"/>
                  </a:lnTo>
                  <a:lnTo>
                    <a:pt x="137922" y="1035685"/>
                  </a:lnTo>
                  <a:lnTo>
                    <a:pt x="153847" y="1021867"/>
                  </a:lnTo>
                  <a:lnTo>
                    <a:pt x="166116" y="1004671"/>
                  </a:lnTo>
                  <a:lnTo>
                    <a:pt x="173990" y="984758"/>
                  </a:lnTo>
                  <a:lnTo>
                    <a:pt x="176784" y="962787"/>
                  </a:lnTo>
                  <a:close/>
                </a:path>
                <a:path w="189230" h="1186179">
                  <a:moveTo>
                    <a:pt x="188976" y="88011"/>
                  </a:moveTo>
                  <a:lnTo>
                    <a:pt x="182105" y="53746"/>
                  </a:lnTo>
                  <a:lnTo>
                    <a:pt x="163360" y="25768"/>
                  </a:lnTo>
                  <a:lnTo>
                    <a:pt x="135547" y="6921"/>
                  </a:lnTo>
                  <a:lnTo>
                    <a:pt x="101473" y="0"/>
                  </a:lnTo>
                  <a:lnTo>
                    <a:pt x="67386" y="6921"/>
                  </a:lnTo>
                  <a:lnTo>
                    <a:pt x="39573" y="25768"/>
                  </a:lnTo>
                  <a:lnTo>
                    <a:pt x="20828" y="53746"/>
                  </a:lnTo>
                  <a:lnTo>
                    <a:pt x="13970" y="88011"/>
                  </a:lnTo>
                  <a:lnTo>
                    <a:pt x="16713" y="109982"/>
                  </a:lnTo>
                  <a:lnTo>
                    <a:pt x="24511" y="129895"/>
                  </a:lnTo>
                  <a:lnTo>
                    <a:pt x="36677" y="147091"/>
                  </a:lnTo>
                  <a:lnTo>
                    <a:pt x="52578" y="160909"/>
                  </a:lnTo>
                  <a:lnTo>
                    <a:pt x="61595" y="165862"/>
                  </a:lnTo>
                  <a:lnTo>
                    <a:pt x="13716" y="310896"/>
                  </a:lnTo>
                  <a:lnTo>
                    <a:pt x="188722" y="310896"/>
                  </a:lnTo>
                  <a:lnTo>
                    <a:pt x="140843" y="166116"/>
                  </a:lnTo>
                  <a:lnTo>
                    <a:pt x="150368" y="160909"/>
                  </a:lnTo>
                  <a:lnTo>
                    <a:pt x="166204" y="147091"/>
                  </a:lnTo>
                  <a:lnTo>
                    <a:pt x="178384" y="129895"/>
                  </a:lnTo>
                  <a:lnTo>
                    <a:pt x="186207" y="109982"/>
                  </a:lnTo>
                  <a:lnTo>
                    <a:pt x="188976" y="8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430256" y="3337559"/>
            <a:ext cx="390525" cy="441959"/>
            <a:chOff x="10430256" y="3337559"/>
            <a:chExt cx="390525" cy="441959"/>
          </a:xfrm>
        </p:grpSpPr>
        <p:sp>
          <p:nvSpPr>
            <p:cNvPr id="24" name="object 24"/>
            <p:cNvSpPr/>
            <p:nvPr/>
          </p:nvSpPr>
          <p:spPr>
            <a:xfrm>
              <a:off x="10430256" y="3406139"/>
              <a:ext cx="372110" cy="373380"/>
            </a:xfrm>
            <a:custGeom>
              <a:avLst/>
              <a:gdLst/>
              <a:ahLst/>
              <a:cxnLst/>
              <a:rect l="l" t="t" r="r" b="b"/>
              <a:pathLst>
                <a:path w="372109" h="373379">
                  <a:moveTo>
                    <a:pt x="371856" y="0"/>
                  </a:moveTo>
                  <a:lnTo>
                    <a:pt x="327660" y="0"/>
                  </a:lnTo>
                  <a:lnTo>
                    <a:pt x="327660" y="44450"/>
                  </a:lnTo>
                  <a:lnTo>
                    <a:pt x="327660" y="328930"/>
                  </a:lnTo>
                  <a:lnTo>
                    <a:pt x="44196" y="328930"/>
                  </a:lnTo>
                  <a:lnTo>
                    <a:pt x="44196" y="44450"/>
                  </a:lnTo>
                  <a:lnTo>
                    <a:pt x="327660" y="44450"/>
                  </a:lnTo>
                  <a:lnTo>
                    <a:pt x="32766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328930"/>
                  </a:lnTo>
                  <a:lnTo>
                    <a:pt x="0" y="373380"/>
                  </a:lnTo>
                  <a:lnTo>
                    <a:pt x="371856" y="373380"/>
                  </a:lnTo>
                  <a:lnTo>
                    <a:pt x="371856" y="328930"/>
                  </a:lnTo>
                  <a:lnTo>
                    <a:pt x="371856" y="4445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60F6C"/>
            </a:solidFill>
          </p:spPr>
          <p:txBody>
            <a:bodyPr wrap="square" lIns="0" tIns="0" rIns="0" bIns="0" rtlCol="0"/>
            <a:p/>
          </p:txBody>
        </p:sp>
        <p:sp>
          <p:nvSpPr>
            <p:cNvPr id="25" name="object 25"/>
            <p:cNvSpPr/>
            <p:nvPr/>
          </p:nvSpPr>
          <p:spPr>
            <a:xfrm>
              <a:off x="10436352" y="3337559"/>
              <a:ext cx="384175" cy="373380"/>
            </a:xfrm>
            <a:custGeom>
              <a:avLst/>
              <a:gdLst/>
              <a:ahLst/>
              <a:cxnLst/>
              <a:rect l="l" t="t" r="r" b="b"/>
              <a:pathLst>
                <a:path w="384175" h="373379">
                  <a:moveTo>
                    <a:pt x="384048" y="0"/>
                  </a:moveTo>
                  <a:lnTo>
                    <a:pt x="295655" y="0"/>
                  </a:lnTo>
                  <a:lnTo>
                    <a:pt x="268378" y="45439"/>
                  </a:lnTo>
                  <a:lnTo>
                    <a:pt x="245593" y="86483"/>
                  </a:lnTo>
                  <a:lnTo>
                    <a:pt x="225119" y="126754"/>
                  </a:lnTo>
                  <a:lnTo>
                    <a:pt x="204772" y="169871"/>
                  </a:lnTo>
                  <a:lnTo>
                    <a:pt x="182372" y="219455"/>
                  </a:lnTo>
                  <a:lnTo>
                    <a:pt x="151995" y="178381"/>
                  </a:lnTo>
                  <a:lnTo>
                    <a:pt x="121189" y="146034"/>
                  </a:lnTo>
                  <a:lnTo>
                    <a:pt x="82145" y="119854"/>
                  </a:lnTo>
                  <a:lnTo>
                    <a:pt x="27050" y="97281"/>
                  </a:lnTo>
                  <a:lnTo>
                    <a:pt x="0" y="177926"/>
                  </a:lnTo>
                  <a:lnTo>
                    <a:pt x="42380" y="190358"/>
                  </a:lnTo>
                  <a:lnTo>
                    <a:pt x="78062" y="216633"/>
                  </a:lnTo>
                  <a:lnTo>
                    <a:pt x="108346" y="252412"/>
                  </a:lnTo>
                  <a:lnTo>
                    <a:pt x="134535" y="293355"/>
                  </a:lnTo>
                  <a:lnTo>
                    <a:pt x="157929" y="335124"/>
                  </a:lnTo>
                  <a:lnTo>
                    <a:pt x="179831" y="373379"/>
                  </a:lnTo>
                  <a:lnTo>
                    <a:pt x="187959" y="373379"/>
                  </a:lnTo>
                  <a:lnTo>
                    <a:pt x="208954" y="326415"/>
                  </a:lnTo>
                  <a:lnTo>
                    <a:pt x="231261" y="277891"/>
                  </a:lnTo>
                  <a:lnTo>
                    <a:pt x="254725" y="228629"/>
                  </a:lnTo>
                  <a:lnTo>
                    <a:pt x="279193" y="179450"/>
                  </a:lnTo>
                  <a:lnTo>
                    <a:pt x="304513" y="131177"/>
                  </a:lnTo>
                  <a:lnTo>
                    <a:pt x="330531" y="84629"/>
                  </a:lnTo>
                  <a:lnTo>
                    <a:pt x="357093" y="40630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0430256" y="4297679"/>
            <a:ext cx="390525" cy="427990"/>
            <a:chOff x="10430256" y="4297679"/>
            <a:chExt cx="390525" cy="427990"/>
          </a:xfrm>
        </p:grpSpPr>
        <p:sp>
          <p:nvSpPr>
            <p:cNvPr id="27" name="object 27"/>
            <p:cNvSpPr/>
            <p:nvPr/>
          </p:nvSpPr>
          <p:spPr>
            <a:xfrm>
              <a:off x="10430256" y="4352289"/>
              <a:ext cx="372110" cy="373380"/>
            </a:xfrm>
            <a:custGeom>
              <a:avLst/>
              <a:gdLst/>
              <a:ahLst/>
              <a:cxnLst/>
              <a:rect l="l" t="t" r="r" b="b"/>
              <a:pathLst>
                <a:path w="372109" h="373379">
                  <a:moveTo>
                    <a:pt x="371856" y="0"/>
                  </a:moveTo>
                  <a:lnTo>
                    <a:pt x="326390" y="0"/>
                  </a:lnTo>
                  <a:lnTo>
                    <a:pt x="326390" y="44450"/>
                  </a:lnTo>
                  <a:lnTo>
                    <a:pt x="326390" y="330200"/>
                  </a:lnTo>
                  <a:lnTo>
                    <a:pt x="45707" y="330200"/>
                  </a:lnTo>
                  <a:lnTo>
                    <a:pt x="45707" y="44450"/>
                  </a:lnTo>
                  <a:lnTo>
                    <a:pt x="326390" y="44450"/>
                  </a:lnTo>
                  <a:lnTo>
                    <a:pt x="326390" y="0"/>
                  </a:lnTo>
                  <a:lnTo>
                    <a:pt x="0" y="0"/>
                  </a:lnTo>
                  <a:lnTo>
                    <a:pt x="0" y="44450"/>
                  </a:lnTo>
                  <a:lnTo>
                    <a:pt x="0" y="330200"/>
                  </a:lnTo>
                  <a:lnTo>
                    <a:pt x="0" y="373380"/>
                  </a:lnTo>
                  <a:lnTo>
                    <a:pt x="371856" y="373380"/>
                  </a:lnTo>
                  <a:lnTo>
                    <a:pt x="371856" y="330200"/>
                  </a:lnTo>
                  <a:lnTo>
                    <a:pt x="371856" y="4445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8"/>
            <p:cNvSpPr/>
            <p:nvPr/>
          </p:nvSpPr>
          <p:spPr>
            <a:xfrm>
              <a:off x="10436352" y="4297679"/>
              <a:ext cx="384175" cy="373380"/>
            </a:xfrm>
            <a:custGeom>
              <a:avLst/>
              <a:gdLst/>
              <a:ahLst/>
              <a:cxnLst/>
              <a:rect l="l" t="t" r="r" b="b"/>
              <a:pathLst>
                <a:path w="384175" h="373379">
                  <a:moveTo>
                    <a:pt x="384048" y="0"/>
                  </a:moveTo>
                  <a:lnTo>
                    <a:pt x="295655" y="0"/>
                  </a:lnTo>
                  <a:lnTo>
                    <a:pt x="268378" y="45439"/>
                  </a:lnTo>
                  <a:lnTo>
                    <a:pt x="245593" y="86483"/>
                  </a:lnTo>
                  <a:lnTo>
                    <a:pt x="225119" y="126754"/>
                  </a:lnTo>
                  <a:lnTo>
                    <a:pt x="204772" y="169871"/>
                  </a:lnTo>
                  <a:lnTo>
                    <a:pt x="182372" y="219456"/>
                  </a:lnTo>
                  <a:lnTo>
                    <a:pt x="151995" y="178381"/>
                  </a:lnTo>
                  <a:lnTo>
                    <a:pt x="121189" y="146034"/>
                  </a:lnTo>
                  <a:lnTo>
                    <a:pt x="82145" y="119854"/>
                  </a:lnTo>
                  <a:lnTo>
                    <a:pt x="27050" y="97282"/>
                  </a:lnTo>
                  <a:lnTo>
                    <a:pt x="0" y="177927"/>
                  </a:lnTo>
                  <a:lnTo>
                    <a:pt x="42380" y="190358"/>
                  </a:lnTo>
                  <a:lnTo>
                    <a:pt x="78062" y="216633"/>
                  </a:lnTo>
                  <a:lnTo>
                    <a:pt x="108346" y="252412"/>
                  </a:lnTo>
                  <a:lnTo>
                    <a:pt x="134535" y="293355"/>
                  </a:lnTo>
                  <a:lnTo>
                    <a:pt x="157929" y="335124"/>
                  </a:lnTo>
                  <a:lnTo>
                    <a:pt x="179831" y="373380"/>
                  </a:lnTo>
                  <a:lnTo>
                    <a:pt x="187959" y="373380"/>
                  </a:lnTo>
                  <a:lnTo>
                    <a:pt x="208954" y="326415"/>
                  </a:lnTo>
                  <a:lnTo>
                    <a:pt x="231261" y="277891"/>
                  </a:lnTo>
                  <a:lnTo>
                    <a:pt x="254725" y="228629"/>
                  </a:lnTo>
                  <a:lnTo>
                    <a:pt x="279193" y="179451"/>
                  </a:lnTo>
                  <a:lnTo>
                    <a:pt x="304513" y="131177"/>
                  </a:lnTo>
                  <a:lnTo>
                    <a:pt x="330531" y="84629"/>
                  </a:lnTo>
                  <a:lnTo>
                    <a:pt x="357093" y="40630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E60F6C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9" name="object 29"/>
          <p:cNvSpPr/>
          <p:nvPr/>
        </p:nvSpPr>
        <p:spPr>
          <a:xfrm>
            <a:off x="10430256" y="5242559"/>
            <a:ext cx="405765" cy="429259"/>
          </a:xfrm>
          <a:custGeom>
            <a:avLst/>
            <a:gdLst/>
            <a:ahLst/>
            <a:cxnLst/>
            <a:rect l="l" t="t" r="r" b="b"/>
            <a:pathLst>
              <a:path w="405765" h="429260">
                <a:moveTo>
                  <a:pt x="405384" y="0"/>
                </a:moveTo>
                <a:lnTo>
                  <a:pt x="326390" y="0"/>
                </a:lnTo>
                <a:lnTo>
                  <a:pt x="326390" y="129146"/>
                </a:lnTo>
                <a:lnTo>
                  <a:pt x="326390" y="386080"/>
                </a:lnTo>
                <a:lnTo>
                  <a:pt x="45707" y="386080"/>
                </a:lnTo>
                <a:lnTo>
                  <a:pt x="45707" y="184708"/>
                </a:lnTo>
                <a:lnTo>
                  <a:pt x="98196" y="215734"/>
                </a:lnTo>
                <a:lnTo>
                  <a:pt x="128612" y="251371"/>
                </a:lnTo>
                <a:lnTo>
                  <a:pt x="154901" y="292150"/>
                </a:lnTo>
                <a:lnTo>
                  <a:pt x="178346" y="333756"/>
                </a:lnTo>
                <a:lnTo>
                  <a:pt x="200279" y="371856"/>
                </a:lnTo>
                <a:lnTo>
                  <a:pt x="208534" y="371856"/>
                </a:lnTo>
                <a:lnTo>
                  <a:pt x="229616" y="325056"/>
                </a:lnTo>
                <a:lnTo>
                  <a:pt x="252018" y="276720"/>
                </a:lnTo>
                <a:lnTo>
                  <a:pt x="275577" y="227660"/>
                </a:lnTo>
                <a:lnTo>
                  <a:pt x="300139" y="178689"/>
                </a:lnTo>
                <a:lnTo>
                  <a:pt x="325551" y="130632"/>
                </a:lnTo>
                <a:lnTo>
                  <a:pt x="326390" y="129146"/>
                </a:lnTo>
                <a:lnTo>
                  <a:pt x="326390" y="0"/>
                </a:lnTo>
                <a:lnTo>
                  <a:pt x="316611" y="0"/>
                </a:lnTo>
                <a:lnTo>
                  <a:pt x="289255" y="45237"/>
                </a:lnTo>
                <a:lnTo>
                  <a:pt x="283298" y="55880"/>
                </a:lnTo>
                <a:lnTo>
                  <a:pt x="259105" y="55880"/>
                </a:lnTo>
                <a:lnTo>
                  <a:pt x="259105" y="100330"/>
                </a:lnTo>
                <a:lnTo>
                  <a:pt x="245833" y="126238"/>
                </a:lnTo>
                <a:lnTo>
                  <a:pt x="225412" y="169189"/>
                </a:lnTo>
                <a:lnTo>
                  <a:pt x="202946" y="218567"/>
                </a:lnTo>
                <a:lnTo>
                  <a:pt x="172389" y="177673"/>
                </a:lnTo>
                <a:lnTo>
                  <a:pt x="141439" y="145453"/>
                </a:lnTo>
                <a:lnTo>
                  <a:pt x="102247" y="119380"/>
                </a:lnTo>
                <a:lnTo>
                  <a:pt x="55410" y="100330"/>
                </a:lnTo>
                <a:lnTo>
                  <a:pt x="259105" y="100330"/>
                </a:lnTo>
                <a:lnTo>
                  <a:pt x="259105" y="55880"/>
                </a:lnTo>
                <a:lnTo>
                  <a:pt x="45821" y="55880"/>
                </a:lnTo>
                <a:lnTo>
                  <a:pt x="45821" y="100330"/>
                </a:lnTo>
                <a:lnTo>
                  <a:pt x="45707" y="100698"/>
                </a:lnTo>
                <a:lnTo>
                  <a:pt x="45707" y="100330"/>
                </a:lnTo>
                <a:lnTo>
                  <a:pt x="45821" y="55880"/>
                </a:lnTo>
                <a:lnTo>
                  <a:pt x="0" y="55880"/>
                </a:lnTo>
                <a:lnTo>
                  <a:pt x="0" y="100330"/>
                </a:lnTo>
                <a:lnTo>
                  <a:pt x="0" y="386080"/>
                </a:lnTo>
                <a:lnTo>
                  <a:pt x="0" y="429260"/>
                </a:lnTo>
                <a:lnTo>
                  <a:pt x="371856" y="429260"/>
                </a:lnTo>
                <a:lnTo>
                  <a:pt x="371856" y="386080"/>
                </a:lnTo>
                <a:lnTo>
                  <a:pt x="371856" y="100330"/>
                </a:lnTo>
                <a:lnTo>
                  <a:pt x="371856" y="55880"/>
                </a:lnTo>
                <a:lnTo>
                  <a:pt x="368960" y="55880"/>
                </a:lnTo>
                <a:lnTo>
                  <a:pt x="378333" y="40474"/>
                </a:lnTo>
                <a:lnTo>
                  <a:pt x="405384" y="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p/>
        </p:txBody>
      </p:sp>
      <p:sp>
        <p:nvSpPr>
          <p:cNvPr id="30" name="object 30"/>
          <p:cNvSpPr txBox="1"/>
          <p:nvPr/>
        </p:nvSpPr>
        <p:spPr>
          <a:xfrm>
            <a:off x="4694682" y="3190494"/>
            <a:ext cx="6559550" cy="791210"/>
          </a:xfrm>
          <a:prstGeom prst="rect">
            <a:avLst/>
          </a:prstGeom>
          <a:ln w="38100">
            <a:solidFill>
              <a:srgbClr val="E60F6C"/>
            </a:solidFill>
          </a:ln>
        </p:spPr>
        <p:txBody>
          <a:bodyPr vert="horz" wrap="square" lIns="0" tIns="118110" rIns="0" bIns="0" rtlCol="0">
            <a:spAutoFit/>
          </a:bodyPr>
          <a:p>
            <a:pPr marL="408940" marR="1443990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Arial"/>
                <a:cs typeface="Arial"/>
              </a:rPr>
              <a:t>Detailed examination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financial reports </a:t>
            </a:r>
            <a:endParaRPr sz="1800" spc="-5" dirty="0">
              <a:latin typeface="Arial"/>
              <a:cs typeface="Arial"/>
            </a:endParaRPr>
          </a:p>
          <a:p>
            <a:pPr marL="408940" marR="1443990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organization.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4682" y="4136897"/>
            <a:ext cx="6559550" cy="806450"/>
          </a:xfrm>
          <a:prstGeom prst="rect">
            <a:avLst/>
          </a:prstGeom>
          <a:ln w="38100">
            <a:solidFill>
              <a:srgbClr val="2C2C2C"/>
            </a:solidFill>
          </a:ln>
        </p:spPr>
        <p:txBody>
          <a:bodyPr vert="horz" wrap="square" lIns="0" tIns="112395" rIns="0" bIns="0" rtlCol="0">
            <a:spAutoFit/>
          </a:bodyPr>
          <a:p>
            <a:pPr marL="40894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Arial"/>
                <a:cs typeface="Arial"/>
              </a:rPr>
              <a:t>Detection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Errors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Financial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94682" y="5083302"/>
            <a:ext cx="6559550" cy="793750"/>
          </a:xfrm>
          <a:prstGeom prst="rect">
            <a:avLst/>
          </a:prstGeom>
          <a:ln w="38100">
            <a:solidFill>
              <a:srgbClr val="E60F6C"/>
            </a:solidFill>
          </a:ln>
        </p:spPr>
        <p:txBody>
          <a:bodyPr vert="horz" wrap="square" lIns="0" tIns="119380" rIns="0" bIns="0" rtlCol="0">
            <a:spAutoFit/>
          </a:bodyPr>
          <a:p>
            <a:pPr marL="408940" marR="1481455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Arial"/>
                <a:cs typeface="Arial"/>
              </a:rPr>
              <a:t>Prevent Organization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Fraud like stealing</a:t>
            </a:r>
            <a:endParaRPr sz="1800" spc="-5" dirty="0">
              <a:latin typeface="Arial"/>
              <a:cs typeface="Arial"/>
            </a:endParaRPr>
          </a:p>
          <a:p>
            <a:pPr marL="408940" marR="1481455">
              <a:lnSpc>
                <a:spcPct val="100000"/>
              </a:lnSpc>
              <a:spcBef>
                <a:spcPts val="940"/>
              </a:spcBef>
            </a:pPr>
            <a:r>
              <a:rPr sz="1800" spc="-5" dirty="0">
                <a:latin typeface="Arial"/>
                <a:cs typeface="Arial"/>
              </a:rPr>
              <a:t>cash before or after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has been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recorded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pc="-6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Types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Of Errors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During</a:t>
            </a:r>
            <a:r>
              <a:rPr spc="-26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Auditing</a:t>
            </a:r>
            <a:endParaRPr lang="en-US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732145"/>
          </a:xfrm>
        </p:spPr>
        <p:txBody>
          <a:bodyPr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Error </a:t>
            </a:r>
            <a:r>
              <a:rPr sz="2800" dirty="0">
                <a:latin typeface="Arial"/>
                <a:cs typeface="Arial"/>
                <a:sym typeface="+mn-ea"/>
              </a:rPr>
              <a:t>Of</a:t>
            </a:r>
            <a:r>
              <a:rPr sz="2800" spc="-15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Principle</a:t>
            </a:r>
            <a:endParaRPr sz="2800">
              <a:latin typeface="Arial"/>
              <a:cs typeface="Arial"/>
            </a:endParaRPr>
          </a:p>
          <a:p>
            <a:pPr marL="1213485" lvl="2" indent="-287020">
              <a:lnSpc>
                <a:spcPts val="191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When the accounting principle are</a:t>
            </a:r>
            <a:r>
              <a:rPr spc="5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violated</a:t>
            </a:r>
            <a:endParaRPr>
              <a:latin typeface="Arial"/>
              <a:cs typeface="Arial"/>
            </a:endParaRPr>
          </a:p>
          <a:p>
            <a:pPr marL="299085" indent="-287020">
              <a:lnSpc>
                <a:spcPts val="287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Error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Clerical</a:t>
            </a:r>
            <a:endParaRPr sz="2800"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Human</a:t>
            </a:r>
            <a:r>
              <a:rPr spc="5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Errors</a:t>
            </a:r>
            <a:endParaRPr>
              <a:latin typeface="Arial"/>
              <a:cs typeface="Arial"/>
            </a:endParaRPr>
          </a:p>
          <a:p>
            <a:pPr marL="1213485" lvl="2" indent="-287020">
              <a:lnSpc>
                <a:spcPts val="1910"/>
              </a:lnSpc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Writing</a:t>
            </a:r>
            <a:r>
              <a:rPr spc="-10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Error</a:t>
            </a:r>
            <a:endParaRPr>
              <a:latin typeface="Arial"/>
              <a:cs typeface="Arial"/>
            </a:endParaRPr>
          </a:p>
          <a:p>
            <a:pPr marL="299085" indent="-287020">
              <a:lnSpc>
                <a:spcPts val="287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Error </a:t>
            </a:r>
            <a:r>
              <a:rPr sz="2800" dirty="0">
                <a:latin typeface="Arial"/>
                <a:cs typeface="Arial"/>
                <a:sym typeface="+mn-ea"/>
              </a:rPr>
              <a:t>Of</a:t>
            </a:r>
            <a:r>
              <a:rPr sz="2800" spc="-15" dirty="0">
                <a:latin typeface="Arial"/>
                <a:cs typeface="Arial"/>
                <a:sym typeface="+mn-ea"/>
              </a:rPr>
              <a:t> </a:t>
            </a:r>
            <a:r>
              <a:rPr sz="2800" dirty="0">
                <a:latin typeface="Arial"/>
                <a:cs typeface="Arial"/>
                <a:sym typeface="+mn-ea"/>
              </a:rPr>
              <a:t>Omission</a:t>
            </a:r>
            <a:endParaRPr sz="2800"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Completely</a:t>
            </a:r>
            <a:r>
              <a:rPr spc="-15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excluded</a:t>
            </a:r>
            <a:endParaRPr>
              <a:latin typeface="Arial"/>
              <a:cs typeface="Arial"/>
            </a:endParaRPr>
          </a:p>
          <a:p>
            <a:pPr marL="1213485" lvl="2" indent="-287020">
              <a:lnSpc>
                <a:spcPts val="1910"/>
              </a:lnSpc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Partial excluded</a:t>
            </a:r>
            <a:endParaRPr>
              <a:latin typeface="Arial"/>
              <a:cs typeface="Arial"/>
            </a:endParaRPr>
          </a:p>
          <a:p>
            <a:pPr marL="299085" indent="-287020">
              <a:lnSpc>
                <a:spcPts val="287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Error </a:t>
            </a:r>
            <a:r>
              <a:rPr sz="2800" dirty="0">
                <a:latin typeface="Arial"/>
                <a:cs typeface="Arial"/>
                <a:sym typeface="+mn-ea"/>
              </a:rPr>
              <a:t>OF</a:t>
            </a:r>
            <a:r>
              <a:rPr sz="2800" spc="-20" dirty="0">
                <a:latin typeface="Arial"/>
                <a:cs typeface="Arial"/>
                <a:sym typeface="+mn-ea"/>
              </a:rPr>
              <a:t> </a:t>
            </a:r>
            <a:r>
              <a:rPr sz="2800" dirty="0">
                <a:latin typeface="Arial"/>
                <a:cs typeface="Arial"/>
                <a:sym typeface="+mn-ea"/>
              </a:rPr>
              <a:t>Commission</a:t>
            </a:r>
            <a:endParaRPr sz="2800"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Casting Error -&gt; error during</a:t>
            </a:r>
            <a:r>
              <a:rPr spc="70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Sum</a:t>
            </a:r>
            <a:endParaRPr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Posting Error -&gt; post in different</a:t>
            </a:r>
            <a:r>
              <a:rPr spc="60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account</a:t>
            </a:r>
            <a:endParaRPr>
              <a:latin typeface="Arial"/>
              <a:cs typeface="Arial"/>
            </a:endParaRPr>
          </a:p>
          <a:p>
            <a:pPr marL="1213485" lvl="2" indent="-287020">
              <a:lnSpc>
                <a:spcPts val="1910"/>
              </a:lnSpc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Recording Error -&gt; Sales </a:t>
            </a:r>
            <a:r>
              <a:rPr spc="-10" dirty="0">
                <a:latin typeface="Arial"/>
                <a:cs typeface="Arial"/>
                <a:sym typeface="+mn-ea"/>
              </a:rPr>
              <a:t>Transaction </a:t>
            </a:r>
            <a:r>
              <a:rPr spc="-5" dirty="0">
                <a:latin typeface="Arial"/>
                <a:cs typeface="Arial"/>
                <a:sym typeface="+mn-ea"/>
              </a:rPr>
              <a:t>into</a:t>
            </a:r>
            <a:r>
              <a:rPr spc="50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Purchase</a:t>
            </a:r>
            <a:endParaRPr>
              <a:latin typeface="Arial"/>
              <a:cs typeface="Arial"/>
            </a:endParaRPr>
          </a:p>
          <a:p>
            <a:pPr marL="299085" indent="-287020">
              <a:lnSpc>
                <a:spcPts val="2870"/>
              </a:lnSpc>
              <a:buChar char="•"/>
              <a:tabLst>
                <a:tab pos="299085" algn="l"/>
                <a:tab pos="299720" algn="l"/>
              </a:tabLst>
            </a:pPr>
            <a:r>
              <a:rPr sz="2800" dirty="0">
                <a:latin typeface="Arial"/>
                <a:cs typeface="Arial"/>
                <a:sym typeface="+mn-ea"/>
              </a:rPr>
              <a:t>Error Of</a:t>
            </a:r>
            <a:r>
              <a:rPr sz="2800" spc="-20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Duplication</a:t>
            </a:r>
            <a:endParaRPr sz="2800">
              <a:latin typeface="Arial"/>
              <a:cs typeface="Arial"/>
            </a:endParaRPr>
          </a:p>
          <a:p>
            <a:pPr marL="1213485" lvl="2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Duplication</a:t>
            </a:r>
            <a:r>
              <a:rPr spc="-25"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Entry</a:t>
            </a:r>
            <a:endParaRPr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Pros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/</a:t>
            </a:r>
            <a:r>
              <a:rPr spc="-6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Cons</a:t>
            </a:r>
            <a:endParaRPr lang="en-US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972800" cy="347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/>
                <a:gridCol w="5486400"/>
              </a:tblGrid>
              <a:tr h="497205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Auditing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0F6C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Auditing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60F6C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Examine Financial</a:t>
                      </a:r>
                      <a:r>
                        <a:rPr sz="24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Statement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Involved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</a:tr>
              <a:tr h="497077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Detection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Fraud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Extra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Cost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The Event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Loss And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Profit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Chances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Fraud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</a:tr>
              <a:tr h="497205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Reports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5" dirty="0">
                          <a:latin typeface="Arial"/>
                          <a:cs typeface="Arial"/>
                        </a:rPr>
                        <a:t>Wrong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Financials</a:t>
                      </a:r>
                      <a:r>
                        <a:rPr sz="2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Statement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</a:tr>
              <a:tr h="497077">
                <a:tc>
                  <a:txBody>
                    <a:bodyPr/>
                    <a:p>
                      <a:pPr marL="12255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Control Fraud And</a:t>
                      </a:r>
                      <a:r>
                        <a:rPr sz="2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Errors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  <a:tc>
                  <a:txBody>
                    <a:bodyPr/>
                    <a:p>
                      <a:pPr marL="12319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Guranted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CCD3"/>
                    </a:solidFill>
                  </a:tcPr>
                </a:tc>
              </a:tr>
              <a:tr h="497078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85" y="190500"/>
            <a:ext cx="10972800" cy="58261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Sample 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Report Internal</a:t>
            </a:r>
            <a:r>
              <a:rPr b="1" spc="-30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endParaRPr lang="en-US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cs typeface="Arial"/>
              <a:sym typeface="+mn-ea"/>
            </a:endParaRPr>
          </a:p>
        </p:txBody>
      </p:sp>
      <p:sp>
        <p:nvSpPr>
          <p:cNvPr id="4" name="object 8"/>
          <p:cNvSpPr/>
          <p:nvPr/>
        </p:nvSpPr>
        <p:spPr>
          <a:xfrm>
            <a:off x="-17145" y="1645285"/>
            <a:ext cx="11212830" cy="48171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865" y="1526540"/>
            <a:ext cx="102870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Content</a:t>
            </a:r>
            <a:r>
              <a:rPr lang=""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</a:t>
            </a:r>
            <a:endParaRPr lang="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70" y="1174750"/>
            <a:ext cx="11225530" cy="4953000"/>
          </a:xfrm>
        </p:spPr>
        <p:txBody>
          <a:bodyPr/>
          <a:p>
            <a:pPr marL="514350" indent="-514350">
              <a:lnSpc>
                <a:spcPct val="100000"/>
              </a:lnSpc>
              <a:spcBef>
                <a:spcPts val="1020"/>
              </a:spcBef>
              <a:buAutoNum type="arabicPeriod"/>
            </a:pPr>
            <a:r>
              <a:rPr lang="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	Accountiblity</a:t>
            </a:r>
            <a:endParaRPr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  <a:sym typeface="+mn-ea"/>
            </a:endParaRPr>
          </a:p>
          <a:p>
            <a:pPr marL="859790" indent="-786765">
              <a:lnSpc>
                <a:spcPct val="100000"/>
              </a:lnSpc>
              <a:spcBef>
                <a:spcPts val="920"/>
              </a:spcBef>
              <a:buSzPct val="104000"/>
              <a:buAutoNum type="arabicPeriod"/>
              <a:tabLst>
                <a:tab pos="859155" algn="l"/>
                <a:tab pos="859790" algn="l"/>
              </a:tabLst>
            </a:pP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Pillar Of</a:t>
            </a:r>
            <a:r>
              <a:rPr b="1" spc="-13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Accountability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846455" indent="-774065">
              <a:lnSpc>
                <a:spcPct val="100000"/>
              </a:lnSpc>
              <a:spcBef>
                <a:spcPts val="710"/>
              </a:spcBef>
              <a:buSzPct val="104000"/>
              <a:buAutoNum type="arabicPeriod"/>
              <a:tabLst>
                <a:tab pos="846455" algn="l"/>
                <a:tab pos="847090" algn="l"/>
              </a:tabLst>
            </a:pP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Example </a:t>
            </a: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Of</a:t>
            </a:r>
            <a:r>
              <a:rPr b="1" spc="-1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Accountability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820420" indent="-757555">
              <a:lnSpc>
                <a:spcPct val="100000"/>
              </a:lnSpc>
              <a:spcBef>
                <a:spcPts val="1090"/>
              </a:spcBef>
              <a:buSzPct val="104000"/>
              <a:buAutoNum type="arabicPeriod"/>
              <a:tabLst>
                <a:tab pos="819785" algn="l"/>
                <a:tab pos="821055" algn="l"/>
              </a:tabLst>
            </a:pP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How Does </a:t>
            </a: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It Help In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Real</a:t>
            </a:r>
            <a:r>
              <a:rPr b="1" spc="-4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Life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815975" indent="-757555">
              <a:lnSpc>
                <a:spcPct val="100000"/>
              </a:lnSpc>
              <a:spcBef>
                <a:spcPts val="1030"/>
              </a:spcBef>
              <a:buSzPct val="104000"/>
              <a:buAutoNum type="arabicPeriod"/>
              <a:tabLst>
                <a:tab pos="815975" algn="l"/>
                <a:tab pos="816610" algn="l"/>
              </a:tabLst>
            </a:pP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798830" indent="-756920">
              <a:lnSpc>
                <a:spcPct val="100000"/>
              </a:lnSpc>
              <a:spcBef>
                <a:spcPts val="925"/>
              </a:spcBef>
              <a:buSzPct val="104000"/>
              <a:buAutoNum type="arabicPeriod"/>
              <a:tabLst>
                <a:tab pos="798195" algn="l"/>
                <a:tab pos="798830" algn="l"/>
              </a:tabLst>
            </a:pPr>
            <a:r>
              <a:rPr b="1" spc="-5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Types </a:t>
            </a: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of</a:t>
            </a:r>
            <a:r>
              <a:rPr b="1" spc="-4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798830" indent="-756920">
              <a:lnSpc>
                <a:spcPct val="100000"/>
              </a:lnSpc>
              <a:spcBef>
                <a:spcPts val="1065"/>
              </a:spcBef>
              <a:buSzPct val="104000"/>
              <a:buAutoNum type="arabicPeriod"/>
              <a:tabLst>
                <a:tab pos="798195" algn="l"/>
                <a:tab pos="798830" algn="l"/>
              </a:tabLst>
            </a:pP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Purpose </a:t>
            </a: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Of</a:t>
            </a:r>
            <a:r>
              <a:rPr b="1" spc="-9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endParaRPr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/>
              <a:cs typeface="Arial"/>
            </a:endParaRPr>
          </a:p>
          <a:p>
            <a:pPr marL="793750" indent="-756285">
              <a:lnSpc>
                <a:spcPct val="100000"/>
              </a:lnSpc>
              <a:spcBef>
                <a:spcPts val="615"/>
              </a:spcBef>
              <a:buSzPct val="104000"/>
              <a:buAutoNum type="arabicPeriod"/>
              <a:tabLst>
                <a:tab pos="793750" algn="l"/>
                <a:tab pos="794385" algn="l"/>
              </a:tabLst>
            </a:pP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Pros/Cons </a:t>
            </a:r>
            <a:r>
              <a:rPr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Of</a:t>
            </a:r>
            <a:r>
              <a:rPr b="1" spc="-9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 </a:t>
            </a:r>
            <a:r>
              <a:rPr b="1" spc="-5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  <a:sym typeface="+mn-ea"/>
              </a:rPr>
              <a:t>Auditing</a:t>
            </a:r>
            <a:endParaRPr>
              <a:latin typeface="Arial"/>
              <a:cs typeface="Arial"/>
            </a:endParaRPr>
          </a:p>
          <a:p>
            <a:pPr marL="514350" indent="-51435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Accountability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b="1" u="sng"/>
              <a:t>Introduction</a:t>
            </a:r>
            <a:endParaRPr b="1"/>
          </a:p>
          <a:p>
            <a:pPr marL="0" indent="0">
              <a:buNone/>
            </a:pPr>
            <a:r>
              <a:rPr b="1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Accountability </a:t>
            </a:r>
            <a:r>
              <a:rPr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is the obligation of an</a:t>
            </a:r>
            <a:r>
              <a:rPr spc="-105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 </a:t>
            </a:r>
            <a:r>
              <a:rPr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organization  or individual </a:t>
            </a:r>
            <a:r>
              <a:rPr spc="-5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to </a:t>
            </a:r>
            <a:r>
              <a:rPr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account for </a:t>
            </a:r>
            <a:r>
              <a:rPr spc="-5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activities </a:t>
            </a:r>
            <a:r>
              <a:rPr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and accept  blame for failures. A person who is accountable  may be called upon to answer and account for  outcomes.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355"/>
            <a:ext cx="10972800" cy="727075"/>
          </a:xfrm>
        </p:spPr>
        <p:txBody>
          <a:bodyPr/>
          <a:p>
            <a:pPr algn="ctr"/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 Pillars </a:t>
            </a:r>
            <a:r>
              <a:rPr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Of</a:t>
            </a:r>
            <a:r>
              <a:rPr spc="-3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Accountability</a:t>
            </a:r>
            <a:endParaRPr lang="en-US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36045" y="1730501"/>
            <a:ext cx="1771014" cy="2620645"/>
            <a:chOff x="6336045" y="1730501"/>
            <a:chExt cx="1771014" cy="2620645"/>
          </a:xfrm>
        </p:grpSpPr>
        <p:sp>
          <p:nvSpPr>
            <p:cNvPr id="6" name="object 6"/>
            <p:cNvSpPr/>
            <p:nvPr/>
          </p:nvSpPr>
          <p:spPr>
            <a:xfrm>
              <a:off x="7103221" y="1746503"/>
              <a:ext cx="337185" cy="1000125"/>
            </a:xfrm>
            <a:custGeom>
              <a:avLst/>
              <a:gdLst/>
              <a:ahLst/>
              <a:cxnLst/>
              <a:rect l="l" t="t" r="r" b="b"/>
              <a:pathLst>
                <a:path w="337184" h="1000125">
                  <a:moveTo>
                    <a:pt x="336819" y="999617"/>
                  </a:moveTo>
                  <a:lnTo>
                    <a:pt x="336624" y="958663"/>
                  </a:lnTo>
                  <a:lnTo>
                    <a:pt x="336162" y="913297"/>
                  </a:lnTo>
                  <a:lnTo>
                    <a:pt x="335520" y="855427"/>
                  </a:lnTo>
                  <a:lnTo>
                    <a:pt x="334741" y="788123"/>
                  </a:lnTo>
                  <a:lnTo>
                    <a:pt x="333873" y="714450"/>
                  </a:lnTo>
                  <a:lnTo>
                    <a:pt x="332962" y="637476"/>
                  </a:lnTo>
                  <a:lnTo>
                    <a:pt x="332052" y="560269"/>
                  </a:lnTo>
                  <a:lnTo>
                    <a:pt x="331190" y="485896"/>
                  </a:lnTo>
                  <a:lnTo>
                    <a:pt x="330421" y="417425"/>
                  </a:lnTo>
                  <a:lnTo>
                    <a:pt x="329792" y="357923"/>
                  </a:lnTo>
                  <a:lnTo>
                    <a:pt x="329348" y="310457"/>
                  </a:lnTo>
                  <a:lnTo>
                    <a:pt x="329135" y="278096"/>
                  </a:lnTo>
                  <a:lnTo>
                    <a:pt x="329199" y="263906"/>
                  </a:lnTo>
                  <a:lnTo>
                    <a:pt x="327368" y="234670"/>
                  </a:lnTo>
                  <a:lnTo>
                    <a:pt x="323119" y="193563"/>
                  </a:lnTo>
                  <a:lnTo>
                    <a:pt x="318323" y="154767"/>
                  </a:lnTo>
                  <a:lnTo>
                    <a:pt x="300392" y="91547"/>
                  </a:lnTo>
                  <a:lnTo>
                    <a:pt x="270922" y="49466"/>
                  </a:lnTo>
                  <a:lnTo>
                    <a:pt x="227855" y="15767"/>
                  </a:lnTo>
                  <a:lnTo>
                    <a:pt x="172608" y="0"/>
                  </a:lnTo>
                  <a:lnTo>
                    <a:pt x="123431" y="6365"/>
                  </a:lnTo>
                  <a:lnTo>
                    <a:pt x="80514" y="27665"/>
                  </a:lnTo>
                  <a:lnTo>
                    <a:pt x="46247" y="58750"/>
                  </a:lnTo>
                  <a:lnTo>
                    <a:pt x="23021" y="94467"/>
                  </a:lnTo>
                  <a:lnTo>
                    <a:pt x="13035" y="132893"/>
                  </a:lnTo>
                  <a:lnTo>
                    <a:pt x="10655" y="179028"/>
                  </a:lnTo>
                  <a:lnTo>
                    <a:pt x="8114" y="239699"/>
                  </a:lnTo>
                  <a:lnTo>
                    <a:pt x="6725" y="278869"/>
                  </a:lnTo>
                  <a:lnTo>
                    <a:pt x="5332" y="323866"/>
                  </a:lnTo>
                  <a:lnTo>
                    <a:pt x="3989" y="374644"/>
                  </a:lnTo>
                  <a:lnTo>
                    <a:pt x="2754" y="431155"/>
                  </a:lnTo>
                  <a:lnTo>
                    <a:pt x="1682" y="493353"/>
                  </a:lnTo>
                  <a:lnTo>
                    <a:pt x="828" y="561192"/>
                  </a:lnTo>
                  <a:lnTo>
                    <a:pt x="248" y="634625"/>
                  </a:lnTo>
                  <a:lnTo>
                    <a:pt x="0" y="713605"/>
                  </a:lnTo>
                  <a:lnTo>
                    <a:pt x="137" y="798085"/>
                  </a:lnTo>
                  <a:lnTo>
                    <a:pt x="716" y="888019"/>
                  </a:lnTo>
                  <a:lnTo>
                    <a:pt x="1793" y="983361"/>
                  </a:lnTo>
                </a:path>
              </a:pathLst>
            </a:custGeom>
            <a:ln w="32004">
              <a:solidFill>
                <a:srgbClr val="E60F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" name="object 7"/>
            <p:cNvSpPr/>
            <p:nvPr/>
          </p:nvSpPr>
          <p:spPr>
            <a:xfrm>
              <a:off x="6352047" y="2593593"/>
              <a:ext cx="1738630" cy="1741805"/>
            </a:xfrm>
            <a:custGeom>
              <a:avLst/>
              <a:gdLst/>
              <a:ahLst/>
              <a:cxnLst/>
              <a:rect l="l" t="t" r="r" b="b"/>
              <a:pathLst>
                <a:path w="1738629" h="1741804">
                  <a:moveTo>
                    <a:pt x="1737979" y="0"/>
                  </a:moveTo>
                  <a:lnTo>
                    <a:pt x="1134221" y="1026667"/>
                  </a:lnTo>
                  <a:lnTo>
                    <a:pt x="1145321" y="981626"/>
                  </a:lnTo>
                  <a:lnTo>
                    <a:pt x="1151643" y="938341"/>
                  </a:lnTo>
                  <a:lnTo>
                    <a:pt x="1152033" y="895579"/>
                  </a:lnTo>
                  <a:lnTo>
                    <a:pt x="1145340" y="852111"/>
                  </a:lnTo>
                  <a:lnTo>
                    <a:pt x="1130411" y="806703"/>
                  </a:lnTo>
                  <a:lnTo>
                    <a:pt x="1108836" y="762162"/>
                  </a:lnTo>
                  <a:lnTo>
                    <a:pt x="1083546" y="722434"/>
                  </a:lnTo>
                  <a:lnTo>
                    <a:pt x="1054634" y="687394"/>
                  </a:lnTo>
                  <a:lnTo>
                    <a:pt x="1022194" y="656917"/>
                  </a:lnTo>
                  <a:lnTo>
                    <a:pt x="986321" y="630876"/>
                  </a:lnTo>
                  <a:lnTo>
                    <a:pt x="947107" y="609148"/>
                  </a:lnTo>
                  <a:lnTo>
                    <a:pt x="904649" y="591606"/>
                  </a:lnTo>
                  <a:lnTo>
                    <a:pt x="859038" y="578124"/>
                  </a:lnTo>
                  <a:lnTo>
                    <a:pt x="810371" y="568578"/>
                  </a:lnTo>
                  <a:lnTo>
                    <a:pt x="778692" y="570015"/>
                  </a:lnTo>
                  <a:lnTo>
                    <a:pt x="746013" y="572166"/>
                  </a:lnTo>
                  <a:lnTo>
                    <a:pt x="713859" y="576079"/>
                  </a:lnTo>
                  <a:lnTo>
                    <a:pt x="683752" y="582802"/>
                  </a:lnTo>
                  <a:lnTo>
                    <a:pt x="674310" y="584321"/>
                  </a:lnTo>
                  <a:lnTo>
                    <a:pt x="616664" y="544909"/>
                  </a:lnTo>
                  <a:lnTo>
                    <a:pt x="573467" y="505768"/>
                  </a:lnTo>
                  <a:lnTo>
                    <a:pt x="461883" y="402843"/>
                  </a:lnTo>
                  <a:lnTo>
                    <a:pt x="418068" y="362743"/>
                  </a:lnTo>
                  <a:lnTo>
                    <a:pt x="347792" y="321693"/>
                  </a:lnTo>
                  <a:lnTo>
                    <a:pt x="302037" y="306064"/>
                  </a:lnTo>
                  <a:lnTo>
                    <a:pt x="255282" y="295974"/>
                  </a:lnTo>
                  <a:lnTo>
                    <a:pt x="208676" y="292401"/>
                  </a:lnTo>
                  <a:lnTo>
                    <a:pt x="163368" y="296323"/>
                  </a:lnTo>
                  <a:lnTo>
                    <a:pt x="120507" y="308719"/>
                  </a:lnTo>
                  <a:lnTo>
                    <a:pt x="81241" y="330564"/>
                  </a:lnTo>
                  <a:lnTo>
                    <a:pt x="46720" y="362838"/>
                  </a:lnTo>
                  <a:lnTo>
                    <a:pt x="8718" y="404621"/>
                  </a:lnTo>
                  <a:lnTo>
                    <a:pt x="0" y="426323"/>
                  </a:lnTo>
                  <a:lnTo>
                    <a:pt x="5261" y="454448"/>
                  </a:lnTo>
                  <a:lnTo>
                    <a:pt x="29848" y="493410"/>
                  </a:lnTo>
                  <a:lnTo>
                    <a:pt x="79105" y="547623"/>
                  </a:lnTo>
                  <a:lnTo>
                    <a:pt x="180633" y="646387"/>
                  </a:lnTo>
                  <a:lnTo>
                    <a:pt x="223521" y="688587"/>
                  </a:lnTo>
                  <a:lnTo>
                    <a:pt x="269875" y="734686"/>
                  </a:lnTo>
                  <a:lnTo>
                    <a:pt x="317924" y="783133"/>
                  </a:lnTo>
                  <a:lnTo>
                    <a:pt x="365901" y="832375"/>
                  </a:lnTo>
                  <a:lnTo>
                    <a:pt x="412036" y="880861"/>
                  </a:lnTo>
                  <a:lnTo>
                    <a:pt x="454560" y="927037"/>
                  </a:lnTo>
                  <a:lnTo>
                    <a:pt x="491705" y="969353"/>
                  </a:lnTo>
                  <a:lnTo>
                    <a:pt x="521702" y="1006255"/>
                  </a:lnTo>
                  <a:lnTo>
                    <a:pt x="542782" y="1036192"/>
                  </a:lnTo>
                  <a:lnTo>
                    <a:pt x="558194" y="1055435"/>
                  </a:lnTo>
                  <a:lnTo>
                    <a:pt x="582453" y="1080119"/>
                  </a:lnTo>
                  <a:lnTo>
                    <a:pt x="608308" y="1103540"/>
                  </a:lnTo>
                  <a:lnTo>
                    <a:pt x="628507" y="1118996"/>
                  </a:lnTo>
                  <a:lnTo>
                    <a:pt x="636228" y="1126474"/>
                  </a:lnTo>
                  <a:lnTo>
                    <a:pt x="642937" y="1137856"/>
                  </a:lnTo>
                  <a:lnTo>
                    <a:pt x="647670" y="1151715"/>
                  </a:lnTo>
                  <a:lnTo>
                    <a:pt x="649462" y="1166621"/>
                  </a:lnTo>
                  <a:lnTo>
                    <a:pt x="648356" y="1218242"/>
                  </a:lnTo>
                  <a:lnTo>
                    <a:pt x="647824" y="1270185"/>
                  </a:lnTo>
                  <a:lnTo>
                    <a:pt x="647815" y="1322377"/>
                  </a:lnTo>
                  <a:lnTo>
                    <a:pt x="648277" y="1374743"/>
                  </a:lnTo>
                  <a:lnTo>
                    <a:pt x="649160" y="1427210"/>
                  </a:lnTo>
                  <a:lnTo>
                    <a:pt x="650413" y="1479703"/>
                  </a:lnTo>
                  <a:lnTo>
                    <a:pt x="651984" y="1532149"/>
                  </a:lnTo>
                  <a:lnTo>
                    <a:pt x="655877" y="1636604"/>
                  </a:lnTo>
                  <a:lnTo>
                    <a:pt x="658098" y="1688464"/>
                  </a:lnTo>
                  <a:lnTo>
                    <a:pt x="669496" y="1729120"/>
                  </a:lnTo>
                  <a:lnTo>
                    <a:pt x="712327" y="1739010"/>
                  </a:lnTo>
                  <a:lnTo>
                    <a:pt x="811843" y="1738619"/>
                  </a:lnTo>
                  <a:lnTo>
                    <a:pt x="962413" y="1739081"/>
                  </a:lnTo>
                  <a:lnTo>
                    <a:pt x="1264906" y="1741103"/>
                  </a:lnTo>
                  <a:lnTo>
                    <a:pt x="1365158" y="1741307"/>
                  </a:lnTo>
                  <a:lnTo>
                    <a:pt x="1464675" y="1740915"/>
                  </a:lnTo>
                  <a:lnTo>
                    <a:pt x="1489638" y="1739382"/>
                  </a:lnTo>
                  <a:lnTo>
                    <a:pt x="1503695" y="1732930"/>
                  </a:lnTo>
                  <a:lnTo>
                    <a:pt x="1509895" y="1718788"/>
                  </a:lnTo>
                  <a:lnTo>
                    <a:pt x="1511284" y="1694179"/>
                  </a:lnTo>
                  <a:lnTo>
                    <a:pt x="1509692" y="1595428"/>
                  </a:lnTo>
                  <a:lnTo>
                    <a:pt x="1504009" y="1345684"/>
                  </a:lnTo>
                  <a:lnTo>
                    <a:pt x="1503195" y="1295698"/>
                  </a:lnTo>
                  <a:lnTo>
                    <a:pt x="1502666" y="1245831"/>
                  </a:lnTo>
                  <a:lnTo>
                    <a:pt x="1502500" y="1196140"/>
                  </a:lnTo>
                  <a:lnTo>
                    <a:pt x="1502775" y="1146682"/>
                  </a:lnTo>
                  <a:lnTo>
                    <a:pt x="1519223" y="1103248"/>
                  </a:lnTo>
                  <a:lnTo>
                    <a:pt x="1574481" y="1061759"/>
                  </a:lnTo>
                  <a:lnTo>
                    <a:pt x="1610673" y="1028761"/>
                  </a:lnTo>
                  <a:lnTo>
                    <a:pt x="1642046" y="992806"/>
                  </a:lnTo>
                  <a:lnTo>
                    <a:pt x="1668815" y="953370"/>
                  </a:lnTo>
                  <a:lnTo>
                    <a:pt x="1691196" y="909926"/>
                  </a:lnTo>
                  <a:lnTo>
                    <a:pt x="1709404" y="861948"/>
                  </a:lnTo>
                  <a:lnTo>
                    <a:pt x="1719833" y="820816"/>
                  </a:lnTo>
                  <a:lnTo>
                    <a:pt x="1724644" y="779017"/>
                  </a:lnTo>
                  <a:lnTo>
                    <a:pt x="1729383" y="627737"/>
                  </a:lnTo>
                  <a:lnTo>
                    <a:pt x="1733269" y="474975"/>
                  </a:lnTo>
                  <a:lnTo>
                    <a:pt x="1735296" y="371926"/>
                  </a:lnTo>
                  <a:lnTo>
                    <a:pt x="1736807" y="267640"/>
                  </a:lnTo>
                  <a:lnTo>
                    <a:pt x="1737750" y="161887"/>
                  </a:lnTo>
                  <a:lnTo>
                    <a:pt x="1738070" y="54435"/>
                  </a:lnTo>
                  <a:lnTo>
                    <a:pt x="1737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8" name="object 8"/>
            <p:cNvSpPr/>
            <p:nvPr/>
          </p:nvSpPr>
          <p:spPr>
            <a:xfrm>
              <a:off x="6352047" y="2593593"/>
              <a:ext cx="1738630" cy="1741805"/>
            </a:xfrm>
            <a:custGeom>
              <a:avLst/>
              <a:gdLst/>
              <a:ahLst/>
              <a:cxnLst/>
              <a:rect l="l" t="t" r="r" b="b"/>
              <a:pathLst>
                <a:path w="1738629" h="1741804">
                  <a:moveTo>
                    <a:pt x="1134221" y="1026667"/>
                  </a:moveTo>
                  <a:lnTo>
                    <a:pt x="1145321" y="981626"/>
                  </a:lnTo>
                  <a:lnTo>
                    <a:pt x="1151643" y="938341"/>
                  </a:lnTo>
                  <a:lnTo>
                    <a:pt x="1152033" y="895579"/>
                  </a:lnTo>
                  <a:lnTo>
                    <a:pt x="1145340" y="852111"/>
                  </a:lnTo>
                  <a:lnTo>
                    <a:pt x="1130411" y="806703"/>
                  </a:lnTo>
                  <a:lnTo>
                    <a:pt x="1108836" y="762162"/>
                  </a:lnTo>
                  <a:lnTo>
                    <a:pt x="1083546" y="722434"/>
                  </a:lnTo>
                  <a:lnTo>
                    <a:pt x="1054634" y="687394"/>
                  </a:lnTo>
                  <a:lnTo>
                    <a:pt x="1022194" y="656917"/>
                  </a:lnTo>
                  <a:lnTo>
                    <a:pt x="986321" y="630876"/>
                  </a:lnTo>
                  <a:lnTo>
                    <a:pt x="947107" y="609148"/>
                  </a:lnTo>
                  <a:lnTo>
                    <a:pt x="904649" y="591606"/>
                  </a:lnTo>
                  <a:lnTo>
                    <a:pt x="859038" y="578124"/>
                  </a:lnTo>
                  <a:lnTo>
                    <a:pt x="810371" y="568578"/>
                  </a:lnTo>
                  <a:lnTo>
                    <a:pt x="778692" y="570015"/>
                  </a:lnTo>
                  <a:lnTo>
                    <a:pt x="746013" y="572166"/>
                  </a:lnTo>
                  <a:lnTo>
                    <a:pt x="713859" y="576079"/>
                  </a:lnTo>
                  <a:lnTo>
                    <a:pt x="683752" y="582802"/>
                  </a:lnTo>
                  <a:lnTo>
                    <a:pt x="674310" y="584321"/>
                  </a:lnTo>
                  <a:lnTo>
                    <a:pt x="616664" y="544909"/>
                  </a:lnTo>
                  <a:lnTo>
                    <a:pt x="573467" y="505768"/>
                  </a:lnTo>
                  <a:lnTo>
                    <a:pt x="529434" y="465293"/>
                  </a:lnTo>
                  <a:lnTo>
                    <a:pt x="490321" y="429109"/>
                  </a:lnTo>
                  <a:lnTo>
                    <a:pt x="461883" y="402843"/>
                  </a:lnTo>
                  <a:lnTo>
                    <a:pt x="437475" y="380603"/>
                  </a:lnTo>
                  <a:lnTo>
                    <a:pt x="418068" y="362743"/>
                  </a:lnTo>
                  <a:lnTo>
                    <a:pt x="402947" y="349694"/>
                  </a:lnTo>
                  <a:lnTo>
                    <a:pt x="347792" y="321693"/>
                  </a:lnTo>
                  <a:lnTo>
                    <a:pt x="302037" y="306064"/>
                  </a:lnTo>
                  <a:lnTo>
                    <a:pt x="255282" y="295974"/>
                  </a:lnTo>
                  <a:lnTo>
                    <a:pt x="208676" y="292401"/>
                  </a:lnTo>
                  <a:lnTo>
                    <a:pt x="163368" y="296323"/>
                  </a:lnTo>
                  <a:lnTo>
                    <a:pt x="120507" y="308719"/>
                  </a:lnTo>
                  <a:lnTo>
                    <a:pt x="81241" y="330564"/>
                  </a:lnTo>
                  <a:lnTo>
                    <a:pt x="46720" y="362838"/>
                  </a:lnTo>
                  <a:lnTo>
                    <a:pt x="8718" y="404621"/>
                  </a:lnTo>
                  <a:lnTo>
                    <a:pt x="0" y="426323"/>
                  </a:lnTo>
                  <a:lnTo>
                    <a:pt x="5261" y="454448"/>
                  </a:lnTo>
                  <a:lnTo>
                    <a:pt x="29848" y="493410"/>
                  </a:lnTo>
                  <a:lnTo>
                    <a:pt x="79105" y="547623"/>
                  </a:lnTo>
                  <a:lnTo>
                    <a:pt x="90445" y="558705"/>
                  </a:lnTo>
                  <a:lnTo>
                    <a:pt x="112326" y="579894"/>
                  </a:lnTo>
                  <a:lnTo>
                    <a:pt x="142978" y="609638"/>
                  </a:lnTo>
                  <a:lnTo>
                    <a:pt x="180633" y="646387"/>
                  </a:lnTo>
                  <a:lnTo>
                    <a:pt x="223521" y="688587"/>
                  </a:lnTo>
                  <a:lnTo>
                    <a:pt x="269875" y="734686"/>
                  </a:lnTo>
                  <a:lnTo>
                    <a:pt x="317924" y="783133"/>
                  </a:lnTo>
                  <a:lnTo>
                    <a:pt x="365901" y="832375"/>
                  </a:lnTo>
                  <a:lnTo>
                    <a:pt x="412036" y="880861"/>
                  </a:lnTo>
                  <a:lnTo>
                    <a:pt x="454560" y="927037"/>
                  </a:lnTo>
                  <a:lnTo>
                    <a:pt x="491705" y="969353"/>
                  </a:lnTo>
                  <a:lnTo>
                    <a:pt x="521702" y="1006255"/>
                  </a:lnTo>
                  <a:lnTo>
                    <a:pt x="542782" y="1036192"/>
                  </a:lnTo>
                  <a:lnTo>
                    <a:pt x="558194" y="1055435"/>
                  </a:lnTo>
                  <a:lnTo>
                    <a:pt x="582453" y="1080119"/>
                  </a:lnTo>
                  <a:lnTo>
                    <a:pt x="608308" y="1103540"/>
                  </a:lnTo>
                  <a:lnTo>
                    <a:pt x="628507" y="1118996"/>
                  </a:lnTo>
                  <a:lnTo>
                    <a:pt x="636228" y="1126474"/>
                  </a:lnTo>
                  <a:lnTo>
                    <a:pt x="642937" y="1137856"/>
                  </a:lnTo>
                  <a:lnTo>
                    <a:pt x="647670" y="1151715"/>
                  </a:lnTo>
                  <a:lnTo>
                    <a:pt x="649462" y="1166621"/>
                  </a:lnTo>
                  <a:lnTo>
                    <a:pt x="648356" y="1218242"/>
                  </a:lnTo>
                  <a:lnTo>
                    <a:pt x="647824" y="1270185"/>
                  </a:lnTo>
                  <a:lnTo>
                    <a:pt x="647815" y="1322377"/>
                  </a:lnTo>
                  <a:lnTo>
                    <a:pt x="648277" y="1374743"/>
                  </a:lnTo>
                  <a:lnTo>
                    <a:pt x="649160" y="1427210"/>
                  </a:lnTo>
                  <a:lnTo>
                    <a:pt x="650413" y="1479703"/>
                  </a:lnTo>
                  <a:lnTo>
                    <a:pt x="651984" y="1532149"/>
                  </a:lnTo>
                  <a:lnTo>
                    <a:pt x="653822" y="1584474"/>
                  </a:lnTo>
                  <a:lnTo>
                    <a:pt x="655877" y="1636604"/>
                  </a:lnTo>
                  <a:lnTo>
                    <a:pt x="658098" y="1688464"/>
                  </a:lnTo>
                  <a:lnTo>
                    <a:pt x="669496" y="1729120"/>
                  </a:lnTo>
                  <a:lnTo>
                    <a:pt x="712327" y="1739010"/>
                  </a:lnTo>
                  <a:lnTo>
                    <a:pt x="761976" y="1738727"/>
                  </a:lnTo>
                  <a:lnTo>
                    <a:pt x="811843" y="1738619"/>
                  </a:lnTo>
                  <a:lnTo>
                    <a:pt x="861894" y="1738660"/>
                  </a:lnTo>
                  <a:lnTo>
                    <a:pt x="912095" y="1738823"/>
                  </a:lnTo>
                  <a:lnTo>
                    <a:pt x="962413" y="1739081"/>
                  </a:lnTo>
                  <a:lnTo>
                    <a:pt x="1012815" y="1739407"/>
                  </a:lnTo>
                  <a:lnTo>
                    <a:pt x="1063266" y="1739773"/>
                  </a:lnTo>
                  <a:lnTo>
                    <a:pt x="1113735" y="1740153"/>
                  </a:lnTo>
                  <a:lnTo>
                    <a:pt x="1164187" y="1740519"/>
                  </a:lnTo>
                  <a:lnTo>
                    <a:pt x="1214588" y="1740845"/>
                  </a:lnTo>
                  <a:lnTo>
                    <a:pt x="1264906" y="1741103"/>
                  </a:lnTo>
                  <a:lnTo>
                    <a:pt x="1315107" y="1741266"/>
                  </a:lnTo>
                  <a:lnTo>
                    <a:pt x="1365158" y="1741307"/>
                  </a:lnTo>
                  <a:lnTo>
                    <a:pt x="1415025" y="1741199"/>
                  </a:lnTo>
                  <a:lnTo>
                    <a:pt x="1464675" y="1740915"/>
                  </a:lnTo>
                  <a:lnTo>
                    <a:pt x="1503695" y="1732930"/>
                  </a:lnTo>
                  <a:lnTo>
                    <a:pt x="1511284" y="1694179"/>
                  </a:lnTo>
                  <a:lnTo>
                    <a:pt x="1510613" y="1644942"/>
                  </a:lnTo>
                  <a:lnTo>
                    <a:pt x="1509692" y="1595428"/>
                  </a:lnTo>
                  <a:lnTo>
                    <a:pt x="1508597" y="1545693"/>
                  </a:lnTo>
                  <a:lnTo>
                    <a:pt x="1507404" y="1495795"/>
                  </a:lnTo>
                  <a:lnTo>
                    <a:pt x="1506191" y="1445790"/>
                  </a:lnTo>
                  <a:lnTo>
                    <a:pt x="1505034" y="1395734"/>
                  </a:lnTo>
                  <a:lnTo>
                    <a:pt x="1504009" y="1345684"/>
                  </a:lnTo>
                  <a:lnTo>
                    <a:pt x="1503195" y="1295698"/>
                  </a:lnTo>
                  <a:lnTo>
                    <a:pt x="1502666" y="1245831"/>
                  </a:lnTo>
                  <a:lnTo>
                    <a:pt x="1502500" y="1196140"/>
                  </a:lnTo>
                  <a:lnTo>
                    <a:pt x="1502775" y="1146682"/>
                  </a:lnTo>
                  <a:lnTo>
                    <a:pt x="1519223" y="1103248"/>
                  </a:lnTo>
                  <a:lnTo>
                    <a:pt x="1574481" y="1061759"/>
                  </a:lnTo>
                  <a:lnTo>
                    <a:pt x="1610673" y="1028761"/>
                  </a:lnTo>
                  <a:lnTo>
                    <a:pt x="1642046" y="992806"/>
                  </a:lnTo>
                  <a:lnTo>
                    <a:pt x="1668815" y="953370"/>
                  </a:lnTo>
                  <a:lnTo>
                    <a:pt x="1691196" y="909926"/>
                  </a:lnTo>
                  <a:lnTo>
                    <a:pt x="1709404" y="861948"/>
                  </a:lnTo>
                  <a:lnTo>
                    <a:pt x="1719833" y="820816"/>
                  </a:lnTo>
                  <a:lnTo>
                    <a:pt x="1724644" y="779017"/>
                  </a:lnTo>
                  <a:lnTo>
                    <a:pt x="1726307" y="728707"/>
                  </a:lnTo>
                  <a:lnTo>
                    <a:pt x="1727889" y="678290"/>
                  </a:lnTo>
                  <a:lnTo>
                    <a:pt x="1729383" y="627737"/>
                  </a:lnTo>
                  <a:lnTo>
                    <a:pt x="1730783" y="577020"/>
                  </a:lnTo>
                  <a:lnTo>
                    <a:pt x="1732080" y="526109"/>
                  </a:lnTo>
                  <a:lnTo>
                    <a:pt x="1733269" y="474975"/>
                  </a:lnTo>
                  <a:lnTo>
                    <a:pt x="1734344" y="423591"/>
                  </a:lnTo>
                  <a:lnTo>
                    <a:pt x="1735296" y="371926"/>
                  </a:lnTo>
                  <a:lnTo>
                    <a:pt x="1736119" y="319952"/>
                  </a:lnTo>
                  <a:lnTo>
                    <a:pt x="1736807" y="267640"/>
                  </a:lnTo>
                  <a:lnTo>
                    <a:pt x="1737353" y="214961"/>
                  </a:lnTo>
                  <a:lnTo>
                    <a:pt x="1737750" y="161887"/>
                  </a:lnTo>
                  <a:lnTo>
                    <a:pt x="1737991" y="108388"/>
                  </a:lnTo>
                  <a:lnTo>
                    <a:pt x="1738070" y="54435"/>
                  </a:lnTo>
                  <a:lnTo>
                    <a:pt x="1737979" y="0"/>
                  </a:lnTo>
                </a:path>
              </a:pathLst>
            </a:custGeom>
            <a:ln w="32004">
              <a:solidFill>
                <a:srgbClr val="E60F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9" name="object 9"/>
            <p:cNvSpPr/>
            <p:nvPr/>
          </p:nvSpPr>
          <p:spPr>
            <a:xfrm>
              <a:off x="6599165" y="1955180"/>
              <a:ext cx="504825" cy="996950"/>
            </a:xfrm>
            <a:custGeom>
              <a:avLst/>
              <a:gdLst/>
              <a:ahLst/>
              <a:cxnLst/>
              <a:rect l="l" t="t" r="r" b="b"/>
              <a:pathLst>
                <a:path w="504825" h="996950">
                  <a:moveTo>
                    <a:pt x="150709" y="0"/>
                  </a:moveTo>
                  <a:lnTo>
                    <a:pt x="107745" y="5272"/>
                  </a:lnTo>
                  <a:lnTo>
                    <a:pt x="69222" y="23606"/>
                  </a:lnTo>
                  <a:lnTo>
                    <a:pt x="33639" y="56372"/>
                  </a:lnTo>
                  <a:lnTo>
                    <a:pt x="10294" y="95234"/>
                  </a:lnTo>
                  <a:lnTo>
                    <a:pt x="0" y="138763"/>
                  </a:lnTo>
                  <a:lnTo>
                    <a:pt x="3563" y="185531"/>
                  </a:lnTo>
                  <a:lnTo>
                    <a:pt x="29193" y="304363"/>
                  </a:lnTo>
                  <a:lnTo>
                    <a:pt x="72449" y="500460"/>
                  </a:lnTo>
                  <a:lnTo>
                    <a:pt x="141949" y="808925"/>
                  </a:lnTo>
                  <a:lnTo>
                    <a:pt x="183134" y="987258"/>
                  </a:lnTo>
                  <a:lnTo>
                    <a:pt x="185427" y="996426"/>
                  </a:lnTo>
                  <a:lnTo>
                    <a:pt x="504578" y="782939"/>
                  </a:lnTo>
                  <a:lnTo>
                    <a:pt x="312173" y="96885"/>
                  </a:lnTo>
                  <a:lnTo>
                    <a:pt x="273946" y="55927"/>
                  </a:lnTo>
                  <a:lnTo>
                    <a:pt x="234957" y="26400"/>
                  </a:lnTo>
                  <a:lnTo>
                    <a:pt x="194363" y="7229"/>
                  </a:lnTo>
                  <a:lnTo>
                    <a:pt x="1507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0" name="object 10"/>
            <p:cNvSpPr/>
            <p:nvPr/>
          </p:nvSpPr>
          <p:spPr>
            <a:xfrm>
              <a:off x="6599165" y="1955180"/>
              <a:ext cx="504825" cy="996950"/>
            </a:xfrm>
            <a:custGeom>
              <a:avLst/>
              <a:gdLst/>
              <a:ahLst/>
              <a:cxnLst/>
              <a:rect l="l" t="t" r="r" b="b"/>
              <a:pathLst>
                <a:path w="504825" h="996950">
                  <a:moveTo>
                    <a:pt x="504578" y="782939"/>
                  </a:moveTo>
                  <a:lnTo>
                    <a:pt x="312173" y="96885"/>
                  </a:lnTo>
                  <a:lnTo>
                    <a:pt x="273946" y="55927"/>
                  </a:lnTo>
                  <a:lnTo>
                    <a:pt x="234957" y="26400"/>
                  </a:lnTo>
                  <a:lnTo>
                    <a:pt x="194363" y="7229"/>
                  </a:lnTo>
                  <a:lnTo>
                    <a:pt x="150709" y="0"/>
                  </a:lnTo>
                  <a:lnTo>
                    <a:pt x="107745" y="5272"/>
                  </a:lnTo>
                  <a:lnTo>
                    <a:pt x="69222" y="23606"/>
                  </a:lnTo>
                  <a:lnTo>
                    <a:pt x="33639" y="56372"/>
                  </a:lnTo>
                  <a:lnTo>
                    <a:pt x="10294" y="95234"/>
                  </a:lnTo>
                  <a:lnTo>
                    <a:pt x="0" y="138763"/>
                  </a:lnTo>
                  <a:lnTo>
                    <a:pt x="3563" y="185531"/>
                  </a:lnTo>
                  <a:lnTo>
                    <a:pt x="15903" y="243098"/>
                  </a:lnTo>
                  <a:lnTo>
                    <a:pt x="29193" y="304363"/>
                  </a:lnTo>
                  <a:lnTo>
                    <a:pt x="43201" y="368339"/>
                  </a:lnTo>
                  <a:lnTo>
                    <a:pt x="57697" y="434034"/>
                  </a:lnTo>
                  <a:lnTo>
                    <a:pt x="72449" y="500460"/>
                  </a:lnTo>
                  <a:lnTo>
                    <a:pt x="87226" y="566627"/>
                  </a:lnTo>
                  <a:lnTo>
                    <a:pt x="101795" y="631547"/>
                  </a:lnTo>
                  <a:lnTo>
                    <a:pt x="115927" y="694229"/>
                  </a:lnTo>
                  <a:lnTo>
                    <a:pt x="129388" y="753685"/>
                  </a:lnTo>
                  <a:lnTo>
                    <a:pt x="141949" y="808925"/>
                  </a:lnTo>
                  <a:lnTo>
                    <a:pt x="153377" y="858959"/>
                  </a:lnTo>
                  <a:lnTo>
                    <a:pt x="163441" y="902799"/>
                  </a:lnTo>
                  <a:lnTo>
                    <a:pt x="178551" y="967937"/>
                  </a:lnTo>
                  <a:lnTo>
                    <a:pt x="183134" y="987258"/>
                  </a:lnTo>
                  <a:lnTo>
                    <a:pt x="185427" y="996426"/>
                  </a:lnTo>
                </a:path>
              </a:pathLst>
            </a:custGeom>
            <a:ln w="32004">
              <a:solidFill>
                <a:srgbClr val="E60F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1" name="object 11"/>
            <p:cNvSpPr/>
            <p:nvPr/>
          </p:nvSpPr>
          <p:spPr>
            <a:xfrm>
              <a:off x="7438516" y="2331465"/>
              <a:ext cx="321945" cy="594995"/>
            </a:xfrm>
            <a:custGeom>
              <a:avLst/>
              <a:gdLst/>
              <a:ahLst/>
              <a:cxnLst/>
              <a:rect l="l" t="t" r="r" b="b"/>
              <a:pathLst>
                <a:path w="321945" h="594994">
                  <a:moveTo>
                    <a:pt x="160908" y="0"/>
                  </a:moveTo>
                  <a:lnTo>
                    <a:pt x="117901" y="5772"/>
                  </a:lnTo>
                  <a:lnTo>
                    <a:pt x="79398" y="22046"/>
                  </a:lnTo>
                  <a:lnTo>
                    <a:pt x="46878" y="47259"/>
                  </a:lnTo>
                  <a:lnTo>
                    <a:pt x="21820" y="79850"/>
                  </a:lnTo>
                  <a:lnTo>
                    <a:pt x="5701" y="118254"/>
                  </a:lnTo>
                  <a:lnTo>
                    <a:pt x="0" y="160909"/>
                  </a:lnTo>
                  <a:lnTo>
                    <a:pt x="0" y="434086"/>
                  </a:lnTo>
                  <a:lnTo>
                    <a:pt x="5763" y="477093"/>
                  </a:lnTo>
                  <a:lnTo>
                    <a:pt x="22018" y="515596"/>
                  </a:lnTo>
                  <a:lnTo>
                    <a:pt x="47212" y="548116"/>
                  </a:lnTo>
                  <a:lnTo>
                    <a:pt x="79793" y="573174"/>
                  </a:lnTo>
                  <a:lnTo>
                    <a:pt x="118209" y="589293"/>
                  </a:lnTo>
                  <a:lnTo>
                    <a:pt x="160908" y="594995"/>
                  </a:lnTo>
                  <a:lnTo>
                    <a:pt x="203563" y="589222"/>
                  </a:lnTo>
                  <a:lnTo>
                    <a:pt x="241967" y="572948"/>
                  </a:lnTo>
                  <a:lnTo>
                    <a:pt x="274558" y="547735"/>
                  </a:lnTo>
                  <a:lnTo>
                    <a:pt x="299771" y="515144"/>
                  </a:lnTo>
                  <a:lnTo>
                    <a:pt x="316045" y="476740"/>
                  </a:lnTo>
                  <a:lnTo>
                    <a:pt x="321817" y="434086"/>
                  </a:lnTo>
                  <a:lnTo>
                    <a:pt x="321817" y="160909"/>
                  </a:lnTo>
                  <a:lnTo>
                    <a:pt x="316045" y="117945"/>
                  </a:lnTo>
                  <a:lnTo>
                    <a:pt x="299771" y="79454"/>
                  </a:lnTo>
                  <a:lnTo>
                    <a:pt x="274558" y="46926"/>
                  </a:lnTo>
                  <a:lnTo>
                    <a:pt x="241967" y="21848"/>
                  </a:lnTo>
                  <a:lnTo>
                    <a:pt x="203563" y="5710"/>
                  </a:lnTo>
                  <a:lnTo>
                    <a:pt x="1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2" name="object 12"/>
            <p:cNvSpPr/>
            <p:nvPr/>
          </p:nvSpPr>
          <p:spPr>
            <a:xfrm>
              <a:off x="7438516" y="2331465"/>
              <a:ext cx="321945" cy="594995"/>
            </a:xfrm>
            <a:custGeom>
              <a:avLst/>
              <a:gdLst/>
              <a:ahLst/>
              <a:cxnLst/>
              <a:rect l="l" t="t" r="r" b="b"/>
              <a:pathLst>
                <a:path w="321945" h="594994">
                  <a:moveTo>
                    <a:pt x="160908" y="594995"/>
                  </a:moveTo>
                  <a:lnTo>
                    <a:pt x="118209" y="589293"/>
                  </a:lnTo>
                  <a:lnTo>
                    <a:pt x="79793" y="573174"/>
                  </a:lnTo>
                  <a:lnTo>
                    <a:pt x="47212" y="548116"/>
                  </a:lnTo>
                  <a:lnTo>
                    <a:pt x="22018" y="515596"/>
                  </a:lnTo>
                  <a:lnTo>
                    <a:pt x="5763" y="477093"/>
                  </a:lnTo>
                  <a:lnTo>
                    <a:pt x="0" y="434086"/>
                  </a:lnTo>
                  <a:lnTo>
                    <a:pt x="0" y="160909"/>
                  </a:lnTo>
                  <a:lnTo>
                    <a:pt x="5701" y="118254"/>
                  </a:lnTo>
                  <a:lnTo>
                    <a:pt x="21820" y="79850"/>
                  </a:lnTo>
                  <a:lnTo>
                    <a:pt x="46878" y="47259"/>
                  </a:lnTo>
                  <a:lnTo>
                    <a:pt x="79398" y="22046"/>
                  </a:lnTo>
                  <a:lnTo>
                    <a:pt x="117901" y="5772"/>
                  </a:lnTo>
                  <a:lnTo>
                    <a:pt x="160908" y="0"/>
                  </a:lnTo>
                  <a:lnTo>
                    <a:pt x="203563" y="5710"/>
                  </a:lnTo>
                  <a:lnTo>
                    <a:pt x="241967" y="21848"/>
                  </a:lnTo>
                  <a:lnTo>
                    <a:pt x="274558" y="46926"/>
                  </a:lnTo>
                  <a:lnTo>
                    <a:pt x="299771" y="79454"/>
                  </a:lnTo>
                  <a:lnTo>
                    <a:pt x="316045" y="117945"/>
                  </a:lnTo>
                  <a:lnTo>
                    <a:pt x="321817" y="160909"/>
                  </a:lnTo>
                  <a:lnTo>
                    <a:pt x="321817" y="434086"/>
                  </a:lnTo>
                  <a:lnTo>
                    <a:pt x="316045" y="476740"/>
                  </a:lnTo>
                  <a:lnTo>
                    <a:pt x="299771" y="515144"/>
                  </a:lnTo>
                  <a:lnTo>
                    <a:pt x="274558" y="547735"/>
                  </a:lnTo>
                  <a:lnTo>
                    <a:pt x="241967" y="572948"/>
                  </a:lnTo>
                  <a:lnTo>
                    <a:pt x="203563" y="589222"/>
                  </a:lnTo>
                  <a:lnTo>
                    <a:pt x="160908" y="594995"/>
                  </a:lnTo>
                  <a:close/>
                </a:path>
              </a:pathLst>
            </a:custGeom>
            <a:ln w="32004">
              <a:solidFill>
                <a:srgbClr val="E60F6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3" name="object 13"/>
            <p:cNvSpPr/>
            <p:nvPr/>
          </p:nvSpPr>
          <p:spPr>
            <a:xfrm>
              <a:off x="7769224" y="2378836"/>
              <a:ext cx="321945" cy="548005"/>
            </a:xfrm>
            <a:custGeom>
              <a:avLst/>
              <a:gdLst/>
              <a:ahLst/>
              <a:cxnLst/>
              <a:rect l="l" t="t" r="r" b="b"/>
              <a:pathLst>
                <a:path w="321945" h="548005">
                  <a:moveTo>
                    <a:pt x="160908" y="0"/>
                  </a:moveTo>
                  <a:lnTo>
                    <a:pt x="117901" y="5763"/>
                  </a:lnTo>
                  <a:lnTo>
                    <a:pt x="79398" y="22018"/>
                  </a:lnTo>
                  <a:lnTo>
                    <a:pt x="46878" y="47212"/>
                  </a:lnTo>
                  <a:lnTo>
                    <a:pt x="21820" y="79793"/>
                  </a:lnTo>
                  <a:lnTo>
                    <a:pt x="5701" y="118209"/>
                  </a:lnTo>
                  <a:lnTo>
                    <a:pt x="0" y="160909"/>
                  </a:lnTo>
                  <a:lnTo>
                    <a:pt x="0" y="386714"/>
                  </a:lnTo>
                  <a:lnTo>
                    <a:pt x="5763" y="429722"/>
                  </a:lnTo>
                  <a:lnTo>
                    <a:pt x="22018" y="468225"/>
                  </a:lnTo>
                  <a:lnTo>
                    <a:pt x="47212" y="500745"/>
                  </a:lnTo>
                  <a:lnTo>
                    <a:pt x="79793" y="525803"/>
                  </a:lnTo>
                  <a:lnTo>
                    <a:pt x="118209" y="541922"/>
                  </a:lnTo>
                  <a:lnTo>
                    <a:pt x="160908" y="547624"/>
                  </a:lnTo>
                  <a:lnTo>
                    <a:pt x="203916" y="541851"/>
                  </a:lnTo>
                  <a:lnTo>
                    <a:pt x="242419" y="525577"/>
                  </a:lnTo>
                  <a:lnTo>
                    <a:pt x="274939" y="500364"/>
                  </a:lnTo>
                  <a:lnTo>
                    <a:pt x="299997" y="467773"/>
                  </a:lnTo>
                  <a:lnTo>
                    <a:pt x="316116" y="429369"/>
                  </a:lnTo>
                  <a:lnTo>
                    <a:pt x="321818" y="386714"/>
                  </a:lnTo>
                  <a:lnTo>
                    <a:pt x="321818" y="160909"/>
                  </a:lnTo>
                  <a:lnTo>
                    <a:pt x="316045" y="117901"/>
                  </a:lnTo>
                  <a:lnTo>
                    <a:pt x="299771" y="79398"/>
                  </a:lnTo>
                  <a:lnTo>
                    <a:pt x="274558" y="46878"/>
                  </a:lnTo>
                  <a:lnTo>
                    <a:pt x="241967" y="21820"/>
                  </a:lnTo>
                  <a:lnTo>
                    <a:pt x="203563" y="5701"/>
                  </a:lnTo>
                  <a:lnTo>
                    <a:pt x="160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4" name="object 14"/>
            <p:cNvSpPr/>
            <p:nvPr/>
          </p:nvSpPr>
          <p:spPr>
            <a:xfrm>
              <a:off x="7769224" y="2378836"/>
              <a:ext cx="321945" cy="548005"/>
            </a:xfrm>
            <a:custGeom>
              <a:avLst/>
              <a:gdLst/>
              <a:ahLst/>
              <a:cxnLst/>
              <a:rect l="l" t="t" r="r" b="b"/>
              <a:pathLst>
                <a:path w="321945" h="548005">
                  <a:moveTo>
                    <a:pt x="160908" y="547624"/>
                  </a:moveTo>
                  <a:lnTo>
                    <a:pt x="118209" y="541922"/>
                  </a:lnTo>
                  <a:lnTo>
                    <a:pt x="79793" y="525803"/>
                  </a:lnTo>
                  <a:lnTo>
                    <a:pt x="47212" y="500745"/>
                  </a:lnTo>
                  <a:lnTo>
                    <a:pt x="22018" y="468225"/>
                  </a:lnTo>
                  <a:lnTo>
                    <a:pt x="5763" y="429722"/>
                  </a:lnTo>
                  <a:lnTo>
                    <a:pt x="0" y="386714"/>
                  </a:lnTo>
                  <a:lnTo>
                    <a:pt x="0" y="160909"/>
                  </a:lnTo>
                  <a:lnTo>
                    <a:pt x="5701" y="118209"/>
                  </a:lnTo>
                  <a:lnTo>
                    <a:pt x="21820" y="79793"/>
                  </a:lnTo>
                  <a:lnTo>
                    <a:pt x="46878" y="47212"/>
                  </a:lnTo>
                  <a:lnTo>
                    <a:pt x="79398" y="22018"/>
                  </a:lnTo>
                  <a:lnTo>
                    <a:pt x="117901" y="5763"/>
                  </a:lnTo>
                  <a:lnTo>
                    <a:pt x="160908" y="0"/>
                  </a:lnTo>
                  <a:lnTo>
                    <a:pt x="203563" y="5701"/>
                  </a:lnTo>
                  <a:lnTo>
                    <a:pt x="241967" y="21820"/>
                  </a:lnTo>
                  <a:lnTo>
                    <a:pt x="274558" y="46878"/>
                  </a:lnTo>
                  <a:lnTo>
                    <a:pt x="299771" y="79398"/>
                  </a:lnTo>
                  <a:lnTo>
                    <a:pt x="316045" y="117901"/>
                  </a:lnTo>
                  <a:lnTo>
                    <a:pt x="321818" y="160909"/>
                  </a:lnTo>
                  <a:lnTo>
                    <a:pt x="321818" y="386714"/>
                  </a:lnTo>
                  <a:lnTo>
                    <a:pt x="316116" y="429369"/>
                  </a:lnTo>
                  <a:lnTo>
                    <a:pt x="299997" y="467773"/>
                  </a:lnTo>
                  <a:lnTo>
                    <a:pt x="274939" y="500364"/>
                  </a:lnTo>
                  <a:lnTo>
                    <a:pt x="242419" y="525577"/>
                  </a:lnTo>
                  <a:lnTo>
                    <a:pt x="203916" y="541851"/>
                  </a:lnTo>
                  <a:lnTo>
                    <a:pt x="160908" y="547624"/>
                  </a:lnTo>
                  <a:close/>
                </a:path>
              </a:pathLst>
            </a:custGeom>
            <a:ln w="32004">
              <a:solidFill>
                <a:srgbClr val="E60F6C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15" name="object 15"/>
          <p:cNvSpPr/>
          <p:nvPr/>
        </p:nvSpPr>
        <p:spPr>
          <a:xfrm>
            <a:off x="4020558" y="1752345"/>
            <a:ext cx="1494155" cy="2588895"/>
          </a:xfrm>
          <a:custGeom>
            <a:avLst/>
            <a:gdLst/>
            <a:ahLst/>
            <a:cxnLst/>
            <a:rect l="l" t="t" r="r" b="b"/>
            <a:pathLst>
              <a:path w="1494154" h="2588895">
                <a:moveTo>
                  <a:pt x="677425" y="253"/>
                </a:moveTo>
                <a:lnTo>
                  <a:pt x="628460" y="6617"/>
                </a:lnTo>
                <a:lnTo>
                  <a:pt x="585719" y="27903"/>
                </a:lnTo>
                <a:lnTo>
                  <a:pt x="551586" y="58949"/>
                </a:lnTo>
                <a:lnTo>
                  <a:pt x="528443" y="94591"/>
                </a:lnTo>
                <a:lnTo>
                  <a:pt x="518488" y="132910"/>
                </a:lnTo>
                <a:lnTo>
                  <a:pt x="516123" y="179037"/>
                </a:lnTo>
                <a:lnTo>
                  <a:pt x="513597" y="239655"/>
                </a:lnTo>
                <a:lnTo>
                  <a:pt x="512216" y="278785"/>
                </a:lnTo>
                <a:lnTo>
                  <a:pt x="510829" y="323734"/>
                </a:lnTo>
                <a:lnTo>
                  <a:pt x="509492" y="374456"/>
                </a:lnTo>
                <a:lnTo>
                  <a:pt x="508261" y="430903"/>
                </a:lnTo>
                <a:lnTo>
                  <a:pt x="507190" y="493031"/>
                </a:lnTo>
                <a:lnTo>
                  <a:pt x="506336" y="560791"/>
                </a:lnTo>
                <a:lnTo>
                  <a:pt x="505753" y="634139"/>
                </a:lnTo>
                <a:lnTo>
                  <a:pt x="505497" y="713027"/>
                </a:lnTo>
                <a:lnTo>
                  <a:pt x="505624" y="797410"/>
                </a:lnTo>
                <a:lnTo>
                  <a:pt x="506188" y="887240"/>
                </a:lnTo>
                <a:lnTo>
                  <a:pt x="507245" y="982471"/>
                </a:lnTo>
              </a:path>
              <a:path w="1494154" h="2588895">
                <a:moveTo>
                  <a:pt x="841636" y="998092"/>
                </a:moveTo>
                <a:lnTo>
                  <a:pt x="841441" y="957203"/>
                </a:lnTo>
                <a:lnTo>
                  <a:pt x="840980" y="911909"/>
                </a:lnTo>
                <a:lnTo>
                  <a:pt x="840337" y="854133"/>
                </a:lnTo>
                <a:lnTo>
                  <a:pt x="839559" y="786938"/>
                </a:lnTo>
                <a:lnTo>
                  <a:pt x="838691" y="713386"/>
                </a:lnTo>
                <a:lnTo>
                  <a:pt x="837779" y="636539"/>
                </a:lnTo>
                <a:lnTo>
                  <a:pt x="836869" y="559462"/>
                </a:lnTo>
                <a:lnTo>
                  <a:pt x="836007" y="485216"/>
                </a:lnTo>
                <a:lnTo>
                  <a:pt x="835238" y="416864"/>
                </a:lnTo>
                <a:lnTo>
                  <a:pt x="834609" y="357469"/>
                </a:lnTo>
                <a:lnTo>
                  <a:pt x="834165" y="310093"/>
                </a:lnTo>
                <a:lnTo>
                  <a:pt x="833952" y="277800"/>
                </a:lnTo>
                <a:lnTo>
                  <a:pt x="834016" y="263651"/>
                </a:lnTo>
                <a:lnTo>
                  <a:pt x="832185" y="234418"/>
                </a:lnTo>
                <a:lnTo>
                  <a:pt x="827936" y="193325"/>
                </a:lnTo>
                <a:lnTo>
                  <a:pt x="823140" y="154566"/>
                </a:lnTo>
                <a:lnTo>
                  <a:pt x="805287" y="91439"/>
                </a:lnTo>
                <a:lnTo>
                  <a:pt x="775882" y="49402"/>
                </a:lnTo>
                <a:lnTo>
                  <a:pt x="732905" y="15748"/>
                </a:lnTo>
                <a:lnTo>
                  <a:pt x="677806" y="0"/>
                </a:lnTo>
              </a:path>
              <a:path w="1494154" h="2588895">
                <a:moveTo>
                  <a:pt x="504578" y="992631"/>
                </a:moveTo>
                <a:lnTo>
                  <a:pt x="312173" y="305942"/>
                </a:lnTo>
                <a:lnTo>
                  <a:pt x="273946" y="264969"/>
                </a:lnTo>
                <a:lnTo>
                  <a:pt x="234957" y="235330"/>
                </a:lnTo>
                <a:lnTo>
                  <a:pt x="194363" y="216159"/>
                </a:lnTo>
                <a:lnTo>
                  <a:pt x="150709" y="208930"/>
                </a:lnTo>
                <a:lnTo>
                  <a:pt x="107745" y="214203"/>
                </a:lnTo>
                <a:lnTo>
                  <a:pt x="69222" y="232537"/>
                </a:lnTo>
                <a:lnTo>
                  <a:pt x="33639" y="265378"/>
                </a:lnTo>
                <a:lnTo>
                  <a:pt x="10294" y="304291"/>
                </a:lnTo>
                <a:lnTo>
                  <a:pt x="0" y="347872"/>
                </a:lnTo>
                <a:lnTo>
                  <a:pt x="3563" y="394715"/>
                </a:lnTo>
                <a:lnTo>
                  <a:pt x="18220" y="463317"/>
                </a:lnTo>
                <a:lnTo>
                  <a:pt x="33034" y="532054"/>
                </a:lnTo>
                <a:lnTo>
                  <a:pt x="47791" y="600012"/>
                </a:lnTo>
                <a:lnTo>
                  <a:pt x="62279" y="666277"/>
                </a:lnTo>
                <a:lnTo>
                  <a:pt x="76285" y="729935"/>
                </a:lnTo>
                <a:lnTo>
                  <a:pt x="89596" y="790070"/>
                </a:lnTo>
                <a:lnTo>
                  <a:pt x="101999" y="845767"/>
                </a:lnTo>
                <a:lnTo>
                  <a:pt x="113281" y="896114"/>
                </a:lnTo>
                <a:lnTo>
                  <a:pt x="123229" y="940193"/>
                </a:lnTo>
                <a:lnTo>
                  <a:pt x="138271" y="1005896"/>
                </a:lnTo>
                <a:lnTo>
                  <a:pt x="142940" y="1025689"/>
                </a:lnTo>
                <a:lnTo>
                  <a:pt x="145422" y="1035557"/>
                </a:lnTo>
              </a:path>
              <a:path w="1494154" h="2588895">
                <a:moveTo>
                  <a:pt x="998735" y="1184782"/>
                </a:moveTo>
                <a:lnTo>
                  <a:pt x="956036" y="1179081"/>
                </a:lnTo>
                <a:lnTo>
                  <a:pt x="917620" y="1162962"/>
                </a:lnTo>
                <a:lnTo>
                  <a:pt x="885039" y="1137904"/>
                </a:lnTo>
                <a:lnTo>
                  <a:pt x="859844" y="1105384"/>
                </a:lnTo>
                <a:lnTo>
                  <a:pt x="843590" y="1066881"/>
                </a:lnTo>
                <a:lnTo>
                  <a:pt x="837826" y="1023874"/>
                </a:lnTo>
                <a:lnTo>
                  <a:pt x="837826" y="750696"/>
                </a:lnTo>
                <a:lnTo>
                  <a:pt x="843528" y="708042"/>
                </a:lnTo>
                <a:lnTo>
                  <a:pt x="859647" y="669638"/>
                </a:lnTo>
                <a:lnTo>
                  <a:pt x="884705" y="637047"/>
                </a:lnTo>
                <a:lnTo>
                  <a:pt x="917225" y="611834"/>
                </a:lnTo>
                <a:lnTo>
                  <a:pt x="955728" y="595560"/>
                </a:lnTo>
                <a:lnTo>
                  <a:pt x="998735" y="589788"/>
                </a:lnTo>
                <a:lnTo>
                  <a:pt x="1041400" y="595498"/>
                </a:lnTo>
                <a:lnTo>
                  <a:pt x="1079827" y="611636"/>
                </a:lnTo>
                <a:lnTo>
                  <a:pt x="1112448" y="636714"/>
                </a:lnTo>
                <a:lnTo>
                  <a:pt x="1137692" y="669242"/>
                </a:lnTo>
                <a:lnTo>
                  <a:pt x="1153990" y="707733"/>
                </a:lnTo>
                <a:lnTo>
                  <a:pt x="1159771" y="750696"/>
                </a:lnTo>
                <a:lnTo>
                  <a:pt x="1159771" y="1023874"/>
                </a:lnTo>
                <a:lnTo>
                  <a:pt x="1153990" y="1066528"/>
                </a:lnTo>
                <a:lnTo>
                  <a:pt x="1137692" y="1104932"/>
                </a:lnTo>
                <a:lnTo>
                  <a:pt x="1112448" y="1137523"/>
                </a:lnTo>
                <a:lnTo>
                  <a:pt x="1079827" y="1162736"/>
                </a:lnTo>
                <a:lnTo>
                  <a:pt x="1041400" y="1179010"/>
                </a:lnTo>
                <a:lnTo>
                  <a:pt x="998735" y="1184782"/>
                </a:lnTo>
                <a:close/>
              </a:path>
              <a:path w="1494154" h="2588895">
                <a:moveTo>
                  <a:pt x="1332491" y="1184782"/>
                </a:moveTo>
                <a:lnTo>
                  <a:pt x="1289836" y="1179081"/>
                </a:lnTo>
                <a:lnTo>
                  <a:pt x="1251433" y="1162962"/>
                </a:lnTo>
                <a:lnTo>
                  <a:pt x="1218842" y="1137904"/>
                </a:lnTo>
                <a:lnTo>
                  <a:pt x="1193629" y="1105384"/>
                </a:lnTo>
                <a:lnTo>
                  <a:pt x="1177354" y="1066881"/>
                </a:lnTo>
                <a:lnTo>
                  <a:pt x="1171582" y="1023874"/>
                </a:lnTo>
                <a:lnTo>
                  <a:pt x="1171582" y="798067"/>
                </a:lnTo>
                <a:lnTo>
                  <a:pt x="1177284" y="755368"/>
                </a:lnTo>
                <a:lnTo>
                  <a:pt x="1193403" y="716952"/>
                </a:lnTo>
                <a:lnTo>
                  <a:pt x="1218461" y="684371"/>
                </a:lnTo>
                <a:lnTo>
                  <a:pt x="1250981" y="659177"/>
                </a:lnTo>
                <a:lnTo>
                  <a:pt x="1289484" y="642922"/>
                </a:lnTo>
                <a:lnTo>
                  <a:pt x="1332491" y="637158"/>
                </a:lnTo>
                <a:lnTo>
                  <a:pt x="1375156" y="642860"/>
                </a:lnTo>
                <a:lnTo>
                  <a:pt x="1413583" y="658979"/>
                </a:lnTo>
                <a:lnTo>
                  <a:pt x="1446204" y="684037"/>
                </a:lnTo>
                <a:lnTo>
                  <a:pt x="1471448" y="716557"/>
                </a:lnTo>
                <a:lnTo>
                  <a:pt x="1487746" y="755060"/>
                </a:lnTo>
                <a:lnTo>
                  <a:pt x="1493527" y="798067"/>
                </a:lnTo>
                <a:lnTo>
                  <a:pt x="1493527" y="1023874"/>
                </a:lnTo>
                <a:lnTo>
                  <a:pt x="1487817" y="1066528"/>
                </a:lnTo>
                <a:lnTo>
                  <a:pt x="1471674" y="1104932"/>
                </a:lnTo>
                <a:lnTo>
                  <a:pt x="1446585" y="1137523"/>
                </a:lnTo>
                <a:lnTo>
                  <a:pt x="1414035" y="1162736"/>
                </a:lnTo>
                <a:lnTo>
                  <a:pt x="1375509" y="1179010"/>
                </a:lnTo>
                <a:lnTo>
                  <a:pt x="1332491" y="1184782"/>
                </a:lnTo>
                <a:close/>
              </a:path>
              <a:path w="1494154" h="2588895">
                <a:moveTo>
                  <a:pt x="214383" y="1409573"/>
                </a:moveTo>
                <a:lnTo>
                  <a:pt x="250102" y="1408886"/>
                </a:lnTo>
                <a:lnTo>
                  <a:pt x="285821" y="1408175"/>
                </a:lnTo>
                <a:lnTo>
                  <a:pt x="321540" y="1407465"/>
                </a:lnTo>
                <a:lnTo>
                  <a:pt x="388197" y="1408584"/>
                </a:lnTo>
                <a:lnTo>
                  <a:pt x="452120" y="1412992"/>
                </a:lnTo>
                <a:lnTo>
                  <a:pt x="526267" y="1418492"/>
                </a:lnTo>
                <a:lnTo>
                  <a:pt x="587874" y="1423571"/>
                </a:lnTo>
                <a:lnTo>
                  <a:pt x="651928" y="1446508"/>
                </a:lnTo>
                <a:lnTo>
                  <a:pt x="705566" y="1492565"/>
                </a:lnTo>
                <a:lnTo>
                  <a:pt x="759728" y="1552985"/>
                </a:lnTo>
                <a:lnTo>
                  <a:pt x="782911" y="1591684"/>
                </a:lnTo>
                <a:lnTo>
                  <a:pt x="799689" y="1633431"/>
                </a:lnTo>
                <a:lnTo>
                  <a:pt x="809819" y="1677276"/>
                </a:lnTo>
                <a:lnTo>
                  <a:pt x="813058" y="1722268"/>
                </a:lnTo>
                <a:lnTo>
                  <a:pt x="809162" y="1767459"/>
                </a:lnTo>
                <a:lnTo>
                  <a:pt x="797887" y="1811896"/>
                </a:lnTo>
                <a:lnTo>
                  <a:pt x="778991" y="1854631"/>
                </a:lnTo>
                <a:lnTo>
                  <a:pt x="752228" y="1894712"/>
                </a:lnTo>
                <a:lnTo>
                  <a:pt x="748418" y="1898522"/>
                </a:lnTo>
                <a:lnTo>
                  <a:pt x="746513" y="1904237"/>
                </a:lnTo>
                <a:lnTo>
                  <a:pt x="743719" y="1909064"/>
                </a:lnTo>
              </a:path>
              <a:path w="1494154" h="2588895">
                <a:moveTo>
                  <a:pt x="617862" y="1426337"/>
                </a:moveTo>
                <a:lnTo>
                  <a:pt x="662566" y="1403477"/>
                </a:lnTo>
                <a:lnTo>
                  <a:pt x="686468" y="1397517"/>
                </a:lnTo>
                <a:lnTo>
                  <a:pt x="709477" y="1389618"/>
                </a:lnTo>
                <a:lnTo>
                  <a:pt x="752101" y="1367281"/>
                </a:lnTo>
                <a:lnTo>
                  <a:pt x="786073" y="1336095"/>
                </a:lnTo>
                <a:lnTo>
                  <a:pt x="812422" y="1295926"/>
                </a:lnTo>
                <a:lnTo>
                  <a:pt x="831905" y="1249521"/>
                </a:lnTo>
                <a:lnTo>
                  <a:pt x="845282" y="1199623"/>
                </a:lnTo>
                <a:lnTo>
                  <a:pt x="853310" y="1148977"/>
                </a:lnTo>
                <a:lnTo>
                  <a:pt x="856749" y="1100327"/>
                </a:lnTo>
                <a:lnTo>
                  <a:pt x="847804" y="1095839"/>
                </a:lnTo>
                <a:lnTo>
                  <a:pt x="783022" y="1083115"/>
                </a:lnTo>
                <a:lnTo>
                  <a:pt x="732647" y="1075448"/>
                </a:lnTo>
                <a:lnTo>
                  <a:pt x="673923" y="1067289"/>
                </a:lnTo>
                <a:lnTo>
                  <a:pt x="609583" y="1058922"/>
                </a:lnTo>
                <a:lnTo>
                  <a:pt x="542355" y="1050633"/>
                </a:lnTo>
                <a:lnTo>
                  <a:pt x="474970" y="1042704"/>
                </a:lnTo>
                <a:lnTo>
                  <a:pt x="410160" y="1035420"/>
                </a:lnTo>
                <a:lnTo>
                  <a:pt x="350655" y="1029065"/>
                </a:lnTo>
                <a:lnTo>
                  <a:pt x="299185" y="1023922"/>
                </a:lnTo>
                <a:lnTo>
                  <a:pt x="258481" y="1020277"/>
                </a:lnTo>
                <a:lnTo>
                  <a:pt x="231274" y="1018413"/>
                </a:lnTo>
                <a:lnTo>
                  <a:pt x="179695" y="1022596"/>
                </a:lnTo>
                <a:lnTo>
                  <a:pt x="133246" y="1040447"/>
                </a:lnTo>
                <a:lnTo>
                  <a:pt x="96061" y="1071348"/>
                </a:lnTo>
                <a:lnTo>
                  <a:pt x="72270" y="1114678"/>
                </a:lnTo>
                <a:lnTo>
                  <a:pt x="54729" y="1174702"/>
                </a:lnTo>
                <a:lnTo>
                  <a:pt x="46106" y="1204743"/>
                </a:lnTo>
                <a:lnTo>
                  <a:pt x="30267" y="1264977"/>
                </a:lnTo>
                <a:lnTo>
                  <a:pt x="22979" y="1306242"/>
                </a:lnTo>
                <a:lnTo>
                  <a:pt x="15857" y="1351103"/>
                </a:lnTo>
                <a:lnTo>
                  <a:pt x="9532" y="1392046"/>
                </a:lnTo>
                <a:lnTo>
                  <a:pt x="8820" y="1409821"/>
                </a:lnTo>
                <a:lnTo>
                  <a:pt x="11168" y="1427273"/>
                </a:lnTo>
                <a:lnTo>
                  <a:pt x="16730" y="1444035"/>
                </a:lnTo>
                <a:lnTo>
                  <a:pt x="25661" y="1459738"/>
                </a:lnTo>
                <a:lnTo>
                  <a:pt x="45688" y="1489602"/>
                </a:lnTo>
                <a:lnTo>
                  <a:pt x="70201" y="1527082"/>
                </a:lnTo>
                <a:lnTo>
                  <a:pt x="98086" y="1570359"/>
                </a:lnTo>
                <a:lnTo>
                  <a:pt x="128231" y="1617616"/>
                </a:lnTo>
                <a:lnTo>
                  <a:pt x="159519" y="1667033"/>
                </a:lnTo>
                <a:lnTo>
                  <a:pt x="190839" y="1716794"/>
                </a:lnTo>
                <a:lnTo>
                  <a:pt x="221074" y="1765079"/>
                </a:lnTo>
                <a:lnTo>
                  <a:pt x="249112" y="1810071"/>
                </a:lnTo>
                <a:lnTo>
                  <a:pt x="273839" y="1849951"/>
                </a:lnTo>
                <a:lnTo>
                  <a:pt x="294139" y="1882902"/>
                </a:lnTo>
                <a:lnTo>
                  <a:pt x="309534" y="1902146"/>
                </a:lnTo>
                <a:lnTo>
                  <a:pt x="333763" y="1926843"/>
                </a:lnTo>
                <a:lnTo>
                  <a:pt x="359612" y="1950303"/>
                </a:lnTo>
                <a:lnTo>
                  <a:pt x="379864" y="1965833"/>
                </a:lnTo>
                <a:lnTo>
                  <a:pt x="387532" y="1973238"/>
                </a:lnTo>
                <a:lnTo>
                  <a:pt x="394247" y="1984597"/>
                </a:lnTo>
                <a:lnTo>
                  <a:pt x="399010" y="1998479"/>
                </a:lnTo>
                <a:lnTo>
                  <a:pt x="400819" y="2013458"/>
                </a:lnTo>
                <a:lnTo>
                  <a:pt x="399679" y="2065117"/>
                </a:lnTo>
                <a:lnTo>
                  <a:pt x="399120" y="2117099"/>
                </a:lnTo>
                <a:lnTo>
                  <a:pt x="399089" y="2169331"/>
                </a:lnTo>
                <a:lnTo>
                  <a:pt x="399535" y="2221740"/>
                </a:lnTo>
                <a:lnTo>
                  <a:pt x="400407" y="2274252"/>
                </a:lnTo>
                <a:lnTo>
                  <a:pt x="401652" y="2326795"/>
                </a:lnTo>
                <a:lnTo>
                  <a:pt x="403218" y="2379295"/>
                </a:lnTo>
                <a:lnTo>
                  <a:pt x="405054" y="2431680"/>
                </a:lnTo>
                <a:lnTo>
                  <a:pt x="407108" y="2483875"/>
                </a:lnTo>
                <a:lnTo>
                  <a:pt x="409328" y="2535809"/>
                </a:lnTo>
                <a:lnTo>
                  <a:pt x="420774" y="2576353"/>
                </a:lnTo>
                <a:lnTo>
                  <a:pt x="463557" y="2586228"/>
                </a:lnTo>
                <a:lnTo>
                  <a:pt x="513183" y="2585944"/>
                </a:lnTo>
                <a:lnTo>
                  <a:pt x="563029" y="2585836"/>
                </a:lnTo>
                <a:lnTo>
                  <a:pt x="613062" y="2585877"/>
                </a:lnTo>
                <a:lnTo>
                  <a:pt x="663247" y="2586040"/>
                </a:lnTo>
                <a:lnTo>
                  <a:pt x="713550" y="2586298"/>
                </a:lnTo>
                <a:lnTo>
                  <a:pt x="763938" y="2586624"/>
                </a:lnTo>
                <a:lnTo>
                  <a:pt x="814377" y="2586990"/>
                </a:lnTo>
                <a:lnTo>
                  <a:pt x="864832" y="2587370"/>
                </a:lnTo>
                <a:lnTo>
                  <a:pt x="915271" y="2587736"/>
                </a:lnTo>
                <a:lnTo>
                  <a:pt x="965659" y="2588062"/>
                </a:lnTo>
                <a:lnTo>
                  <a:pt x="1015962" y="2588320"/>
                </a:lnTo>
                <a:lnTo>
                  <a:pt x="1066147" y="2588483"/>
                </a:lnTo>
                <a:lnTo>
                  <a:pt x="1116179" y="2588524"/>
                </a:lnTo>
                <a:lnTo>
                  <a:pt x="1166025" y="2588416"/>
                </a:lnTo>
                <a:lnTo>
                  <a:pt x="1215651" y="2588133"/>
                </a:lnTo>
                <a:lnTo>
                  <a:pt x="1254736" y="2580163"/>
                </a:lnTo>
                <a:lnTo>
                  <a:pt x="1262387" y="2541523"/>
                </a:lnTo>
                <a:lnTo>
                  <a:pt x="1261714" y="2492220"/>
                </a:lnTo>
                <a:lnTo>
                  <a:pt x="1260785" y="2442645"/>
                </a:lnTo>
                <a:lnTo>
                  <a:pt x="1259677" y="2392853"/>
                </a:lnTo>
                <a:lnTo>
                  <a:pt x="1258470" y="2342900"/>
                </a:lnTo>
                <a:lnTo>
                  <a:pt x="1257240" y="2292842"/>
                </a:lnTo>
                <a:lnTo>
                  <a:pt x="1256065" y="2242734"/>
                </a:lnTo>
                <a:lnTo>
                  <a:pt x="1255024" y="2192632"/>
                </a:lnTo>
                <a:lnTo>
                  <a:pt x="1254195" y="2142591"/>
                </a:lnTo>
                <a:lnTo>
                  <a:pt x="1253654" y="2092667"/>
                </a:lnTo>
                <a:lnTo>
                  <a:pt x="1253480" y="2042915"/>
                </a:lnTo>
                <a:lnTo>
                  <a:pt x="1253751" y="1993391"/>
                </a:lnTo>
                <a:lnTo>
                  <a:pt x="1270254" y="1950029"/>
                </a:lnTo>
                <a:lnTo>
                  <a:pt x="1325458" y="1908540"/>
                </a:lnTo>
                <a:lnTo>
                  <a:pt x="1361650" y="1875498"/>
                </a:lnTo>
                <a:lnTo>
                  <a:pt x="1393023" y="1839499"/>
                </a:lnTo>
                <a:lnTo>
                  <a:pt x="1419792" y="1800008"/>
                </a:lnTo>
                <a:lnTo>
                  <a:pt x="1442173" y="1756488"/>
                </a:lnTo>
                <a:lnTo>
                  <a:pt x="1460380" y="1708403"/>
                </a:lnTo>
                <a:lnTo>
                  <a:pt x="1470810" y="1667382"/>
                </a:lnTo>
                <a:lnTo>
                  <a:pt x="1475620" y="1625600"/>
                </a:lnTo>
                <a:lnTo>
                  <a:pt x="1477284" y="1575215"/>
                </a:lnTo>
                <a:lnTo>
                  <a:pt x="1478866" y="1524727"/>
                </a:lnTo>
                <a:lnTo>
                  <a:pt x="1480360" y="1474107"/>
                </a:lnTo>
                <a:lnTo>
                  <a:pt x="1481759" y="1423326"/>
                </a:lnTo>
                <a:lnTo>
                  <a:pt x="1483057" y="1372357"/>
                </a:lnTo>
                <a:lnTo>
                  <a:pt x="1484246" y="1321169"/>
                </a:lnTo>
                <a:lnTo>
                  <a:pt x="1485320" y="1269735"/>
                </a:lnTo>
                <a:lnTo>
                  <a:pt x="1486273" y="1218026"/>
                </a:lnTo>
                <a:lnTo>
                  <a:pt x="1487096" y="1166013"/>
                </a:lnTo>
                <a:lnTo>
                  <a:pt x="1487784" y="1113667"/>
                </a:lnTo>
                <a:lnTo>
                  <a:pt x="1488330" y="1060960"/>
                </a:lnTo>
                <a:lnTo>
                  <a:pt x="1488727" y="1007863"/>
                </a:lnTo>
                <a:lnTo>
                  <a:pt x="1488968" y="954348"/>
                </a:lnTo>
                <a:lnTo>
                  <a:pt x="1489046" y="900385"/>
                </a:lnTo>
                <a:lnTo>
                  <a:pt x="1488955" y="845946"/>
                </a:lnTo>
              </a:path>
            </a:pathLst>
          </a:custGeom>
          <a:ln w="32004">
            <a:solidFill>
              <a:srgbClr val="2C2C2C"/>
            </a:solidFill>
          </a:ln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1386762" y="1726183"/>
            <a:ext cx="1485265" cy="2614930"/>
          </a:xfrm>
          <a:custGeom>
            <a:avLst/>
            <a:gdLst/>
            <a:ahLst/>
            <a:cxnLst/>
            <a:rect l="l" t="t" r="r" b="b"/>
            <a:pathLst>
              <a:path w="1485264" h="2614929">
                <a:moveTo>
                  <a:pt x="500584" y="946657"/>
                </a:moveTo>
                <a:lnTo>
                  <a:pt x="500377" y="903025"/>
                </a:lnTo>
                <a:lnTo>
                  <a:pt x="499850" y="855112"/>
                </a:lnTo>
                <a:lnTo>
                  <a:pt x="499112" y="794523"/>
                </a:lnTo>
                <a:lnTo>
                  <a:pt x="498220" y="724798"/>
                </a:lnTo>
                <a:lnTo>
                  <a:pt x="497227" y="649475"/>
                </a:lnTo>
                <a:lnTo>
                  <a:pt x="496189" y="572097"/>
                </a:lnTo>
                <a:lnTo>
                  <a:pt x="495160" y="496202"/>
                </a:lnTo>
                <a:lnTo>
                  <a:pt x="494196" y="425331"/>
                </a:lnTo>
                <a:lnTo>
                  <a:pt x="493350" y="363024"/>
                </a:lnTo>
                <a:lnTo>
                  <a:pt x="492678" y="312821"/>
                </a:lnTo>
                <a:lnTo>
                  <a:pt x="492235" y="278263"/>
                </a:lnTo>
                <a:lnTo>
                  <a:pt x="492075" y="262889"/>
                </a:lnTo>
                <a:lnTo>
                  <a:pt x="490243" y="233636"/>
                </a:lnTo>
                <a:lnTo>
                  <a:pt x="485995" y="192500"/>
                </a:lnTo>
                <a:lnTo>
                  <a:pt x="481199" y="153697"/>
                </a:lnTo>
                <a:lnTo>
                  <a:pt x="463857" y="91047"/>
                </a:lnTo>
                <a:lnTo>
                  <a:pt x="434703" y="49244"/>
                </a:lnTo>
                <a:lnTo>
                  <a:pt x="391785" y="15680"/>
                </a:lnTo>
                <a:lnTo>
                  <a:pt x="336627" y="0"/>
                </a:lnTo>
                <a:lnTo>
                  <a:pt x="287463" y="6315"/>
                </a:lnTo>
                <a:lnTo>
                  <a:pt x="244577" y="27602"/>
                </a:lnTo>
                <a:lnTo>
                  <a:pt x="210348" y="58686"/>
                </a:lnTo>
                <a:lnTo>
                  <a:pt x="187153" y="94390"/>
                </a:lnTo>
                <a:lnTo>
                  <a:pt x="177183" y="133070"/>
                </a:lnTo>
                <a:lnTo>
                  <a:pt x="174808" y="182734"/>
                </a:lnTo>
                <a:lnTo>
                  <a:pt x="172218" y="246511"/>
                </a:lnTo>
                <a:lnTo>
                  <a:pt x="170775" y="287033"/>
                </a:lnTo>
                <a:lnTo>
                  <a:pt x="169299" y="333058"/>
                </a:lnTo>
                <a:lnTo>
                  <a:pt x="167844" y="384397"/>
                </a:lnTo>
                <a:lnTo>
                  <a:pt x="166459" y="440860"/>
                </a:lnTo>
                <a:lnTo>
                  <a:pt x="165195" y="502259"/>
                </a:lnTo>
                <a:lnTo>
                  <a:pt x="164104" y="568404"/>
                </a:lnTo>
                <a:lnTo>
                  <a:pt x="163237" y="639107"/>
                </a:lnTo>
                <a:lnTo>
                  <a:pt x="162644" y="714177"/>
                </a:lnTo>
                <a:lnTo>
                  <a:pt x="162376" y="793426"/>
                </a:lnTo>
                <a:lnTo>
                  <a:pt x="162484" y="876665"/>
                </a:lnTo>
                <a:lnTo>
                  <a:pt x="163020" y="963704"/>
                </a:lnTo>
                <a:lnTo>
                  <a:pt x="164034" y="1054353"/>
                </a:lnTo>
              </a:path>
              <a:path w="1485264" h="2614929">
                <a:moveTo>
                  <a:pt x="501346" y="1062354"/>
                </a:moveTo>
                <a:lnTo>
                  <a:pt x="501346" y="772540"/>
                </a:lnTo>
                <a:lnTo>
                  <a:pt x="507047" y="729832"/>
                </a:lnTo>
                <a:lnTo>
                  <a:pt x="523166" y="691392"/>
                </a:lnTo>
                <a:lnTo>
                  <a:pt x="548225" y="658780"/>
                </a:lnTo>
                <a:lnTo>
                  <a:pt x="580744" y="633555"/>
                </a:lnTo>
                <a:lnTo>
                  <a:pt x="619247" y="617277"/>
                </a:lnTo>
                <a:lnTo>
                  <a:pt x="662255" y="611504"/>
                </a:lnTo>
                <a:lnTo>
                  <a:pt x="704963" y="617207"/>
                </a:lnTo>
                <a:lnTo>
                  <a:pt x="743403" y="633330"/>
                </a:lnTo>
                <a:lnTo>
                  <a:pt x="776015" y="658399"/>
                </a:lnTo>
                <a:lnTo>
                  <a:pt x="801240" y="690941"/>
                </a:lnTo>
                <a:lnTo>
                  <a:pt x="817518" y="729479"/>
                </a:lnTo>
                <a:lnTo>
                  <a:pt x="823291" y="772540"/>
                </a:lnTo>
                <a:lnTo>
                  <a:pt x="823291" y="1113789"/>
                </a:lnTo>
              </a:path>
              <a:path w="1485264" h="2614929">
                <a:moveTo>
                  <a:pt x="989915" y="1210944"/>
                </a:moveTo>
                <a:lnTo>
                  <a:pt x="947216" y="1205243"/>
                </a:lnTo>
                <a:lnTo>
                  <a:pt x="908800" y="1189124"/>
                </a:lnTo>
                <a:lnTo>
                  <a:pt x="876218" y="1164066"/>
                </a:lnTo>
                <a:lnTo>
                  <a:pt x="851024" y="1131546"/>
                </a:lnTo>
                <a:lnTo>
                  <a:pt x="834769" y="1093043"/>
                </a:lnTo>
                <a:lnTo>
                  <a:pt x="829006" y="1050036"/>
                </a:lnTo>
                <a:lnTo>
                  <a:pt x="829006" y="776858"/>
                </a:lnTo>
                <a:lnTo>
                  <a:pt x="834707" y="734204"/>
                </a:lnTo>
                <a:lnTo>
                  <a:pt x="850826" y="695800"/>
                </a:lnTo>
                <a:lnTo>
                  <a:pt x="875885" y="663209"/>
                </a:lnTo>
                <a:lnTo>
                  <a:pt x="908404" y="637996"/>
                </a:lnTo>
                <a:lnTo>
                  <a:pt x="946907" y="621722"/>
                </a:lnTo>
                <a:lnTo>
                  <a:pt x="989915" y="615950"/>
                </a:lnTo>
                <a:lnTo>
                  <a:pt x="1032579" y="621660"/>
                </a:lnTo>
                <a:lnTo>
                  <a:pt x="1071007" y="637798"/>
                </a:lnTo>
                <a:lnTo>
                  <a:pt x="1103628" y="662876"/>
                </a:lnTo>
                <a:lnTo>
                  <a:pt x="1128872" y="695404"/>
                </a:lnTo>
                <a:lnTo>
                  <a:pt x="1145169" y="733895"/>
                </a:lnTo>
                <a:lnTo>
                  <a:pt x="1150951" y="776858"/>
                </a:lnTo>
                <a:lnTo>
                  <a:pt x="1150951" y="1050036"/>
                </a:lnTo>
                <a:lnTo>
                  <a:pt x="1145169" y="1092690"/>
                </a:lnTo>
                <a:lnTo>
                  <a:pt x="1128872" y="1131094"/>
                </a:lnTo>
                <a:lnTo>
                  <a:pt x="1103628" y="1163685"/>
                </a:lnTo>
                <a:lnTo>
                  <a:pt x="1071007" y="1188898"/>
                </a:lnTo>
                <a:lnTo>
                  <a:pt x="1032579" y="1205172"/>
                </a:lnTo>
                <a:lnTo>
                  <a:pt x="989915" y="1210944"/>
                </a:lnTo>
                <a:close/>
              </a:path>
              <a:path w="1485264" h="2614929">
                <a:moveTo>
                  <a:pt x="1323671" y="1210944"/>
                </a:moveTo>
                <a:lnTo>
                  <a:pt x="1281016" y="1205243"/>
                </a:lnTo>
                <a:lnTo>
                  <a:pt x="1242612" y="1189124"/>
                </a:lnTo>
                <a:lnTo>
                  <a:pt x="1210022" y="1164066"/>
                </a:lnTo>
                <a:lnTo>
                  <a:pt x="1184808" y="1131546"/>
                </a:lnTo>
                <a:lnTo>
                  <a:pt x="1168534" y="1093043"/>
                </a:lnTo>
                <a:lnTo>
                  <a:pt x="1162762" y="1050036"/>
                </a:lnTo>
                <a:lnTo>
                  <a:pt x="1162762" y="824229"/>
                </a:lnTo>
                <a:lnTo>
                  <a:pt x="1168463" y="781530"/>
                </a:lnTo>
                <a:lnTo>
                  <a:pt x="1184582" y="743114"/>
                </a:lnTo>
                <a:lnTo>
                  <a:pt x="1209641" y="710533"/>
                </a:lnTo>
                <a:lnTo>
                  <a:pt x="1242160" y="685339"/>
                </a:lnTo>
                <a:lnTo>
                  <a:pt x="1280663" y="669084"/>
                </a:lnTo>
                <a:lnTo>
                  <a:pt x="1323671" y="663320"/>
                </a:lnTo>
                <a:lnTo>
                  <a:pt x="1366335" y="669022"/>
                </a:lnTo>
                <a:lnTo>
                  <a:pt x="1404763" y="685141"/>
                </a:lnTo>
                <a:lnTo>
                  <a:pt x="1437384" y="710199"/>
                </a:lnTo>
                <a:lnTo>
                  <a:pt x="1462628" y="742719"/>
                </a:lnTo>
                <a:lnTo>
                  <a:pt x="1478925" y="781222"/>
                </a:lnTo>
                <a:lnTo>
                  <a:pt x="1484707" y="824229"/>
                </a:lnTo>
                <a:lnTo>
                  <a:pt x="1484707" y="1050036"/>
                </a:lnTo>
                <a:lnTo>
                  <a:pt x="1478996" y="1092690"/>
                </a:lnTo>
                <a:lnTo>
                  <a:pt x="1462853" y="1131094"/>
                </a:lnTo>
                <a:lnTo>
                  <a:pt x="1437765" y="1163685"/>
                </a:lnTo>
                <a:lnTo>
                  <a:pt x="1405214" y="1188898"/>
                </a:lnTo>
                <a:lnTo>
                  <a:pt x="1366688" y="1205172"/>
                </a:lnTo>
                <a:lnTo>
                  <a:pt x="1323671" y="1210944"/>
                </a:lnTo>
                <a:close/>
              </a:path>
              <a:path w="1485264" h="2614929">
                <a:moveTo>
                  <a:pt x="205563" y="1435735"/>
                </a:moveTo>
                <a:lnTo>
                  <a:pt x="241282" y="1435048"/>
                </a:lnTo>
                <a:lnTo>
                  <a:pt x="277000" y="1434337"/>
                </a:lnTo>
                <a:lnTo>
                  <a:pt x="312719" y="1433627"/>
                </a:lnTo>
                <a:lnTo>
                  <a:pt x="379376" y="1434746"/>
                </a:lnTo>
                <a:lnTo>
                  <a:pt x="443300" y="1439154"/>
                </a:lnTo>
                <a:lnTo>
                  <a:pt x="517446" y="1444654"/>
                </a:lnTo>
                <a:lnTo>
                  <a:pt x="579054" y="1449733"/>
                </a:lnTo>
                <a:lnTo>
                  <a:pt x="643108" y="1472670"/>
                </a:lnTo>
                <a:lnTo>
                  <a:pt x="696745" y="1518727"/>
                </a:lnTo>
                <a:lnTo>
                  <a:pt x="750907" y="1579147"/>
                </a:lnTo>
                <a:lnTo>
                  <a:pt x="774090" y="1617846"/>
                </a:lnTo>
                <a:lnTo>
                  <a:pt x="790868" y="1659593"/>
                </a:lnTo>
                <a:lnTo>
                  <a:pt x="800999" y="1703438"/>
                </a:lnTo>
                <a:lnTo>
                  <a:pt x="804238" y="1748430"/>
                </a:lnTo>
                <a:lnTo>
                  <a:pt x="800342" y="1793621"/>
                </a:lnTo>
                <a:lnTo>
                  <a:pt x="789067" y="1838058"/>
                </a:lnTo>
                <a:lnTo>
                  <a:pt x="770170" y="1880793"/>
                </a:lnTo>
                <a:lnTo>
                  <a:pt x="743408" y="1920874"/>
                </a:lnTo>
                <a:lnTo>
                  <a:pt x="739598" y="1924684"/>
                </a:lnTo>
                <a:lnTo>
                  <a:pt x="737693" y="1930399"/>
                </a:lnTo>
                <a:lnTo>
                  <a:pt x="734899" y="1935226"/>
                </a:lnTo>
              </a:path>
              <a:path w="1485264" h="2614929">
                <a:moveTo>
                  <a:pt x="609677" y="1452499"/>
                </a:moveTo>
                <a:lnTo>
                  <a:pt x="654381" y="1429639"/>
                </a:lnTo>
                <a:lnTo>
                  <a:pt x="678356" y="1423679"/>
                </a:lnTo>
                <a:lnTo>
                  <a:pt x="701403" y="1415780"/>
                </a:lnTo>
                <a:lnTo>
                  <a:pt x="744043" y="1393443"/>
                </a:lnTo>
                <a:lnTo>
                  <a:pt x="778068" y="1362257"/>
                </a:lnTo>
                <a:lnTo>
                  <a:pt x="804453" y="1322088"/>
                </a:lnTo>
                <a:lnTo>
                  <a:pt x="823958" y="1275683"/>
                </a:lnTo>
                <a:lnTo>
                  <a:pt x="837346" y="1225785"/>
                </a:lnTo>
                <a:lnTo>
                  <a:pt x="845378" y="1175139"/>
                </a:lnTo>
                <a:lnTo>
                  <a:pt x="848818" y="1126489"/>
                </a:lnTo>
                <a:lnTo>
                  <a:pt x="839863" y="1122001"/>
                </a:lnTo>
                <a:lnTo>
                  <a:pt x="775020" y="1109277"/>
                </a:lnTo>
                <a:lnTo>
                  <a:pt x="724597" y="1101610"/>
                </a:lnTo>
                <a:lnTo>
                  <a:pt x="665817" y="1093451"/>
                </a:lnTo>
                <a:lnTo>
                  <a:pt x="601414" y="1085084"/>
                </a:lnTo>
                <a:lnTo>
                  <a:pt x="534120" y="1076795"/>
                </a:lnTo>
                <a:lnTo>
                  <a:pt x="466669" y="1068866"/>
                </a:lnTo>
                <a:lnTo>
                  <a:pt x="401793" y="1061582"/>
                </a:lnTo>
                <a:lnTo>
                  <a:pt x="342226" y="1055227"/>
                </a:lnTo>
                <a:lnTo>
                  <a:pt x="290701" y="1050084"/>
                </a:lnTo>
                <a:lnTo>
                  <a:pt x="249950" y="1046439"/>
                </a:lnTo>
                <a:lnTo>
                  <a:pt x="222708" y="1044575"/>
                </a:lnTo>
                <a:lnTo>
                  <a:pt x="171055" y="1048758"/>
                </a:lnTo>
                <a:lnTo>
                  <a:pt x="124569" y="1066609"/>
                </a:lnTo>
                <a:lnTo>
                  <a:pt x="87370" y="1097510"/>
                </a:lnTo>
                <a:lnTo>
                  <a:pt x="63577" y="1140840"/>
                </a:lnTo>
                <a:lnTo>
                  <a:pt x="45924" y="1200864"/>
                </a:lnTo>
                <a:lnTo>
                  <a:pt x="37288" y="1230905"/>
                </a:lnTo>
                <a:lnTo>
                  <a:pt x="28271" y="1260982"/>
                </a:lnTo>
                <a:lnTo>
                  <a:pt x="14158" y="1332404"/>
                </a:lnTo>
                <a:lnTo>
                  <a:pt x="7036" y="1377265"/>
                </a:lnTo>
                <a:lnTo>
                  <a:pt x="712" y="1418208"/>
                </a:lnTo>
                <a:lnTo>
                  <a:pt x="0" y="1435983"/>
                </a:lnTo>
                <a:lnTo>
                  <a:pt x="2347" y="1453435"/>
                </a:lnTo>
                <a:lnTo>
                  <a:pt x="7909" y="1470197"/>
                </a:lnTo>
                <a:lnTo>
                  <a:pt x="16841" y="1485900"/>
                </a:lnTo>
                <a:lnTo>
                  <a:pt x="36905" y="1515764"/>
                </a:lnTo>
                <a:lnTo>
                  <a:pt x="61455" y="1553244"/>
                </a:lnTo>
                <a:lnTo>
                  <a:pt x="89377" y="1596521"/>
                </a:lnTo>
                <a:lnTo>
                  <a:pt x="119554" y="1643778"/>
                </a:lnTo>
                <a:lnTo>
                  <a:pt x="150874" y="1693195"/>
                </a:lnTo>
                <a:lnTo>
                  <a:pt x="182219" y="1742956"/>
                </a:lnTo>
                <a:lnTo>
                  <a:pt x="212477" y="1791241"/>
                </a:lnTo>
                <a:lnTo>
                  <a:pt x="240532" y="1836233"/>
                </a:lnTo>
                <a:lnTo>
                  <a:pt x="265269" y="1876113"/>
                </a:lnTo>
                <a:lnTo>
                  <a:pt x="285573" y="1909064"/>
                </a:lnTo>
                <a:lnTo>
                  <a:pt x="300988" y="1928308"/>
                </a:lnTo>
                <a:lnTo>
                  <a:pt x="325260" y="1953005"/>
                </a:lnTo>
                <a:lnTo>
                  <a:pt x="351153" y="1976465"/>
                </a:lnTo>
                <a:lnTo>
                  <a:pt x="371425" y="1991995"/>
                </a:lnTo>
                <a:lnTo>
                  <a:pt x="379093" y="1999400"/>
                </a:lnTo>
                <a:lnTo>
                  <a:pt x="385808" y="2010759"/>
                </a:lnTo>
                <a:lnTo>
                  <a:pt x="390570" y="2024641"/>
                </a:lnTo>
                <a:lnTo>
                  <a:pt x="392380" y="2039620"/>
                </a:lnTo>
                <a:lnTo>
                  <a:pt x="391240" y="2091279"/>
                </a:lnTo>
                <a:lnTo>
                  <a:pt x="390680" y="2143261"/>
                </a:lnTo>
                <a:lnTo>
                  <a:pt x="390649" y="2195493"/>
                </a:lnTo>
                <a:lnTo>
                  <a:pt x="391096" y="2247902"/>
                </a:lnTo>
                <a:lnTo>
                  <a:pt x="391967" y="2300414"/>
                </a:lnTo>
                <a:lnTo>
                  <a:pt x="393212" y="2352957"/>
                </a:lnTo>
                <a:lnTo>
                  <a:pt x="394778" y="2405457"/>
                </a:lnTo>
                <a:lnTo>
                  <a:pt x="396615" y="2457842"/>
                </a:lnTo>
                <a:lnTo>
                  <a:pt x="398669" y="2510037"/>
                </a:lnTo>
                <a:lnTo>
                  <a:pt x="400889" y="2561971"/>
                </a:lnTo>
                <a:lnTo>
                  <a:pt x="412351" y="2602515"/>
                </a:lnTo>
                <a:lnTo>
                  <a:pt x="455245" y="2612390"/>
                </a:lnTo>
                <a:lnTo>
                  <a:pt x="504922" y="2612106"/>
                </a:lnTo>
                <a:lnTo>
                  <a:pt x="554819" y="2611998"/>
                </a:lnTo>
                <a:lnTo>
                  <a:pt x="604902" y="2612039"/>
                </a:lnTo>
                <a:lnTo>
                  <a:pt x="655137" y="2612202"/>
                </a:lnTo>
                <a:lnTo>
                  <a:pt x="705491" y="2612460"/>
                </a:lnTo>
                <a:lnTo>
                  <a:pt x="755930" y="2612786"/>
                </a:lnTo>
                <a:lnTo>
                  <a:pt x="806420" y="2613152"/>
                </a:lnTo>
                <a:lnTo>
                  <a:pt x="856926" y="2613532"/>
                </a:lnTo>
                <a:lnTo>
                  <a:pt x="907416" y="2613898"/>
                </a:lnTo>
                <a:lnTo>
                  <a:pt x="957854" y="2614224"/>
                </a:lnTo>
                <a:lnTo>
                  <a:pt x="1008209" y="2614482"/>
                </a:lnTo>
                <a:lnTo>
                  <a:pt x="1058444" y="2614645"/>
                </a:lnTo>
                <a:lnTo>
                  <a:pt x="1108527" y="2614686"/>
                </a:lnTo>
                <a:lnTo>
                  <a:pt x="1158424" y="2614578"/>
                </a:lnTo>
                <a:lnTo>
                  <a:pt x="1208101" y="2614295"/>
                </a:lnTo>
                <a:lnTo>
                  <a:pt x="1247185" y="2606325"/>
                </a:lnTo>
                <a:lnTo>
                  <a:pt x="1254837" y="2567685"/>
                </a:lnTo>
                <a:lnTo>
                  <a:pt x="1254163" y="2518382"/>
                </a:lnTo>
                <a:lnTo>
                  <a:pt x="1253234" y="2468807"/>
                </a:lnTo>
                <a:lnTo>
                  <a:pt x="1252127" y="2419015"/>
                </a:lnTo>
                <a:lnTo>
                  <a:pt x="1250919" y="2369062"/>
                </a:lnTo>
                <a:lnTo>
                  <a:pt x="1249689" y="2319004"/>
                </a:lnTo>
                <a:lnTo>
                  <a:pt x="1248515" y="2268896"/>
                </a:lnTo>
                <a:lnTo>
                  <a:pt x="1247474" y="2218794"/>
                </a:lnTo>
                <a:lnTo>
                  <a:pt x="1246644" y="2168753"/>
                </a:lnTo>
                <a:lnTo>
                  <a:pt x="1246103" y="2118829"/>
                </a:lnTo>
                <a:lnTo>
                  <a:pt x="1245930" y="2069077"/>
                </a:lnTo>
                <a:lnTo>
                  <a:pt x="1246201" y="2019553"/>
                </a:lnTo>
                <a:lnTo>
                  <a:pt x="1262703" y="1976191"/>
                </a:lnTo>
                <a:lnTo>
                  <a:pt x="1317961" y="1934702"/>
                </a:lnTo>
                <a:lnTo>
                  <a:pt x="1354193" y="1901660"/>
                </a:lnTo>
                <a:lnTo>
                  <a:pt x="1385599" y="1865661"/>
                </a:lnTo>
                <a:lnTo>
                  <a:pt x="1412402" y="1826170"/>
                </a:lnTo>
                <a:lnTo>
                  <a:pt x="1434822" y="1782650"/>
                </a:lnTo>
                <a:lnTo>
                  <a:pt x="1453084" y="1734565"/>
                </a:lnTo>
                <a:lnTo>
                  <a:pt x="1463514" y="1693544"/>
                </a:lnTo>
                <a:lnTo>
                  <a:pt x="1468324" y="1651762"/>
                </a:lnTo>
                <a:lnTo>
                  <a:pt x="1469987" y="1601377"/>
                </a:lnTo>
                <a:lnTo>
                  <a:pt x="1471569" y="1550889"/>
                </a:lnTo>
                <a:lnTo>
                  <a:pt x="1473064" y="1500269"/>
                </a:lnTo>
                <a:lnTo>
                  <a:pt x="1474463" y="1449488"/>
                </a:lnTo>
                <a:lnTo>
                  <a:pt x="1475760" y="1398519"/>
                </a:lnTo>
                <a:lnTo>
                  <a:pt x="1476950" y="1347331"/>
                </a:lnTo>
                <a:lnTo>
                  <a:pt x="1478024" y="1295897"/>
                </a:lnTo>
                <a:lnTo>
                  <a:pt x="1478976" y="1244188"/>
                </a:lnTo>
                <a:lnTo>
                  <a:pt x="1479800" y="1192175"/>
                </a:lnTo>
                <a:lnTo>
                  <a:pt x="1480488" y="1139829"/>
                </a:lnTo>
                <a:lnTo>
                  <a:pt x="1481033" y="1087122"/>
                </a:lnTo>
                <a:lnTo>
                  <a:pt x="1481430" y="1034025"/>
                </a:lnTo>
                <a:lnTo>
                  <a:pt x="1481671" y="980510"/>
                </a:lnTo>
                <a:lnTo>
                  <a:pt x="1481750" y="926547"/>
                </a:lnTo>
                <a:lnTo>
                  <a:pt x="1481659" y="872108"/>
                </a:lnTo>
              </a:path>
            </a:pathLst>
          </a:custGeom>
          <a:ln w="32004">
            <a:solidFill>
              <a:srgbClr val="E60F6C"/>
            </a:solidFill>
          </a:ln>
        </p:spPr>
        <p:txBody>
          <a:bodyPr wrap="square" lIns="0" tIns="0" rIns="0" bIns="0" rtlCol="0"/>
          <a:p/>
        </p:txBody>
      </p:sp>
      <p:grpSp>
        <p:nvGrpSpPr>
          <p:cNvPr id="17" name="object 17"/>
          <p:cNvGrpSpPr/>
          <p:nvPr/>
        </p:nvGrpSpPr>
        <p:grpSpPr>
          <a:xfrm>
            <a:off x="9307752" y="1745742"/>
            <a:ext cx="1502410" cy="2599690"/>
            <a:chOff x="9307752" y="1745742"/>
            <a:chExt cx="1502410" cy="2599690"/>
          </a:xfrm>
        </p:grpSpPr>
        <p:sp>
          <p:nvSpPr>
            <p:cNvPr id="18" name="object 18"/>
            <p:cNvSpPr/>
            <p:nvPr/>
          </p:nvSpPr>
          <p:spPr>
            <a:xfrm>
              <a:off x="9323754" y="2162778"/>
              <a:ext cx="1470660" cy="2166620"/>
            </a:xfrm>
            <a:custGeom>
              <a:avLst/>
              <a:gdLst/>
              <a:ahLst/>
              <a:cxnLst/>
              <a:rect l="l" t="t" r="r" b="b"/>
              <a:pathLst>
                <a:path w="1470659" h="2166620">
                  <a:moveTo>
                    <a:pt x="609169" y="1005490"/>
                  </a:moveTo>
                  <a:lnTo>
                    <a:pt x="653873" y="982630"/>
                  </a:lnTo>
                  <a:lnTo>
                    <a:pt x="677775" y="976743"/>
                  </a:lnTo>
                  <a:lnTo>
                    <a:pt x="700784" y="968867"/>
                  </a:lnTo>
                  <a:lnTo>
                    <a:pt x="743408" y="946435"/>
                  </a:lnTo>
                  <a:lnTo>
                    <a:pt x="777433" y="915312"/>
                  </a:lnTo>
                  <a:lnTo>
                    <a:pt x="803818" y="875207"/>
                  </a:lnTo>
                  <a:lnTo>
                    <a:pt x="823323" y="828865"/>
                  </a:lnTo>
                  <a:lnTo>
                    <a:pt x="836711" y="779030"/>
                  </a:lnTo>
                  <a:lnTo>
                    <a:pt x="844743" y="728448"/>
                  </a:lnTo>
                  <a:lnTo>
                    <a:pt x="848183" y="679862"/>
                  </a:lnTo>
                  <a:lnTo>
                    <a:pt x="839235" y="675349"/>
                  </a:lnTo>
                  <a:lnTo>
                    <a:pt x="774438" y="662598"/>
                  </a:lnTo>
                  <a:lnTo>
                    <a:pt x="724051" y="654926"/>
                  </a:lnTo>
                  <a:lnTo>
                    <a:pt x="665315" y="646768"/>
                  </a:lnTo>
                  <a:lnTo>
                    <a:pt x="600960" y="638406"/>
                  </a:lnTo>
                  <a:lnTo>
                    <a:pt x="533717" y="630124"/>
                  </a:lnTo>
                  <a:lnTo>
                    <a:pt x="466319" y="622204"/>
                  </a:lnTo>
                  <a:lnTo>
                    <a:pt x="401495" y="614930"/>
                  </a:lnTo>
                  <a:lnTo>
                    <a:pt x="341978" y="608584"/>
                  </a:lnTo>
                  <a:lnTo>
                    <a:pt x="290499" y="603449"/>
                  </a:lnTo>
                  <a:lnTo>
                    <a:pt x="249790" y="599810"/>
                  </a:lnTo>
                  <a:lnTo>
                    <a:pt x="222581" y="597947"/>
                  </a:lnTo>
                  <a:lnTo>
                    <a:pt x="170947" y="602128"/>
                  </a:lnTo>
                  <a:lnTo>
                    <a:pt x="124505" y="619966"/>
                  </a:lnTo>
                  <a:lnTo>
                    <a:pt x="87350" y="650829"/>
                  </a:lnTo>
                  <a:lnTo>
                    <a:pt x="63577" y="694086"/>
                  </a:lnTo>
                  <a:lnTo>
                    <a:pt x="45924" y="754094"/>
                  </a:lnTo>
                  <a:lnTo>
                    <a:pt x="37288" y="784098"/>
                  </a:lnTo>
                  <a:lnTo>
                    <a:pt x="21447" y="844256"/>
                  </a:lnTo>
                  <a:lnTo>
                    <a:pt x="14158" y="885507"/>
                  </a:lnTo>
                  <a:lnTo>
                    <a:pt x="7036" y="930330"/>
                  </a:lnTo>
                  <a:lnTo>
                    <a:pt x="712" y="971200"/>
                  </a:lnTo>
                  <a:lnTo>
                    <a:pt x="0" y="989026"/>
                  </a:lnTo>
                  <a:lnTo>
                    <a:pt x="2347" y="1006459"/>
                  </a:lnTo>
                  <a:lnTo>
                    <a:pt x="7909" y="1023153"/>
                  </a:lnTo>
                  <a:lnTo>
                    <a:pt x="16841" y="1038764"/>
                  </a:lnTo>
                  <a:lnTo>
                    <a:pt x="36902" y="1068622"/>
                  </a:lnTo>
                  <a:lnTo>
                    <a:pt x="61442" y="1106081"/>
                  </a:lnTo>
                  <a:lnTo>
                    <a:pt x="89349" y="1149328"/>
                  </a:lnTo>
                  <a:lnTo>
                    <a:pt x="119510" y="1196545"/>
                  </a:lnTo>
                  <a:lnTo>
                    <a:pt x="150810" y="1245917"/>
                  </a:lnTo>
                  <a:lnTo>
                    <a:pt x="182137" y="1295628"/>
                  </a:lnTo>
                  <a:lnTo>
                    <a:pt x="212377" y="1343863"/>
                  </a:lnTo>
                  <a:lnTo>
                    <a:pt x="240418" y="1388805"/>
                  </a:lnTo>
                  <a:lnTo>
                    <a:pt x="265145" y="1428638"/>
                  </a:lnTo>
                  <a:lnTo>
                    <a:pt x="285446" y="1461547"/>
                  </a:lnTo>
                  <a:lnTo>
                    <a:pt x="300839" y="1480792"/>
                  </a:lnTo>
                  <a:lnTo>
                    <a:pt x="325054" y="1505489"/>
                  </a:lnTo>
                  <a:lnTo>
                    <a:pt x="350865" y="1528949"/>
                  </a:lnTo>
                  <a:lnTo>
                    <a:pt x="371044" y="1544478"/>
                  </a:lnTo>
                  <a:lnTo>
                    <a:pt x="378765" y="1551882"/>
                  </a:lnTo>
                  <a:lnTo>
                    <a:pt x="385474" y="1563227"/>
                  </a:lnTo>
                  <a:lnTo>
                    <a:pt x="390207" y="1577072"/>
                  </a:lnTo>
                  <a:lnTo>
                    <a:pt x="391999" y="1591976"/>
                  </a:lnTo>
                  <a:lnTo>
                    <a:pt x="390893" y="1643597"/>
                  </a:lnTo>
                  <a:lnTo>
                    <a:pt x="390361" y="1695540"/>
                  </a:lnTo>
                  <a:lnTo>
                    <a:pt x="390352" y="1747732"/>
                  </a:lnTo>
                  <a:lnTo>
                    <a:pt x="390814" y="1800098"/>
                  </a:lnTo>
                  <a:lnTo>
                    <a:pt x="391697" y="1852564"/>
                  </a:lnTo>
                  <a:lnTo>
                    <a:pt x="392950" y="1905058"/>
                  </a:lnTo>
                  <a:lnTo>
                    <a:pt x="394521" y="1957504"/>
                  </a:lnTo>
                  <a:lnTo>
                    <a:pt x="396360" y="2009829"/>
                  </a:lnTo>
                  <a:lnTo>
                    <a:pt x="398415" y="2061958"/>
                  </a:lnTo>
                  <a:lnTo>
                    <a:pt x="400635" y="2113819"/>
                  </a:lnTo>
                  <a:lnTo>
                    <a:pt x="412033" y="2154364"/>
                  </a:lnTo>
                  <a:lnTo>
                    <a:pt x="454864" y="2164238"/>
                  </a:lnTo>
                  <a:lnTo>
                    <a:pt x="504514" y="2163954"/>
                  </a:lnTo>
                  <a:lnTo>
                    <a:pt x="554381" y="2163847"/>
                  </a:lnTo>
                  <a:lnTo>
                    <a:pt x="604431" y="2163888"/>
                  </a:lnTo>
                  <a:lnTo>
                    <a:pt x="654632" y="2164051"/>
                  </a:lnTo>
                  <a:lnTo>
                    <a:pt x="704950" y="2164309"/>
                  </a:lnTo>
                  <a:lnTo>
                    <a:pt x="755352" y="2164634"/>
                  </a:lnTo>
                  <a:lnTo>
                    <a:pt x="805804" y="2165001"/>
                  </a:lnTo>
                  <a:lnTo>
                    <a:pt x="856272" y="2165381"/>
                  </a:lnTo>
                  <a:lnTo>
                    <a:pt x="906724" y="2165747"/>
                  </a:lnTo>
                  <a:lnTo>
                    <a:pt x="957125" y="2166073"/>
                  </a:lnTo>
                  <a:lnTo>
                    <a:pt x="1007443" y="2166331"/>
                  </a:lnTo>
                  <a:lnTo>
                    <a:pt x="1057644" y="2166494"/>
                  </a:lnTo>
                  <a:lnTo>
                    <a:pt x="1107695" y="2166535"/>
                  </a:lnTo>
                  <a:lnTo>
                    <a:pt x="1157562" y="2166427"/>
                  </a:lnTo>
                  <a:lnTo>
                    <a:pt x="1207212" y="2166143"/>
                  </a:lnTo>
                  <a:lnTo>
                    <a:pt x="1246233" y="2158174"/>
                  </a:lnTo>
                  <a:lnTo>
                    <a:pt x="1253821" y="2119534"/>
                  </a:lnTo>
                  <a:lnTo>
                    <a:pt x="1253150" y="2070300"/>
                  </a:lnTo>
                  <a:lnTo>
                    <a:pt x="1252229" y="2020793"/>
                  </a:lnTo>
                  <a:lnTo>
                    <a:pt x="1251134" y="1971069"/>
                  </a:lnTo>
                  <a:lnTo>
                    <a:pt x="1249941" y="1921182"/>
                  </a:lnTo>
                  <a:lnTo>
                    <a:pt x="1248728" y="1871187"/>
                  </a:lnTo>
                  <a:lnTo>
                    <a:pt x="1247571" y="1821140"/>
                  </a:lnTo>
                  <a:lnTo>
                    <a:pt x="1246547" y="1771095"/>
                  </a:lnTo>
                  <a:lnTo>
                    <a:pt x="1245732" y="1721107"/>
                  </a:lnTo>
                  <a:lnTo>
                    <a:pt x="1245203" y="1671232"/>
                  </a:lnTo>
                  <a:lnTo>
                    <a:pt x="1245038" y="1621523"/>
                  </a:lnTo>
                  <a:lnTo>
                    <a:pt x="1245312" y="1572037"/>
                  </a:lnTo>
                  <a:lnTo>
                    <a:pt x="1261760" y="1528675"/>
                  </a:lnTo>
                  <a:lnTo>
                    <a:pt x="1316974" y="1487240"/>
                  </a:lnTo>
                  <a:lnTo>
                    <a:pt x="1353154" y="1454238"/>
                  </a:lnTo>
                  <a:lnTo>
                    <a:pt x="1384536" y="1418272"/>
                  </a:lnTo>
                  <a:lnTo>
                    <a:pt x="1411324" y="1378814"/>
                  </a:lnTo>
                  <a:lnTo>
                    <a:pt x="1433725" y="1335334"/>
                  </a:lnTo>
                  <a:lnTo>
                    <a:pt x="1451941" y="1287303"/>
                  </a:lnTo>
                  <a:lnTo>
                    <a:pt x="1462371" y="1246282"/>
                  </a:lnTo>
                  <a:lnTo>
                    <a:pt x="1467181" y="1204499"/>
                  </a:lnTo>
                  <a:lnTo>
                    <a:pt x="1470175" y="929757"/>
                  </a:lnTo>
                  <a:lnTo>
                    <a:pt x="1468467" y="570372"/>
                  </a:lnTo>
                  <a:lnTo>
                    <a:pt x="1465163" y="258113"/>
                  </a:lnTo>
                  <a:lnTo>
                    <a:pt x="1463371" y="124745"/>
                  </a:lnTo>
                  <a:lnTo>
                    <a:pt x="1447051" y="61690"/>
                  </a:lnTo>
                  <a:lnTo>
                    <a:pt x="1401395" y="19970"/>
                  </a:lnTo>
                  <a:lnTo>
                    <a:pt x="1336688" y="0"/>
                  </a:lnTo>
                  <a:lnTo>
                    <a:pt x="1302633" y="2325"/>
                  </a:lnTo>
                  <a:lnTo>
                    <a:pt x="1271982" y="17176"/>
                  </a:lnTo>
                  <a:lnTo>
                    <a:pt x="1262487" y="24963"/>
                  </a:lnTo>
                  <a:lnTo>
                    <a:pt x="1253170" y="33940"/>
                  </a:lnTo>
                  <a:lnTo>
                    <a:pt x="1242782" y="45966"/>
                  </a:lnTo>
                  <a:lnTo>
                    <a:pt x="1230072" y="62896"/>
                  </a:lnTo>
                </a:path>
              </a:pathLst>
            </a:custGeom>
            <a:ln w="32004">
              <a:solidFill>
                <a:srgbClr val="2C2C2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9" name="object 19"/>
            <p:cNvSpPr/>
            <p:nvPr/>
          </p:nvSpPr>
          <p:spPr>
            <a:xfrm>
              <a:off x="9594977" y="1860843"/>
              <a:ext cx="307975" cy="903605"/>
            </a:xfrm>
            <a:custGeom>
              <a:avLst/>
              <a:gdLst/>
              <a:ahLst/>
              <a:cxnLst/>
              <a:rect l="l" t="t" r="r" b="b"/>
              <a:pathLst>
                <a:path w="307975" h="903605">
                  <a:moveTo>
                    <a:pt x="140321" y="0"/>
                  </a:moveTo>
                  <a:lnTo>
                    <a:pt x="98171" y="9866"/>
                  </a:lnTo>
                  <a:lnTo>
                    <a:pt x="56685" y="33972"/>
                  </a:lnTo>
                  <a:lnTo>
                    <a:pt x="25844" y="66794"/>
                  </a:lnTo>
                  <a:lnTo>
                    <a:pt x="6623" y="107092"/>
                  </a:lnTo>
                  <a:lnTo>
                    <a:pt x="0" y="153630"/>
                  </a:lnTo>
                  <a:lnTo>
                    <a:pt x="0" y="903057"/>
                  </a:lnTo>
                  <a:lnTo>
                    <a:pt x="307975" y="87971"/>
                  </a:lnTo>
                  <a:lnTo>
                    <a:pt x="297608" y="76884"/>
                  </a:lnTo>
                  <a:lnTo>
                    <a:pt x="286003" y="66428"/>
                  </a:lnTo>
                  <a:lnTo>
                    <a:pt x="274399" y="56520"/>
                  </a:lnTo>
                  <a:lnTo>
                    <a:pt x="264032" y="47077"/>
                  </a:lnTo>
                  <a:lnTo>
                    <a:pt x="227812" y="19938"/>
                  </a:lnTo>
                  <a:lnTo>
                    <a:pt x="185054" y="3802"/>
                  </a:lnTo>
                  <a:lnTo>
                    <a:pt x="140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20"/>
            <p:cNvSpPr/>
            <p:nvPr/>
          </p:nvSpPr>
          <p:spPr>
            <a:xfrm>
              <a:off x="9594977" y="1860843"/>
              <a:ext cx="307975" cy="903605"/>
            </a:xfrm>
            <a:custGeom>
              <a:avLst/>
              <a:gdLst/>
              <a:ahLst/>
              <a:cxnLst/>
              <a:rect l="l" t="t" r="r" b="b"/>
              <a:pathLst>
                <a:path w="307975" h="903605">
                  <a:moveTo>
                    <a:pt x="307975" y="87971"/>
                  </a:moveTo>
                  <a:lnTo>
                    <a:pt x="297608" y="76884"/>
                  </a:lnTo>
                  <a:lnTo>
                    <a:pt x="286003" y="66428"/>
                  </a:lnTo>
                  <a:lnTo>
                    <a:pt x="274399" y="56520"/>
                  </a:lnTo>
                  <a:lnTo>
                    <a:pt x="264032" y="47077"/>
                  </a:lnTo>
                  <a:lnTo>
                    <a:pt x="227812" y="19938"/>
                  </a:lnTo>
                  <a:lnTo>
                    <a:pt x="185054" y="3802"/>
                  </a:lnTo>
                  <a:lnTo>
                    <a:pt x="140321" y="0"/>
                  </a:lnTo>
                  <a:lnTo>
                    <a:pt x="98171" y="9866"/>
                  </a:lnTo>
                  <a:lnTo>
                    <a:pt x="56685" y="33972"/>
                  </a:lnTo>
                  <a:lnTo>
                    <a:pt x="25844" y="66794"/>
                  </a:lnTo>
                  <a:lnTo>
                    <a:pt x="6623" y="107092"/>
                  </a:lnTo>
                  <a:lnTo>
                    <a:pt x="0" y="153630"/>
                  </a:lnTo>
                  <a:lnTo>
                    <a:pt x="0" y="212015"/>
                  </a:lnTo>
                  <a:lnTo>
                    <a:pt x="0" y="266791"/>
                  </a:lnTo>
                  <a:lnTo>
                    <a:pt x="0" y="844671"/>
                  </a:lnTo>
                  <a:lnTo>
                    <a:pt x="0" y="903057"/>
                  </a:lnTo>
                </a:path>
              </a:pathLst>
            </a:custGeom>
            <a:ln w="32004">
              <a:solidFill>
                <a:srgbClr val="2C2C2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21"/>
            <p:cNvSpPr/>
            <p:nvPr/>
          </p:nvSpPr>
          <p:spPr>
            <a:xfrm>
              <a:off x="9910445" y="1761744"/>
              <a:ext cx="323215" cy="984250"/>
            </a:xfrm>
            <a:custGeom>
              <a:avLst/>
              <a:gdLst/>
              <a:ahLst/>
              <a:cxnLst/>
              <a:rect l="l" t="t" r="r" b="b"/>
              <a:pathLst>
                <a:path w="323215" h="984250">
                  <a:moveTo>
                    <a:pt x="169545" y="0"/>
                  </a:moveTo>
                  <a:lnTo>
                    <a:pt x="121407" y="4077"/>
                  </a:lnTo>
                  <a:lnTo>
                    <a:pt x="77422" y="19816"/>
                  </a:lnTo>
                  <a:lnTo>
                    <a:pt x="40550" y="45619"/>
                  </a:lnTo>
                  <a:lnTo>
                    <a:pt x="13755" y="79890"/>
                  </a:lnTo>
                  <a:lnTo>
                    <a:pt x="0" y="121030"/>
                  </a:lnTo>
                  <a:lnTo>
                    <a:pt x="0" y="982726"/>
                  </a:lnTo>
                  <a:lnTo>
                    <a:pt x="322833" y="983741"/>
                  </a:lnTo>
                  <a:lnTo>
                    <a:pt x="322116" y="833749"/>
                  </a:lnTo>
                  <a:lnTo>
                    <a:pt x="319490" y="578957"/>
                  </a:lnTo>
                  <a:lnTo>
                    <a:pt x="315072" y="277781"/>
                  </a:lnTo>
                  <a:lnTo>
                    <a:pt x="312644" y="162518"/>
                  </a:lnTo>
                  <a:lnTo>
                    <a:pt x="294882" y="80152"/>
                  </a:lnTo>
                  <a:lnTo>
                    <a:pt x="261905" y="39084"/>
                  </a:lnTo>
                  <a:lnTo>
                    <a:pt x="218213" y="11588"/>
                  </a:lnTo>
                  <a:lnTo>
                    <a:pt x="169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2" name="object 22"/>
            <p:cNvSpPr/>
            <p:nvPr/>
          </p:nvSpPr>
          <p:spPr>
            <a:xfrm>
              <a:off x="9910445" y="1761744"/>
              <a:ext cx="323215" cy="984250"/>
            </a:xfrm>
            <a:custGeom>
              <a:avLst/>
              <a:gdLst/>
              <a:ahLst/>
              <a:cxnLst/>
              <a:rect l="l" t="t" r="r" b="b"/>
              <a:pathLst>
                <a:path w="323215" h="984250">
                  <a:moveTo>
                    <a:pt x="322833" y="983741"/>
                  </a:moveTo>
                  <a:lnTo>
                    <a:pt x="322748" y="940000"/>
                  </a:lnTo>
                  <a:lnTo>
                    <a:pt x="322503" y="889613"/>
                  </a:lnTo>
                  <a:lnTo>
                    <a:pt x="322116" y="833749"/>
                  </a:lnTo>
                  <a:lnTo>
                    <a:pt x="321604" y="773580"/>
                  </a:lnTo>
                  <a:lnTo>
                    <a:pt x="320984" y="710278"/>
                  </a:lnTo>
                  <a:lnTo>
                    <a:pt x="320273" y="645013"/>
                  </a:lnTo>
                  <a:lnTo>
                    <a:pt x="319490" y="578957"/>
                  </a:lnTo>
                  <a:lnTo>
                    <a:pt x="318650" y="513279"/>
                  </a:lnTo>
                  <a:lnTo>
                    <a:pt x="317771" y="449152"/>
                  </a:lnTo>
                  <a:lnTo>
                    <a:pt x="316870" y="387746"/>
                  </a:lnTo>
                  <a:lnTo>
                    <a:pt x="315965" y="330232"/>
                  </a:lnTo>
                  <a:lnTo>
                    <a:pt x="315072" y="277781"/>
                  </a:lnTo>
                  <a:lnTo>
                    <a:pt x="314210" y="231565"/>
                  </a:lnTo>
                  <a:lnTo>
                    <a:pt x="313395" y="192753"/>
                  </a:lnTo>
                  <a:lnTo>
                    <a:pt x="311974" y="142030"/>
                  </a:lnTo>
                  <a:lnTo>
                    <a:pt x="294882" y="80152"/>
                  </a:lnTo>
                  <a:lnTo>
                    <a:pt x="261905" y="39084"/>
                  </a:lnTo>
                  <a:lnTo>
                    <a:pt x="218213" y="11588"/>
                  </a:lnTo>
                  <a:lnTo>
                    <a:pt x="169545" y="0"/>
                  </a:lnTo>
                  <a:lnTo>
                    <a:pt x="121407" y="4077"/>
                  </a:lnTo>
                  <a:lnTo>
                    <a:pt x="77422" y="19816"/>
                  </a:lnTo>
                  <a:lnTo>
                    <a:pt x="40550" y="45619"/>
                  </a:lnTo>
                  <a:lnTo>
                    <a:pt x="13755" y="79890"/>
                  </a:lnTo>
                  <a:lnTo>
                    <a:pt x="0" y="121030"/>
                  </a:lnTo>
                  <a:lnTo>
                    <a:pt x="0" y="127530"/>
                  </a:lnTo>
                  <a:lnTo>
                    <a:pt x="0" y="145557"/>
                  </a:lnTo>
                  <a:lnTo>
                    <a:pt x="0" y="935874"/>
                  </a:lnTo>
                  <a:lnTo>
                    <a:pt x="0" y="982726"/>
                  </a:lnTo>
                </a:path>
              </a:pathLst>
            </a:custGeom>
            <a:ln w="32004">
              <a:solidFill>
                <a:srgbClr val="2C2C2C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3" name="object 23"/>
            <p:cNvSpPr/>
            <p:nvPr/>
          </p:nvSpPr>
          <p:spPr>
            <a:xfrm>
              <a:off x="10232009" y="1904571"/>
              <a:ext cx="323215" cy="847725"/>
            </a:xfrm>
            <a:custGeom>
              <a:avLst/>
              <a:gdLst/>
              <a:ahLst/>
              <a:cxnLst/>
              <a:rect l="l" t="t" r="r" b="b"/>
              <a:pathLst>
                <a:path w="323215" h="847725">
                  <a:moveTo>
                    <a:pt x="126888" y="0"/>
                  </a:moveTo>
                  <a:lnTo>
                    <a:pt x="87147" y="11928"/>
                  </a:lnTo>
                  <a:lnTo>
                    <a:pt x="50419" y="37512"/>
                  </a:lnTo>
                  <a:lnTo>
                    <a:pt x="40683" y="46355"/>
                  </a:lnTo>
                  <a:lnTo>
                    <a:pt x="29495" y="55578"/>
                  </a:lnTo>
                  <a:lnTo>
                    <a:pt x="16164" y="66944"/>
                  </a:lnTo>
                  <a:lnTo>
                    <a:pt x="0" y="82216"/>
                  </a:lnTo>
                  <a:lnTo>
                    <a:pt x="322834" y="847137"/>
                  </a:lnTo>
                  <a:lnTo>
                    <a:pt x="322684" y="808125"/>
                  </a:lnTo>
                  <a:lnTo>
                    <a:pt x="320858" y="638255"/>
                  </a:lnTo>
                  <a:lnTo>
                    <a:pt x="315214" y="259381"/>
                  </a:lnTo>
                  <a:lnTo>
                    <a:pt x="315214" y="161337"/>
                  </a:lnTo>
                  <a:lnTo>
                    <a:pt x="309193" y="113958"/>
                  </a:lnTo>
                  <a:lnTo>
                    <a:pt x="290671" y="71866"/>
                  </a:lnTo>
                  <a:lnTo>
                    <a:pt x="258956" y="37107"/>
                  </a:lnTo>
                  <a:lnTo>
                    <a:pt x="213360" y="11731"/>
                  </a:lnTo>
                  <a:lnTo>
                    <a:pt x="169130" y="382"/>
                  </a:lnTo>
                  <a:lnTo>
                    <a:pt x="1268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4" name="object 24"/>
            <p:cNvSpPr/>
            <p:nvPr/>
          </p:nvSpPr>
          <p:spPr>
            <a:xfrm>
              <a:off x="9529318" y="1904571"/>
              <a:ext cx="1025525" cy="1746250"/>
            </a:xfrm>
            <a:custGeom>
              <a:avLst/>
              <a:gdLst/>
              <a:ahLst/>
              <a:cxnLst/>
              <a:rect l="l" t="t" r="r" b="b"/>
              <a:pathLst>
                <a:path w="1025525" h="1746250">
                  <a:moveTo>
                    <a:pt x="702690" y="82216"/>
                  </a:moveTo>
                  <a:lnTo>
                    <a:pt x="718855" y="66944"/>
                  </a:lnTo>
                  <a:lnTo>
                    <a:pt x="732186" y="55578"/>
                  </a:lnTo>
                  <a:lnTo>
                    <a:pt x="743374" y="46355"/>
                  </a:lnTo>
                  <a:lnTo>
                    <a:pt x="753109" y="37512"/>
                  </a:lnTo>
                  <a:lnTo>
                    <a:pt x="789838" y="11928"/>
                  </a:lnTo>
                  <a:lnTo>
                    <a:pt x="829579" y="0"/>
                  </a:lnTo>
                  <a:lnTo>
                    <a:pt x="871821" y="382"/>
                  </a:lnTo>
                  <a:lnTo>
                    <a:pt x="916051" y="11731"/>
                  </a:lnTo>
                  <a:lnTo>
                    <a:pt x="961647" y="37107"/>
                  </a:lnTo>
                  <a:lnTo>
                    <a:pt x="993362" y="71866"/>
                  </a:lnTo>
                  <a:lnTo>
                    <a:pt x="1011884" y="113958"/>
                  </a:lnTo>
                  <a:lnTo>
                    <a:pt x="1017904" y="161337"/>
                  </a:lnTo>
                  <a:lnTo>
                    <a:pt x="1017904" y="185765"/>
                  </a:lnTo>
                  <a:lnTo>
                    <a:pt x="1017904" y="210359"/>
                  </a:lnTo>
                  <a:lnTo>
                    <a:pt x="1017904" y="234953"/>
                  </a:lnTo>
                  <a:lnTo>
                    <a:pt x="1017904" y="259381"/>
                  </a:lnTo>
                  <a:lnTo>
                    <a:pt x="1018054" y="270250"/>
                  </a:lnTo>
                  <a:lnTo>
                    <a:pt x="1018469" y="296789"/>
                  </a:lnTo>
                  <a:lnTo>
                    <a:pt x="1019095" y="336377"/>
                  </a:lnTo>
                  <a:lnTo>
                    <a:pt x="1019880" y="386391"/>
                  </a:lnTo>
                  <a:lnTo>
                    <a:pt x="1020771" y="444208"/>
                  </a:lnTo>
                  <a:lnTo>
                    <a:pt x="1021715" y="507206"/>
                  </a:lnTo>
                  <a:lnTo>
                    <a:pt x="1022658" y="572762"/>
                  </a:lnTo>
                  <a:lnTo>
                    <a:pt x="1023549" y="638255"/>
                  </a:lnTo>
                  <a:lnTo>
                    <a:pt x="1024334" y="701061"/>
                  </a:lnTo>
                  <a:lnTo>
                    <a:pt x="1024960" y="758559"/>
                  </a:lnTo>
                  <a:lnTo>
                    <a:pt x="1025375" y="808125"/>
                  </a:lnTo>
                  <a:lnTo>
                    <a:pt x="1025525" y="847137"/>
                  </a:lnTo>
                </a:path>
                <a:path w="1025525" h="1746250">
                  <a:moveTo>
                    <a:pt x="0" y="1246679"/>
                  </a:moveTo>
                  <a:lnTo>
                    <a:pt x="35718" y="1245993"/>
                  </a:lnTo>
                  <a:lnTo>
                    <a:pt x="71437" y="1245282"/>
                  </a:lnTo>
                  <a:lnTo>
                    <a:pt x="107156" y="1244572"/>
                  </a:lnTo>
                  <a:lnTo>
                    <a:pt x="173813" y="1245691"/>
                  </a:lnTo>
                  <a:lnTo>
                    <a:pt x="237736" y="1250099"/>
                  </a:lnTo>
                  <a:lnTo>
                    <a:pt x="311883" y="1255599"/>
                  </a:lnTo>
                  <a:lnTo>
                    <a:pt x="373490" y="1260678"/>
                  </a:lnTo>
                  <a:lnTo>
                    <a:pt x="437544" y="1283614"/>
                  </a:lnTo>
                  <a:lnTo>
                    <a:pt x="491182" y="1329672"/>
                  </a:lnTo>
                  <a:lnTo>
                    <a:pt x="545344" y="1390092"/>
                  </a:lnTo>
                  <a:lnTo>
                    <a:pt x="568527" y="1428791"/>
                  </a:lnTo>
                  <a:lnTo>
                    <a:pt x="585305" y="1470538"/>
                  </a:lnTo>
                  <a:lnTo>
                    <a:pt x="595435" y="1514383"/>
                  </a:lnTo>
                  <a:lnTo>
                    <a:pt x="598674" y="1559375"/>
                  </a:lnTo>
                  <a:lnTo>
                    <a:pt x="594778" y="1604565"/>
                  </a:lnTo>
                  <a:lnTo>
                    <a:pt x="583504" y="1649003"/>
                  </a:lnTo>
                  <a:lnTo>
                    <a:pt x="564607" y="1691737"/>
                  </a:lnTo>
                  <a:lnTo>
                    <a:pt x="537845" y="1731819"/>
                  </a:lnTo>
                  <a:lnTo>
                    <a:pt x="534034" y="1735629"/>
                  </a:lnTo>
                  <a:lnTo>
                    <a:pt x="532129" y="1741344"/>
                  </a:lnTo>
                  <a:lnTo>
                    <a:pt x="529335" y="1746170"/>
                  </a:lnTo>
                </a:path>
              </a:pathLst>
            </a:custGeom>
            <a:ln w="32004">
              <a:solidFill>
                <a:srgbClr val="2C2C2C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177544" y="4687742"/>
            <a:ext cx="1851025" cy="923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p>
            <a:pPr marL="5080" algn="ctr">
              <a:lnSpc>
                <a:spcPct val="100000"/>
              </a:lnSpc>
              <a:spcBef>
                <a:spcPts val="1050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Responsibility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"/>
                <a:cs typeface="Arial"/>
              </a:rPr>
              <a:t>A duty that Binds to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course of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06190" y="4687742"/>
            <a:ext cx="1913255" cy="71056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p>
            <a:pPr marL="3175" algn="ctr">
              <a:lnSpc>
                <a:spcPct val="100000"/>
              </a:lnSpc>
              <a:spcBef>
                <a:spcPts val="1050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Answerability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"/>
                <a:cs typeface="Arial"/>
              </a:rPr>
              <a:t>Being Called to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Account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7950" y="4687742"/>
            <a:ext cx="1927860" cy="923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6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Trustworthiness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"/>
                <a:cs typeface="Arial"/>
              </a:rPr>
              <a:t>A trait of being </a:t>
            </a:r>
            <a:r>
              <a:rPr sz="1400" spc="-5" dirty="0">
                <a:latin typeface="Arial"/>
                <a:cs typeface="Arial"/>
              </a:rPr>
              <a:t>worthy</a:t>
            </a:r>
            <a:r>
              <a:rPr sz="1400" spc="-2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  trust and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confidence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21520" y="4687742"/>
            <a:ext cx="1918335" cy="923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p>
            <a:pPr marL="5080" algn="ctr">
              <a:lnSpc>
                <a:spcPct val="100000"/>
              </a:lnSpc>
              <a:spcBef>
                <a:spcPts val="1050"/>
              </a:spcBef>
            </a:pPr>
            <a:r>
              <a:rPr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Liability</a:t>
            </a:r>
            <a:endParaRPr sz="16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"/>
                <a:cs typeface="Arial"/>
              </a:rPr>
              <a:t>Being legally bound to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debt or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obligation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Example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dirty="0">
                <a:latin typeface="Arial"/>
                <a:cs typeface="Arial"/>
                <a:sym typeface="+mn-ea"/>
              </a:rPr>
              <a:t>customer service representative cancels a customer's account out of spite  </a:t>
            </a:r>
            <a:r>
              <a:rPr spc="-5" dirty="0">
                <a:latin typeface="Arial"/>
                <a:cs typeface="Arial"/>
                <a:sym typeface="+mn-ea"/>
              </a:rPr>
              <a:t>after </a:t>
            </a:r>
            <a:r>
              <a:rPr dirty="0">
                <a:latin typeface="Arial"/>
                <a:cs typeface="Arial"/>
                <a:sym typeface="+mn-ea"/>
              </a:rPr>
              <a:t>they perceive the customer as being rude. The customer publicizes their  experience. The customer service manager is called upon to account for the  incident to executive management. In </a:t>
            </a:r>
            <a:r>
              <a:rPr spc="-5" dirty="0">
                <a:latin typeface="Arial"/>
                <a:cs typeface="Arial"/>
                <a:sym typeface="+mn-ea"/>
              </a:rPr>
              <a:t>this </a:t>
            </a:r>
            <a:r>
              <a:rPr dirty="0">
                <a:latin typeface="Arial"/>
                <a:cs typeface="Arial"/>
                <a:sym typeface="+mn-ea"/>
              </a:rPr>
              <a:t>case, the customer service</a:t>
            </a:r>
            <a:r>
              <a:rPr spc="-204" dirty="0">
                <a:latin typeface="Arial"/>
                <a:cs typeface="Arial"/>
                <a:sym typeface="+mn-ea"/>
              </a:rPr>
              <a:t> </a:t>
            </a:r>
            <a:r>
              <a:rPr dirty="0">
                <a:latin typeface="Arial"/>
                <a:cs typeface="Arial"/>
                <a:sym typeface="+mn-ea"/>
              </a:rPr>
              <a:t>manager  is accountable for the incident and the customer service </a:t>
            </a:r>
            <a:r>
              <a:rPr spc="-5" dirty="0">
                <a:latin typeface="Arial"/>
                <a:cs typeface="Arial"/>
                <a:sym typeface="+mn-ea"/>
              </a:rPr>
              <a:t>representative </a:t>
            </a:r>
            <a:r>
              <a:rPr dirty="0">
                <a:latin typeface="Arial"/>
                <a:cs typeface="Arial"/>
                <a:sym typeface="+mn-ea"/>
              </a:rPr>
              <a:t>is  responsible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How Does 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IT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Helps </a:t>
            </a:r>
            <a:r>
              <a:rPr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Real</a:t>
            </a:r>
            <a:r>
              <a:rPr b="1" spc="-10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Life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1411" y="1254252"/>
            <a:ext cx="9382139" cy="385267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Auditing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676265"/>
          </a:xfrm>
        </p:spPr>
        <p:txBody>
          <a:bodyPr/>
          <a:p>
            <a:pPr marL="0" indent="0">
              <a:buNone/>
            </a:pPr>
            <a:r>
              <a:rPr b="1" u="sng" spc="-5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Introduction</a:t>
            </a:r>
            <a:r>
              <a:rPr lang="" b="1" u="sng" spc="-5" dirty="0">
                <a:solidFill>
                  <a:srgbClr val="404040"/>
                </a:solidFill>
                <a:latin typeface="Arial"/>
                <a:cs typeface="Arial"/>
                <a:sym typeface="+mn-ea"/>
              </a:rPr>
              <a:t>:</a:t>
            </a:r>
            <a:endParaRPr lang="" b="1" u="sng" spc="-5" dirty="0">
              <a:solidFill>
                <a:srgbClr val="404040"/>
              </a:solidFill>
              <a:latin typeface="Arial"/>
              <a:cs typeface="Arial"/>
              <a:sym typeface="+mn-ea"/>
            </a:endParaRPr>
          </a:p>
          <a:p>
            <a:pPr marL="0" marR="508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z="2800" dirty="0">
                <a:latin typeface="Arial"/>
                <a:cs typeface="Arial"/>
                <a:sym typeface="+mn-ea"/>
              </a:rPr>
              <a:t>The term </a:t>
            </a:r>
            <a:r>
              <a:rPr sz="2800" spc="-10" dirty="0">
                <a:latin typeface="Arial"/>
                <a:cs typeface="Arial"/>
                <a:sym typeface="+mn-ea"/>
              </a:rPr>
              <a:t>audit </a:t>
            </a:r>
            <a:r>
              <a:rPr sz="2800" spc="-5" dirty="0">
                <a:latin typeface="Arial"/>
                <a:cs typeface="Arial"/>
                <a:sym typeface="+mn-ea"/>
              </a:rPr>
              <a:t>usually refers </a:t>
            </a:r>
            <a:r>
              <a:rPr sz="2800" dirty="0">
                <a:latin typeface="Arial"/>
                <a:cs typeface="Arial"/>
                <a:sym typeface="+mn-ea"/>
              </a:rPr>
              <a:t>to a </a:t>
            </a:r>
            <a:r>
              <a:rPr sz="2800" spc="-5" dirty="0">
                <a:latin typeface="Arial"/>
                <a:cs typeface="Arial"/>
                <a:sym typeface="+mn-ea"/>
              </a:rPr>
              <a:t>financial statement  audit. </a:t>
            </a:r>
            <a:r>
              <a:rPr sz="2800" dirty="0">
                <a:latin typeface="Arial"/>
                <a:cs typeface="Arial"/>
                <a:sym typeface="+mn-ea"/>
              </a:rPr>
              <a:t>A </a:t>
            </a:r>
            <a:r>
              <a:rPr sz="2800" spc="-5" dirty="0">
                <a:latin typeface="Arial"/>
                <a:cs typeface="Arial"/>
                <a:sym typeface="+mn-ea"/>
              </a:rPr>
              <a:t>financial audit is an objective examination and  evaluation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the financial statements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an organization  </a:t>
            </a:r>
            <a:r>
              <a:rPr sz="2800" dirty="0">
                <a:latin typeface="Arial"/>
                <a:cs typeface="Arial"/>
                <a:sym typeface="+mn-ea"/>
              </a:rPr>
              <a:t>to </a:t>
            </a:r>
            <a:r>
              <a:rPr sz="2800" spc="-5" dirty="0">
                <a:latin typeface="Arial"/>
                <a:cs typeface="Arial"/>
                <a:sym typeface="+mn-ea"/>
              </a:rPr>
              <a:t>make sure that </a:t>
            </a:r>
            <a:r>
              <a:rPr sz="2800" dirty="0">
                <a:latin typeface="Arial"/>
                <a:cs typeface="Arial"/>
                <a:sym typeface="+mn-ea"/>
              </a:rPr>
              <a:t>the </a:t>
            </a:r>
            <a:r>
              <a:rPr sz="2800" spc="-5" dirty="0">
                <a:latin typeface="Arial"/>
                <a:cs typeface="Arial"/>
                <a:sym typeface="+mn-ea"/>
              </a:rPr>
              <a:t>financial records are a fair and  accurate.</a:t>
            </a:r>
            <a:endParaRPr sz="2800">
              <a:latin typeface="Arial"/>
              <a:cs typeface="Arial"/>
            </a:endParaRPr>
          </a:p>
          <a:p>
            <a:pPr marL="0" marR="68707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2800" spc="-5" dirty="0">
                <a:latin typeface="Arial"/>
                <a:cs typeface="Arial"/>
                <a:sym typeface="+mn-ea"/>
              </a:rPr>
              <a:t>Public companies are subject </a:t>
            </a:r>
            <a:r>
              <a:rPr sz="2800" dirty="0">
                <a:latin typeface="Arial"/>
                <a:cs typeface="Arial"/>
                <a:sym typeface="+mn-ea"/>
              </a:rPr>
              <a:t>to </a:t>
            </a:r>
            <a:r>
              <a:rPr sz="2800" spc="-5" dirty="0">
                <a:latin typeface="Arial"/>
                <a:cs typeface="Arial"/>
                <a:sym typeface="+mn-ea"/>
              </a:rPr>
              <a:t>provisions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the  Securities Act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1933 and </a:t>
            </a:r>
            <a:r>
              <a:rPr sz="2800" dirty="0">
                <a:latin typeface="Arial"/>
                <a:cs typeface="Arial"/>
                <a:sym typeface="+mn-ea"/>
              </a:rPr>
              <a:t>the</a:t>
            </a:r>
            <a:r>
              <a:rPr sz="2800" spc="-85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Securities</a:t>
            </a:r>
            <a:endParaRPr sz="2800">
              <a:latin typeface="Arial"/>
              <a:cs typeface="Arial"/>
            </a:endParaRPr>
          </a:p>
          <a:p>
            <a:pPr marL="0" marR="410210" indent="0">
              <a:lnSpc>
                <a:spcPct val="100000"/>
              </a:lnSpc>
              <a:buNone/>
            </a:pPr>
            <a:r>
              <a:rPr sz="2800" spc="-5" dirty="0">
                <a:latin typeface="Arial"/>
                <a:cs typeface="Arial"/>
                <a:sym typeface="+mn-ea"/>
              </a:rPr>
              <a:t>Exchange Act </a:t>
            </a:r>
            <a:r>
              <a:rPr sz="2800" dirty="0">
                <a:latin typeface="Arial"/>
                <a:cs typeface="Arial"/>
                <a:sym typeface="+mn-ea"/>
              </a:rPr>
              <a:t>of </a:t>
            </a:r>
            <a:r>
              <a:rPr sz="2800" spc="-5" dirty="0">
                <a:latin typeface="Arial"/>
                <a:cs typeface="Arial"/>
                <a:sym typeface="+mn-ea"/>
              </a:rPr>
              <a:t>1934 that make an annual</a:t>
            </a:r>
            <a:r>
              <a:rPr sz="2800" spc="-65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external  audit a legal</a:t>
            </a:r>
            <a:r>
              <a:rPr sz="2800" spc="35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obligation</a:t>
            </a:r>
            <a:endParaRPr sz="28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2800" spc="-5" dirty="0">
                <a:latin typeface="Arial"/>
                <a:cs typeface="Arial"/>
                <a:sym typeface="+mn-ea"/>
              </a:rPr>
              <a:t>Auditing Can Be Done by </a:t>
            </a:r>
            <a:r>
              <a:rPr sz="2800" spc="-45" dirty="0">
                <a:latin typeface="Arial"/>
                <a:cs typeface="Arial"/>
                <a:sym typeface="+mn-ea"/>
              </a:rPr>
              <a:t>Two </a:t>
            </a:r>
            <a:r>
              <a:rPr sz="2800" spc="-10" dirty="0">
                <a:latin typeface="Arial"/>
                <a:cs typeface="Arial"/>
                <a:sym typeface="+mn-ea"/>
              </a:rPr>
              <a:t>Different</a:t>
            </a:r>
            <a:r>
              <a:rPr sz="2800" spc="-35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Auditors.</a:t>
            </a:r>
            <a:endParaRPr sz="28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Internal</a:t>
            </a:r>
            <a:r>
              <a:rPr sz="2800" spc="-110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Auditor</a:t>
            </a:r>
            <a:endParaRPr sz="28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sz="2800" spc="-5" dirty="0">
                <a:latin typeface="Arial"/>
                <a:cs typeface="Arial"/>
                <a:sym typeface="+mn-ea"/>
              </a:rPr>
              <a:t>External</a:t>
            </a:r>
            <a:r>
              <a:rPr sz="2800" spc="-90" dirty="0">
                <a:latin typeface="Arial"/>
                <a:cs typeface="Arial"/>
                <a:sym typeface="+mn-ea"/>
              </a:rPr>
              <a:t> </a:t>
            </a:r>
            <a:r>
              <a:rPr sz="2800" spc="-5" dirty="0">
                <a:latin typeface="Arial"/>
                <a:cs typeface="Arial"/>
                <a:sym typeface="+mn-ea"/>
              </a:rPr>
              <a:t>Auditor</a:t>
            </a:r>
            <a:endParaRPr sz="2800">
              <a:latin typeface="Arial"/>
              <a:cs typeface="Arial"/>
            </a:endParaRPr>
          </a:p>
          <a:p>
            <a:pPr marL="0" indent="0">
              <a:buNone/>
            </a:pPr>
            <a:endParaRPr lang="" sz="2800" b="1" u="sng" spc="-5" dirty="0">
              <a:solidFill>
                <a:srgbClr val="404040"/>
              </a:solidFill>
              <a:latin typeface="Arial"/>
              <a:cs typeface="Arial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Internal</a:t>
            </a:r>
            <a:r>
              <a:rPr b="1" spc="-24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Auditing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55600" marR="374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  <a:sym typeface="+mn-ea"/>
              </a:rPr>
              <a:t>Internal auditors </a:t>
            </a:r>
            <a:r>
              <a:rPr sz="3200" spc="-15" dirty="0">
                <a:latin typeface="Arial"/>
                <a:cs typeface="Arial"/>
                <a:sym typeface="+mn-ea"/>
              </a:rPr>
              <a:t>work </a:t>
            </a:r>
            <a:r>
              <a:rPr sz="3200" dirty="0">
                <a:latin typeface="Arial"/>
                <a:cs typeface="Arial"/>
                <a:sym typeface="+mn-ea"/>
              </a:rPr>
              <a:t>for the  </a:t>
            </a:r>
            <a:r>
              <a:rPr sz="3200" spc="-5" dirty="0">
                <a:latin typeface="Arial"/>
                <a:cs typeface="Arial"/>
                <a:sym typeface="+mn-ea"/>
              </a:rPr>
              <a:t>organization as internal  </a:t>
            </a:r>
            <a:r>
              <a:rPr sz="3200" spc="-10" dirty="0">
                <a:latin typeface="Arial"/>
                <a:cs typeface="Arial"/>
                <a:sym typeface="+mn-ea"/>
              </a:rPr>
              <a:t>employees </a:t>
            </a:r>
            <a:r>
              <a:rPr sz="3200" dirty="0">
                <a:latin typeface="Arial"/>
                <a:cs typeface="Arial"/>
                <a:sym typeface="+mn-ea"/>
              </a:rPr>
              <a:t>to </a:t>
            </a:r>
            <a:r>
              <a:rPr sz="3200" spc="-10" dirty="0">
                <a:latin typeface="Arial"/>
                <a:cs typeface="Arial"/>
                <a:sym typeface="+mn-ea"/>
              </a:rPr>
              <a:t>examine </a:t>
            </a:r>
            <a:r>
              <a:rPr sz="3200" spc="-5" dirty="0">
                <a:latin typeface="Arial"/>
                <a:cs typeface="Arial"/>
                <a:sym typeface="+mn-ea"/>
              </a:rPr>
              <a:t>records  and help improve internal  processes such</a:t>
            </a:r>
            <a:r>
              <a:rPr sz="3200" dirty="0">
                <a:latin typeface="Arial"/>
                <a:cs typeface="Arial"/>
                <a:sym typeface="+mn-ea"/>
              </a:rPr>
              <a:t> </a:t>
            </a:r>
            <a:r>
              <a:rPr sz="3200" spc="-5" dirty="0">
                <a:latin typeface="Arial"/>
                <a:cs typeface="Arial"/>
                <a:sym typeface="+mn-ea"/>
              </a:rPr>
              <a:t>as</a:t>
            </a:r>
            <a:endParaRPr sz="32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3200" spc="-5" dirty="0">
                <a:latin typeface="Arial"/>
                <a:cs typeface="Arial"/>
                <a:sym typeface="+mn-ea"/>
              </a:rPr>
              <a:t>operations</a:t>
            </a:r>
            <a:endParaRPr sz="32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buChar char="•"/>
              <a:tabLst>
                <a:tab pos="812800" algn="l"/>
                <a:tab pos="813435" algn="l"/>
              </a:tabLst>
            </a:pPr>
            <a:r>
              <a:rPr sz="3200" spc="-5" dirty="0">
                <a:latin typeface="Arial"/>
                <a:cs typeface="Arial"/>
                <a:sym typeface="+mn-ea"/>
              </a:rPr>
              <a:t>internal</a:t>
            </a:r>
            <a:r>
              <a:rPr sz="3200" dirty="0">
                <a:latin typeface="Arial"/>
                <a:cs typeface="Arial"/>
                <a:sym typeface="+mn-ea"/>
              </a:rPr>
              <a:t> </a:t>
            </a:r>
            <a:r>
              <a:rPr sz="3200" spc="-5" dirty="0">
                <a:latin typeface="Arial"/>
                <a:cs typeface="Arial"/>
                <a:sym typeface="+mn-ea"/>
              </a:rPr>
              <a:t>controls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  <a:sym typeface="+mn-ea"/>
              </a:rPr>
              <a:t>It </a:t>
            </a:r>
            <a:r>
              <a:rPr sz="3200" spc="-15" dirty="0">
                <a:latin typeface="Arial"/>
                <a:cs typeface="Arial"/>
                <a:sym typeface="+mn-ea"/>
              </a:rPr>
              <a:t>will </a:t>
            </a:r>
            <a:r>
              <a:rPr sz="3200" spc="-5" dirty="0">
                <a:latin typeface="Arial"/>
                <a:cs typeface="Arial"/>
                <a:sym typeface="+mn-ea"/>
              </a:rPr>
              <a:t>held on daily </a:t>
            </a:r>
            <a:r>
              <a:rPr sz="3200" dirty="0">
                <a:latin typeface="Arial"/>
                <a:cs typeface="Arial"/>
                <a:sym typeface="+mn-ea"/>
              </a:rPr>
              <a:t>. </a:t>
            </a:r>
            <a:r>
              <a:rPr sz="3200" spc="-10" dirty="0">
                <a:latin typeface="Arial"/>
                <a:cs typeface="Arial"/>
                <a:sym typeface="+mn-ea"/>
              </a:rPr>
              <a:t>Weekly</a:t>
            </a:r>
            <a:r>
              <a:rPr sz="3200" spc="35" dirty="0">
                <a:latin typeface="Arial"/>
                <a:cs typeface="Arial"/>
                <a:sym typeface="+mn-ea"/>
              </a:rPr>
              <a:t> </a:t>
            </a:r>
            <a:r>
              <a:rPr sz="3200" spc="-5" dirty="0">
                <a:latin typeface="Arial"/>
                <a:cs typeface="Arial"/>
                <a:sym typeface="+mn-ea"/>
              </a:rPr>
              <a:t>or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Arial"/>
                <a:cs typeface="Arial"/>
                <a:sym typeface="+mn-ea"/>
              </a:rPr>
              <a:t>monthly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  <a:sym typeface="+mn-ea"/>
              </a:rPr>
              <a:t>It </a:t>
            </a:r>
            <a:r>
              <a:rPr sz="3200" spc="-5" dirty="0">
                <a:latin typeface="Arial"/>
                <a:cs typeface="Arial"/>
                <a:sym typeface="+mn-ea"/>
              </a:rPr>
              <a:t>provide operational</a:t>
            </a:r>
            <a:r>
              <a:rPr sz="3200" spc="15" dirty="0">
                <a:latin typeface="Arial"/>
                <a:cs typeface="Arial"/>
                <a:sym typeface="+mn-ea"/>
              </a:rPr>
              <a:t> </a:t>
            </a:r>
            <a:r>
              <a:rPr sz="3200" spc="-10" dirty="0">
                <a:latin typeface="Arial"/>
                <a:cs typeface="Arial"/>
                <a:sym typeface="+mn-ea"/>
              </a:rPr>
              <a:t>efficiency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External</a:t>
            </a:r>
            <a:r>
              <a:rPr b="1" spc="-24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b="1" spc="-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Auditing</a:t>
            </a:r>
            <a:endParaRPr lang="en-US" b="1" spc="-5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55600" marR="292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5" dirty="0">
                <a:latin typeface="Arial"/>
                <a:cs typeface="Arial"/>
                <a:sym typeface="+mn-ea"/>
              </a:rPr>
              <a:t>External auditors come in </a:t>
            </a:r>
            <a:r>
              <a:rPr dirty="0">
                <a:latin typeface="Arial"/>
                <a:cs typeface="Arial"/>
                <a:sym typeface="+mn-ea"/>
              </a:rPr>
              <a:t>from  </a:t>
            </a:r>
            <a:r>
              <a:rPr spc="-5" dirty="0">
                <a:latin typeface="Arial"/>
                <a:cs typeface="Arial"/>
                <a:sym typeface="+mn-ea"/>
              </a:rPr>
              <a:t>outside </a:t>
            </a:r>
            <a:r>
              <a:rPr dirty="0">
                <a:latin typeface="Arial"/>
                <a:cs typeface="Arial"/>
                <a:sym typeface="+mn-ea"/>
              </a:rPr>
              <a:t>the </a:t>
            </a:r>
            <a:r>
              <a:rPr spc="-5" dirty="0">
                <a:latin typeface="Arial"/>
                <a:cs typeface="Arial"/>
                <a:sym typeface="+mn-ea"/>
              </a:rPr>
              <a:t>organization </a:t>
            </a:r>
            <a:r>
              <a:rPr dirty="0">
                <a:latin typeface="Arial"/>
                <a:cs typeface="Arial"/>
                <a:sym typeface="+mn-ea"/>
              </a:rPr>
              <a:t>to  </a:t>
            </a:r>
            <a:r>
              <a:rPr spc="-10" dirty="0">
                <a:latin typeface="Arial"/>
                <a:cs typeface="Arial"/>
                <a:sym typeface="+mn-ea"/>
              </a:rPr>
              <a:t>examine </a:t>
            </a:r>
            <a:r>
              <a:rPr spc="-5" dirty="0">
                <a:latin typeface="Arial"/>
                <a:cs typeface="Arial"/>
                <a:sym typeface="+mn-ea"/>
              </a:rPr>
              <a:t>accounting </a:t>
            </a:r>
            <a:r>
              <a:rPr spc="-10" dirty="0">
                <a:latin typeface="Arial"/>
                <a:cs typeface="Arial"/>
                <a:sym typeface="+mn-ea"/>
              </a:rPr>
              <a:t>and  </a:t>
            </a:r>
            <a:r>
              <a:rPr spc="-5" dirty="0">
                <a:latin typeface="Arial"/>
                <a:cs typeface="Arial"/>
                <a:sym typeface="+mn-ea"/>
              </a:rPr>
              <a:t>financial records and provide  an independent opinion on  these records.</a:t>
            </a:r>
            <a:endParaRPr>
              <a:latin typeface="Arial"/>
              <a:cs typeface="Arial"/>
            </a:endParaRPr>
          </a:p>
          <a:p>
            <a:pPr marL="355600" marR="33401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/>
                <a:cs typeface="Arial"/>
                <a:sym typeface="+mn-ea"/>
              </a:rPr>
              <a:t>The </a:t>
            </a:r>
            <a:r>
              <a:rPr spc="-5" dirty="0">
                <a:latin typeface="Arial"/>
                <a:cs typeface="Arial"/>
                <a:sym typeface="+mn-ea"/>
              </a:rPr>
              <a:t>report generate by  external audit is provided </a:t>
            </a:r>
            <a:r>
              <a:rPr dirty="0">
                <a:latin typeface="Arial"/>
                <a:cs typeface="Arial"/>
                <a:sym typeface="+mn-ea"/>
              </a:rPr>
              <a:t>to  </a:t>
            </a:r>
            <a:r>
              <a:rPr spc="-5" dirty="0">
                <a:latin typeface="Arial"/>
                <a:cs typeface="Arial"/>
                <a:sym typeface="+mn-ea"/>
              </a:rPr>
              <a:t>stakeholders</a:t>
            </a:r>
            <a:endParaRPr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/>
                <a:cs typeface="Arial"/>
                <a:sym typeface="+mn-ea"/>
              </a:rPr>
              <a:t>It </a:t>
            </a:r>
            <a:r>
              <a:rPr spc="-15" dirty="0">
                <a:latin typeface="Arial"/>
                <a:cs typeface="Arial"/>
                <a:sym typeface="+mn-ea"/>
              </a:rPr>
              <a:t>will </a:t>
            </a:r>
            <a:r>
              <a:rPr spc="-5" dirty="0">
                <a:latin typeface="Arial"/>
                <a:cs typeface="Arial"/>
                <a:sym typeface="+mn-ea"/>
              </a:rPr>
              <a:t>held on</a:t>
            </a:r>
            <a:r>
              <a:rPr spc="30" dirty="0">
                <a:latin typeface="Arial"/>
                <a:cs typeface="Arial"/>
                <a:sym typeface="+mn-ea"/>
              </a:rPr>
              <a:t> </a:t>
            </a:r>
            <a:r>
              <a:rPr spc="-35" dirty="0">
                <a:latin typeface="Arial"/>
                <a:cs typeface="Arial"/>
                <a:sym typeface="+mn-ea"/>
              </a:rPr>
              <a:t>Yearly</a:t>
            </a:r>
            <a:endParaRPr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>
                <a:latin typeface="Arial"/>
                <a:cs typeface="Arial"/>
                <a:sym typeface="+mn-ea"/>
              </a:rPr>
              <a:t>It </a:t>
            </a:r>
            <a:r>
              <a:rPr spc="-5" dirty="0">
                <a:latin typeface="Arial"/>
                <a:cs typeface="Arial"/>
                <a:sym typeface="+mn-ea"/>
              </a:rPr>
              <a:t>provide accuracy and validity  </a:t>
            </a:r>
            <a:r>
              <a:rPr dirty="0">
                <a:latin typeface="Arial"/>
                <a:cs typeface="Arial"/>
                <a:sym typeface="+mn-ea"/>
              </a:rPr>
              <a:t>of </a:t>
            </a:r>
            <a:r>
              <a:rPr spc="-5" dirty="0">
                <a:latin typeface="Arial"/>
                <a:cs typeface="Arial"/>
                <a:sym typeface="+mn-ea"/>
              </a:rPr>
              <a:t>financial</a:t>
            </a:r>
            <a:r>
              <a:rPr dirty="0">
                <a:latin typeface="Arial"/>
                <a:cs typeface="Arial"/>
                <a:sym typeface="+mn-ea"/>
              </a:rPr>
              <a:t> </a:t>
            </a:r>
            <a:r>
              <a:rPr spc="-5" dirty="0">
                <a:latin typeface="Arial"/>
                <a:cs typeface="Arial"/>
                <a:sym typeface="+mn-ea"/>
              </a:rPr>
              <a:t>Statement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3144</Words>
  <Application>WPS Presentation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/>
      <vt:lpstr>Arial Unicode MS</vt:lpstr>
      <vt:lpstr>Calibri Light</vt:lpstr>
      <vt:lpstr>DejaVu Sans</vt:lpstr>
      <vt:lpstr>Calibri</vt:lpstr>
      <vt:lpstr>微软雅黑</vt:lpstr>
      <vt:lpstr>Droid Sans Fallback</vt:lpstr>
      <vt:lpstr>Arial</vt:lpstr>
      <vt:lpstr>Gubbi</vt:lpstr>
      <vt:lpstr>FontAwesome</vt:lpstr>
      <vt:lpstr>Times New Roman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Accountability  And Auditing </dc:title>
  <dc:creator>ali</dc:creator>
  <cp:lastModifiedBy>ali</cp:lastModifiedBy>
  <cp:revision>1</cp:revision>
  <dcterms:created xsi:type="dcterms:W3CDTF">2021-06-24T18:08:42Z</dcterms:created>
  <dcterms:modified xsi:type="dcterms:W3CDTF">2021-06-24T18:08:42Z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