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E669-A35D-47F0-B3CB-A5A3863296F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52F6-2146-4A0D-87BD-4B96D9A3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Jawwad A Shamsi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9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</a:p>
          <a:p>
            <a:r>
              <a:rPr lang="en-US" dirty="0" smtClean="0"/>
              <a:t>Build ML mod</a:t>
            </a:r>
          </a:p>
          <a:p>
            <a:r>
              <a:rPr lang="en-US" dirty="0" smtClean="0"/>
              <a:t>Create Resume</a:t>
            </a:r>
          </a:p>
          <a:p>
            <a:r>
              <a:rPr lang="en-US" dirty="0" smtClean="0"/>
              <a:t>Writing SQL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GPT-3</a:t>
            </a:r>
          </a:p>
          <a:p>
            <a:r>
              <a:rPr lang="en-US" dirty="0" smtClean="0"/>
              <a:t>GPT-3 Specifications</a:t>
            </a:r>
          </a:p>
          <a:p>
            <a:r>
              <a:rPr lang="en-US" dirty="0" smtClean="0"/>
              <a:t>Models vs Parameters</a:t>
            </a:r>
          </a:p>
          <a:p>
            <a:r>
              <a:rPr lang="en-US" dirty="0" smtClean="0"/>
              <a:t>Datasets for GPT-3</a:t>
            </a:r>
          </a:p>
          <a:p>
            <a:r>
              <a:rPr lang="en-US" dirty="0" smtClean="0"/>
              <a:t>GPT-3 Accuracy</a:t>
            </a:r>
          </a:p>
          <a:p>
            <a:r>
              <a:rPr lang="en-US" dirty="0" smtClean="0"/>
              <a:t>Applications of GPT-3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GPT-3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Pre-Trained Transformer</a:t>
            </a:r>
          </a:p>
          <a:p>
            <a:r>
              <a:rPr lang="en-US" dirty="0" smtClean="0"/>
              <a:t>A powerful third generation language model developed by </a:t>
            </a:r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 smtClean="0"/>
              <a:t>Can easily understand and generate human-like text. </a:t>
            </a:r>
          </a:p>
          <a:p>
            <a:r>
              <a:rPr lang="en-US" dirty="0" smtClean="0"/>
              <a:t>A 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24595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some text</a:t>
            </a:r>
          </a:p>
          <a:p>
            <a:pPr lvl="1"/>
            <a:r>
              <a:rPr lang="en-US" dirty="0" smtClean="0"/>
              <a:t>It can predict what would be the next word 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Humans do not require large supervised </a:t>
            </a:r>
            <a:r>
              <a:rPr lang="en-US" strike="sngStrike" dirty="0" smtClean="0"/>
              <a:t>datasets to learn more language tasks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Generate Language in a probabilistic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175 billion parameters</a:t>
            </a:r>
          </a:p>
          <a:p>
            <a:r>
              <a:rPr lang="en-US" dirty="0" smtClean="0"/>
              <a:t>45 TB text data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Books</a:t>
            </a:r>
          </a:p>
          <a:p>
            <a:r>
              <a:rPr lang="en-US" dirty="0" smtClean="0"/>
              <a:t>60% of data was taken from common crawl</a:t>
            </a:r>
          </a:p>
          <a:p>
            <a:pPr lvl="1"/>
            <a:r>
              <a:rPr lang="en-US" dirty="0" smtClean="0"/>
              <a:t>Crawls website and provide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4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3781425"/>
            <a:ext cx="8029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dependencies between words of dataset</a:t>
            </a:r>
          </a:p>
          <a:p>
            <a:r>
              <a:rPr lang="en-US" dirty="0" smtClean="0"/>
              <a:t>It has 96 decoder layers and is built on a system with 285k </a:t>
            </a:r>
            <a:r>
              <a:rPr lang="en-US" dirty="0" err="1" smtClean="0"/>
              <a:t>cpu</a:t>
            </a:r>
            <a:r>
              <a:rPr lang="en-US" dirty="0" smtClean="0"/>
              <a:t> cores, 10K GPUs, and 400 GBPS for each GPU server.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68" y="3241766"/>
            <a:ext cx="6315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594895"/>
            <a:ext cx="7756616" cy="30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no. of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95" y="2268818"/>
            <a:ext cx="8018010" cy="42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GPT-3</vt:lpstr>
      <vt:lpstr>Outline</vt:lpstr>
      <vt:lpstr>What is GPT-3</vt:lpstr>
      <vt:lpstr>What is a Language Model</vt:lpstr>
      <vt:lpstr>Specifications</vt:lpstr>
      <vt:lpstr>PowerPoint Presentation</vt:lpstr>
      <vt:lpstr>How it works</vt:lpstr>
      <vt:lpstr>Datasets</vt:lpstr>
      <vt:lpstr>Accuracy vs no. of Parameters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GPT-3</dc:title>
  <dc:creator>Windows User</dc:creator>
  <cp:lastModifiedBy>Windows User</cp:lastModifiedBy>
  <cp:revision>12</cp:revision>
  <dcterms:created xsi:type="dcterms:W3CDTF">2021-05-28T11:06:58Z</dcterms:created>
  <dcterms:modified xsi:type="dcterms:W3CDTF">2021-05-28T13:04:06Z</dcterms:modified>
</cp:coreProperties>
</file>