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D6F2-8518-4F28-A41A-A43408F1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16798-BB34-4382-A170-F506A1901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60F2-9DB6-44D9-8F1C-7F4FD4C1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0B56-4B2F-4743-A13F-1B865C1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6EE7-06B0-493C-B926-BA6EF8B1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C074-6897-4BD3-AD7C-0EB5D7B5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D90E6-B208-4478-A69E-891B3B48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F383-EC1A-4234-B97F-9F361D69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70D0-4399-4849-8155-E7EB877E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C2F2-9F60-4662-9963-64CB1A89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CB4E1-1C76-4683-B41E-956C8A244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4545-2074-4074-9C3A-672AB5C5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1BDC-A78D-462F-996A-ABBDF5D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0B6C-D9BA-4244-AEA7-83328FE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1D9A-45BA-43AD-9048-BAC84698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86F2-66E7-4F78-A65C-56763B7D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F5B1-0F40-4B09-A4D0-A1CC8241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C073-F41C-46A4-BFE1-FF73E13F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6F77-8C94-4A7B-A819-2BC74868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3E21-2CF6-465D-AD45-DD87E52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4314-2DEA-40D6-A22E-AA259D8B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6A96-781B-458F-A03A-C7E26B72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A809-F88A-4B5A-90C0-E388590C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DB0B-BECB-45B7-817F-464840AD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DEB4-46CF-413A-88B1-860AE3C7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B01C-ACF6-4AEE-9948-8F42B5BF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551A-BBA7-4A98-9F7F-DF52CD521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D1EB6-6EA8-4E8E-8FCA-D6CE2638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4A6F5-FD74-4ADA-B610-97232B67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D7F7-E1BC-4D5D-BFDB-060BC79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EDD8-B9BE-4B1A-835B-9FEB3B7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2216-0D4F-4A94-9742-D5BA95E0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4896-D01D-4990-859C-E363900A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9896-17A5-4C9B-A5C9-EF89F33A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19332-3699-4DF1-BF20-470393EA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D4B9B-5D90-4D9F-8F22-3C944C53E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6EF6C-DB20-4D18-834C-39185161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3CAC8-A0DD-4EAF-BE5A-9BD6B0C3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895B7-543B-471B-AAF9-2787562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287C-6A01-432A-9C7A-07CE01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9DA3D-6F70-42D0-BA0D-EE3476DB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FD535-412A-4746-9C02-3E066E60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0311B-EB05-4962-8662-24403649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D289D-46ED-46BA-B1AD-11D2E07E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4EA76-A8BE-42D6-85CF-7E0A228D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4BC33-0EE2-4991-9CDA-1A807B93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447B-846C-4BC9-B199-6CDB0DE9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A5FB-E107-4303-83D1-51B322B3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B20A-A668-413E-9604-92512C8EF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05DF-8252-496C-A94B-22B27307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B761-FA99-433B-BFF5-92F6FA9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D61A-FCC3-4D46-ADEB-64A9A75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132-56D9-45BE-B215-340D738A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11A42-4E9D-4EE0-9228-3AA6AAA5B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D3AE1-61E5-44EA-A596-3D52EAB84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5ABBC-1DA4-44BC-ABCD-42A782F4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6C57-2499-481E-898E-C8EEBBF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7EA7-ECED-45D2-8F96-621F8E16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4846A-6424-4A62-8623-921AACE2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8D06-CCDF-4F75-82D0-786DCD98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E689-5BF0-4C54-9916-7177B6400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FCAB-7EBB-4ECA-A447-44BA5ECAFB58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E39D-7D45-4C94-BB7C-4C83BB821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3D1D-BE62-4C77-B782-25BF0863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A9EB-5794-4DFC-B412-47F8043E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7AC-5A1F-4180-9BFF-BD64F9F1E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159F-30C5-4E06-A9F2-EBA20BD87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Faizul Islam</a:t>
            </a:r>
          </a:p>
        </p:txBody>
      </p:sp>
    </p:spTree>
    <p:extLst>
      <p:ext uri="{BB962C8B-B14F-4D97-AF65-F5344CB8AC3E}">
        <p14:creationId xmlns:p14="http://schemas.microsoft.com/office/powerpoint/2010/main" val="27346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B547C8-9069-4E06-AE15-D7847B9443A4}"/>
              </a:ext>
            </a:extLst>
          </p:cNvPr>
          <p:cNvSpPr/>
          <p:nvPr/>
        </p:nvSpPr>
        <p:spPr>
          <a:xfrm>
            <a:off x="5109328" y="2387090"/>
            <a:ext cx="1866507" cy="1923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D5FAB-458A-4467-AE77-3E0C9BDE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165" y="3166245"/>
            <a:ext cx="1673158" cy="364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Data Science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8604C6-066D-40D6-95FB-28893EFED3EB}"/>
              </a:ext>
            </a:extLst>
          </p:cNvPr>
          <p:cNvSpPr/>
          <p:nvPr/>
        </p:nvSpPr>
        <p:spPr>
          <a:xfrm>
            <a:off x="4670981" y="67151"/>
            <a:ext cx="2743200" cy="1540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601544-35A9-4585-BEF7-199FF54F00AC}"/>
              </a:ext>
            </a:extLst>
          </p:cNvPr>
          <p:cNvSpPr/>
          <p:nvPr/>
        </p:nvSpPr>
        <p:spPr>
          <a:xfrm>
            <a:off x="9334676" y="2578232"/>
            <a:ext cx="2743200" cy="1540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6985DA-10D0-4728-BF84-6935FDAF90C0}"/>
              </a:ext>
            </a:extLst>
          </p:cNvPr>
          <p:cNvSpPr/>
          <p:nvPr/>
        </p:nvSpPr>
        <p:spPr>
          <a:xfrm>
            <a:off x="4670981" y="5250068"/>
            <a:ext cx="2743200" cy="1540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BEBED-CF2F-4DC1-AB38-A64CB859E402}"/>
              </a:ext>
            </a:extLst>
          </p:cNvPr>
          <p:cNvSpPr/>
          <p:nvPr/>
        </p:nvSpPr>
        <p:spPr>
          <a:xfrm>
            <a:off x="114124" y="2658609"/>
            <a:ext cx="2743200" cy="1540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42BE405-0725-4DA6-A0FF-D200635C549C}"/>
              </a:ext>
            </a:extLst>
          </p:cNvPr>
          <p:cNvSpPr txBox="1">
            <a:spLocks/>
          </p:cNvSpPr>
          <p:nvPr/>
        </p:nvSpPr>
        <p:spPr>
          <a:xfrm>
            <a:off x="9843288" y="3158252"/>
            <a:ext cx="1673158" cy="36475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A0C85A8-4DF0-4F9F-B594-2196FAA6BC35}"/>
              </a:ext>
            </a:extLst>
          </p:cNvPr>
          <p:cNvSpPr txBox="1">
            <a:spLocks/>
          </p:cNvSpPr>
          <p:nvPr/>
        </p:nvSpPr>
        <p:spPr>
          <a:xfrm>
            <a:off x="4670981" y="655164"/>
            <a:ext cx="2743200" cy="36475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Programming  &amp; Visualization Technologies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E3EE83-878B-478D-A75A-96EF7D479F6E}"/>
              </a:ext>
            </a:extLst>
          </p:cNvPr>
          <p:cNvSpPr txBox="1">
            <a:spLocks/>
          </p:cNvSpPr>
          <p:nvPr/>
        </p:nvSpPr>
        <p:spPr>
          <a:xfrm>
            <a:off x="5283323" y="5875694"/>
            <a:ext cx="1673158" cy="36475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ML Algorithm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BB9082A2-8B2E-4328-A8C6-780868D6B748}"/>
              </a:ext>
            </a:extLst>
          </p:cNvPr>
          <p:cNvSpPr txBox="1">
            <a:spLocks/>
          </p:cNvSpPr>
          <p:nvPr/>
        </p:nvSpPr>
        <p:spPr>
          <a:xfrm>
            <a:off x="560208" y="3246622"/>
            <a:ext cx="1673158" cy="36475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Cloud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3356CC6C-E102-4D63-9406-AE2554AB31F4}"/>
              </a:ext>
            </a:extLst>
          </p:cNvPr>
          <p:cNvSpPr/>
          <p:nvPr/>
        </p:nvSpPr>
        <p:spPr>
          <a:xfrm>
            <a:off x="5826869" y="1607932"/>
            <a:ext cx="211090" cy="7791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B4C7F800-F049-48C4-BE00-A1B43A8A1C08}"/>
              </a:ext>
            </a:extLst>
          </p:cNvPr>
          <p:cNvSpPr/>
          <p:nvPr/>
        </p:nvSpPr>
        <p:spPr>
          <a:xfrm rot="5400000">
            <a:off x="8014395" y="2036250"/>
            <a:ext cx="243675" cy="23385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F9204A59-1213-4FFA-B095-74C5B738A90C}"/>
              </a:ext>
            </a:extLst>
          </p:cNvPr>
          <p:cNvSpPr/>
          <p:nvPr/>
        </p:nvSpPr>
        <p:spPr>
          <a:xfrm rot="5400000">
            <a:off x="3862148" y="2154748"/>
            <a:ext cx="243675" cy="22506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720B2580-45D1-4749-A36C-8D29F38561A1}"/>
              </a:ext>
            </a:extLst>
          </p:cNvPr>
          <p:cNvSpPr/>
          <p:nvPr/>
        </p:nvSpPr>
        <p:spPr>
          <a:xfrm>
            <a:off x="5901447" y="4347893"/>
            <a:ext cx="211090" cy="7791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CD1A6F-8F6B-46B0-B24C-1479B6B3C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7" y="1487035"/>
            <a:ext cx="11438030" cy="39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41A84E-C310-4F10-9BE2-BBCF437728B9}"/>
              </a:ext>
            </a:extLst>
          </p:cNvPr>
          <p:cNvSpPr/>
          <p:nvPr/>
        </p:nvSpPr>
        <p:spPr>
          <a:xfrm>
            <a:off x="1661319" y="1646750"/>
            <a:ext cx="1676400" cy="1447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15D57-D839-47EC-AB3F-4F7878C21662}"/>
              </a:ext>
            </a:extLst>
          </p:cNvPr>
          <p:cNvSpPr txBox="1"/>
          <p:nvPr/>
        </p:nvSpPr>
        <p:spPr>
          <a:xfrm>
            <a:off x="1966119" y="21398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dirty="0">
                <a:solidFill>
                  <a:srgbClr val="4D4D4D"/>
                </a:solidFill>
              </a:rPr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9D6989-7557-4D3D-A70F-F275D45CEF30}"/>
              </a:ext>
            </a:extLst>
          </p:cNvPr>
          <p:cNvSpPr/>
          <p:nvPr/>
        </p:nvSpPr>
        <p:spPr>
          <a:xfrm>
            <a:off x="4345094" y="1645150"/>
            <a:ext cx="1676400" cy="1447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FCF0-B480-4FA4-BA08-CF0A72F0AA1C}"/>
              </a:ext>
            </a:extLst>
          </p:cNvPr>
          <p:cNvSpPr txBox="1"/>
          <p:nvPr/>
        </p:nvSpPr>
        <p:spPr>
          <a:xfrm>
            <a:off x="4582519" y="2138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dirty="0">
                <a:solidFill>
                  <a:srgbClr val="4D4D4D"/>
                </a:solidFill>
              </a:rPr>
              <a:t>EDA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2D99C527-A3E3-4EF1-9C5A-49EBBB5D2605}"/>
              </a:ext>
            </a:extLst>
          </p:cNvPr>
          <p:cNvSpPr/>
          <p:nvPr/>
        </p:nvSpPr>
        <p:spPr>
          <a:xfrm>
            <a:off x="7019244" y="1653175"/>
            <a:ext cx="1676400" cy="1447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85564-847B-4396-92E1-6ADC3C7553BA}"/>
              </a:ext>
            </a:extLst>
          </p:cNvPr>
          <p:cNvSpPr txBox="1"/>
          <p:nvPr/>
        </p:nvSpPr>
        <p:spPr>
          <a:xfrm>
            <a:off x="7130069" y="214624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dirty="0">
                <a:solidFill>
                  <a:srgbClr val="4D4D4D"/>
                </a:solidFill>
              </a:rPr>
              <a:t>Model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6DD3C3A4-6112-4740-AE43-0D2AA159BC8A}"/>
              </a:ext>
            </a:extLst>
          </p:cNvPr>
          <p:cNvSpPr/>
          <p:nvPr/>
        </p:nvSpPr>
        <p:spPr>
          <a:xfrm>
            <a:off x="9685369" y="1633925"/>
            <a:ext cx="1676400" cy="14478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07826-EB08-4F03-B245-EAF092A6B07E}"/>
              </a:ext>
            </a:extLst>
          </p:cNvPr>
          <p:cNvSpPr txBox="1"/>
          <p:nvPr/>
        </p:nvSpPr>
        <p:spPr>
          <a:xfrm>
            <a:off x="9990169" y="209849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dirty="0" err="1">
                <a:solidFill>
                  <a:srgbClr val="4D4D4D"/>
                </a:solidFill>
              </a:rPr>
              <a:t>Api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810A12AE-9651-4205-80F4-E287670EF2CE}"/>
              </a:ext>
            </a:extLst>
          </p:cNvPr>
          <p:cNvSpPr/>
          <p:nvPr/>
        </p:nvSpPr>
        <p:spPr>
          <a:xfrm>
            <a:off x="3376219" y="2104025"/>
            <a:ext cx="978408" cy="484632"/>
          </a:xfrm>
          <a:prstGeom prst="rightArrow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6">
            <a:extLst>
              <a:ext uri="{FF2B5EF4-FFF2-40B4-BE49-F238E27FC236}">
                <a16:creationId xmlns:a16="http://schemas.microsoft.com/office/drawing/2014/main" id="{35B5AC8D-4753-4942-AF5A-C3B9547D5051}"/>
              </a:ext>
            </a:extLst>
          </p:cNvPr>
          <p:cNvSpPr/>
          <p:nvPr/>
        </p:nvSpPr>
        <p:spPr>
          <a:xfrm>
            <a:off x="6050369" y="2112050"/>
            <a:ext cx="978408" cy="484632"/>
          </a:xfrm>
          <a:prstGeom prst="rightArrow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7">
            <a:extLst>
              <a:ext uri="{FF2B5EF4-FFF2-40B4-BE49-F238E27FC236}">
                <a16:creationId xmlns:a16="http://schemas.microsoft.com/office/drawing/2014/main" id="{6F675D81-EE71-4FF0-BDD3-8A73E08A0221}"/>
              </a:ext>
            </a:extLst>
          </p:cNvPr>
          <p:cNvSpPr/>
          <p:nvPr/>
        </p:nvSpPr>
        <p:spPr>
          <a:xfrm>
            <a:off x="8716494" y="2092800"/>
            <a:ext cx="978408" cy="484632"/>
          </a:xfrm>
          <a:prstGeom prst="rightArrow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6B5EA-0FF5-46CB-93D5-6054D27D6CAD}"/>
              </a:ext>
            </a:extLst>
          </p:cNvPr>
          <p:cNvSpPr txBox="1"/>
          <p:nvPr/>
        </p:nvSpPr>
        <p:spPr>
          <a:xfrm>
            <a:off x="823119" y="3733800"/>
            <a:ext cx="112014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D4D4D"/>
                </a:solidFill>
              </a:rPr>
              <a:t>Data Scientist: </a:t>
            </a:r>
            <a:r>
              <a:rPr lang="en-US" sz="1800" dirty="0">
                <a:solidFill>
                  <a:srgbClr val="4D4D4D"/>
                </a:solidFill>
              </a:rPr>
              <a:t>Handles EDA and Model training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800" dirty="0">
              <a:solidFill>
                <a:srgbClr val="4D4D4D"/>
              </a:solidFill>
            </a:endParaRP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D4D4D"/>
                </a:solidFill>
              </a:rPr>
              <a:t>Domain Expert: </a:t>
            </a:r>
            <a:r>
              <a:rPr lang="en-US" sz="1800" dirty="0">
                <a:solidFill>
                  <a:srgbClr val="4D4D4D"/>
                </a:solidFill>
              </a:rPr>
              <a:t>Helps Data Scientist in business understanding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800" dirty="0">
              <a:solidFill>
                <a:srgbClr val="4D4D4D"/>
              </a:solidFill>
            </a:endParaRP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D4D4D"/>
                </a:solidFill>
              </a:rPr>
              <a:t>ML Engineers: </a:t>
            </a:r>
            <a:r>
              <a:rPr lang="en-US" sz="1800" dirty="0">
                <a:solidFill>
                  <a:srgbClr val="4D4D4D"/>
                </a:solidFill>
              </a:rPr>
              <a:t>Essentially Full stack dev with decent understanding of Data science, Cloud and CI-CD</a:t>
            </a:r>
          </a:p>
        </p:txBody>
      </p:sp>
    </p:spTree>
    <p:extLst>
      <p:ext uri="{BB962C8B-B14F-4D97-AF65-F5344CB8AC3E}">
        <p14:creationId xmlns:p14="http://schemas.microsoft.com/office/powerpoint/2010/main" val="30734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Islam, Syed F</dc:creator>
  <cp:lastModifiedBy>Islam, Syed F</cp:lastModifiedBy>
  <cp:revision>5</cp:revision>
  <dcterms:created xsi:type="dcterms:W3CDTF">2020-09-15T07:14:49Z</dcterms:created>
  <dcterms:modified xsi:type="dcterms:W3CDTF">2020-09-25T16:08:18Z</dcterms:modified>
</cp:coreProperties>
</file>