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1" r:id="rId3"/>
    <p:sldId id="257" r:id="rId4"/>
    <p:sldId id="264"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92"/>
    <p:restoredTop sz="94645"/>
  </p:normalViewPr>
  <p:slideViewPr>
    <p:cSldViewPr snapToGrid="0">
      <p:cViewPr>
        <p:scale>
          <a:sx n="97" d="100"/>
          <a:sy n="97" d="100"/>
        </p:scale>
        <p:origin x="3088"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B51DB-F41D-45D0-072C-A53A42F893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47C265-6C9A-6718-33F1-52A2616443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EE1274-9EFC-9B9C-78CC-56B52D9EBB5E}"/>
              </a:ext>
            </a:extLst>
          </p:cNvPr>
          <p:cNvSpPr>
            <a:spLocks noGrp="1"/>
          </p:cNvSpPr>
          <p:nvPr>
            <p:ph type="dt" sz="half" idx="10"/>
          </p:nvPr>
        </p:nvSpPr>
        <p:spPr/>
        <p:txBody>
          <a:bodyPr/>
          <a:lstStyle/>
          <a:p>
            <a:fld id="{4498F1C8-45E0-054A-88BE-2FFD1900D418}" type="datetimeFigureOut">
              <a:rPr lang="en-US" smtClean="0"/>
              <a:t>4/16/23</a:t>
            </a:fld>
            <a:endParaRPr lang="en-US"/>
          </a:p>
        </p:txBody>
      </p:sp>
      <p:sp>
        <p:nvSpPr>
          <p:cNvPr id="5" name="Footer Placeholder 4">
            <a:extLst>
              <a:ext uri="{FF2B5EF4-FFF2-40B4-BE49-F238E27FC236}">
                <a16:creationId xmlns:a16="http://schemas.microsoft.com/office/drawing/2014/main" id="{C73F429F-F75B-000F-BB26-87FB867EB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1B069-EF1F-7257-A70E-517793BB081D}"/>
              </a:ext>
            </a:extLst>
          </p:cNvPr>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3242046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B0CF1-3FD0-A126-29AB-30E5B8916D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052D5C-E1E5-75D2-95A3-CCBDB35EFA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8E75B5-66DA-C4F4-590C-20323AF71CC8}"/>
              </a:ext>
            </a:extLst>
          </p:cNvPr>
          <p:cNvSpPr>
            <a:spLocks noGrp="1"/>
          </p:cNvSpPr>
          <p:nvPr>
            <p:ph type="dt" sz="half" idx="10"/>
          </p:nvPr>
        </p:nvSpPr>
        <p:spPr/>
        <p:txBody>
          <a:bodyPr/>
          <a:lstStyle/>
          <a:p>
            <a:fld id="{4498F1C8-45E0-054A-88BE-2FFD1900D418}" type="datetimeFigureOut">
              <a:rPr lang="en-US" smtClean="0"/>
              <a:t>4/16/23</a:t>
            </a:fld>
            <a:endParaRPr lang="en-US"/>
          </a:p>
        </p:txBody>
      </p:sp>
      <p:sp>
        <p:nvSpPr>
          <p:cNvPr id="5" name="Footer Placeholder 4">
            <a:extLst>
              <a:ext uri="{FF2B5EF4-FFF2-40B4-BE49-F238E27FC236}">
                <a16:creationId xmlns:a16="http://schemas.microsoft.com/office/drawing/2014/main" id="{2151F541-2B3F-365F-36C9-032536283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429C3-CD1C-678B-9FD0-9095E982E789}"/>
              </a:ext>
            </a:extLst>
          </p:cNvPr>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3648859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43D7FD-1EC1-8267-888C-23246C751A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77F7A0-82F0-4F1E-1D5D-2A903FA003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3497F6-A187-955B-FC4F-81EDA065163D}"/>
              </a:ext>
            </a:extLst>
          </p:cNvPr>
          <p:cNvSpPr>
            <a:spLocks noGrp="1"/>
          </p:cNvSpPr>
          <p:nvPr>
            <p:ph type="dt" sz="half" idx="10"/>
          </p:nvPr>
        </p:nvSpPr>
        <p:spPr/>
        <p:txBody>
          <a:bodyPr/>
          <a:lstStyle/>
          <a:p>
            <a:fld id="{4498F1C8-45E0-054A-88BE-2FFD1900D418}" type="datetimeFigureOut">
              <a:rPr lang="en-US" smtClean="0"/>
              <a:t>4/16/23</a:t>
            </a:fld>
            <a:endParaRPr lang="en-US"/>
          </a:p>
        </p:txBody>
      </p:sp>
      <p:sp>
        <p:nvSpPr>
          <p:cNvPr id="5" name="Footer Placeholder 4">
            <a:extLst>
              <a:ext uri="{FF2B5EF4-FFF2-40B4-BE49-F238E27FC236}">
                <a16:creationId xmlns:a16="http://schemas.microsoft.com/office/drawing/2014/main" id="{BA2EEA14-92CB-20F1-1438-4CF34F0D9C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17F57D-A4B9-685F-E26D-F6766CAAFB63}"/>
              </a:ext>
            </a:extLst>
          </p:cNvPr>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531627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67DF6-65FA-5E8B-472F-BFA0027705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B2675C-233A-B9AD-AE00-5133E50AB0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227215-EA08-A267-6A22-5FF39C798D99}"/>
              </a:ext>
            </a:extLst>
          </p:cNvPr>
          <p:cNvSpPr>
            <a:spLocks noGrp="1"/>
          </p:cNvSpPr>
          <p:nvPr>
            <p:ph type="dt" sz="half" idx="10"/>
          </p:nvPr>
        </p:nvSpPr>
        <p:spPr/>
        <p:txBody>
          <a:bodyPr/>
          <a:lstStyle/>
          <a:p>
            <a:fld id="{4498F1C8-45E0-054A-88BE-2FFD1900D418}" type="datetimeFigureOut">
              <a:rPr lang="en-US" smtClean="0"/>
              <a:t>4/16/23</a:t>
            </a:fld>
            <a:endParaRPr lang="en-US"/>
          </a:p>
        </p:txBody>
      </p:sp>
      <p:sp>
        <p:nvSpPr>
          <p:cNvPr id="5" name="Footer Placeholder 4">
            <a:extLst>
              <a:ext uri="{FF2B5EF4-FFF2-40B4-BE49-F238E27FC236}">
                <a16:creationId xmlns:a16="http://schemas.microsoft.com/office/drawing/2014/main" id="{2F3AEE73-2F72-3B67-9F67-28B33ECAA2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19A60-5225-03AD-1307-58FC4AEBF055}"/>
              </a:ext>
            </a:extLst>
          </p:cNvPr>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73161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CCC93-91E1-8241-5D53-C28A28B7D3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94FE29-BF34-0677-220B-6605BDE4CB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1090D4-C270-8E1B-1782-3BE91CE551DC}"/>
              </a:ext>
            </a:extLst>
          </p:cNvPr>
          <p:cNvSpPr>
            <a:spLocks noGrp="1"/>
          </p:cNvSpPr>
          <p:nvPr>
            <p:ph type="dt" sz="half" idx="10"/>
          </p:nvPr>
        </p:nvSpPr>
        <p:spPr/>
        <p:txBody>
          <a:bodyPr/>
          <a:lstStyle/>
          <a:p>
            <a:fld id="{4498F1C8-45E0-054A-88BE-2FFD1900D418}" type="datetimeFigureOut">
              <a:rPr lang="en-US" smtClean="0"/>
              <a:t>4/16/23</a:t>
            </a:fld>
            <a:endParaRPr lang="en-US"/>
          </a:p>
        </p:txBody>
      </p:sp>
      <p:sp>
        <p:nvSpPr>
          <p:cNvPr id="5" name="Footer Placeholder 4">
            <a:extLst>
              <a:ext uri="{FF2B5EF4-FFF2-40B4-BE49-F238E27FC236}">
                <a16:creationId xmlns:a16="http://schemas.microsoft.com/office/drawing/2014/main" id="{B20327D0-E123-2CFE-D0D0-2A8961262F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54BC4-4580-DCCB-529B-D3664AB205BB}"/>
              </a:ext>
            </a:extLst>
          </p:cNvPr>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3200243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06606-EDFF-8235-9651-0CE09CBEC4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11B685-5A50-B622-7457-F1364DFF6D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7742A4-6765-1486-6CBA-AAA4D2AB11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4B338C-1C98-2D9E-958C-268389922398}"/>
              </a:ext>
            </a:extLst>
          </p:cNvPr>
          <p:cNvSpPr>
            <a:spLocks noGrp="1"/>
          </p:cNvSpPr>
          <p:nvPr>
            <p:ph type="dt" sz="half" idx="10"/>
          </p:nvPr>
        </p:nvSpPr>
        <p:spPr/>
        <p:txBody>
          <a:bodyPr/>
          <a:lstStyle/>
          <a:p>
            <a:fld id="{4498F1C8-45E0-054A-88BE-2FFD1900D418}" type="datetimeFigureOut">
              <a:rPr lang="en-US" smtClean="0"/>
              <a:t>4/16/23</a:t>
            </a:fld>
            <a:endParaRPr lang="en-US"/>
          </a:p>
        </p:txBody>
      </p:sp>
      <p:sp>
        <p:nvSpPr>
          <p:cNvPr id="6" name="Footer Placeholder 5">
            <a:extLst>
              <a:ext uri="{FF2B5EF4-FFF2-40B4-BE49-F238E27FC236}">
                <a16:creationId xmlns:a16="http://schemas.microsoft.com/office/drawing/2014/main" id="{F0D8B9D9-978D-60E5-D4A4-53D48C8315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1AFA32-8D3F-27A7-881C-035E1F65BD6B}"/>
              </a:ext>
            </a:extLst>
          </p:cNvPr>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1370632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F1E2F-700A-E036-D909-B74E602657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D85D77-5835-3C80-9517-C7F9922601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205902-3340-2BF9-16B2-39616BFD78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78A2A6-1813-54E1-A4B0-672F622176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52FCA9-0D2B-880C-1259-2DA9E84698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3CFEBF-947A-3F81-3E3A-190A603F22EF}"/>
              </a:ext>
            </a:extLst>
          </p:cNvPr>
          <p:cNvSpPr>
            <a:spLocks noGrp="1"/>
          </p:cNvSpPr>
          <p:nvPr>
            <p:ph type="dt" sz="half" idx="10"/>
          </p:nvPr>
        </p:nvSpPr>
        <p:spPr/>
        <p:txBody>
          <a:bodyPr/>
          <a:lstStyle/>
          <a:p>
            <a:fld id="{4498F1C8-45E0-054A-88BE-2FFD1900D418}" type="datetimeFigureOut">
              <a:rPr lang="en-US" smtClean="0"/>
              <a:t>4/16/23</a:t>
            </a:fld>
            <a:endParaRPr lang="en-US"/>
          </a:p>
        </p:txBody>
      </p:sp>
      <p:sp>
        <p:nvSpPr>
          <p:cNvPr id="8" name="Footer Placeholder 7">
            <a:extLst>
              <a:ext uri="{FF2B5EF4-FFF2-40B4-BE49-F238E27FC236}">
                <a16:creationId xmlns:a16="http://schemas.microsoft.com/office/drawing/2014/main" id="{FFB70FE8-27BA-FD7A-F2F9-466C8B55A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4C5466-B34C-3C3C-7E6B-619F42EBE947}"/>
              </a:ext>
            </a:extLst>
          </p:cNvPr>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1965454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7992-FA25-4236-B232-318553CDAE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F0A481-9CB6-8A53-D18D-20893D51D158}"/>
              </a:ext>
            </a:extLst>
          </p:cNvPr>
          <p:cNvSpPr>
            <a:spLocks noGrp="1"/>
          </p:cNvSpPr>
          <p:nvPr>
            <p:ph type="dt" sz="half" idx="10"/>
          </p:nvPr>
        </p:nvSpPr>
        <p:spPr/>
        <p:txBody>
          <a:bodyPr/>
          <a:lstStyle/>
          <a:p>
            <a:fld id="{4498F1C8-45E0-054A-88BE-2FFD1900D418}" type="datetimeFigureOut">
              <a:rPr lang="en-US" smtClean="0"/>
              <a:t>4/16/23</a:t>
            </a:fld>
            <a:endParaRPr lang="en-US"/>
          </a:p>
        </p:txBody>
      </p:sp>
      <p:sp>
        <p:nvSpPr>
          <p:cNvPr id="4" name="Footer Placeholder 3">
            <a:extLst>
              <a:ext uri="{FF2B5EF4-FFF2-40B4-BE49-F238E27FC236}">
                <a16:creationId xmlns:a16="http://schemas.microsoft.com/office/drawing/2014/main" id="{43C4B459-B43A-33BB-0E1D-EB56CAB678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9EEF5A-AA64-0E88-8CB9-CF780C8A97E2}"/>
              </a:ext>
            </a:extLst>
          </p:cNvPr>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342028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D7FB60-F4FC-0862-5767-84DAD9FE4B6C}"/>
              </a:ext>
            </a:extLst>
          </p:cNvPr>
          <p:cNvSpPr>
            <a:spLocks noGrp="1"/>
          </p:cNvSpPr>
          <p:nvPr>
            <p:ph type="dt" sz="half" idx="10"/>
          </p:nvPr>
        </p:nvSpPr>
        <p:spPr/>
        <p:txBody>
          <a:bodyPr/>
          <a:lstStyle/>
          <a:p>
            <a:fld id="{4498F1C8-45E0-054A-88BE-2FFD1900D418}" type="datetimeFigureOut">
              <a:rPr lang="en-US" smtClean="0"/>
              <a:t>4/16/23</a:t>
            </a:fld>
            <a:endParaRPr lang="en-US"/>
          </a:p>
        </p:txBody>
      </p:sp>
      <p:sp>
        <p:nvSpPr>
          <p:cNvPr id="3" name="Footer Placeholder 2">
            <a:extLst>
              <a:ext uri="{FF2B5EF4-FFF2-40B4-BE49-F238E27FC236}">
                <a16:creationId xmlns:a16="http://schemas.microsoft.com/office/drawing/2014/main" id="{546D842E-EB40-124E-6EEA-DBB645D7C5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06805C-36BC-AD87-6BD7-5989EABB8319}"/>
              </a:ext>
            </a:extLst>
          </p:cNvPr>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2265482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018B9-5D70-784A-48BE-D68E0517DC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D15E1B-105F-24C6-851A-51D1E624B6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C38BB4-E375-139D-80B9-B94A3897E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6FDD91-0291-59A9-107B-067C16E1E95A}"/>
              </a:ext>
            </a:extLst>
          </p:cNvPr>
          <p:cNvSpPr>
            <a:spLocks noGrp="1"/>
          </p:cNvSpPr>
          <p:nvPr>
            <p:ph type="dt" sz="half" idx="10"/>
          </p:nvPr>
        </p:nvSpPr>
        <p:spPr/>
        <p:txBody>
          <a:bodyPr/>
          <a:lstStyle/>
          <a:p>
            <a:fld id="{4498F1C8-45E0-054A-88BE-2FFD1900D418}" type="datetimeFigureOut">
              <a:rPr lang="en-US" smtClean="0"/>
              <a:t>4/16/23</a:t>
            </a:fld>
            <a:endParaRPr lang="en-US"/>
          </a:p>
        </p:txBody>
      </p:sp>
      <p:sp>
        <p:nvSpPr>
          <p:cNvPr id="6" name="Footer Placeholder 5">
            <a:extLst>
              <a:ext uri="{FF2B5EF4-FFF2-40B4-BE49-F238E27FC236}">
                <a16:creationId xmlns:a16="http://schemas.microsoft.com/office/drawing/2014/main" id="{E3A1080A-70E1-B908-8B5D-B015F09546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8E8127-50C7-6F36-7EB4-EA138720F2C7}"/>
              </a:ext>
            </a:extLst>
          </p:cNvPr>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3305967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B6842-0211-B9A4-FA2A-258215EF6E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852181-DDC8-14C2-9D6E-A911C54E4E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B24836-F896-04D0-CFE2-F57A32026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56A24-35CB-038D-30B3-48EA1CF94462}"/>
              </a:ext>
            </a:extLst>
          </p:cNvPr>
          <p:cNvSpPr>
            <a:spLocks noGrp="1"/>
          </p:cNvSpPr>
          <p:nvPr>
            <p:ph type="dt" sz="half" idx="10"/>
          </p:nvPr>
        </p:nvSpPr>
        <p:spPr/>
        <p:txBody>
          <a:bodyPr/>
          <a:lstStyle/>
          <a:p>
            <a:fld id="{4498F1C8-45E0-054A-88BE-2FFD1900D418}" type="datetimeFigureOut">
              <a:rPr lang="en-US" smtClean="0"/>
              <a:t>4/16/23</a:t>
            </a:fld>
            <a:endParaRPr lang="en-US"/>
          </a:p>
        </p:txBody>
      </p:sp>
      <p:sp>
        <p:nvSpPr>
          <p:cNvPr id="6" name="Footer Placeholder 5">
            <a:extLst>
              <a:ext uri="{FF2B5EF4-FFF2-40B4-BE49-F238E27FC236}">
                <a16:creationId xmlns:a16="http://schemas.microsoft.com/office/drawing/2014/main" id="{9EFD6647-75F2-4B4A-E314-61DE25054B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0DE3B4-F7CA-AFE0-F147-EFF59FBB99ED}"/>
              </a:ext>
            </a:extLst>
          </p:cNvPr>
          <p:cNvSpPr>
            <a:spLocks noGrp="1"/>
          </p:cNvSpPr>
          <p:nvPr>
            <p:ph type="sldNum" sz="quarter" idx="12"/>
          </p:nvPr>
        </p:nvSpPr>
        <p:spPr/>
        <p:txBody>
          <a:bodyPr/>
          <a:lstStyle/>
          <a:p>
            <a:fld id="{4226642B-3138-2D43-BFBB-1BABFBF8CC7A}" type="slidenum">
              <a:rPr lang="en-US" smtClean="0"/>
              <a:t>‹#›</a:t>
            </a:fld>
            <a:endParaRPr lang="en-US"/>
          </a:p>
        </p:txBody>
      </p:sp>
    </p:spTree>
    <p:extLst>
      <p:ext uri="{BB962C8B-B14F-4D97-AF65-F5344CB8AC3E}">
        <p14:creationId xmlns:p14="http://schemas.microsoft.com/office/powerpoint/2010/main" val="2392454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9AC022-3771-FACF-08F9-A89EBF0790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8F1851-4070-E322-45E6-BD59D7EB66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C914EA-121C-26A7-1B05-F2144628D9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8F1C8-45E0-054A-88BE-2FFD1900D418}" type="datetimeFigureOut">
              <a:rPr lang="en-US" smtClean="0"/>
              <a:t>4/16/23</a:t>
            </a:fld>
            <a:endParaRPr lang="en-US"/>
          </a:p>
        </p:txBody>
      </p:sp>
      <p:sp>
        <p:nvSpPr>
          <p:cNvPr id="5" name="Footer Placeholder 4">
            <a:extLst>
              <a:ext uri="{FF2B5EF4-FFF2-40B4-BE49-F238E27FC236}">
                <a16:creationId xmlns:a16="http://schemas.microsoft.com/office/drawing/2014/main" id="{4BB6CBBB-7B4B-B914-3A56-F1841B483D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C0B047-07A6-F231-DC7D-3D01AA1CB6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26642B-3138-2D43-BFBB-1BABFBF8CC7A}" type="slidenum">
              <a:rPr lang="en-US" smtClean="0"/>
              <a:t>‹#›</a:t>
            </a:fld>
            <a:endParaRPr lang="en-US"/>
          </a:p>
        </p:txBody>
      </p:sp>
    </p:spTree>
    <p:extLst>
      <p:ext uri="{BB962C8B-B14F-4D97-AF65-F5344CB8AC3E}">
        <p14:creationId xmlns:p14="http://schemas.microsoft.com/office/powerpoint/2010/main" val="504461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F8446B12-7391-4711-8B31-112A0B896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7360F3-732C-3C93-1FBF-E40FFCFE9B3F}"/>
              </a:ext>
            </a:extLst>
          </p:cNvPr>
          <p:cNvSpPr>
            <a:spLocks noGrp="1"/>
          </p:cNvSpPr>
          <p:nvPr>
            <p:ph type="ctrTitle"/>
          </p:nvPr>
        </p:nvSpPr>
        <p:spPr>
          <a:xfrm>
            <a:off x="838199" y="3990205"/>
            <a:ext cx="10518776" cy="1200329"/>
          </a:xfrm>
        </p:spPr>
        <p:txBody>
          <a:bodyPr wrap="square" anchor="b">
            <a:normAutofit/>
          </a:bodyPr>
          <a:lstStyle/>
          <a:p>
            <a:pPr algn="l"/>
            <a:r>
              <a:rPr lang="en-US" sz="7200" dirty="0">
                <a:solidFill>
                  <a:schemeClr val="bg1"/>
                </a:solidFill>
              </a:rPr>
              <a:t>Chicago Traffic Crashes</a:t>
            </a:r>
          </a:p>
        </p:txBody>
      </p:sp>
      <p:sp>
        <p:nvSpPr>
          <p:cNvPr id="3" name="Subtitle 2">
            <a:extLst>
              <a:ext uri="{FF2B5EF4-FFF2-40B4-BE49-F238E27FC236}">
                <a16:creationId xmlns:a16="http://schemas.microsoft.com/office/drawing/2014/main" id="{1CEB6C7F-7529-3E3F-597A-007D8331B649}"/>
              </a:ext>
            </a:extLst>
          </p:cNvPr>
          <p:cNvSpPr>
            <a:spLocks noGrp="1"/>
          </p:cNvSpPr>
          <p:nvPr>
            <p:ph type="subTitle" idx="1"/>
          </p:nvPr>
        </p:nvSpPr>
        <p:spPr>
          <a:xfrm>
            <a:off x="827089" y="5551200"/>
            <a:ext cx="6583362" cy="1075952"/>
          </a:xfrm>
        </p:spPr>
        <p:txBody>
          <a:bodyPr anchor="t">
            <a:normAutofit/>
          </a:bodyPr>
          <a:lstStyle/>
          <a:p>
            <a:pPr algn="l"/>
            <a:r>
              <a:rPr lang="en-US">
                <a:solidFill>
                  <a:schemeClr val="bg1"/>
                </a:solidFill>
              </a:rPr>
              <a:t>Sunday A., Farman S., John F., Sameen S.</a:t>
            </a:r>
          </a:p>
        </p:txBody>
      </p:sp>
      <p:pic>
        <p:nvPicPr>
          <p:cNvPr id="25" name="Picture 24" descr="Toy cars lined up in a row on floor">
            <a:extLst>
              <a:ext uri="{FF2B5EF4-FFF2-40B4-BE49-F238E27FC236}">
                <a16:creationId xmlns:a16="http://schemas.microsoft.com/office/drawing/2014/main" id="{79493D9C-7DAB-5BEA-D78E-9B9A00112C32}"/>
              </a:ext>
            </a:extLst>
          </p:cNvPr>
          <p:cNvPicPr>
            <a:picLocks noChangeAspect="1"/>
          </p:cNvPicPr>
          <p:nvPr/>
        </p:nvPicPr>
        <p:blipFill rotWithShape="1">
          <a:blip r:embed="rId2"/>
          <a:srcRect t="45834" b="9053"/>
          <a:stretch/>
        </p:blipFill>
        <p:spPr>
          <a:xfrm>
            <a:off x="20" y="10"/>
            <a:ext cx="12191980" cy="3657590"/>
          </a:xfrm>
          <a:custGeom>
            <a:avLst/>
            <a:gdLst/>
            <a:ahLst/>
            <a:cxnLst/>
            <a:rect l="l" t="t" r="r" b="b"/>
            <a:pathLst>
              <a:path w="12192000" h="3657600">
                <a:moveTo>
                  <a:pt x="7230262" y="3468462"/>
                </a:moveTo>
                <a:lnTo>
                  <a:pt x="7197115" y="3474938"/>
                </a:lnTo>
                <a:lnTo>
                  <a:pt x="7214545" y="3473344"/>
                </a:lnTo>
                <a:cubicBezTo>
                  <a:pt x="7220308" y="3472558"/>
                  <a:pt x="7225785" y="3471224"/>
                  <a:pt x="7230262" y="3468462"/>
                </a:cubicBezTo>
                <a:close/>
                <a:moveTo>
                  <a:pt x="7009120" y="3411863"/>
                </a:moveTo>
                <a:lnTo>
                  <a:pt x="7021563" y="3422955"/>
                </a:lnTo>
                <a:lnTo>
                  <a:pt x="7021563" y="3422954"/>
                </a:lnTo>
                <a:close/>
                <a:moveTo>
                  <a:pt x="7768443" y="3303674"/>
                </a:moveTo>
                <a:lnTo>
                  <a:pt x="7768443" y="3303675"/>
                </a:lnTo>
                <a:lnTo>
                  <a:pt x="7792447" y="3326153"/>
                </a:lnTo>
                <a:cubicBezTo>
                  <a:pt x="7785969" y="3320057"/>
                  <a:pt x="7779301" y="3313961"/>
                  <a:pt x="7768443" y="3303674"/>
                </a:cubicBezTo>
                <a:close/>
                <a:moveTo>
                  <a:pt x="4038748" y="3301555"/>
                </a:moveTo>
                <a:lnTo>
                  <a:pt x="4030517" y="3313199"/>
                </a:lnTo>
                <a:cubicBezTo>
                  <a:pt x="4026230" y="3321105"/>
                  <a:pt x="4021242" y="3327345"/>
                  <a:pt x="4015609" y="3332050"/>
                </a:cubicBezTo>
                <a:lnTo>
                  <a:pt x="3996845" y="3341704"/>
                </a:lnTo>
                <a:cubicBezTo>
                  <a:pt x="4010562" y="3338155"/>
                  <a:pt x="4021944" y="3329011"/>
                  <a:pt x="4030518" y="3313199"/>
                </a:cubicBezTo>
                <a:close/>
                <a:moveTo>
                  <a:pt x="6245343" y="3298149"/>
                </a:moveTo>
                <a:lnTo>
                  <a:pt x="6274406" y="3304945"/>
                </a:lnTo>
                <a:lnTo>
                  <a:pt x="6291247" y="3311262"/>
                </a:lnTo>
                <a:lnTo>
                  <a:pt x="6291385" y="3311314"/>
                </a:lnTo>
                <a:lnTo>
                  <a:pt x="6306284" y="3317152"/>
                </a:lnTo>
                <a:lnTo>
                  <a:pt x="6308075" y="3317568"/>
                </a:lnTo>
                <a:lnTo>
                  <a:pt x="6313855" y="3319733"/>
                </a:lnTo>
                <a:cubicBezTo>
                  <a:pt x="6321454" y="3322121"/>
                  <a:pt x="6329151" y="3323858"/>
                  <a:pt x="6337048" y="3324296"/>
                </a:cubicBezTo>
                <a:lnTo>
                  <a:pt x="6308075" y="3317568"/>
                </a:lnTo>
                <a:lnTo>
                  <a:pt x="6291385" y="3311314"/>
                </a:lnTo>
                <a:lnTo>
                  <a:pt x="6276197" y="3305364"/>
                </a:lnTo>
                <a:lnTo>
                  <a:pt x="6274406" y="3304945"/>
                </a:lnTo>
                <a:lnTo>
                  <a:pt x="6268613" y="3302771"/>
                </a:lnTo>
                <a:cubicBezTo>
                  <a:pt x="6260996" y="3300370"/>
                  <a:pt x="6253273" y="3298613"/>
                  <a:pt x="6245343" y="3298149"/>
                </a:cubicBezTo>
                <a:close/>
                <a:moveTo>
                  <a:pt x="6558837" y="3268317"/>
                </a:moveTo>
                <a:cubicBezTo>
                  <a:pt x="6548970" y="3267668"/>
                  <a:pt x="6539355" y="3268073"/>
                  <a:pt x="6529984" y="3269763"/>
                </a:cubicBezTo>
                <a:lnTo>
                  <a:pt x="6589207" y="3273193"/>
                </a:lnTo>
                <a:cubicBezTo>
                  <a:pt x="6578825" y="3270668"/>
                  <a:pt x="6568705" y="3268966"/>
                  <a:pt x="6558837" y="3268317"/>
                </a:cubicBezTo>
                <a:close/>
                <a:moveTo>
                  <a:pt x="4834454" y="3207659"/>
                </a:moveTo>
                <a:cubicBezTo>
                  <a:pt x="4849504" y="3224138"/>
                  <a:pt x="4866316" y="3230376"/>
                  <a:pt x="4883986" y="3231901"/>
                </a:cubicBezTo>
                <a:lnTo>
                  <a:pt x="4858238" y="3225387"/>
                </a:lnTo>
                <a:cubicBezTo>
                  <a:pt x="4849945" y="3221578"/>
                  <a:pt x="4841981" y="3215898"/>
                  <a:pt x="4834454" y="3207659"/>
                </a:cubicBezTo>
                <a:close/>
                <a:moveTo>
                  <a:pt x="5056443" y="3205325"/>
                </a:moveTo>
                <a:lnTo>
                  <a:pt x="5072589" y="3206105"/>
                </a:lnTo>
                <a:cubicBezTo>
                  <a:pt x="5078053" y="3207563"/>
                  <a:pt x="5083590" y="3210326"/>
                  <a:pt x="5089162" y="3214707"/>
                </a:cubicBezTo>
                <a:cubicBezTo>
                  <a:pt x="5078020" y="3205944"/>
                  <a:pt x="5067015" y="3203658"/>
                  <a:pt x="5056443" y="3205325"/>
                </a:cubicBezTo>
                <a:close/>
                <a:moveTo>
                  <a:pt x="739852" y="2905443"/>
                </a:moveTo>
                <a:cubicBezTo>
                  <a:pt x="733899" y="2911992"/>
                  <a:pt x="728660" y="2919613"/>
                  <a:pt x="724278" y="2926662"/>
                </a:cubicBezTo>
                <a:cubicBezTo>
                  <a:pt x="719849" y="2933806"/>
                  <a:pt x="714527" y="2939152"/>
                  <a:pt x="708621" y="2942822"/>
                </a:cubicBezTo>
                <a:lnTo>
                  <a:pt x="691439" y="2948297"/>
                </a:lnTo>
                <a:lnTo>
                  <a:pt x="708622" y="2942822"/>
                </a:lnTo>
                <a:cubicBezTo>
                  <a:pt x="714527" y="2939152"/>
                  <a:pt x="719849" y="2933806"/>
                  <a:pt x="724279" y="2926662"/>
                </a:cubicBezTo>
                <a:cubicBezTo>
                  <a:pt x="728660" y="2919613"/>
                  <a:pt x="733899" y="2911992"/>
                  <a:pt x="739852" y="2905443"/>
                </a:cubicBezTo>
                <a:close/>
                <a:moveTo>
                  <a:pt x="8934151" y="2836933"/>
                </a:moveTo>
                <a:cubicBezTo>
                  <a:pt x="8940248" y="2842173"/>
                  <a:pt x="8947058" y="2847506"/>
                  <a:pt x="8954249" y="2851864"/>
                </a:cubicBezTo>
                <a:lnTo>
                  <a:pt x="8962389" y="2855163"/>
                </a:lnTo>
                <a:lnTo>
                  <a:pt x="8954250" y="2851864"/>
                </a:lnTo>
                <a:cubicBezTo>
                  <a:pt x="8947058" y="2847506"/>
                  <a:pt x="8940248" y="2842173"/>
                  <a:pt x="8934151" y="2836933"/>
                </a:cubicBezTo>
                <a:close/>
                <a:moveTo>
                  <a:pt x="2314816" y="2835337"/>
                </a:moveTo>
                <a:cubicBezTo>
                  <a:pt x="2309720" y="2836314"/>
                  <a:pt x="2304339" y="2838362"/>
                  <a:pt x="2300909" y="2840743"/>
                </a:cubicBezTo>
                <a:cubicBezTo>
                  <a:pt x="2267856" y="2863985"/>
                  <a:pt x="2242281" y="2875891"/>
                  <a:pt x="2216515" y="2876487"/>
                </a:cubicBezTo>
                <a:cubicBezTo>
                  <a:pt x="2242281" y="2875891"/>
                  <a:pt x="2267856" y="2863985"/>
                  <a:pt x="2300910" y="2840743"/>
                </a:cubicBezTo>
                <a:close/>
                <a:moveTo>
                  <a:pt x="1916629" y="2813600"/>
                </a:moveTo>
                <a:lnTo>
                  <a:pt x="1907132" y="2816930"/>
                </a:lnTo>
                <a:lnTo>
                  <a:pt x="1866619" y="2826615"/>
                </a:lnTo>
                <a:lnTo>
                  <a:pt x="1907133" y="2816930"/>
                </a:lnTo>
                <a:close/>
                <a:moveTo>
                  <a:pt x="2058204" y="2802832"/>
                </a:moveTo>
                <a:cubicBezTo>
                  <a:pt x="2076636" y="2804546"/>
                  <a:pt x="2095174" y="2805403"/>
                  <a:pt x="2108194" y="2817539"/>
                </a:cubicBezTo>
                <a:cubicBezTo>
                  <a:pt x="2095175" y="2805403"/>
                  <a:pt x="2076636" y="2804546"/>
                  <a:pt x="2058204" y="2802832"/>
                </a:cubicBezTo>
                <a:close/>
                <a:moveTo>
                  <a:pt x="0" y="0"/>
                </a:moveTo>
                <a:lnTo>
                  <a:pt x="12192000" y="0"/>
                </a:lnTo>
                <a:lnTo>
                  <a:pt x="12192000" y="810707"/>
                </a:lnTo>
                <a:cubicBezTo>
                  <a:pt x="12192000" y="826330"/>
                  <a:pt x="12192000" y="835855"/>
                  <a:pt x="12192000" y="845570"/>
                </a:cubicBezTo>
                <a:lnTo>
                  <a:pt x="12192000" y="1243302"/>
                </a:lnTo>
                <a:lnTo>
                  <a:pt x="12160947" y="1271923"/>
                </a:lnTo>
                <a:cubicBezTo>
                  <a:pt x="12118083" y="1293449"/>
                  <a:pt x="12072360" y="1312882"/>
                  <a:pt x="12026448" y="1332123"/>
                </a:cubicBezTo>
                <a:cubicBezTo>
                  <a:pt x="12013114" y="1337649"/>
                  <a:pt x="11998443" y="1340697"/>
                  <a:pt x="11986443" y="1348126"/>
                </a:cubicBezTo>
                <a:cubicBezTo>
                  <a:pt x="11931195" y="1382036"/>
                  <a:pt x="11877664" y="1418614"/>
                  <a:pt x="11821656" y="1451191"/>
                </a:cubicBezTo>
                <a:cubicBezTo>
                  <a:pt x="11763931" y="1484910"/>
                  <a:pt x="11712304" y="1524726"/>
                  <a:pt x="11672489" y="1578639"/>
                </a:cubicBezTo>
                <a:cubicBezTo>
                  <a:pt x="11635529" y="1628743"/>
                  <a:pt x="11599714" y="1679607"/>
                  <a:pt x="11562947" y="1729900"/>
                </a:cubicBezTo>
                <a:cubicBezTo>
                  <a:pt x="11553613" y="1742665"/>
                  <a:pt x="11545039" y="1757715"/>
                  <a:pt x="11532275" y="1765907"/>
                </a:cubicBezTo>
                <a:cubicBezTo>
                  <a:pt x="11505795" y="1783052"/>
                  <a:pt x="11476838" y="1796959"/>
                  <a:pt x="11448453" y="1811057"/>
                </a:cubicBezTo>
                <a:cubicBezTo>
                  <a:pt x="11424069" y="1823059"/>
                  <a:pt x="11398160" y="1832011"/>
                  <a:pt x="11374346" y="1844966"/>
                </a:cubicBezTo>
                <a:cubicBezTo>
                  <a:pt x="11355296" y="1855255"/>
                  <a:pt x="11338339" y="1869543"/>
                  <a:pt x="11320623" y="1882497"/>
                </a:cubicBezTo>
                <a:cubicBezTo>
                  <a:pt x="11305192" y="1893736"/>
                  <a:pt x="11288238" y="1903452"/>
                  <a:pt x="11275283" y="1916978"/>
                </a:cubicBezTo>
                <a:cubicBezTo>
                  <a:pt x="11243658" y="1949745"/>
                  <a:pt x="11211843" y="1981940"/>
                  <a:pt x="11172600" y="2006136"/>
                </a:cubicBezTo>
                <a:cubicBezTo>
                  <a:pt x="11133927" y="2030138"/>
                  <a:pt x="11097350" y="2057001"/>
                  <a:pt x="11058869" y="2081386"/>
                </a:cubicBezTo>
                <a:cubicBezTo>
                  <a:pt x="11021146" y="2105199"/>
                  <a:pt x="10987046" y="2131297"/>
                  <a:pt x="10967423" y="2173591"/>
                </a:cubicBezTo>
                <a:cubicBezTo>
                  <a:pt x="10958661" y="2192259"/>
                  <a:pt x="10946279" y="2212644"/>
                  <a:pt x="10929704" y="2223503"/>
                </a:cubicBezTo>
                <a:cubicBezTo>
                  <a:pt x="10906081" y="2238934"/>
                  <a:pt x="10876171" y="2244459"/>
                  <a:pt x="10850453" y="2257603"/>
                </a:cubicBezTo>
                <a:cubicBezTo>
                  <a:pt x="10820162" y="2273034"/>
                  <a:pt x="10785111" y="2286370"/>
                  <a:pt x="10764534" y="2310945"/>
                </a:cubicBezTo>
                <a:cubicBezTo>
                  <a:pt x="10746246" y="2332855"/>
                  <a:pt x="10727767" y="2349999"/>
                  <a:pt x="10703573" y="2363905"/>
                </a:cubicBezTo>
                <a:cubicBezTo>
                  <a:pt x="10686617" y="2373622"/>
                  <a:pt x="10674046" y="2391338"/>
                  <a:pt x="10656519" y="2399340"/>
                </a:cubicBezTo>
                <a:cubicBezTo>
                  <a:pt x="10633467" y="2410009"/>
                  <a:pt x="10610225" y="2418391"/>
                  <a:pt x="10590031" y="2434966"/>
                </a:cubicBezTo>
                <a:cubicBezTo>
                  <a:pt x="10569075" y="2452110"/>
                  <a:pt x="10545263" y="2465636"/>
                  <a:pt x="10523354" y="2481639"/>
                </a:cubicBezTo>
                <a:cubicBezTo>
                  <a:pt x="10511734" y="2490211"/>
                  <a:pt x="10502208" y="2501451"/>
                  <a:pt x="10490969" y="2510406"/>
                </a:cubicBezTo>
                <a:cubicBezTo>
                  <a:pt x="10470394" y="2526788"/>
                  <a:pt x="10449438" y="2542791"/>
                  <a:pt x="10428291" y="2558222"/>
                </a:cubicBezTo>
                <a:cubicBezTo>
                  <a:pt x="10407146" y="2573655"/>
                  <a:pt x="10386952" y="2591561"/>
                  <a:pt x="10363709" y="2602801"/>
                </a:cubicBezTo>
                <a:cubicBezTo>
                  <a:pt x="10324086" y="2621851"/>
                  <a:pt x="10280840" y="2633282"/>
                  <a:pt x="10242357" y="2653857"/>
                </a:cubicBezTo>
                <a:cubicBezTo>
                  <a:pt x="10203304" y="2674811"/>
                  <a:pt x="10166536" y="2701103"/>
                  <a:pt x="10131863" y="2728915"/>
                </a:cubicBezTo>
                <a:cubicBezTo>
                  <a:pt x="10104430" y="2750824"/>
                  <a:pt x="10078713" y="2772543"/>
                  <a:pt x="10044230" y="2783782"/>
                </a:cubicBezTo>
                <a:cubicBezTo>
                  <a:pt x="10024990" y="2790070"/>
                  <a:pt x="10004797" y="2803786"/>
                  <a:pt x="9993175" y="2819789"/>
                </a:cubicBezTo>
                <a:cubicBezTo>
                  <a:pt x="9968027" y="2854649"/>
                  <a:pt x="9935832" y="2879226"/>
                  <a:pt x="9899446" y="2900182"/>
                </a:cubicBezTo>
                <a:cubicBezTo>
                  <a:pt x="9850865" y="2928376"/>
                  <a:pt x="9802858" y="2957143"/>
                  <a:pt x="9754088" y="2984766"/>
                </a:cubicBezTo>
                <a:cubicBezTo>
                  <a:pt x="9725323" y="3001151"/>
                  <a:pt x="9696749" y="3018485"/>
                  <a:pt x="9666265" y="3030488"/>
                </a:cubicBezTo>
                <a:cubicBezTo>
                  <a:pt x="9603971" y="3055255"/>
                  <a:pt x="9540152" y="3076399"/>
                  <a:pt x="9477283" y="3099451"/>
                </a:cubicBezTo>
                <a:cubicBezTo>
                  <a:pt x="9456709" y="3106880"/>
                  <a:pt x="9437278" y="3117549"/>
                  <a:pt x="9416321" y="3124026"/>
                </a:cubicBezTo>
                <a:cubicBezTo>
                  <a:pt x="9393650" y="3131075"/>
                  <a:pt x="9369267" y="3133171"/>
                  <a:pt x="9346597" y="3140219"/>
                </a:cubicBezTo>
                <a:cubicBezTo>
                  <a:pt x="9308875" y="3151840"/>
                  <a:pt x="9272298" y="3166701"/>
                  <a:pt x="9234579" y="3178511"/>
                </a:cubicBezTo>
                <a:cubicBezTo>
                  <a:pt x="9161805" y="3201182"/>
                  <a:pt x="9088840" y="3222899"/>
                  <a:pt x="9015878" y="3244426"/>
                </a:cubicBezTo>
                <a:cubicBezTo>
                  <a:pt x="9000257" y="3248999"/>
                  <a:pt x="8983301" y="3249570"/>
                  <a:pt x="8967871" y="3254523"/>
                </a:cubicBezTo>
                <a:cubicBezTo>
                  <a:pt x="8926911" y="3267859"/>
                  <a:pt x="8886142" y="3282336"/>
                  <a:pt x="8845565" y="3297007"/>
                </a:cubicBezTo>
                <a:cubicBezTo>
                  <a:pt x="8820990" y="3305961"/>
                  <a:pt x="8796985" y="3317009"/>
                  <a:pt x="8772219" y="3325582"/>
                </a:cubicBezTo>
                <a:cubicBezTo>
                  <a:pt x="8752407" y="3332440"/>
                  <a:pt x="8732023" y="3337774"/>
                  <a:pt x="8711448" y="3341966"/>
                </a:cubicBezTo>
                <a:cubicBezTo>
                  <a:pt x="8693731" y="3345586"/>
                  <a:pt x="8675253" y="3345203"/>
                  <a:pt x="8657726" y="3349586"/>
                </a:cubicBezTo>
                <a:cubicBezTo>
                  <a:pt x="8610288" y="3361397"/>
                  <a:pt x="8563425" y="3374733"/>
                  <a:pt x="8516369" y="3387305"/>
                </a:cubicBezTo>
                <a:cubicBezTo>
                  <a:pt x="8497511" y="3392259"/>
                  <a:pt x="8478269" y="3395880"/>
                  <a:pt x="8459979" y="3402166"/>
                </a:cubicBezTo>
                <a:cubicBezTo>
                  <a:pt x="8411019" y="3418741"/>
                  <a:pt x="8362822" y="3437599"/>
                  <a:pt x="8313671" y="3453222"/>
                </a:cubicBezTo>
                <a:cubicBezTo>
                  <a:pt x="8272903" y="3466176"/>
                  <a:pt x="8230992" y="3475510"/>
                  <a:pt x="8189651" y="3486941"/>
                </a:cubicBezTo>
                <a:cubicBezTo>
                  <a:pt x="8172124" y="3491895"/>
                  <a:pt x="8155359" y="3498943"/>
                  <a:pt x="8137835" y="3503134"/>
                </a:cubicBezTo>
                <a:cubicBezTo>
                  <a:pt x="8098590" y="3512659"/>
                  <a:pt x="8058774" y="3520659"/>
                  <a:pt x="8019339" y="3530186"/>
                </a:cubicBezTo>
                <a:cubicBezTo>
                  <a:pt x="7996859" y="3535710"/>
                  <a:pt x="7975142" y="3545617"/>
                  <a:pt x="7952280" y="3549237"/>
                </a:cubicBezTo>
                <a:cubicBezTo>
                  <a:pt x="7897987" y="3557809"/>
                  <a:pt x="7843311" y="3563905"/>
                  <a:pt x="7788636" y="3570763"/>
                </a:cubicBezTo>
                <a:cubicBezTo>
                  <a:pt x="7732247" y="3577811"/>
                  <a:pt x="7676047" y="3585242"/>
                  <a:pt x="7619655" y="3591528"/>
                </a:cubicBezTo>
                <a:cubicBezTo>
                  <a:pt x="7588795" y="3594768"/>
                  <a:pt x="7557742" y="3595338"/>
                  <a:pt x="7526880" y="3598386"/>
                </a:cubicBezTo>
                <a:cubicBezTo>
                  <a:pt x="7499828" y="3601055"/>
                  <a:pt x="7472967" y="3606007"/>
                  <a:pt x="7445916" y="3609247"/>
                </a:cubicBezTo>
                <a:cubicBezTo>
                  <a:pt x="7422483" y="3611913"/>
                  <a:pt x="7398860" y="3613437"/>
                  <a:pt x="7375428" y="3616105"/>
                </a:cubicBezTo>
                <a:cubicBezTo>
                  <a:pt x="7337899" y="3620485"/>
                  <a:pt x="7300559" y="3625439"/>
                  <a:pt x="7263220" y="3630011"/>
                </a:cubicBezTo>
                <a:cubicBezTo>
                  <a:pt x="7247599" y="3631726"/>
                  <a:pt x="7231214" y="3636488"/>
                  <a:pt x="7216547" y="3633632"/>
                </a:cubicBezTo>
                <a:cubicBezTo>
                  <a:pt x="7179587" y="3626391"/>
                  <a:pt x="7143199" y="3628487"/>
                  <a:pt x="7106432" y="3633440"/>
                </a:cubicBezTo>
                <a:cubicBezTo>
                  <a:pt x="7093860" y="3635155"/>
                  <a:pt x="7080334" y="3634774"/>
                  <a:pt x="7068141" y="3631536"/>
                </a:cubicBezTo>
                <a:cubicBezTo>
                  <a:pt x="7043184" y="3625057"/>
                  <a:pt x="7018991" y="3615913"/>
                  <a:pt x="6994415" y="3607913"/>
                </a:cubicBezTo>
                <a:cubicBezTo>
                  <a:pt x="6991747" y="3606961"/>
                  <a:pt x="6988509" y="3606769"/>
                  <a:pt x="6985653" y="3606199"/>
                </a:cubicBezTo>
                <a:cubicBezTo>
                  <a:pt x="6969457" y="3602959"/>
                  <a:pt x="6953457" y="3599720"/>
                  <a:pt x="6937263" y="3596863"/>
                </a:cubicBezTo>
                <a:cubicBezTo>
                  <a:pt x="6928501" y="3595338"/>
                  <a:pt x="6919547" y="3595149"/>
                  <a:pt x="6910782" y="3593814"/>
                </a:cubicBezTo>
                <a:cubicBezTo>
                  <a:pt x="6876872" y="3588480"/>
                  <a:pt x="6839534" y="3597434"/>
                  <a:pt x="6810195" y="3574384"/>
                </a:cubicBezTo>
                <a:cubicBezTo>
                  <a:pt x="6791144" y="3559523"/>
                  <a:pt x="6772665" y="3562953"/>
                  <a:pt x="6752283" y="3565239"/>
                </a:cubicBezTo>
                <a:cubicBezTo>
                  <a:pt x="6736851" y="3566953"/>
                  <a:pt x="6721038" y="3566382"/>
                  <a:pt x="6705417" y="3566574"/>
                </a:cubicBezTo>
                <a:cubicBezTo>
                  <a:pt x="6677984" y="3567143"/>
                  <a:pt x="6650551" y="3567335"/>
                  <a:pt x="6623118" y="3568287"/>
                </a:cubicBezTo>
                <a:cubicBezTo>
                  <a:pt x="6614353" y="3568667"/>
                  <a:pt x="6605401" y="3573432"/>
                  <a:pt x="6596828" y="3572670"/>
                </a:cubicBezTo>
                <a:cubicBezTo>
                  <a:pt x="6557201" y="3569049"/>
                  <a:pt x="6517576" y="3563334"/>
                  <a:pt x="6477951" y="3560095"/>
                </a:cubicBezTo>
                <a:cubicBezTo>
                  <a:pt x="6455472" y="3558191"/>
                  <a:pt x="6432420" y="3561809"/>
                  <a:pt x="6410131" y="3559143"/>
                </a:cubicBezTo>
                <a:cubicBezTo>
                  <a:pt x="6384414" y="3556095"/>
                  <a:pt x="6359268" y="3548285"/>
                  <a:pt x="6333739" y="3543520"/>
                </a:cubicBezTo>
                <a:cubicBezTo>
                  <a:pt x="6326691" y="3542189"/>
                  <a:pt x="6318880" y="3543903"/>
                  <a:pt x="6311449" y="3544282"/>
                </a:cubicBezTo>
                <a:cubicBezTo>
                  <a:pt x="6303068" y="3544664"/>
                  <a:pt x="6294876" y="3545426"/>
                  <a:pt x="6286493" y="3545617"/>
                </a:cubicBezTo>
                <a:cubicBezTo>
                  <a:pt x="6260964" y="3545999"/>
                  <a:pt x="6235437" y="3545426"/>
                  <a:pt x="6209909" y="3546761"/>
                </a:cubicBezTo>
                <a:cubicBezTo>
                  <a:pt x="6194288" y="3547522"/>
                  <a:pt x="6177905" y="3555333"/>
                  <a:pt x="6163425" y="3552474"/>
                </a:cubicBezTo>
                <a:cubicBezTo>
                  <a:pt x="6133897" y="3546951"/>
                  <a:pt x="6104368" y="3559333"/>
                  <a:pt x="6074842" y="3549047"/>
                </a:cubicBezTo>
                <a:cubicBezTo>
                  <a:pt x="6065695" y="3545999"/>
                  <a:pt x="6053124" y="3553619"/>
                  <a:pt x="6042072" y="3553999"/>
                </a:cubicBezTo>
                <a:cubicBezTo>
                  <a:pt x="6014449" y="3554951"/>
                  <a:pt x="5986828" y="3554761"/>
                  <a:pt x="5959204" y="3554571"/>
                </a:cubicBezTo>
                <a:cubicBezTo>
                  <a:pt x="5934438" y="3554381"/>
                  <a:pt x="5908719" y="3557047"/>
                  <a:pt x="5884906" y="3551713"/>
                </a:cubicBezTo>
                <a:cubicBezTo>
                  <a:pt x="5859949" y="3545999"/>
                  <a:pt x="5837472" y="3546761"/>
                  <a:pt x="5813276" y="3553237"/>
                </a:cubicBezTo>
                <a:cubicBezTo>
                  <a:pt x="5796702" y="3557619"/>
                  <a:pt x="5779174" y="3558191"/>
                  <a:pt x="5762029" y="3559523"/>
                </a:cubicBezTo>
                <a:cubicBezTo>
                  <a:pt x="5743551" y="3561047"/>
                  <a:pt x="5723166" y="3557047"/>
                  <a:pt x="5706401" y="3563334"/>
                </a:cubicBezTo>
                <a:cubicBezTo>
                  <a:pt x="5656488" y="3582003"/>
                  <a:pt x="5605244" y="3586003"/>
                  <a:pt x="5553045" y="3586003"/>
                </a:cubicBezTo>
                <a:cubicBezTo>
                  <a:pt x="5543518" y="3586003"/>
                  <a:pt x="5533802" y="3583338"/>
                  <a:pt x="5524660" y="3580480"/>
                </a:cubicBezTo>
                <a:cubicBezTo>
                  <a:pt x="5471316" y="3563334"/>
                  <a:pt x="5417784" y="3564857"/>
                  <a:pt x="5363491" y="3575336"/>
                </a:cubicBezTo>
                <a:cubicBezTo>
                  <a:pt x="5352250" y="3577622"/>
                  <a:pt x="5339677" y="3578003"/>
                  <a:pt x="5328438" y="3575718"/>
                </a:cubicBezTo>
                <a:cubicBezTo>
                  <a:pt x="5296812" y="3569049"/>
                  <a:pt x="5266141" y="3557999"/>
                  <a:pt x="5234326" y="3553237"/>
                </a:cubicBezTo>
                <a:cubicBezTo>
                  <a:pt x="5181748" y="3545426"/>
                  <a:pt x="5136216" y="3571715"/>
                  <a:pt x="5089162" y="3588862"/>
                </a:cubicBezTo>
                <a:cubicBezTo>
                  <a:pt x="5044391" y="3605055"/>
                  <a:pt x="5006292" y="3641632"/>
                  <a:pt x="4953328" y="3633440"/>
                </a:cubicBezTo>
                <a:cubicBezTo>
                  <a:pt x="4947996" y="3632678"/>
                  <a:pt x="4942089" y="3637822"/>
                  <a:pt x="4936184" y="3639155"/>
                </a:cubicBezTo>
                <a:cubicBezTo>
                  <a:pt x="4919991" y="3642776"/>
                  <a:pt x="4903799" y="3647155"/>
                  <a:pt x="4887415" y="3648872"/>
                </a:cubicBezTo>
                <a:cubicBezTo>
                  <a:pt x="4867412" y="3651158"/>
                  <a:pt x="4847027" y="3650397"/>
                  <a:pt x="4827024" y="3652301"/>
                </a:cubicBezTo>
                <a:cubicBezTo>
                  <a:pt x="4814166" y="3653444"/>
                  <a:pt x="4801401" y="3655539"/>
                  <a:pt x="4788661" y="3657349"/>
                </a:cubicBezTo>
                <a:lnTo>
                  <a:pt x="4785776" y="3657600"/>
                </a:lnTo>
                <a:lnTo>
                  <a:pt x="4726469" y="3657600"/>
                </a:lnTo>
                <a:lnTo>
                  <a:pt x="4719697" y="3656730"/>
                </a:lnTo>
                <a:cubicBezTo>
                  <a:pt x="4709482" y="3654539"/>
                  <a:pt x="4699289" y="3651920"/>
                  <a:pt x="4689098" y="3650205"/>
                </a:cubicBezTo>
                <a:cubicBezTo>
                  <a:pt x="4660331" y="3645442"/>
                  <a:pt x="4628705" y="3646776"/>
                  <a:pt x="4603368" y="3634584"/>
                </a:cubicBezTo>
                <a:cubicBezTo>
                  <a:pt x="4576318" y="3621629"/>
                  <a:pt x="4550599" y="3615723"/>
                  <a:pt x="4522596" y="3619723"/>
                </a:cubicBezTo>
                <a:cubicBezTo>
                  <a:pt x="4513260" y="3621057"/>
                  <a:pt x="4501257" y="3629059"/>
                  <a:pt x="4497068" y="3637249"/>
                </a:cubicBezTo>
                <a:cubicBezTo>
                  <a:pt x="4487731" y="3655538"/>
                  <a:pt x="4474969" y="3658778"/>
                  <a:pt x="4457632" y="3652490"/>
                </a:cubicBezTo>
                <a:cubicBezTo>
                  <a:pt x="4442581" y="3647155"/>
                  <a:pt x="4424104" y="3644490"/>
                  <a:pt x="4413817" y="3634201"/>
                </a:cubicBezTo>
                <a:cubicBezTo>
                  <a:pt x="4384668" y="3605055"/>
                  <a:pt x="4347518" y="3604103"/>
                  <a:pt x="4311323" y="3596293"/>
                </a:cubicBezTo>
                <a:cubicBezTo>
                  <a:pt x="4289227" y="3591528"/>
                  <a:pt x="4268649" y="3591338"/>
                  <a:pt x="4246551" y="3594576"/>
                </a:cubicBezTo>
                <a:cubicBezTo>
                  <a:pt x="4198546" y="3601816"/>
                  <a:pt x="4151870" y="3591528"/>
                  <a:pt x="4105766" y="3578384"/>
                </a:cubicBezTo>
                <a:cubicBezTo>
                  <a:pt x="4075285" y="3569622"/>
                  <a:pt x="4044043" y="3564287"/>
                  <a:pt x="4013753" y="3555333"/>
                </a:cubicBezTo>
                <a:cubicBezTo>
                  <a:pt x="3991083" y="3548474"/>
                  <a:pt x="3968414" y="3540282"/>
                  <a:pt x="3947648" y="3529234"/>
                </a:cubicBezTo>
                <a:cubicBezTo>
                  <a:pt x="3917546" y="3513040"/>
                  <a:pt x="3891259" y="3488655"/>
                  <a:pt x="3852966" y="3495133"/>
                </a:cubicBezTo>
                <a:cubicBezTo>
                  <a:pt x="3819245" y="3500847"/>
                  <a:pt x="3788766" y="3488847"/>
                  <a:pt x="3757902" y="3477416"/>
                </a:cubicBezTo>
                <a:cubicBezTo>
                  <a:pt x="3735231" y="3469034"/>
                  <a:pt x="3712565" y="3460459"/>
                  <a:pt x="3689131" y="3455126"/>
                </a:cubicBezTo>
                <a:cubicBezTo>
                  <a:pt x="3661315" y="3448839"/>
                  <a:pt x="3629882" y="3451507"/>
                  <a:pt x="3605116" y="3439885"/>
                </a:cubicBezTo>
                <a:cubicBezTo>
                  <a:pt x="3579206" y="3427693"/>
                  <a:pt x="3557682" y="3435885"/>
                  <a:pt x="3534629" y="3439315"/>
                </a:cubicBezTo>
                <a:cubicBezTo>
                  <a:pt x="3497862" y="3444649"/>
                  <a:pt x="3461282" y="3454555"/>
                  <a:pt x="3424135" y="3441982"/>
                </a:cubicBezTo>
                <a:cubicBezTo>
                  <a:pt x="3378986" y="3426741"/>
                  <a:pt x="3334216" y="3410358"/>
                  <a:pt x="3288877" y="3395880"/>
                </a:cubicBezTo>
                <a:cubicBezTo>
                  <a:pt x="3271348" y="3390353"/>
                  <a:pt x="3252492" y="3388067"/>
                  <a:pt x="3234202" y="3385591"/>
                </a:cubicBezTo>
                <a:cubicBezTo>
                  <a:pt x="3216867" y="3383495"/>
                  <a:pt x="3196102" y="3388830"/>
                  <a:pt x="3182763" y="3380829"/>
                </a:cubicBezTo>
                <a:cubicBezTo>
                  <a:pt x="3148472" y="3360255"/>
                  <a:pt x="3113231" y="3350158"/>
                  <a:pt x="3073604" y="3350158"/>
                </a:cubicBezTo>
                <a:cubicBezTo>
                  <a:pt x="3058743" y="3350158"/>
                  <a:pt x="3044264" y="3341584"/>
                  <a:pt x="3029216" y="3340059"/>
                </a:cubicBezTo>
                <a:cubicBezTo>
                  <a:pt x="3008639" y="3338155"/>
                  <a:pt x="2985016" y="3333011"/>
                  <a:pt x="2967110" y="3340251"/>
                </a:cubicBezTo>
                <a:cubicBezTo>
                  <a:pt x="2925008" y="3357397"/>
                  <a:pt x="2890910" y="3343107"/>
                  <a:pt x="2854140" y="3326153"/>
                </a:cubicBezTo>
                <a:cubicBezTo>
                  <a:pt x="2817943" y="3309389"/>
                  <a:pt x="2779842" y="3296055"/>
                  <a:pt x="2741360" y="3285003"/>
                </a:cubicBezTo>
                <a:cubicBezTo>
                  <a:pt x="2726882" y="3281003"/>
                  <a:pt x="2709548" y="3287672"/>
                  <a:pt x="2693543" y="3289005"/>
                </a:cubicBezTo>
                <a:cubicBezTo>
                  <a:pt x="2687827" y="3289386"/>
                  <a:pt x="2681540" y="3289958"/>
                  <a:pt x="2676398" y="3288053"/>
                </a:cubicBezTo>
                <a:cubicBezTo>
                  <a:pt x="2626677" y="3269763"/>
                  <a:pt x="2576191" y="3255857"/>
                  <a:pt x="2522279" y="3265382"/>
                </a:cubicBezTo>
                <a:cubicBezTo>
                  <a:pt x="2517327" y="3266335"/>
                  <a:pt x="2511800" y="3264239"/>
                  <a:pt x="2506847" y="3262905"/>
                </a:cubicBezTo>
                <a:cubicBezTo>
                  <a:pt x="2482652" y="3256047"/>
                  <a:pt x="2459029" y="3245189"/>
                  <a:pt x="2434456" y="3242712"/>
                </a:cubicBezTo>
                <a:cubicBezTo>
                  <a:pt x="2373874" y="3236616"/>
                  <a:pt x="2312915" y="3234138"/>
                  <a:pt x="2251948" y="3230138"/>
                </a:cubicBezTo>
                <a:cubicBezTo>
                  <a:pt x="2248138" y="3229949"/>
                  <a:pt x="2244137" y="3229949"/>
                  <a:pt x="2240710" y="3228614"/>
                </a:cubicBezTo>
                <a:cubicBezTo>
                  <a:pt x="2218229" y="3220422"/>
                  <a:pt x="2198608" y="3223090"/>
                  <a:pt x="2179556" y="3238711"/>
                </a:cubicBezTo>
                <a:cubicBezTo>
                  <a:pt x="2171173" y="3245569"/>
                  <a:pt x="2159743" y="3249189"/>
                  <a:pt x="2149267" y="3252999"/>
                </a:cubicBezTo>
                <a:cubicBezTo>
                  <a:pt x="2133834" y="3258715"/>
                  <a:pt x="2118023" y="3264239"/>
                  <a:pt x="2102021" y="3267859"/>
                </a:cubicBezTo>
                <a:cubicBezTo>
                  <a:pt x="2086208" y="3271288"/>
                  <a:pt x="2069254" y="3276049"/>
                  <a:pt x="2054013" y="3273384"/>
                </a:cubicBezTo>
                <a:cubicBezTo>
                  <a:pt x="2026581" y="3268622"/>
                  <a:pt x="2000479" y="3257953"/>
                  <a:pt x="1973429" y="3250903"/>
                </a:cubicBezTo>
                <a:cubicBezTo>
                  <a:pt x="1964094" y="3248426"/>
                  <a:pt x="1953806" y="3248809"/>
                  <a:pt x="1944092" y="3248617"/>
                </a:cubicBezTo>
                <a:cubicBezTo>
                  <a:pt x="1921800" y="3248047"/>
                  <a:pt x="1898940" y="3253571"/>
                  <a:pt x="1878748" y="3237759"/>
                </a:cubicBezTo>
                <a:cubicBezTo>
                  <a:pt x="1860079" y="3222899"/>
                  <a:pt x="1841216" y="3227280"/>
                  <a:pt x="1821596" y="3238520"/>
                </a:cubicBezTo>
                <a:cubicBezTo>
                  <a:pt x="1807497" y="3246522"/>
                  <a:pt x="1791496" y="3252809"/>
                  <a:pt x="1775684" y="3255857"/>
                </a:cubicBezTo>
                <a:cubicBezTo>
                  <a:pt x="1753965" y="3260047"/>
                  <a:pt x="1732439" y="3261763"/>
                  <a:pt x="1709006" y="3259285"/>
                </a:cubicBezTo>
                <a:cubicBezTo>
                  <a:pt x="1692431" y="3257571"/>
                  <a:pt x="1678904" y="3256809"/>
                  <a:pt x="1665950" y="3246713"/>
                </a:cubicBezTo>
                <a:cubicBezTo>
                  <a:pt x="1663856" y="3245189"/>
                  <a:pt x="1660046" y="3244807"/>
                  <a:pt x="1657188" y="3244999"/>
                </a:cubicBezTo>
                <a:cubicBezTo>
                  <a:pt x="1619658" y="3248237"/>
                  <a:pt x="1582510" y="3246522"/>
                  <a:pt x="1544598" y="3244234"/>
                </a:cubicBezTo>
                <a:cubicBezTo>
                  <a:pt x="1496403" y="3241189"/>
                  <a:pt x="1445725" y="3250141"/>
                  <a:pt x="1404006" y="3282146"/>
                </a:cubicBezTo>
                <a:cubicBezTo>
                  <a:pt x="1397909" y="3286910"/>
                  <a:pt x="1388765" y="3289005"/>
                  <a:pt x="1380762" y="3290149"/>
                </a:cubicBezTo>
                <a:cubicBezTo>
                  <a:pt x="1343044" y="3295101"/>
                  <a:pt x="1305132" y="3298530"/>
                  <a:pt x="1267411" y="3304055"/>
                </a:cubicBezTo>
                <a:cubicBezTo>
                  <a:pt x="1246837" y="3307103"/>
                  <a:pt x="1225310" y="3309770"/>
                  <a:pt x="1206641" y="3318153"/>
                </a:cubicBezTo>
                <a:cubicBezTo>
                  <a:pt x="1188354" y="3326343"/>
                  <a:pt x="1173681" y="3336059"/>
                  <a:pt x="1162823" y="3318915"/>
                </a:cubicBezTo>
                <a:cubicBezTo>
                  <a:pt x="1143394" y="3328059"/>
                  <a:pt x="1126437" y="3335680"/>
                  <a:pt x="1109865" y="3343870"/>
                </a:cubicBezTo>
                <a:cubicBezTo>
                  <a:pt x="1103767" y="3346918"/>
                  <a:pt x="1098623" y="3351872"/>
                  <a:pt x="1092527" y="3354730"/>
                </a:cubicBezTo>
                <a:cubicBezTo>
                  <a:pt x="1086048" y="3357778"/>
                  <a:pt x="1078810" y="3359682"/>
                  <a:pt x="1071762" y="3361207"/>
                </a:cubicBezTo>
                <a:cubicBezTo>
                  <a:pt x="1040327" y="3368065"/>
                  <a:pt x="1008894" y="3374351"/>
                  <a:pt x="977653" y="3381782"/>
                </a:cubicBezTo>
                <a:cubicBezTo>
                  <a:pt x="971554" y="3383305"/>
                  <a:pt x="966411" y="3389401"/>
                  <a:pt x="960887" y="3393401"/>
                </a:cubicBezTo>
                <a:cubicBezTo>
                  <a:pt x="957266" y="3396070"/>
                  <a:pt x="953648" y="3400070"/>
                  <a:pt x="949646" y="3400642"/>
                </a:cubicBezTo>
                <a:cubicBezTo>
                  <a:pt x="919165" y="3405214"/>
                  <a:pt x="888877" y="3410549"/>
                  <a:pt x="858205" y="3412834"/>
                </a:cubicBezTo>
                <a:cubicBezTo>
                  <a:pt x="832486" y="3414738"/>
                  <a:pt x="807719" y="3414168"/>
                  <a:pt x="801053" y="3447315"/>
                </a:cubicBezTo>
                <a:cubicBezTo>
                  <a:pt x="799909" y="3453032"/>
                  <a:pt x="791717" y="3459128"/>
                  <a:pt x="785432" y="3461984"/>
                </a:cubicBezTo>
                <a:cubicBezTo>
                  <a:pt x="767524" y="3470176"/>
                  <a:pt x="748471" y="3475701"/>
                  <a:pt x="730754" y="3484082"/>
                </a:cubicBezTo>
                <a:cubicBezTo>
                  <a:pt x="672650" y="3512088"/>
                  <a:pt x="611880" y="3529805"/>
                  <a:pt x="546917" y="3526566"/>
                </a:cubicBezTo>
                <a:cubicBezTo>
                  <a:pt x="526724" y="3525614"/>
                  <a:pt x="507102" y="3515326"/>
                  <a:pt x="494337" y="3511515"/>
                </a:cubicBezTo>
                <a:cubicBezTo>
                  <a:pt x="457572" y="3526566"/>
                  <a:pt x="426709" y="3541045"/>
                  <a:pt x="394511" y="3551903"/>
                </a:cubicBezTo>
                <a:cubicBezTo>
                  <a:pt x="366127" y="3561619"/>
                  <a:pt x="336408" y="3567715"/>
                  <a:pt x="307259" y="3574763"/>
                </a:cubicBezTo>
                <a:cubicBezTo>
                  <a:pt x="296590" y="3577432"/>
                  <a:pt x="285732" y="3578955"/>
                  <a:pt x="274873" y="3580290"/>
                </a:cubicBezTo>
                <a:cubicBezTo>
                  <a:pt x="240965" y="3584480"/>
                  <a:pt x="205529" y="3574384"/>
                  <a:pt x="172384" y="3590386"/>
                </a:cubicBezTo>
                <a:cubicBezTo>
                  <a:pt x="155046" y="3598768"/>
                  <a:pt x="137898" y="3608865"/>
                  <a:pt x="119613" y="3613247"/>
                </a:cubicBezTo>
                <a:cubicBezTo>
                  <a:pt x="99990" y="3618009"/>
                  <a:pt x="80794" y="3625439"/>
                  <a:pt x="61197" y="3630750"/>
                </a:cubicBezTo>
                <a:lnTo>
                  <a:pt x="544" y="3635521"/>
                </a:lnTo>
                <a:lnTo>
                  <a:pt x="544" y="3508282"/>
                </a:lnTo>
                <a:lnTo>
                  <a:pt x="0" y="3508282"/>
                </a:lnTo>
                <a:close/>
              </a:path>
            </a:pathLst>
          </a:custGeom>
          <a:effectLst>
            <a:outerShdw blurRad="381000" dist="152400" dir="5400000" algn="t" rotWithShape="0">
              <a:prstClr val="black">
                <a:alpha val="20000"/>
              </a:prstClr>
            </a:outerShdw>
          </a:effectLst>
        </p:spPr>
      </p:pic>
      <p:grpSp>
        <p:nvGrpSpPr>
          <p:cNvPr id="57" name="Group 56">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857610"/>
            <a:ext cx="12191456" cy="2849976"/>
            <a:chOff x="476" y="-3923157"/>
            <a:chExt cx="10667524" cy="2493729"/>
          </a:xfrm>
        </p:grpSpPr>
        <p:sp>
          <p:nvSpPr>
            <p:cNvPr id="58" name="Freeform: Shape 57">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027428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5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5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E25D85F3-E598-0DFF-36F0-828777DB9E62}"/>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dirty="0">
                <a:solidFill>
                  <a:srgbClr val="FFFFFF"/>
                </a:solidFill>
                <a:latin typeface="Raleway" pitchFamily="2" charset="77"/>
              </a:rPr>
              <a:t>Project Description</a:t>
            </a:r>
          </a:p>
        </p:txBody>
      </p:sp>
      <p:sp>
        <p:nvSpPr>
          <p:cNvPr id="71" name="Arc 5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Subtitle 2">
            <a:extLst>
              <a:ext uri="{FF2B5EF4-FFF2-40B4-BE49-F238E27FC236}">
                <a16:creationId xmlns:a16="http://schemas.microsoft.com/office/drawing/2014/main" id="{BE5F8C73-D71C-811B-14FE-9B8276DB2414}"/>
              </a:ext>
            </a:extLst>
          </p:cNvPr>
          <p:cNvSpPr txBox="1">
            <a:spLocks/>
          </p:cNvSpPr>
          <p:nvPr/>
        </p:nvSpPr>
        <p:spPr>
          <a:xfrm>
            <a:off x="4713619" y="1327791"/>
            <a:ext cx="6906491" cy="2392669"/>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400" b="0" i="0" dirty="0">
                <a:effectLst/>
              </a:rPr>
              <a:t>The project involves analyzing crash data in the City of Chicago, which is collected from the electronic crash reporting system (E-Crash) at the Chicago Police Department (CPD). The dataset includes information about each traffic crash that occurs on city streets under the jurisdiction of CPD. The records are added to the dataset when a crash report is finalized or amended in E-Crash. The data covers some police districts in 2015, but citywide data is not available until September 2017. The data includes information such as street condition, weather condition, and posted speed limits, recorded by the reporting officer based on the best available information at the time. </a:t>
            </a:r>
          </a:p>
          <a:p>
            <a:pPr marL="0" indent="0">
              <a:buNone/>
            </a:pPr>
            <a:r>
              <a:rPr lang="en-CA" sz="1400" b="0" i="0" dirty="0">
                <a:effectLst/>
              </a:rPr>
              <a:t>The project aims to analyze the data to identify patterns, trends, and factors contributing to crashes in Chicago, with the goal of providing insights to improve road safety in the city. It is important to note that the dataset only includes reportable crashes, which are those with a property damage value of $1,500 or more or involving bodily injury to any person(s) and that happen on a public roadway and that involve at least one moving vehicle, except bike dooring.</a:t>
            </a:r>
            <a:endParaRPr lang="en-US" sz="2000" dirty="0"/>
          </a:p>
        </p:txBody>
      </p:sp>
      <p:sp>
        <p:nvSpPr>
          <p:cNvPr id="52" name="Rectangle 51">
            <a:extLst>
              <a:ext uri="{FF2B5EF4-FFF2-40B4-BE49-F238E27FC236}">
                <a16:creationId xmlns:a16="http://schemas.microsoft.com/office/drawing/2014/main" id="{876DE835-AF1E-6871-59A3-92D31564B627}"/>
              </a:ext>
            </a:extLst>
          </p:cNvPr>
          <p:cNvSpPr/>
          <p:nvPr/>
        </p:nvSpPr>
        <p:spPr>
          <a:xfrm>
            <a:off x="4851058" y="4039548"/>
            <a:ext cx="2458260" cy="396840"/>
          </a:xfrm>
          <a:prstGeom prst="rect">
            <a:avLst/>
          </a:prstGeom>
        </p:spPr>
        <p:txBody>
          <a:bodyPr wrap="square">
            <a:spAutoFit/>
          </a:bodyPr>
          <a:lstStyle/>
          <a:p>
            <a:pPr>
              <a:lnSpc>
                <a:spcPct val="120000"/>
              </a:lnSpc>
            </a:pPr>
            <a:r>
              <a:rPr lang="en-US" b="1" dirty="0">
                <a:latin typeface="Raleway" panose="020B0503030101060003" pitchFamily="34" charset="0"/>
                <a:ea typeface="Open Sans" panose="020B0606030504020204" pitchFamily="34" charset="0"/>
                <a:cs typeface="Open Sans" panose="020B0606030504020204" pitchFamily="34" charset="0"/>
              </a:rPr>
              <a:t>Project Scope</a:t>
            </a:r>
          </a:p>
        </p:txBody>
      </p:sp>
      <p:sp>
        <p:nvSpPr>
          <p:cNvPr id="53" name="Rectangle 52">
            <a:extLst>
              <a:ext uri="{FF2B5EF4-FFF2-40B4-BE49-F238E27FC236}">
                <a16:creationId xmlns:a16="http://schemas.microsoft.com/office/drawing/2014/main" id="{93443750-FEEA-6C0E-BE5B-E419E86F21CC}"/>
              </a:ext>
            </a:extLst>
          </p:cNvPr>
          <p:cNvSpPr/>
          <p:nvPr/>
        </p:nvSpPr>
        <p:spPr>
          <a:xfrm>
            <a:off x="4713619" y="767728"/>
            <a:ext cx="2458260" cy="396840"/>
          </a:xfrm>
          <a:prstGeom prst="rect">
            <a:avLst/>
          </a:prstGeom>
        </p:spPr>
        <p:txBody>
          <a:bodyPr wrap="square">
            <a:spAutoFit/>
          </a:bodyPr>
          <a:lstStyle/>
          <a:p>
            <a:pPr>
              <a:lnSpc>
                <a:spcPct val="120000"/>
              </a:lnSpc>
            </a:pPr>
            <a:r>
              <a:rPr lang="en-US" b="1" dirty="0">
                <a:latin typeface="Raleway" panose="020B0503030101060003" pitchFamily="34" charset="0"/>
                <a:ea typeface="Open Sans" panose="020B0606030504020204" pitchFamily="34" charset="0"/>
                <a:cs typeface="Open Sans" panose="020B0606030504020204" pitchFamily="34" charset="0"/>
              </a:rPr>
              <a:t>Project Purpose</a:t>
            </a:r>
          </a:p>
        </p:txBody>
      </p:sp>
      <p:sp>
        <p:nvSpPr>
          <p:cNvPr id="54" name="Subtitle 2">
            <a:extLst>
              <a:ext uri="{FF2B5EF4-FFF2-40B4-BE49-F238E27FC236}">
                <a16:creationId xmlns:a16="http://schemas.microsoft.com/office/drawing/2014/main" id="{546FEDD5-082C-AB83-425A-B35116A3A6E6}"/>
              </a:ext>
            </a:extLst>
          </p:cNvPr>
          <p:cNvSpPr txBox="1">
            <a:spLocks/>
          </p:cNvSpPr>
          <p:nvPr/>
        </p:nvSpPr>
        <p:spPr>
          <a:xfrm>
            <a:off x="4847222" y="4436388"/>
            <a:ext cx="6906491" cy="112768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The</a:t>
            </a:r>
          </a:p>
        </p:txBody>
      </p:sp>
    </p:spTree>
    <p:extLst>
      <p:ext uri="{BB962C8B-B14F-4D97-AF65-F5344CB8AC3E}">
        <p14:creationId xmlns:p14="http://schemas.microsoft.com/office/powerpoint/2010/main" val="2407151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Arc 37">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F4D182-36A8-D18D-A20B-CE4EEDFB1E69}"/>
              </a:ext>
            </a:extLst>
          </p:cNvPr>
          <p:cNvSpPr>
            <a:spLocks noGrp="1"/>
          </p:cNvSpPr>
          <p:nvPr>
            <p:ph type="title"/>
          </p:nvPr>
        </p:nvSpPr>
        <p:spPr>
          <a:xfrm>
            <a:off x="2206110" y="447362"/>
            <a:ext cx="6626365" cy="716849"/>
          </a:xfrm>
        </p:spPr>
        <p:txBody>
          <a:bodyPr vert="horz" lIns="91440" tIns="45720" rIns="91440" bIns="45720" rtlCol="0" anchor="b">
            <a:normAutofit/>
          </a:bodyPr>
          <a:lstStyle/>
          <a:p>
            <a:r>
              <a:rPr lang="en-US" sz="4000" kern="1200" dirty="0">
                <a:solidFill>
                  <a:schemeClr val="tx1"/>
                </a:solidFill>
                <a:latin typeface="+mj-lt"/>
                <a:ea typeface="+mj-ea"/>
                <a:cs typeface="+mj-cs"/>
              </a:rPr>
              <a:t>Data Exploratio</a:t>
            </a:r>
            <a:r>
              <a:rPr lang="en-US" sz="4000" dirty="0"/>
              <a:t>n and Cleaning </a:t>
            </a:r>
            <a:endParaRPr lang="en-US" sz="4000" kern="1200" dirty="0">
              <a:solidFill>
                <a:schemeClr val="tx1"/>
              </a:solidFill>
              <a:latin typeface="+mj-lt"/>
              <a:ea typeface="+mj-ea"/>
              <a:cs typeface="+mj-cs"/>
            </a:endParaRPr>
          </a:p>
        </p:txBody>
      </p:sp>
      <p:sp>
        <p:nvSpPr>
          <p:cNvPr id="40" name="Rectangle 39">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2ED22FC-2809-B2CB-28AC-9E933D385CFF}"/>
              </a:ext>
            </a:extLst>
          </p:cNvPr>
          <p:cNvSpPr txBox="1"/>
          <p:nvPr/>
        </p:nvSpPr>
        <p:spPr>
          <a:xfrm>
            <a:off x="1152939" y="225287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549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98F3DEE-0E56-499F-AFAE-C2DA7C2C8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3B9C452-2C6E-4D52-8FC7-669291EE9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4E1CC44-1B7F-472B-B668-B4F2F4723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5BAD077-4A41-458D-9909-1A108699E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6"/>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F1FC21CE-01FD-49CC-BAFC-06F38B34B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F4D182-36A8-D18D-A20B-CE4EEDFB1E69}"/>
              </a:ext>
            </a:extLst>
          </p:cNvPr>
          <p:cNvSpPr>
            <a:spLocks noGrp="1"/>
          </p:cNvSpPr>
          <p:nvPr>
            <p:ph type="title"/>
          </p:nvPr>
        </p:nvSpPr>
        <p:spPr>
          <a:xfrm>
            <a:off x="699714" y="321728"/>
            <a:ext cx="6999883" cy="967956"/>
          </a:xfrm>
        </p:spPr>
        <p:txBody>
          <a:bodyPr vert="horz" lIns="91440" tIns="45720" rIns="91440" bIns="45720" rtlCol="0" anchor="ctr">
            <a:normAutofit/>
          </a:bodyPr>
          <a:lstStyle/>
          <a:p>
            <a:r>
              <a:rPr lang="en-US" sz="4000">
                <a:solidFill>
                  <a:srgbClr val="FFFFFF"/>
                </a:solidFill>
              </a:rPr>
              <a:t>Database Management  </a:t>
            </a:r>
          </a:p>
        </p:txBody>
      </p:sp>
      <p:pic>
        <p:nvPicPr>
          <p:cNvPr id="4" name="Picture 3" descr="Table&#10;&#10;Description automatically generated">
            <a:extLst>
              <a:ext uri="{FF2B5EF4-FFF2-40B4-BE49-F238E27FC236}">
                <a16:creationId xmlns:a16="http://schemas.microsoft.com/office/drawing/2014/main" id="{922D2802-CEF8-8CB8-2DE9-844C63F46879}"/>
              </a:ext>
            </a:extLst>
          </p:cNvPr>
          <p:cNvPicPr>
            <a:picLocks noChangeAspect="1"/>
          </p:cNvPicPr>
          <p:nvPr/>
        </p:nvPicPr>
        <p:blipFill>
          <a:blip r:embed="rId2"/>
          <a:stretch>
            <a:fillRect/>
          </a:stretch>
        </p:blipFill>
        <p:spPr>
          <a:xfrm>
            <a:off x="9854057" y="2137546"/>
            <a:ext cx="1957222" cy="3903541"/>
          </a:xfrm>
          <a:prstGeom prst="rect">
            <a:avLst/>
          </a:prstGeom>
        </p:spPr>
      </p:pic>
      <p:pic>
        <p:nvPicPr>
          <p:cNvPr id="13" name="Picture 12" descr="Table&#10;&#10;Description automatically generated">
            <a:extLst>
              <a:ext uri="{FF2B5EF4-FFF2-40B4-BE49-F238E27FC236}">
                <a16:creationId xmlns:a16="http://schemas.microsoft.com/office/drawing/2014/main" id="{BFE135E6-B363-AEC9-E620-B5CC77C44E0D}"/>
              </a:ext>
            </a:extLst>
          </p:cNvPr>
          <p:cNvPicPr>
            <a:picLocks noChangeAspect="1"/>
          </p:cNvPicPr>
          <p:nvPr/>
        </p:nvPicPr>
        <p:blipFill>
          <a:blip r:embed="rId3"/>
          <a:stretch>
            <a:fillRect/>
          </a:stretch>
        </p:blipFill>
        <p:spPr>
          <a:xfrm>
            <a:off x="6783299" y="3574774"/>
            <a:ext cx="2494544" cy="2831644"/>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C369A315-2BC3-D66F-2B13-78968A13DE01}"/>
              </a:ext>
            </a:extLst>
          </p:cNvPr>
          <p:cNvPicPr>
            <a:picLocks noChangeAspect="1"/>
          </p:cNvPicPr>
          <p:nvPr/>
        </p:nvPicPr>
        <p:blipFill>
          <a:blip r:embed="rId4"/>
          <a:stretch>
            <a:fillRect/>
          </a:stretch>
        </p:blipFill>
        <p:spPr>
          <a:xfrm>
            <a:off x="236631" y="2111042"/>
            <a:ext cx="5740514" cy="1692332"/>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43384E07-1066-33DE-8802-C7BDB66F86A0}"/>
              </a:ext>
            </a:extLst>
          </p:cNvPr>
          <p:cNvPicPr>
            <a:picLocks noChangeAspect="1"/>
          </p:cNvPicPr>
          <p:nvPr/>
        </p:nvPicPr>
        <p:blipFill>
          <a:blip r:embed="rId5"/>
          <a:stretch>
            <a:fillRect/>
          </a:stretch>
        </p:blipFill>
        <p:spPr>
          <a:xfrm>
            <a:off x="143449" y="4275090"/>
            <a:ext cx="5740514" cy="1951771"/>
          </a:xfrm>
          <a:prstGeom prst="rect">
            <a:avLst/>
          </a:prstGeom>
        </p:spPr>
      </p:pic>
      <p:sp>
        <p:nvSpPr>
          <p:cNvPr id="5" name="TextBox 4">
            <a:extLst>
              <a:ext uri="{FF2B5EF4-FFF2-40B4-BE49-F238E27FC236}">
                <a16:creationId xmlns:a16="http://schemas.microsoft.com/office/drawing/2014/main" id="{92ED22FC-2809-B2CB-28AC-9E933D385CFF}"/>
              </a:ext>
            </a:extLst>
          </p:cNvPr>
          <p:cNvSpPr txBox="1"/>
          <p:nvPr/>
        </p:nvSpPr>
        <p:spPr>
          <a:xfrm>
            <a:off x="1152939" y="2252870"/>
            <a:ext cx="184731" cy="369332"/>
          </a:xfrm>
          <a:prstGeom prst="rect">
            <a:avLst/>
          </a:prstGeom>
          <a:noFill/>
        </p:spPr>
        <p:txBody>
          <a:bodyPr wrap="none" rtlCol="0">
            <a:spAutoFit/>
          </a:bodyPr>
          <a:lstStyle/>
          <a:p>
            <a:endParaRPr lang="en-US" dirty="0"/>
          </a:p>
        </p:txBody>
      </p:sp>
      <p:sp>
        <p:nvSpPr>
          <p:cNvPr id="14" name="Down Arrow 13">
            <a:extLst>
              <a:ext uri="{FF2B5EF4-FFF2-40B4-BE49-F238E27FC236}">
                <a16:creationId xmlns:a16="http://schemas.microsoft.com/office/drawing/2014/main" id="{98210B1B-2963-67FD-0615-CB47C1B096AF}"/>
              </a:ext>
            </a:extLst>
          </p:cNvPr>
          <p:cNvSpPr/>
          <p:nvPr/>
        </p:nvSpPr>
        <p:spPr>
          <a:xfrm>
            <a:off x="2961114" y="3809421"/>
            <a:ext cx="291547" cy="3578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34459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Arc 37">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F4D182-36A8-D18D-A20B-CE4EEDFB1E69}"/>
              </a:ext>
            </a:extLst>
          </p:cNvPr>
          <p:cNvSpPr>
            <a:spLocks noGrp="1"/>
          </p:cNvSpPr>
          <p:nvPr>
            <p:ph type="title"/>
          </p:nvPr>
        </p:nvSpPr>
        <p:spPr>
          <a:xfrm>
            <a:off x="2206110" y="447362"/>
            <a:ext cx="6626365" cy="716849"/>
          </a:xfrm>
        </p:spPr>
        <p:txBody>
          <a:bodyPr vert="horz" lIns="91440" tIns="45720" rIns="91440" bIns="45720" rtlCol="0" anchor="b">
            <a:normAutofit/>
          </a:bodyPr>
          <a:lstStyle/>
          <a:p>
            <a:r>
              <a:rPr lang="en-US" sz="4000" dirty="0"/>
              <a:t>Deep Dive into Data Set </a:t>
            </a:r>
            <a:endParaRPr lang="en-US" sz="4000" kern="1200" dirty="0">
              <a:solidFill>
                <a:schemeClr val="tx1"/>
              </a:solidFill>
              <a:latin typeface="+mj-lt"/>
              <a:ea typeface="+mj-ea"/>
              <a:cs typeface="+mj-cs"/>
            </a:endParaRPr>
          </a:p>
        </p:txBody>
      </p:sp>
      <p:sp>
        <p:nvSpPr>
          <p:cNvPr id="40" name="Rectangle 39">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Chart&#10;&#10;Description automatically generated">
            <a:extLst>
              <a:ext uri="{FF2B5EF4-FFF2-40B4-BE49-F238E27FC236}">
                <a16:creationId xmlns:a16="http://schemas.microsoft.com/office/drawing/2014/main" id="{9053DC67-3E40-EAF0-1FBD-0C3A56A1307A}"/>
              </a:ext>
            </a:extLst>
          </p:cNvPr>
          <p:cNvPicPr>
            <a:picLocks noChangeAspect="1"/>
          </p:cNvPicPr>
          <p:nvPr/>
        </p:nvPicPr>
        <p:blipFill>
          <a:blip r:embed="rId2"/>
          <a:stretch>
            <a:fillRect/>
          </a:stretch>
        </p:blipFill>
        <p:spPr>
          <a:xfrm>
            <a:off x="2595852" y="1451316"/>
            <a:ext cx="3903733" cy="3379621"/>
          </a:xfrm>
          <a:prstGeom prst="rect">
            <a:avLst/>
          </a:prstGeom>
        </p:spPr>
      </p:pic>
    </p:spTree>
    <p:extLst>
      <p:ext uri="{BB962C8B-B14F-4D97-AF65-F5344CB8AC3E}">
        <p14:creationId xmlns:p14="http://schemas.microsoft.com/office/powerpoint/2010/main" val="647702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Arc 37">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F4D182-36A8-D18D-A20B-CE4EEDFB1E69}"/>
              </a:ext>
            </a:extLst>
          </p:cNvPr>
          <p:cNvSpPr>
            <a:spLocks noGrp="1"/>
          </p:cNvSpPr>
          <p:nvPr>
            <p:ph type="title"/>
          </p:nvPr>
        </p:nvSpPr>
        <p:spPr>
          <a:xfrm>
            <a:off x="2206110" y="447362"/>
            <a:ext cx="6626365" cy="716849"/>
          </a:xfrm>
        </p:spPr>
        <p:txBody>
          <a:bodyPr vert="horz" lIns="91440" tIns="45720" rIns="91440" bIns="45720" rtlCol="0" anchor="b">
            <a:normAutofit/>
          </a:bodyPr>
          <a:lstStyle/>
          <a:p>
            <a:r>
              <a:rPr lang="en-US" sz="4000" kern="1200" dirty="0">
                <a:solidFill>
                  <a:schemeClr val="tx1"/>
                </a:solidFill>
                <a:latin typeface="+mj-lt"/>
                <a:ea typeface="+mj-ea"/>
                <a:cs typeface="+mj-cs"/>
              </a:rPr>
              <a:t>Data Exploratio</a:t>
            </a:r>
            <a:r>
              <a:rPr lang="en-US" sz="4000" dirty="0"/>
              <a:t>n and Cleaning </a:t>
            </a:r>
            <a:endParaRPr lang="en-US" sz="4000" kern="1200" dirty="0">
              <a:solidFill>
                <a:schemeClr val="tx1"/>
              </a:solidFill>
              <a:latin typeface="+mj-lt"/>
              <a:ea typeface="+mj-ea"/>
              <a:cs typeface="+mj-cs"/>
            </a:endParaRPr>
          </a:p>
        </p:txBody>
      </p:sp>
      <p:sp>
        <p:nvSpPr>
          <p:cNvPr id="40" name="Rectangle 39">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C0C2D282-1CD4-5C56-09C9-CCB9DF7A4385}"/>
              </a:ext>
            </a:extLst>
          </p:cNvPr>
          <p:cNvSpPr/>
          <p:nvPr/>
        </p:nvSpPr>
        <p:spPr>
          <a:xfrm>
            <a:off x="2785096" y="1321425"/>
            <a:ext cx="4484514" cy="3747436"/>
          </a:xfrm>
          <a:prstGeom prst="rect">
            <a:avLst/>
          </a:prstGeom>
        </p:spPr>
        <p:txBody>
          <a:bodyPr wrap="square">
            <a:spAutoFit/>
          </a:bodyPr>
          <a:lstStyle/>
          <a:p>
            <a:pPr>
              <a:lnSpc>
                <a:spcPct val="150000"/>
              </a:lnSpc>
            </a:pPr>
            <a:r>
              <a:rPr lang="en-US" sz="1600" dirty="0">
                <a:latin typeface="+mj-lt"/>
                <a:cs typeface="Segoe UI Light" panose="020B0502040204020203" pitchFamily="34" charset="0"/>
              </a:rPr>
              <a:t>We have gathered the data by web scraping, through API requests and manual downloads from the following resources:</a:t>
            </a:r>
          </a:p>
          <a:p>
            <a:pPr>
              <a:lnSpc>
                <a:spcPct val="150000"/>
              </a:lnSpc>
            </a:pPr>
            <a:endParaRPr lang="en-US" sz="1600" dirty="0">
              <a:latin typeface="+mj-lt"/>
              <a:cs typeface="Segoe UI Light" panose="020B0502040204020203" pitchFamily="34" charset="0"/>
            </a:endParaRPr>
          </a:p>
          <a:p>
            <a:pPr marL="171450" indent="-171450">
              <a:lnSpc>
                <a:spcPct val="150000"/>
              </a:lnSpc>
              <a:buFont typeface="Arial" panose="020B0604020202020204" pitchFamily="34" charset="0"/>
              <a:buChar char="•"/>
            </a:pPr>
            <a:r>
              <a:rPr lang="en-US" sz="1600" dirty="0">
                <a:latin typeface="+mj-lt"/>
                <a:cs typeface="Segoe UI Light" panose="020B0502040204020203" pitchFamily="34" charset="0"/>
              </a:rPr>
              <a:t>World Health Organization (WHO)</a:t>
            </a:r>
          </a:p>
          <a:p>
            <a:pPr marL="171450" indent="-171450">
              <a:lnSpc>
                <a:spcPct val="150000"/>
              </a:lnSpc>
              <a:buFont typeface="Arial" panose="020B0604020202020204" pitchFamily="34" charset="0"/>
              <a:buChar char="•"/>
            </a:pPr>
            <a:r>
              <a:rPr lang="en-US" sz="1600" dirty="0">
                <a:latin typeface="+mj-lt"/>
                <a:cs typeface="Segoe UI Light" panose="020B0502040204020203" pitchFamily="34" charset="0"/>
              </a:rPr>
              <a:t>Global Alliance on Health and Pollution (GAHP)</a:t>
            </a:r>
          </a:p>
          <a:p>
            <a:pPr marL="171450" indent="-171450">
              <a:lnSpc>
                <a:spcPct val="150000"/>
              </a:lnSpc>
              <a:buFont typeface="Arial" panose="020B0604020202020204" pitchFamily="34" charset="0"/>
              <a:buChar char="•"/>
            </a:pPr>
            <a:r>
              <a:rPr lang="en-US" sz="1600" dirty="0">
                <a:latin typeface="+mj-lt"/>
                <a:cs typeface="Segoe UI Light" panose="020B0502040204020203" pitchFamily="34" charset="0"/>
              </a:rPr>
              <a:t>kaggle.com </a:t>
            </a:r>
          </a:p>
          <a:p>
            <a:pPr>
              <a:lnSpc>
                <a:spcPct val="150000"/>
              </a:lnSpc>
            </a:pPr>
            <a:endParaRPr lang="en-US" sz="1600" dirty="0">
              <a:latin typeface="+mj-lt"/>
              <a:cs typeface="Segoe UI Light" panose="020B0502040204020203" pitchFamily="34" charset="0"/>
            </a:endParaRPr>
          </a:p>
          <a:p>
            <a:pPr>
              <a:lnSpc>
                <a:spcPct val="150000"/>
              </a:lnSpc>
            </a:pPr>
            <a:r>
              <a:rPr lang="en-US" sz="1600" dirty="0">
                <a:latin typeface="+mj-lt"/>
                <a:cs typeface="Segoe UI Light" panose="020B0502040204020203" pitchFamily="34" charset="0"/>
              </a:rPr>
              <a:t>For Data Cleaning we used Python &amp; </a:t>
            </a:r>
            <a:r>
              <a:rPr lang="en-US" sz="1600" dirty="0" err="1">
                <a:latin typeface="+mj-lt"/>
                <a:cs typeface="Segoe UI Light" panose="020B0502040204020203" pitchFamily="34" charset="0"/>
              </a:rPr>
              <a:t>Jupyter</a:t>
            </a:r>
            <a:r>
              <a:rPr lang="en-US" sz="1600" dirty="0">
                <a:latin typeface="+mj-lt"/>
                <a:cs typeface="Segoe UI Light" panose="020B0502040204020203" pitchFamily="34" charset="0"/>
              </a:rPr>
              <a:t> Notebook</a:t>
            </a:r>
          </a:p>
        </p:txBody>
      </p:sp>
    </p:spTree>
    <p:extLst>
      <p:ext uri="{BB962C8B-B14F-4D97-AF65-F5344CB8AC3E}">
        <p14:creationId xmlns:p14="http://schemas.microsoft.com/office/powerpoint/2010/main" val="2873409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295</Words>
  <Application>Microsoft Macintosh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Raleway</vt:lpstr>
      <vt:lpstr>Office Theme</vt:lpstr>
      <vt:lpstr>Chicago Traffic Crashes</vt:lpstr>
      <vt:lpstr>Project Description</vt:lpstr>
      <vt:lpstr>Data Exploration and Cleaning </vt:lpstr>
      <vt:lpstr>Database Management  </vt:lpstr>
      <vt:lpstr>Deep Dive into Data Set </vt:lpstr>
      <vt:lpstr>Data Exploration and Cleaning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Traffic Crashes</dc:title>
  <dc:creator>Sameen Shahzad</dc:creator>
  <cp:lastModifiedBy>Sameen Shahzad</cp:lastModifiedBy>
  <cp:revision>2</cp:revision>
  <dcterms:created xsi:type="dcterms:W3CDTF">2023-04-17T03:40:25Z</dcterms:created>
  <dcterms:modified xsi:type="dcterms:W3CDTF">2023-04-17T06:54:38Z</dcterms:modified>
</cp:coreProperties>
</file>