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9" r:id="rId2"/>
    <p:sldId id="261" r:id="rId3"/>
    <p:sldId id="265" r:id="rId4"/>
    <p:sldId id="257" r:id="rId5"/>
    <p:sldId id="277" r:id="rId6"/>
    <p:sldId id="278" r:id="rId7"/>
    <p:sldId id="275" r:id="rId8"/>
    <p:sldId id="267" r:id="rId9"/>
    <p:sldId id="274" r:id="rId10"/>
    <p:sldId id="273" r:id="rId11"/>
    <p:sldId id="272" r:id="rId12"/>
    <p:sldId id="271" r:id="rId13"/>
    <p:sldId id="27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B9F93C-C840-4245-B07A-46442A3D21A1}" v="44" dt="2023-04-18T01:29:27.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27" autoAdjust="0"/>
    <p:restoredTop sz="94582" autoAdjust="0"/>
  </p:normalViewPr>
  <p:slideViewPr>
    <p:cSldViewPr snapToGrid="0">
      <p:cViewPr>
        <p:scale>
          <a:sx n="102" d="100"/>
          <a:sy n="102" d="100"/>
        </p:scale>
        <p:origin x="72" y="21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Francavilla" userId="1fa9d9b1692ee270" providerId="LiveId" clId="{18B9F93C-C840-4245-B07A-46442A3D21A1}"/>
    <pc:docChg chg="undo custSel addSld delSld modSld sldOrd">
      <pc:chgData name="John Francavilla" userId="1fa9d9b1692ee270" providerId="LiveId" clId="{18B9F93C-C840-4245-B07A-46442A3D21A1}" dt="2023-04-18T01:34:38.813" v="3000" actId="1076"/>
      <pc:docMkLst>
        <pc:docMk/>
      </pc:docMkLst>
      <pc:sldChg chg="addSp delSp modSp mod">
        <pc:chgData name="John Francavilla" userId="1fa9d9b1692ee270" providerId="LiveId" clId="{18B9F93C-C840-4245-B07A-46442A3D21A1}" dt="2023-04-18T01:03:32.394" v="2946" actId="20577"/>
        <pc:sldMkLst>
          <pc:docMk/>
          <pc:sldMk cId="1761549974" sldId="257"/>
        </pc:sldMkLst>
        <pc:spChg chg="mod">
          <ac:chgData name="John Francavilla" userId="1fa9d9b1692ee270" providerId="LiveId" clId="{18B9F93C-C840-4245-B07A-46442A3D21A1}" dt="2023-04-17T23:09:23.099" v="704" actId="20577"/>
          <ac:spMkLst>
            <pc:docMk/>
            <pc:sldMk cId="1761549974" sldId="257"/>
            <ac:spMk id="2" creationId="{93F4D182-36A8-D18D-A20B-CE4EEDFB1E69}"/>
          </ac:spMkLst>
        </pc:spChg>
        <pc:spChg chg="add del mod">
          <ac:chgData name="John Francavilla" userId="1fa9d9b1692ee270" providerId="LiveId" clId="{18B9F93C-C840-4245-B07A-46442A3D21A1}" dt="2023-04-17T17:24:49.528" v="424"/>
          <ac:spMkLst>
            <pc:docMk/>
            <pc:sldMk cId="1761549974" sldId="257"/>
            <ac:spMk id="3" creationId="{02523E6E-8678-A459-0B3F-163DBFB1C6EA}"/>
          </ac:spMkLst>
        </pc:spChg>
        <pc:spChg chg="add mod">
          <ac:chgData name="John Francavilla" userId="1fa9d9b1692ee270" providerId="LiveId" clId="{18B9F93C-C840-4245-B07A-46442A3D21A1}" dt="2023-04-18T01:03:32.394" v="2946" actId="20577"/>
          <ac:spMkLst>
            <pc:docMk/>
            <pc:sldMk cId="1761549974" sldId="257"/>
            <ac:spMk id="3" creationId="{C391D67C-3074-9A6C-CD87-A096E85D6A8B}"/>
          </ac:spMkLst>
        </pc:spChg>
      </pc:sldChg>
      <pc:sldChg chg="addSp modSp mod">
        <pc:chgData name="John Francavilla" userId="1fa9d9b1692ee270" providerId="LiveId" clId="{18B9F93C-C840-4245-B07A-46442A3D21A1}" dt="2023-04-18T00:41:24.095" v="2834" actId="207"/>
        <pc:sldMkLst>
          <pc:docMk/>
          <pc:sldMk cId="2407151633" sldId="261"/>
        </pc:sldMkLst>
        <pc:spChg chg="add mod">
          <ac:chgData name="John Francavilla" userId="1fa9d9b1692ee270" providerId="LiveId" clId="{18B9F93C-C840-4245-B07A-46442A3D21A1}" dt="2023-04-18T00:41:07.969" v="2833" actId="20577"/>
          <ac:spMkLst>
            <pc:docMk/>
            <pc:sldMk cId="2407151633" sldId="261"/>
            <ac:spMk id="2" creationId="{52FA4BC1-460F-A90F-53C6-536E35D21D58}"/>
          </ac:spMkLst>
        </pc:spChg>
        <pc:spChg chg="mod">
          <ac:chgData name="John Francavilla" userId="1fa9d9b1692ee270" providerId="LiveId" clId="{18B9F93C-C840-4245-B07A-46442A3D21A1}" dt="2023-04-17T23:31:48.866" v="1739" actId="1076"/>
          <ac:spMkLst>
            <pc:docMk/>
            <pc:sldMk cId="2407151633" sldId="261"/>
            <ac:spMk id="6" creationId="{E25D85F3-E598-0DFF-36F0-828777DB9E62}"/>
          </ac:spMkLst>
        </pc:spChg>
        <pc:spChg chg="mod">
          <ac:chgData name="John Francavilla" userId="1fa9d9b1692ee270" providerId="LiveId" clId="{18B9F93C-C840-4245-B07A-46442A3D21A1}" dt="2023-04-18T00:41:24.095" v="2834" actId="207"/>
          <ac:spMkLst>
            <pc:docMk/>
            <pc:sldMk cId="2407151633" sldId="261"/>
            <ac:spMk id="21" creationId="{BE5F8C73-D71C-811B-14FE-9B8276DB2414}"/>
          </ac:spMkLst>
        </pc:spChg>
        <pc:spChg chg="mod">
          <ac:chgData name="John Francavilla" userId="1fa9d9b1692ee270" providerId="LiveId" clId="{18B9F93C-C840-4245-B07A-46442A3D21A1}" dt="2023-04-17T22:44:29.529" v="513" actId="27636"/>
          <ac:spMkLst>
            <pc:docMk/>
            <pc:sldMk cId="2407151633" sldId="261"/>
            <ac:spMk id="54" creationId="{546FEDD5-082C-AB83-425A-B35116A3A6E6}"/>
          </ac:spMkLst>
        </pc:spChg>
      </pc:sldChg>
      <pc:sldChg chg="del">
        <pc:chgData name="John Francavilla" userId="1fa9d9b1692ee270" providerId="LiveId" clId="{18B9F93C-C840-4245-B07A-46442A3D21A1}" dt="2023-04-17T23:12:09.790" v="822" actId="47"/>
        <pc:sldMkLst>
          <pc:docMk/>
          <pc:sldMk cId="647702755" sldId="262"/>
        </pc:sldMkLst>
      </pc:sldChg>
      <pc:sldChg chg="ord">
        <pc:chgData name="John Francavilla" userId="1fa9d9b1692ee270" providerId="LiveId" clId="{18B9F93C-C840-4245-B07A-46442A3D21A1}" dt="2023-04-17T23:09:00.779" v="694"/>
        <pc:sldMkLst>
          <pc:docMk/>
          <pc:sldMk cId="197883730" sldId="265"/>
        </pc:sldMkLst>
      </pc:sldChg>
      <pc:sldChg chg="add del">
        <pc:chgData name="John Francavilla" userId="1fa9d9b1692ee270" providerId="LiveId" clId="{18B9F93C-C840-4245-B07A-46442A3D21A1}" dt="2023-04-17T23:12:06.427" v="821" actId="47"/>
        <pc:sldMkLst>
          <pc:docMk/>
          <pc:sldMk cId="3324897221" sldId="266"/>
        </pc:sldMkLst>
      </pc:sldChg>
      <pc:sldChg chg="addSp modSp mod">
        <pc:chgData name="John Francavilla" userId="1fa9d9b1692ee270" providerId="LiveId" clId="{18B9F93C-C840-4245-B07A-46442A3D21A1}" dt="2023-04-17T23:48:09.579" v="2523" actId="20577"/>
        <pc:sldMkLst>
          <pc:docMk/>
          <pc:sldMk cId="3490901285" sldId="267"/>
        </pc:sldMkLst>
        <pc:spChg chg="add mod">
          <ac:chgData name="John Francavilla" userId="1fa9d9b1692ee270" providerId="LiveId" clId="{18B9F93C-C840-4245-B07A-46442A3D21A1}" dt="2023-04-17T23:48:09.579" v="2523" actId="20577"/>
          <ac:spMkLst>
            <pc:docMk/>
            <pc:sldMk cId="3490901285" sldId="267"/>
            <ac:spMk id="2" creationId="{8C05B4D3-D8CA-0962-C448-829A033E234A}"/>
          </ac:spMkLst>
        </pc:spChg>
        <pc:picChg chg="mod">
          <ac:chgData name="John Francavilla" userId="1fa9d9b1692ee270" providerId="LiveId" clId="{18B9F93C-C840-4245-B07A-46442A3D21A1}" dt="2023-04-17T23:12:54.344" v="824" actId="1076"/>
          <ac:picMkLst>
            <pc:docMk/>
            <pc:sldMk cId="3490901285" sldId="267"/>
            <ac:picMk id="6" creationId="{8E1F4BB6-928C-1141-0719-F64B4DE5B877}"/>
          </ac:picMkLst>
        </pc:picChg>
      </pc:sldChg>
      <pc:sldChg chg="del">
        <pc:chgData name="John Francavilla" userId="1fa9d9b1692ee270" providerId="LiveId" clId="{18B9F93C-C840-4245-B07A-46442A3D21A1}" dt="2023-04-17T22:46:14.431" v="516" actId="2696"/>
        <pc:sldMkLst>
          <pc:docMk/>
          <pc:sldMk cId="2444009416" sldId="268"/>
        </pc:sldMkLst>
      </pc:sldChg>
      <pc:sldChg chg="modSp mod">
        <pc:chgData name="John Francavilla" userId="1fa9d9b1692ee270" providerId="LiveId" clId="{18B9F93C-C840-4245-B07A-46442A3D21A1}" dt="2023-04-17T23:27:45.672" v="1604" actId="20577"/>
        <pc:sldMkLst>
          <pc:docMk/>
          <pc:sldMk cId="186047992" sldId="269"/>
        </pc:sldMkLst>
        <pc:spChg chg="mod">
          <ac:chgData name="John Francavilla" userId="1fa9d9b1692ee270" providerId="LiveId" clId="{18B9F93C-C840-4245-B07A-46442A3D21A1}" dt="2023-04-17T23:27:45.672" v="1604" actId="20577"/>
          <ac:spMkLst>
            <pc:docMk/>
            <pc:sldMk cId="186047992" sldId="269"/>
            <ac:spMk id="3" creationId="{C9AD4F55-5310-4CF8-9EEA-F5BD003D76D1}"/>
          </ac:spMkLst>
        </pc:spChg>
      </pc:sldChg>
      <pc:sldChg chg="addSp delSp modSp mod ord">
        <pc:chgData name="John Francavilla" userId="1fa9d9b1692ee270" providerId="LiveId" clId="{18B9F93C-C840-4245-B07A-46442A3D21A1}" dt="2023-04-18T01:30:33.536" v="2996" actId="1076"/>
        <pc:sldMkLst>
          <pc:docMk/>
          <pc:sldMk cId="3261538581" sldId="271"/>
        </pc:sldMkLst>
        <pc:spChg chg="add del mod">
          <ac:chgData name="John Francavilla" userId="1fa9d9b1692ee270" providerId="LiveId" clId="{18B9F93C-C840-4245-B07A-46442A3D21A1}" dt="2023-04-17T23:22:24.691" v="1301" actId="478"/>
          <ac:spMkLst>
            <pc:docMk/>
            <pc:sldMk cId="3261538581" sldId="271"/>
            <ac:spMk id="5" creationId="{7A7D809A-05C7-1113-737E-79941F427CBC}"/>
          </ac:spMkLst>
        </pc:spChg>
        <pc:spChg chg="add mod">
          <ac:chgData name="John Francavilla" userId="1fa9d9b1692ee270" providerId="LiveId" clId="{18B9F93C-C840-4245-B07A-46442A3D21A1}" dt="2023-04-17T22:54:52.521" v="578" actId="1076"/>
          <ac:spMkLst>
            <pc:docMk/>
            <pc:sldMk cId="3261538581" sldId="271"/>
            <ac:spMk id="8" creationId="{7A508D3C-5983-2052-ACAF-35CE899A88F1}"/>
          </ac:spMkLst>
        </pc:spChg>
        <pc:spChg chg="add mod">
          <ac:chgData name="John Francavilla" userId="1fa9d9b1692ee270" providerId="LiveId" clId="{18B9F93C-C840-4245-B07A-46442A3D21A1}" dt="2023-04-17T22:54:33.152" v="575" actId="20577"/>
          <ac:spMkLst>
            <pc:docMk/>
            <pc:sldMk cId="3261538581" sldId="271"/>
            <ac:spMk id="11" creationId="{FF7A3569-D581-92C0-DFC6-C31C4E2E77BF}"/>
          </ac:spMkLst>
        </pc:spChg>
        <pc:spChg chg="add mod">
          <ac:chgData name="John Francavilla" userId="1fa9d9b1692ee270" providerId="LiveId" clId="{18B9F93C-C840-4245-B07A-46442A3D21A1}" dt="2023-04-17T22:56:35.490" v="669" actId="207"/>
          <ac:spMkLst>
            <pc:docMk/>
            <pc:sldMk cId="3261538581" sldId="271"/>
            <ac:spMk id="12" creationId="{9FA18352-192F-391B-23CD-CA6E2EE93A02}"/>
          </ac:spMkLst>
        </pc:spChg>
        <pc:spChg chg="add del">
          <ac:chgData name="John Francavilla" userId="1fa9d9b1692ee270" providerId="LiveId" clId="{18B9F93C-C840-4245-B07A-46442A3D21A1}" dt="2023-04-17T23:22:17.741" v="1298"/>
          <ac:spMkLst>
            <pc:docMk/>
            <pc:sldMk cId="3261538581" sldId="271"/>
            <ac:spMk id="13" creationId="{5BC6934F-49F8-C313-C3C0-C3DA3277B45E}"/>
          </ac:spMkLst>
        </pc:spChg>
        <pc:spChg chg="add del">
          <ac:chgData name="John Francavilla" userId="1fa9d9b1692ee270" providerId="LiveId" clId="{18B9F93C-C840-4245-B07A-46442A3D21A1}" dt="2023-04-17T23:22:24.691" v="1301" actId="478"/>
          <ac:spMkLst>
            <pc:docMk/>
            <pc:sldMk cId="3261538581" sldId="271"/>
            <ac:spMk id="14" creationId="{C5FDB8D7-45B7-F3CB-D3F2-B903248DCA17}"/>
          </ac:spMkLst>
        </pc:spChg>
        <pc:spChg chg="add mod">
          <ac:chgData name="John Francavilla" userId="1fa9d9b1692ee270" providerId="LiveId" clId="{18B9F93C-C840-4245-B07A-46442A3D21A1}" dt="2023-04-17T23:23:05.561" v="1309" actId="1076"/>
          <ac:spMkLst>
            <pc:docMk/>
            <pc:sldMk cId="3261538581" sldId="271"/>
            <ac:spMk id="15" creationId="{C4AEE0C1-9C79-B4CC-D817-FC68CB38D9E8}"/>
          </ac:spMkLst>
        </pc:spChg>
        <pc:spChg chg="mod">
          <ac:chgData name="John Francavilla" userId="1fa9d9b1692ee270" providerId="LiveId" clId="{18B9F93C-C840-4245-B07A-46442A3D21A1}" dt="2023-04-17T23:25:22.434" v="1328" actId="20577"/>
          <ac:spMkLst>
            <pc:docMk/>
            <pc:sldMk cId="3261538581" sldId="271"/>
            <ac:spMk id="19" creationId="{12A2061A-80F9-896F-D8F4-FC7583D7D4B4}"/>
          </ac:spMkLst>
        </pc:spChg>
        <pc:picChg chg="add mod">
          <ac:chgData name="John Francavilla" userId="1fa9d9b1692ee270" providerId="LiveId" clId="{18B9F93C-C840-4245-B07A-46442A3D21A1}" dt="2023-04-18T01:29:32.301" v="2992" actId="14100"/>
          <ac:picMkLst>
            <pc:docMk/>
            <pc:sldMk cId="3261538581" sldId="271"/>
            <ac:picMk id="3" creationId="{6450C7B9-7B12-A058-FF1A-1B081B61B747}"/>
          </ac:picMkLst>
        </pc:picChg>
        <pc:picChg chg="add del mod">
          <ac:chgData name="John Francavilla" userId="1fa9d9b1692ee270" providerId="LiveId" clId="{18B9F93C-C840-4245-B07A-46442A3D21A1}" dt="2023-04-17T23:19:20.207" v="1168" actId="478"/>
          <ac:picMkLst>
            <pc:docMk/>
            <pc:sldMk cId="3261538581" sldId="271"/>
            <ac:picMk id="4" creationId="{C3AD7B98-B059-44B4-FFA0-0420741C393B}"/>
          </ac:picMkLst>
        </pc:picChg>
        <pc:picChg chg="add mod">
          <ac:chgData name="John Francavilla" userId="1fa9d9b1692ee270" providerId="LiveId" clId="{18B9F93C-C840-4245-B07A-46442A3D21A1}" dt="2023-04-18T01:30:33.536" v="2996" actId="1076"/>
          <ac:picMkLst>
            <pc:docMk/>
            <pc:sldMk cId="3261538581" sldId="271"/>
            <ac:picMk id="5" creationId="{3B7A45E6-DFB7-E70D-61BF-C1A0996C1973}"/>
          </ac:picMkLst>
        </pc:picChg>
        <pc:picChg chg="add mod">
          <ac:chgData name="John Francavilla" userId="1fa9d9b1692ee270" providerId="LiveId" clId="{18B9F93C-C840-4245-B07A-46442A3D21A1}" dt="2023-04-17T23:23:51.984" v="1314" actId="1076"/>
          <ac:picMkLst>
            <pc:docMk/>
            <pc:sldMk cId="3261538581" sldId="271"/>
            <ac:picMk id="6" creationId="{2ED595C6-27BD-750D-2DA7-C129DB6D1902}"/>
          </ac:picMkLst>
        </pc:picChg>
        <pc:picChg chg="add del mod">
          <ac:chgData name="John Francavilla" userId="1fa9d9b1692ee270" providerId="LiveId" clId="{18B9F93C-C840-4245-B07A-46442A3D21A1}" dt="2023-04-17T23:19:18.281" v="1167" actId="478"/>
          <ac:picMkLst>
            <pc:docMk/>
            <pc:sldMk cId="3261538581" sldId="271"/>
            <ac:picMk id="7" creationId="{B0FB5EE1-21D7-34F4-C4FD-51A44950DE9E}"/>
          </ac:picMkLst>
        </pc:picChg>
        <pc:picChg chg="add del mod">
          <ac:chgData name="John Francavilla" userId="1fa9d9b1692ee270" providerId="LiveId" clId="{18B9F93C-C840-4245-B07A-46442A3D21A1}" dt="2023-04-18T01:29:25.851" v="2990" actId="478"/>
          <ac:picMkLst>
            <pc:docMk/>
            <pc:sldMk cId="3261538581" sldId="271"/>
            <ac:picMk id="10" creationId="{9EB32E3B-19CA-10A5-FD1A-89E06219A8DF}"/>
          </ac:picMkLst>
        </pc:picChg>
        <pc:picChg chg="add mod">
          <ac:chgData name="John Francavilla" userId="1fa9d9b1692ee270" providerId="LiveId" clId="{18B9F93C-C840-4245-B07A-46442A3D21A1}" dt="2023-04-17T23:25:03.337" v="1320" actId="1076"/>
          <ac:picMkLst>
            <pc:docMk/>
            <pc:sldMk cId="3261538581" sldId="271"/>
            <ac:picMk id="18" creationId="{23B5E740-2944-F45C-72B9-08792A365943}"/>
          </ac:picMkLst>
        </pc:picChg>
        <pc:picChg chg="add del mod">
          <ac:chgData name="John Francavilla" userId="1fa9d9b1692ee270" providerId="LiveId" clId="{18B9F93C-C840-4245-B07A-46442A3D21A1}" dt="2023-04-18T01:29:36.580" v="2993" actId="478"/>
          <ac:picMkLst>
            <pc:docMk/>
            <pc:sldMk cId="3261538581" sldId="271"/>
            <ac:picMk id="21" creationId="{ADCD4138-A325-7A26-DB6E-4E16B2E10027}"/>
          </ac:picMkLst>
        </pc:picChg>
      </pc:sldChg>
      <pc:sldChg chg="addSp delSp modSp mod ord">
        <pc:chgData name="John Francavilla" userId="1fa9d9b1692ee270" providerId="LiveId" clId="{18B9F93C-C840-4245-B07A-46442A3D21A1}" dt="2023-04-18T01:34:38.813" v="3000" actId="1076"/>
        <pc:sldMkLst>
          <pc:docMk/>
          <pc:sldMk cId="1777016273" sldId="272"/>
        </pc:sldMkLst>
        <pc:spChg chg="add del mod">
          <ac:chgData name="John Francavilla" userId="1fa9d9b1692ee270" providerId="LiveId" clId="{18B9F93C-C840-4245-B07A-46442A3D21A1}" dt="2023-04-18T01:28:18.538" v="2976"/>
          <ac:spMkLst>
            <pc:docMk/>
            <pc:sldMk cId="1777016273" sldId="272"/>
            <ac:spMk id="7" creationId="{BEE3B74C-8BFF-6941-6CE0-17DEFA113F22}"/>
          </ac:spMkLst>
        </pc:spChg>
        <pc:spChg chg="mod">
          <ac:chgData name="John Francavilla" userId="1fa9d9b1692ee270" providerId="LiveId" clId="{18B9F93C-C840-4245-B07A-46442A3D21A1}" dt="2023-04-18T00:54:45.232" v="2937" actId="20577"/>
          <ac:spMkLst>
            <pc:docMk/>
            <pc:sldMk cId="1777016273" sldId="272"/>
            <ac:spMk id="19" creationId="{12A2061A-80F9-896F-D8F4-FC7583D7D4B4}"/>
          </ac:spMkLst>
        </pc:spChg>
        <pc:picChg chg="add del mod">
          <ac:chgData name="John Francavilla" userId="1fa9d9b1692ee270" providerId="LiveId" clId="{18B9F93C-C840-4245-B07A-46442A3D21A1}" dt="2023-04-18T01:27:00.884" v="2950" actId="478"/>
          <ac:picMkLst>
            <pc:docMk/>
            <pc:sldMk cId="1777016273" sldId="272"/>
            <ac:picMk id="4" creationId="{588BD82A-13CA-BA1C-429D-B57DD61904E3}"/>
          </ac:picMkLst>
        </pc:picChg>
        <pc:picChg chg="add mod">
          <ac:chgData name="John Francavilla" userId="1fa9d9b1692ee270" providerId="LiveId" clId="{18B9F93C-C840-4245-B07A-46442A3D21A1}" dt="2023-04-18T01:27:15.187" v="2954" actId="1076"/>
          <ac:picMkLst>
            <pc:docMk/>
            <pc:sldMk cId="1777016273" sldId="272"/>
            <ac:picMk id="5" creationId="{DE18D937-4642-9841-4039-46C1AD2C102E}"/>
          </ac:picMkLst>
        </pc:picChg>
        <pc:picChg chg="add del mod">
          <ac:chgData name="John Francavilla" userId="1fa9d9b1692ee270" providerId="LiveId" clId="{18B9F93C-C840-4245-B07A-46442A3D21A1}" dt="2023-04-18T01:27:18.195" v="2956" actId="478"/>
          <ac:picMkLst>
            <pc:docMk/>
            <pc:sldMk cId="1777016273" sldId="272"/>
            <ac:picMk id="6" creationId="{A279461A-DA7C-3DB0-59FA-644B2934EDBA}"/>
          </ac:picMkLst>
        </pc:picChg>
        <pc:picChg chg="add mod">
          <ac:chgData name="John Francavilla" userId="1fa9d9b1692ee270" providerId="LiveId" clId="{18B9F93C-C840-4245-B07A-46442A3D21A1}" dt="2023-04-18T01:34:38.813" v="3000" actId="1076"/>
          <ac:picMkLst>
            <pc:docMk/>
            <pc:sldMk cId="1777016273" sldId="272"/>
            <ac:picMk id="9" creationId="{E7817022-AB17-4217-A545-4EDC3D222C91}"/>
          </ac:picMkLst>
        </pc:picChg>
      </pc:sldChg>
      <pc:sldChg chg="addSp modSp mod">
        <pc:chgData name="John Francavilla" userId="1fa9d9b1692ee270" providerId="LiveId" clId="{18B9F93C-C840-4245-B07A-46442A3D21A1}" dt="2023-04-17T17:02:42.260" v="61" actId="1076"/>
        <pc:sldMkLst>
          <pc:docMk/>
          <pc:sldMk cId="3005795945" sldId="273"/>
        </pc:sldMkLst>
        <pc:picChg chg="add mod">
          <ac:chgData name="John Francavilla" userId="1fa9d9b1692ee270" providerId="LiveId" clId="{18B9F93C-C840-4245-B07A-46442A3D21A1}" dt="2023-04-17T17:01:31.209" v="59" actId="1076"/>
          <ac:picMkLst>
            <pc:docMk/>
            <pc:sldMk cId="3005795945" sldId="273"/>
            <ac:picMk id="4" creationId="{0A28F7AC-176A-C19C-E4D3-4456E59BCCD9}"/>
          </ac:picMkLst>
        </pc:picChg>
        <pc:picChg chg="add mod">
          <ac:chgData name="John Francavilla" userId="1fa9d9b1692ee270" providerId="LiveId" clId="{18B9F93C-C840-4245-B07A-46442A3D21A1}" dt="2023-04-17T17:02:42.260" v="61" actId="1076"/>
          <ac:picMkLst>
            <pc:docMk/>
            <pc:sldMk cId="3005795945" sldId="273"/>
            <ac:picMk id="6" creationId="{22D68F74-99E9-3EF5-7249-739E57057593}"/>
          </ac:picMkLst>
        </pc:picChg>
      </pc:sldChg>
      <pc:sldChg chg="addSp delSp modSp mod">
        <pc:chgData name="John Francavilla" userId="1fa9d9b1692ee270" providerId="LiveId" clId="{18B9F93C-C840-4245-B07A-46442A3D21A1}" dt="2023-04-18T00:51:23.485" v="2895" actId="1076"/>
        <pc:sldMkLst>
          <pc:docMk/>
          <pc:sldMk cId="681582342" sldId="274"/>
        </pc:sldMkLst>
        <pc:spChg chg="add del">
          <ac:chgData name="John Francavilla" userId="1fa9d9b1692ee270" providerId="LiveId" clId="{18B9F93C-C840-4245-B07A-46442A3D21A1}" dt="2023-04-18T00:45:56.551" v="2836" actId="478"/>
          <ac:spMkLst>
            <pc:docMk/>
            <pc:sldMk cId="681582342" sldId="274"/>
            <ac:spMk id="3" creationId="{1789B50E-24F1-2345-8E27-BF4E424D4B5A}"/>
          </ac:spMkLst>
        </pc:spChg>
        <pc:spChg chg="add mod">
          <ac:chgData name="John Francavilla" userId="1fa9d9b1692ee270" providerId="LiveId" clId="{18B9F93C-C840-4245-B07A-46442A3D21A1}" dt="2023-04-18T00:51:18.516" v="2894" actId="1076"/>
          <ac:spMkLst>
            <pc:docMk/>
            <pc:sldMk cId="681582342" sldId="274"/>
            <ac:spMk id="7" creationId="{556A04D4-0F01-C2E0-C656-EE1E9AB2BD42}"/>
          </ac:spMkLst>
        </pc:spChg>
        <pc:spChg chg="add mod">
          <ac:chgData name="John Francavilla" userId="1fa9d9b1692ee270" providerId="LiveId" clId="{18B9F93C-C840-4245-B07A-46442A3D21A1}" dt="2023-04-18T00:51:23.485" v="2895" actId="1076"/>
          <ac:spMkLst>
            <pc:docMk/>
            <pc:sldMk cId="681582342" sldId="274"/>
            <ac:spMk id="8" creationId="{3071C8F0-EBF3-29B1-FF0F-80B4EC8733D7}"/>
          </ac:spMkLst>
        </pc:spChg>
        <pc:spChg chg="mod">
          <ac:chgData name="John Francavilla" userId="1fa9d9b1692ee270" providerId="LiveId" clId="{18B9F93C-C840-4245-B07A-46442A3D21A1}" dt="2023-04-17T23:49:57.135" v="2634" actId="20577"/>
          <ac:spMkLst>
            <pc:docMk/>
            <pc:sldMk cId="681582342" sldId="274"/>
            <ac:spMk id="19" creationId="{12A2061A-80F9-896F-D8F4-FC7583D7D4B4}"/>
          </ac:spMkLst>
        </pc:spChg>
        <pc:picChg chg="add del mod">
          <ac:chgData name="John Francavilla" userId="1fa9d9b1692ee270" providerId="LiveId" clId="{18B9F93C-C840-4245-B07A-46442A3D21A1}" dt="2023-04-18T00:50:37.489" v="2886" actId="478"/>
          <ac:picMkLst>
            <pc:docMk/>
            <pc:sldMk cId="681582342" sldId="274"/>
            <ac:picMk id="4" creationId="{6C1D6480-F0BD-8D98-A0B9-020BF9B8FD8B}"/>
          </ac:picMkLst>
        </pc:picChg>
        <pc:picChg chg="add del mod">
          <ac:chgData name="John Francavilla" userId="1fa9d9b1692ee270" providerId="LiveId" clId="{18B9F93C-C840-4245-B07A-46442A3D21A1}" dt="2023-04-18T00:50:43.033" v="2888" actId="478"/>
          <ac:picMkLst>
            <pc:docMk/>
            <pc:sldMk cId="681582342" sldId="274"/>
            <ac:picMk id="6" creationId="{D07D5D00-9C39-986F-4294-6875E8D62590}"/>
          </ac:picMkLst>
        </pc:picChg>
        <pc:picChg chg="add mod modCrop">
          <ac:chgData name="John Francavilla" userId="1fa9d9b1692ee270" providerId="LiveId" clId="{18B9F93C-C840-4245-B07A-46442A3D21A1}" dt="2023-04-18T00:50:54.121" v="2890" actId="14100"/>
          <ac:picMkLst>
            <pc:docMk/>
            <pc:sldMk cId="681582342" sldId="274"/>
            <ac:picMk id="9" creationId="{2EDEEB84-3F0A-9820-4785-FEC46E5057E3}"/>
          </ac:picMkLst>
        </pc:picChg>
        <pc:picChg chg="add mod">
          <ac:chgData name="John Francavilla" userId="1fa9d9b1692ee270" providerId="LiveId" clId="{18B9F93C-C840-4245-B07A-46442A3D21A1}" dt="2023-04-18T00:51:11.558" v="2893" actId="14100"/>
          <ac:picMkLst>
            <pc:docMk/>
            <pc:sldMk cId="681582342" sldId="274"/>
            <ac:picMk id="11" creationId="{A3FC06CE-EBA6-6D00-1202-AA80AC33B036}"/>
          </ac:picMkLst>
        </pc:picChg>
      </pc:sldChg>
      <pc:sldChg chg="addSp delSp modSp add mod setBg">
        <pc:chgData name="John Francavilla" userId="1fa9d9b1692ee270" providerId="LiveId" clId="{18B9F93C-C840-4245-B07A-46442A3D21A1}" dt="2023-04-17T23:40:40.282" v="2399" actId="26606"/>
        <pc:sldMkLst>
          <pc:docMk/>
          <pc:sldMk cId="712727450" sldId="275"/>
        </pc:sldMkLst>
        <pc:spChg chg="mod">
          <ac:chgData name="John Francavilla" userId="1fa9d9b1692ee270" providerId="LiveId" clId="{18B9F93C-C840-4245-B07A-46442A3D21A1}" dt="2023-04-17T23:40:40.282" v="2399" actId="26606"/>
          <ac:spMkLst>
            <pc:docMk/>
            <pc:sldMk cId="712727450" sldId="275"/>
            <ac:spMk id="2" creationId="{93F4D182-36A8-D18D-A20B-CE4EEDFB1E69}"/>
          </ac:spMkLst>
        </pc:spChg>
        <pc:spChg chg="del">
          <ac:chgData name="John Francavilla" userId="1fa9d9b1692ee270" providerId="LiveId" clId="{18B9F93C-C840-4245-B07A-46442A3D21A1}" dt="2023-04-17T23:40:40.282" v="2399" actId="26606"/>
          <ac:spMkLst>
            <pc:docMk/>
            <pc:sldMk cId="712727450" sldId="275"/>
            <ac:spMk id="140" creationId="{47C4971D-FDB7-43EC-9D73-44D6456DEB41}"/>
          </ac:spMkLst>
        </pc:spChg>
        <pc:spChg chg="del">
          <ac:chgData name="John Francavilla" userId="1fa9d9b1692ee270" providerId="LiveId" clId="{18B9F93C-C840-4245-B07A-46442A3D21A1}" dt="2023-04-17T23:40:40.282" v="2399" actId="26606"/>
          <ac:spMkLst>
            <pc:docMk/>
            <pc:sldMk cId="712727450" sldId="275"/>
            <ac:spMk id="142" creationId="{8BCF8976-9505-4742-8ACD-63BE2C8476CB}"/>
          </ac:spMkLst>
        </pc:spChg>
        <pc:spChg chg="del">
          <ac:chgData name="John Francavilla" userId="1fa9d9b1692ee270" providerId="LiveId" clId="{18B9F93C-C840-4245-B07A-46442A3D21A1}" dt="2023-04-17T23:40:40.282" v="2399" actId="26606"/>
          <ac:spMkLst>
            <pc:docMk/>
            <pc:sldMk cId="712727450" sldId="275"/>
            <ac:spMk id="144" creationId="{5EB5C8F0-2881-4184-92C6-0E251C42ABE6}"/>
          </ac:spMkLst>
        </pc:spChg>
        <pc:spChg chg="del">
          <ac:chgData name="John Francavilla" userId="1fa9d9b1692ee270" providerId="LiveId" clId="{18B9F93C-C840-4245-B07A-46442A3D21A1}" dt="2023-04-17T23:40:40.282" v="2399" actId="26606"/>
          <ac:spMkLst>
            <pc:docMk/>
            <pc:sldMk cId="712727450" sldId="275"/>
            <ac:spMk id="146" creationId="{C2BCC826-0F95-4DB1-9DBA-C1F7BD60964B}"/>
          </ac:spMkLst>
        </pc:spChg>
        <pc:spChg chg="add">
          <ac:chgData name="John Francavilla" userId="1fa9d9b1692ee270" providerId="LiveId" clId="{18B9F93C-C840-4245-B07A-46442A3D21A1}" dt="2023-04-17T23:40:40.282" v="2399" actId="26606"/>
          <ac:spMkLst>
            <pc:docMk/>
            <pc:sldMk cId="712727450" sldId="275"/>
            <ac:spMk id="153" creationId="{B217C2AD-51B4-40CE-A71F-F5D3F846D97B}"/>
          </ac:spMkLst>
        </pc:spChg>
        <pc:spChg chg="add">
          <ac:chgData name="John Francavilla" userId="1fa9d9b1692ee270" providerId="LiveId" clId="{18B9F93C-C840-4245-B07A-46442A3D21A1}" dt="2023-04-17T23:40:40.282" v="2399" actId="26606"/>
          <ac:spMkLst>
            <pc:docMk/>
            <pc:sldMk cId="712727450" sldId="275"/>
            <ac:spMk id="155" creationId="{6F1BF92E-23CF-4BFE-9E1F-C359BACFA3C5}"/>
          </ac:spMkLst>
        </pc:spChg>
        <pc:spChg chg="add">
          <ac:chgData name="John Francavilla" userId="1fa9d9b1692ee270" providerId="LiveId" clId="{18B9F93C-C840-4245-B07A-46442A3D21A1}" dt="2023-04-17T23:40:40.282" v="2399" actId="26606"/>
          <ac:spMkLst>
            <pc:docMk/>
            <pc:sldMk cId="712727450" sldId="275"/>
            <ac:spMk id="157" creationId="{1D21332B-FE15-41A6-8919-8563A89EAEDA}"/>
          </ac:spMkLst>
        </pc:spChg>
        <pc:spChg chg="add">
          <ac:chgData name="John Francavilla" userId="1fa9d9b1692ee270" providerId="LiveId" clId="{18B9F93C-C840-4245-B07A-46442A3D21A1}" dt="2023-04-17T23:40:40.282" v="2399" actId="26606"/>
          <ac:spMkLst>
            <pc:docMk/>
            <pc:sldMk cId="712727450" sldId="275"/>
            <ac:spMk id="159" creationId="{439F6CA3-780D-4C3A-A889-C705E7E7D12D}"/>
          </ac:spMkLst>
        </pc:spChg>
        <pc:spChg chg="add">
          <ac:chgData name="John Francavilla" userId="1fa9d9b1692ee270" providerId="LiveId" clId="{18B9F93C-C840-4245-B07A-46442A3D21A1}" dt="2023-04-17T23:40:40.282" v="2399" actId="26606"/>
          <ac:spMkLst>
            <pc:docMk/>
            <pc:sldMk cId="712727450" sldId="275"/>
            <ac:spMk id="161" creationId="{E6335BA4-3C40-424B-A885-29B1007B802A}"/>
          </ac:spMkLst>
        </pc:spChg>
        <pc:picChg chg="del">
          <ac:chgData name="John Francavilla" userId="1fa9d9b1692ee270" providerId="LiveId" clId="{18B9F93C-C840-4245-B07A-46442A3D21A1}" dt="2023-04-17T22:59:04.901" v="676" actId="478"/>
          <ac:picMkLst>
            <pc:docMk/>
            <pc:sldMk cId="712727450" sldId="275"/>
            <ac:picMk id="4" creationId="{ADFDCA41-1E32-4D26-9DB9-D8853E1A197A}"/>
          </ac:picMkLst>
        </pc:picChg>
        <pc:picChg chg="del">
          <ac:chgData name="John Francavilla" userId="1fa9d9b1692ee270" providerId="LiveId" clId="{18B9F93C-C840-4245-B07A-46442A3D21A1}" dt="2023-04-17T22:59:03.216" v="675" actId="478"/>
          <ac:picMkLst>
            <pc:docMk/>
            <pc:sldMk cId="712727450" sldId="275"/>
            <ac:picMk id="13" creationId="{80A21E51-9601-8AC1-ADAE-EA612395DCFE}"/>
          </ac:picMkLst>
        </pc:picChg>
        <pc:picChg chg="del">
          <ac:chgData name="John Francavilla" userId="1fa9d9b1692ee270" providerId="LiveId" clId="{18B9F93C-C840-4245-B07A-46442A3D21A1}" dt="2023-04-17T22:59:01.438" v="674" actId="478"/>
          <ac:picMkLst>
            <pc:docMk/>
            <pc:sldMk cId="712727450" sldId="275"/>
            <ac:picMk id="14" creationId="{0647A73E-91EF-55A3-FC88-63BB609D87F4}"/>
          </ac:picMkLst>
        </pc:picChg>
        <pc:picChg chg="add">
          <ac:chgData name="John Francavilla" userId="1fa9d9b1692ee270" providerId="LiveId" clId="{18B9F93C-C840-4245-B07A-46442A3D21A1}" dt="2023-04-17T23:40:40.282" v="2399" actId="26606"/>
          <ac:picMkLst>
            <pc:docMk/>
            <pc:sldMk cId="712727450" sldId="275"/>
            <ac:picMk id="150" creationId="{AE5473A3-FC64-0FBB-6C51-CBF744D85E15}"/>
          </ac:picMkLst>
        </pc:picChg>
      </pc:sldChg>
      <pc:sldChg chg="addSp delSp modSp add mod ord setBg delDesignElem chgLayout">
        <pc:chgData name="John Francavilla" userId="1fa9d9b1692ee270" providerId="LiveId" clId="{18B9F93C-C840-4245-B07A-46442A3D21A1}" dt="2023-04-18T01:04:07.036" v="2949"/>
        <pc:sldMkLst>
          <pc:docMk/>
          <pc:sldMk cId="3318027530" sldId="276"/>
        </pc:sldMkLst>
        <pc:spChg chg="mod ord">
          <ac:chgData name="John Francavilla" userId="1fa9d9b1692ee270" providerId="LiveId" clId="{18B9F93C-C840-4245-B07A-46442A3D21A1}" dt="2023-04-18T01:04:00.324" v="2947" actId="14100"/>
          <ac:spMkLst>
            <pc:docMk/>
            <pc:sldMk cId="3318027530" sldId="276"/>
            <ac:spMk id="2" creationId="{86B99B8C-EB75-0F86-636E-0F39839A7F3A}"/>
          </ac:spMkLst>
        </pc:spChg>
        <pc:spChg chg="add del mod ord">
          <ac:chgData name="John Francavilla" userId="1fa9d9b1692ee270" providerId="LiveId" clId="{18B9F93C-C840-4245-B07A-46442A3D21A1}" dt="2023-04-17T23:37:27.567" v="2274" actId="700"/>
          <ac:spMkLst>
            <pc:docMk/>
            <pc:sldMk cId="3318027530" sldId="276"/>
            <ac:spMk id="3" creationId="{1A2E7D89-E7E3-9B1B-682D-2CBDAA942771}"/>
          </ac:spMkLst>
        </pc:spChg>
        <pc:spChg chg="mod ord">
          <ac:chgData name="John Francavilla" userId="1fa9d9b1692ee270" providerId="LiveId" clId="{18B9F93C-C840-4245-B07A-46442A3D21A1}" dt="2023-04-17T23:37:34.564" v="2275" actId="26606"/>
          <ac:spMkLst>
            <pc:docMk/>
            <pc:sldMk cId="3318027530" sldId="276"/>
            <ac:spMk id="16" creationId="{170C4ED6-9E22-8539-15B5-E099A1F91E4D}"/>
          </ac:spMkLst>
        </pc:spChg>
        <pc:spChg chg="mod">
          <ac:chgData name="John Francavilla" userId="1fa9d9b1692ee270" providerId="LiveId" clId="{18B9F93C-C840-4245-B07A-46442A3D21A1}" dt="2023-04-17T23:40:03.433" v="2398" actId="20577"/>
          <ac:spMkLst>
            <pc:docMk/>
            <pc:sldMk cId="3318027530" sldId="276"/>
            <ac:spMk id="19" creationId="{12A2061A-80F9-896F-D8F4-FC7583D7D4B4}"/>
          </ac:spMkLst>
        </pc:spChg>
        <pc:spChg chg="add del">
          <ac:chgData name="John Francavilla" userId="1fa9d9b1692ee270" providerId="LiveId" clId="{18B9F93C-C840-4245-B07A-46442A3D21A1}" dt="2023-04-17T23:37:34.564" v="2275" actId="26606"/>
          <ac:spMkLst>
            <pc:docMk/>
            <pc:sldMk cId="3318027530" sldId="276"/>
            <ac:spMk id="32" creationId="{2D6CE9D5-28BB-4329-B5E2-B06131F27F5B}"/>
          </ac:spMkLst>
        </pc:spChg>
        <pc:spChg chg="add del">
          <ac:chgData name="John Francavilla" userId="1fa9d9b1692ee270" providerId="LiveId" clId="{18B9F93C-C840-4245-B07A-46442A3D21A1}" dt="2023-04-17T23:37:34.564" v="2275" actId="26606"/>
          <ac:spMkLst>
            <pc:docMk/>
            <pc:sldMk cId="3318027530" sldId="276"/>
            <ac:spMk id="34" creationId="{8D9F7D40-5D59-4F59-A331-D8F7710AC903}"/>
          </ac:spMkLst>
        </pc:spChg>
        <pc:spChg chg="add del">
          <ac:chgData name="John Francavilla" userId="1fa9d9b1692ee270" providerId="LiveId" clId="{18B9F93C-C840-4245-B07A-46442A3D21A1}" dt="2023-04-17T23:37:34.564" v="2275" actId="26606"/>
          <ac:spMkLst>
            <pc:docMk/>
            <pc:sldMk cId="3318027530" sldId="276"/>
            <ac:spMk id="36" creationId="{E2B1BC2F-AEBF-4990-A7F9-197AAF28BC7A}"/>
          </ac:spMkLst>
        </pc:spChg>
        <pc:spChg chg="add">
          <ac:chgData name="John Francavilla" userId="1fa9d9b1692ee270" providerId="LiveId" clId="{18B9F93C-C840-4245-B07A-46442A3D21A1}" dt="2023-04-17T23:37:34.564" v="2275" actId="26606"/>
          <ac:spMkLst>
            <pc:docMk/>
            <pc:sldMk cId="3318027530" sldId="276"/>
            <ac:spMk id="42" creationId="{E1CE536E-134A-4A35-900B-30F927D5B525}"/>
          </ac:spMkLst>
        </pc:spChg>
        <pc:spChg chg="add">
          <ac:chgData name="John Francavilla" userId="1fa9d9b1692ee270" providerId="LiveId" clId="{18B9F93C-C840-4245-B07A-46442A3D21A1}" dt="2023-04-17T23:37:34.564" v="2275" actId="26606"/>
          <ac:spMkLst>
            <pc:docMk/>
            <pc:sldMk cId="3318027530" sldId="276"/>
            <ac:spMk id="44" creationId="{FA0382D1-1594-4E3D-842E-04E1E5E7578B}"/>
          </ac:spMkLst>
        </pc:spChg>
        <pc:picChg chg="del">
          <ac:chgData name="John Francavilla" userId="1fa9d9b1692ee270" providerId="LiveId" clId="{18B9F93C-C840-4245-B07A-46442A3D21A1}" dt="2023-04-17T23:33:46.414" v="1859" actId="478"/>
          <ac:picMkLst>
            <pc:docMk/>
            <pc:sldMk cId="3318027530" sldId="276"/>
            <ac:picMk id="4" creationId="{0A28F7AC-176A-C19C-E4D3-4456E59BCCD9}"/>
          </ac:picMkLst>
        </pc:picChg>
        <pc:picChg chg="del mod">
          <ac:chgData name="John Francavilla" userId="1fa9d9b1692ee270" providerId="LiveId" clId="{18B9F93C-C840-4245-B07A-46442A3D21A1}" dt="2023-04-17T23:33:44.519" v="1858" actId="478"/>
          <ac:picMkLst>
            <pc:docMk/>
            <pc:sldMk cId="3318027530" sldId="276"/>
            <ac:picMk id="6" creationId="{22D68F74-99E9-3EF5-7249-739E57057593}"/>
          </ac:picMkLst>
        </pc:picChg>
        <pc:picChg chg="add">
          <ac:chgData name="John Francavilla" userId="1fa9d9b1692ee270" providerId="LiveId" clId="{18B9F93C-C840-4245-B07A-46442A3D21A1}" dt="2023-04-17T23:37:34.564" v="2275" actId="26606"/>
          <ac:picMkLst>
            <pc:docMk/>
            <pc:sldMk cId="3318027530" sldId="276"/>
            <ac:picMk id="38" creationId="{83189C9D-6F18-55E0-F1F3-3843BF55059C}"/>
          </ac:picMkLst>
        </pc:picChg>
      </pc:sldChg>
      <pc:sldChg chg="addSp delSp modSp add mod ord">
        <pc:chgData name="John Francavilla" userId="1fa9d9b1692ee270" providerId="LiveId" clId="{18B9F93C-C840-4245-B07A-46442A3D21A1}" dt="2023-04-18T00:29:11.376" v="2684"/>
        <pc:sldMkLst>
          <pc:docMk/>
          <pc:sldMk cId="1765819673" sldId="277"/>
        </pc:sldMkLst>
        <pc:spChg chg="mod">
          <ac:chgData name="John Francavilla" userId="1fa9d9b1692ee270" providerId="LiveId" clId="{18B9F93C-C840-4245-B07A-46442A3D21A1}" dt="2023-04-18T00:29:04.486" v="2680" actId="20577"/>
          <ac:spMkLst>
            <pc:docMk/>
            <pc:sldMk cId="1765819673" sldId="277"/>
            <ac:spMk id="2" creationId="{93F4D182-36A8-D18D-A20B-CE4EEDFB1E69}"/>
          </ac:spMkLst>
        </pc:spChg>
        <pc:picChg chg="add">
          <ac:chgData name="John Francavilla" userId="1fa9d9b1692ee270" providerId="LiveId" clId="{18B9F93C-C840-4245-B07A-46442A3D21A1}" dt="2023-04-18T00:29:07.215" v="2682" actId="22"/>
          <ac:picMkLst>
            <pc:docMk/>
            <pc:sldMk cId="1765819673" sldId="277"/>
            <ac:picMk id="4" creationId="{345FA77F-2C43-C2A7-998A-DC4B5569828B}"/>
          </ac:picMkLst>
        </pc:picChg>
        <pc:picChg chg="del">
          <ac:chgData name="John Francavilla" userId="1fa9d9b1692ee270" providerId="LiveId" clId="{18B9F93C-C840-4245-B07A-46442A3D21A1}" dt="2023-04-18T00:29:05.949" v="2681" actId="478"/>
          <ac:picMkLst>
            <pc:docMk/>
            <pc:sldMk cId="1765819673" sldId="277"/>
            <ac:picMk id="150" creationId="{AE5473A3-FC64-0FBB-6C51-CBF744D85E15}"/>
          </ac:picMkLst>
        </pc:picChg>
      </pc:sldChg>
      <pc:sldChg chg="addSp delSp modSp add mod">
        <pc:chgData name="John Francavilla" userId="1fa9d9b1692ee270" providerId="LiveId" clId="{18B9F93C-C840-4245-B07A-46442A3D21A1}" dt="2023-04-18T00:30:06.245" v="2689" actId="1076"/>
        <pc:sldMkLst>
          <pc:docMk/>
          <pc:sldMk cId="2427160545" sldId="278"/>
        </pc:sldMkLst>
        <pc:picChg chg="del">
          <ac:chgData name="John Francavilla" userId="1fa9d9b1692ee270" providerId="LiveId" clId="{18B9F93C-C840-4245-B07A-46442A3D21A1}" dt="2023-04-18T00:29:25.294" v="2686" actId="478"/>
          <ac:picMkLst>
            <pc:docMk/>
            <pc:sldMk cId="2427160545" sldId="278"/>
            <ac:picMk id="4" creationId="{345FA77F-2C43-C2A7-998A-DC4B5569828B}"/>
          </ac:picMkLst>
        </pc:picChg>
        <pc:picChg chg="add mod">
          <ac:chgData name="John Francavilla" userId="1fa9d9b1692ee270" providerId="LiveId" clId="{18B9F93C-C840-4245-B07A-46442A3D21A1}" dt="2023-04-18T00:30:06.245" v="2689" actId="1076"/>
          <ac:picMkLst>
            <pc:docMk/>
            <pc:sldMk cId="2427160545" sldId="278"/>
            <ac:picMk id="5" creationId="{B9B1E755-4359-4E1D-D02B-F95FEDD211D5}"/>
          </ac:picMkLst>
        </pc:picChg>
      </pc:sldChg>
      <pc:sldChg chg="addSp delSp modSp add del mod ord">
        <pc:chgData name="John Francavilla" userId="1fa9d9b1692ee270" providerId="LiveId" clId="{18B9F93C-C840-4245-B07A-46442A3D21A1}" dt="2023-04-18T01:31:01.808" v="2998" actId="47"/>
        <pc:sldMkLst>
          <pc:docMk/>
          <pc:sldMk cId="3324456184" sldId="279"/>
        </pc:sldMkLst>
        <pc:spChg chg="del">
          <ac:chgData name="John Francavilla" userId="1fa9d9b1692ee270" providerId="LiveId" clId="{18B9F93C-C840-4245-B07A-46442A3D21A1}" dt="2023-04-18T01:28:37.129" v="2983" actId="478"/>
          <ac:spMkLst>
            <pc:docMk/>
            <pc:sldMk cId="3324456184" sldId="279"/>
            <ac:spMk id="8" creationId="{7A508D3C-5983-2052-ACAF-35CE899A88F1}"/>
          </ac:spMkLst>
        </pc:spChg>
        <pc:spChg chg="mod">
          <ac:chgData name="John Francavilla" userId="1fa9d9b1692ee270" providerId="LiveId" clId="{18B9F93C-C840-4245-B07A-46442A3D21A1}" dt="2023-04-18T01:28:56.292" v="2989" actId="21"/>
          <ac:spMkLst>
            <pc:docMk/>
            <pc:sldMk cId="3324456184" sldId="279"/>
            <ac:spMk id="11" creationId="{FF7A3569-D581-92C0-DFC6-C31C4E2E77BF}"/>
          </ac:spMkLst>
        </pc:spChg>
        <pc:spChg chg="del">
          <ac:chgData name="John Francavilla" userId="1fa9d9b1692ee270" providerId="LiveId" clId="{18B9F93C-C840-4245-B07A-46442A3D21A1}" dt="2023-04-18T01:28:33.974" v="2982" actId="478"/>
          <ac:spMkLst>
            <pc:docMk/>
            <pc:sldMk cId="3324456184" sldId="279"/>
            <ac:spMk id="15" creationId="{C4AEE0C1-9C79-B4CC-D817-FC68CB38D9E8}"/>
          </ac:spMkLst>
        </pc:spChg>
        <pc:picChg chg="add del mod">
          <ac:chgData name="John Francavilla" userId="1fa9d9b1692ee270" providerId="LiveId" clId="{18B9F93C-C840-4245-B07A-46442A3D21A1}" dt="2023-04-18T01:30:49.244" v="2997" actId="478"/>
          <ac:picMkLst>
            <pc:docMk/>
            <pc:sldMk cId="3324456184" sldId="279"/>
            <ac:picMk id="4" creationId="{EDAE5ED1-899C-05B1-8496-8E3B13BAA727}"/>
          </ac:picMkLst>
        </pc:picChg>
        <pc:picChg chg="del">
          <ac:chgData name="John Francavilla" userId="1fa9d9b1692ee270" providerId="LiveId" clId="{18B9F93C-C840-4245-B07A-46442A3D21A1}" dt="2023-04-18T01:28:28.559" v="2980" actId="478"/>
          <ac:picMkLst>
            <pc:docMk/>
            <pc:sldMk cId="3324456184" sldId="279"/>
            <ac:picMk id="6" creationId="{2ED595C6-27BD-750D-2DA7-C129DB6D1902}"/>
          </ac:picMkLst>
        </pc:picChg>
        <pc:picChg chg="del">
          <ac:chgData name="John Francavilla" userId="1fa9d9b1692ee270" providerId="LiveId" clId="{18B9F93C-C840-4245-B07A-46442A3D21A1}" dt="2023-04-18T01:28:38.892" v="2984" actId="478"/>
          <ac:picMkLst>
            <pc:docMk/>
            <pc:sldMk cId="3324456184" sldId="279"/>
            <ac:picMk id="10" creationId="{9EB32E3B-19CA-10A5-FD1A-89E06219A8DF}"/>
          </ac:picMkLst>
        </pc:picChg>
        <pc:picChg chg="del">
          <ac:chgData name="John Francavilla" userId="1fa9d9b1692ee270" providerId="LiveId" clId="{18B9F93C-C840-4245-B07A-46442A3D21A1}" dt="2023-04-18T01:28:30.192" v="2981" actId="478"/>
          <ac:picMkLst>
            <pc:docMk/>
            <pc:sldMk cId="3324456184" sldId="279"/>
            <ac:picMk id="18" creationId="{23B5E740-2944-F45C-72B9-08792A365943}"/>
          </ac:picMkLst>
        </pc:picChg>
        <pc:picChg chg="del">
          <ac:chgData name="John Francavilla" userId="1fa9d9b1692ee270" providerId="LiveId" clId="{18B9F93C-C840-4245-B07A-46442A3D21A1}" dt="2023-04-18T01:28:40.558" v="2985" actId="478"/>
          <ac:picMkLst>
            <pc:docMk/>
            <pc:sldMk cId="3324456184" sldId="279"/>
            <ac:picMk id="21" creationId="{ADCD4138-A325-7A26-DB6E-4E16B2E1002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D5F20-F61C-324F-B5F7-F15B8CF58300}"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E0411-F9B3-F746-B9E7-B92E928BE160}" type="slidenum">
              <a:rPr lang="en-US" smtClean="0"/>
              <a:t>‹#›</a:t>
            </a:fld>
            <a:endParaRPr lang="en-US"/>
          </a:p>
        </p:txBody>
      </p:sp>
    </p:spTree>
    <p:extLst>
      <p:ext uri="{BB962C8B-B14F-4D97-AF65-F5344CB8AC3E}">
        <p14:creationId xmlns:p14="http://schemas.microsoft.com/office/powerpoint/2010/main" val="30862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E0411-F9B3-F746-B9E7-B92E928BE160}" type="slidenum">
              <a:rPr lang="en-US" smtClean="0"/>
              <a:t>4</a:t>
            </a:fld>
            <a:endParaRPr lang="en-US"/>
          </a:p>
        </p:txBody>
      </p:sp>
    </p:spTree>
    <p:extLst>
      <p:ext uri="{BB962C8B-B14F-4D97-AF65-F5344CB8AC3E}">
        <p14:creationId xmlns:p14="http://schemas.microsoft.com/office/powerpoint/2010/main" val="2614537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E0411-F9B3-F746-B9E7-B92E928BE160}" type="slidenum">
              <a:rPr lang="en-US" smtClean="0"/>
              <a:t>5</a:t>
            </a:fld>
            <a:endParaRPr lang="en-US"/>
          </a:p>
        </p:txBody>
      </p:sp>
    </p:spTree>
    <p:extLst>
      <p:ext uri="{BB962C8B-B14F-4D97-AF65-F5344CB8AC3E}">
        <p14:creationId xmlns:p14="http://schemas.microsoft.com/office/powerpoint/2010/main" val="1490402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E0411-F9B3-F746-B9E7-B92E928BE160}" type="slidenum">
              <a:rPr lang="en-US" smtClean="0"/>
              <a:t>6</a:t>
            </a:fld>
            <a:endParaRPr lang="en-US"/>
          </a:p>
        </p:txBody>
      </p:sp>
    </p:spTree>
    <p:extLst>
      <p:ext uri="{BB962C8B-B14F-4D97-AF65-F5344CB8AC3E}">
        <p14:creationId xmlns:p14="http://schemas.microsoft.com/office/powerpoint/2010/main" val="3209735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E0411-F9B3-F746-B9E7-B92E928BE160}" type="slidenum">
              <a:rPr lang="en-US" smtClean="0"/>
              <a:t>7</a:t>
            </a:fld>
            <a:endParaRPr lang="en-US"/>
          </a:p>
        </p:txBody>
      </p:sp>
    </p:spTree>
    <p:extLst>
      <p:ext uri="{BB962C8B-B14F-4D97-AF65-F5344CB8AC3E}">
        <p14:creationId xmlns:p14="http://schemas.microsoft.com/office/powerpoint/2010/main" val="1927540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498F1C8-45E0-054A-88BE-2FFD1900D418}" type="datetimeFigureOut">
              <a:rPr lang="en-US" smtClean="0"/>
              <a:t>4/17/2023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226642B-3138-2D43-BFBB-1BABFBF8CC7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029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8F1C8-45E0-054A-88BE-2FFD1900D418}"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91043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8F1C8-45E0-054A-88BE-2FFD1900D418}"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161022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8F1C8-45E0-054A-88BE-2FFD1900D418}"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38116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498F1C8-45E0-054A-88BE-2FFD1900D418}" type="datetimeFigureOut">
              <a:rPr lang="en-US" smtClean="0"/>
              <a:t>4/17/2023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226642B-3138-2D43-BFBB-1BABFBF8CC7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004309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8F1C8-45E0-054A-88BE-2FFD1900D418}"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2150372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98F1C8-45E0-054A-88BE-2FFD1900D418}"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015757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8F1C8-45E0-054A-88BE-2FFD1900D418}"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48041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8F1C8-45E0-054A-88BE-2FFD1900D418}"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222465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498F1C8-45E0-054A-88BE-2FFD1900D418}" type="datetimeFigureOut">
              <a:rPr lang="en-US" smtClean="0"/>
              <a:t>4/17/2023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226642B-3138-2D43-BFBB-1BABFBF8CC7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159082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498F1C8-45E0-054A-88BE-2FFD1900D418}" type="datetimeFigureOut">
              <a:rPr lang="en-US" smtClean="0"/>
              <a:t>4/17/2023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24575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498F1C8-45E0-054A-88BE-2FFD1900D418}" type="datetimeFigureOut">
              <a:rPr lang="en-US" smtClean="0"/>
              <a:t>4/17/2023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226642B-3138-2D43-BFBB-1BABFBF8CC7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8288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ta.cityofchicago.org/widgets/85ca-t3if?mobile_redirect=tru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ta.cityofchicago.org/widgets/85ca-t3if?mobile_redirect=tru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2761C4A-84CA-4DFC-AC89-4A90B0C2C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7360F3-732C-3C93-1FBF-E40FFCFE9B3F}"/>
              </a:ext>
            </a:extLst>
          </p:cNvPr>
          <p:cNvSpPr>
            <a:spLocks noGrp="1"/>
          </p:cNvSpPr>
          <p:nvPr>
            <p:ph type="ctrTitle"/>
          </p:nvPr>
        </p:nvSpPr>
        <p:spPr>
          <a:xfrm>
            <a:off x="1375423" y="3176833"/>
            <a:ext cx="10318418" cy="2581538"/>
          </a:xfrm>
        </p:spPr>
        <p:txBody>
          <a:bodyPr>
            <a:normAutofit/>
          </a:bodyPr>
          <a:lstStyle/>
          <a:p>
            <a:r>
              <a:rPr lang="en-US" sz="8800" dirty="0"/>
              <a:t>Chicago Traffic Crashes</a:t>
            </a:r>
          </a:p>
        </p:txBody>
      </p:sp>
      <p:sp>
        <p:nvSpPr>
          <p:cNvPr id="3" name="Subtitle 2">
            <a:extLst>
              <a:ext uri="{FF2B5EF4-FFF2-40B4-BE49-F238E27FC236}">
                <a16:creationId xmlns:a16="http://schemas.microsoft.com/office/drawing/2014/main" id="{1CEB6C7F-7529-3E3F-597A-007D8331B649}"/>
              </a:ext>
            </a:extLst>
          </p:cNvPr>
          <p:cNvSpPr>
            <a:spLocks noGrp="1"/>
          </p:cNvSpPr>
          <p:nvPr>
            <p:ph type="subTitle" idx="1"/>
          </p:nvPr>
        </p:nvSpPr>
        <p:spPr>
          <a:xfrm>
            <a:off x="2511945" y="5830278"/>
            <a:ext cx="8045373" cy="656492"/>
          </a:xfrm>
        </p:spPr>
        <p:txBody>
          <a:bodyPr>
            <a:normAutofit/>
          </a:bodyPr>
          <a:lstStyle/>
          <a:p>
            <a:r>
              <a:rPr lang="en-US">
                <a:solidFill>
                  <a:schemeClr val="bg2"/>
                </a:solidFill>
              </a:rPr>
              <a:t>Sunday A., Farman S., John F., Sameen S.</a:t>
            </a:r>
          </a:p>
        </p:txBody>
      </p:sp>
      <p:pic>
        <p:nvPicPr>
          <p:cNvPr id="25" name="Picture 24" descr="Toy cars lined up in a row on floor">
            <a:extLst>
              <a:ext uri="{FF2B5EF4-FFF2-40B4-BE49-F238E27FC236}">
                <a16:creationId xmlns:a16="http://schemas.microsoft.com/office/drawing/2014/main" id="{79493D9C-7DAB-5BEA-D78E-9B9A00112C32}"/>
              </a:ext>
            </a:extLst>
          </p:cNvPr>
          <p:cNvPicPr>
            <a:picLocks noChangeAspect="1"/>
          </p:cNvPicPr>
          <p:nvPr/>
        </p:nvPicPr>
        <p:blipFill rotWithShape="1">
          <a:blip r:embed="rId2"/>
          <a:srcRect t="50947" b="14166"/>
          <a:stretch/>
        </p:blipFill>
        <p:spPr>
          <a:xfrm>
            <a:off x="1" y="10"/>
            <a:ext cx="12192000" cy="2828482"/>
          </a:xfrm>
          <a:prstGeom prst="rect">
            <a:avLst/>
          </a:prstGeom>
        </p:spPr>
      </p:pic>
      <p:sp>
        <p:nvSpPr>
          <p:cNvPr id="44" name="Rectangle 43">
            <a:extLst>
              <a:ext uri="{FF2B5EF4-FFF2-40B4-BE49-F238E27FC236}">
                <a16:creationId xmlns:a16="http://schemas.microsoft.com/office/drawing/2014/main" id="{A2D84865-D4AF-4139-8035-151926CE4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3465" y="2828492"/>
            <a:ext cx="11908534" cy="79375"/>
          </a:xfrm>
          <a:prstGeom prst="rect">
            <a:avLst/>
          </a:prstGeom>
          <a:solidFill>
            <a:schemeClr val="bg2"/>
          </a:solidFill>
          <a:ln w="0">
            <a:noFill/>
            <a:prstDash val="solid"/>
            <a:round/>
            <a:headEnd/>
            <a:tailEnd/>
          </a:ln>
        </p:spPr>
        <p:txBody>
          <a:bodyPr rtlCol="0" anchor="ctr"/>
          <a:lstStyle/>
          <a:p>
            <a:pPr algn="ctr"/>
            <a:endParaRPr lang="en-US"/>
          </a:p>
        </p:txBody>
      </p:sp>
      <p:sp>
        <p:nvSpPr>
          <p:cNvPr id="46" name="Freeform 6">
            <a:extLst>
              <a:ext uri="{FF2B5EF4-FFF2-40B4-BE49-F238E27FC236}">
                <a16:creationId xmlns:a16="http://schemas.microsoft.com/office/drawing/2014/main" id="{ECADAA64-BE10-4EAD-A7DA-F601862B9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2742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dirty="0">
                <a:solidFill>
                  <a:schemeClr val="accent1"/>
                </a:solidFill>
              </a:rPr>
              <a:t>Machine learning - Decision tree model</a:t>
            </a:r>
          </a:p>
        </p:txBody>
      </p:sp>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Target variable: INJURIES_TOTAL</a:t>
            </a:r>
          </a:p>
        </p:txBody>
      </p:sp>
      <p:sp>
        <p:nvSpPr>
          <p:cNvPr id="19" name="TextBox 18">
            <a:extLst>
              <a:ext uri="{FF2B5EF4-FFF2-40B4-BE49-F238E27FC236}">
                <a16:creationId xmlns:a16="http://schemas.microsoft.com/office/drawing/2014/main" id="{12A2061A-80F9-896F-D8F4-FC7583D7D4B4}"/>
              </a:ext>
            </a:extLst>
          </p:cNvPr>
          <p:cNvSpPr txBox="1"/>
          <p:nvPr/>
        </p:nvSpPr>
        <p:spPr>
          <a:xfrm>
            <a:off x="8339328" y="2395728"/>
            <a:ext cx="1291700" cy="369332"/>
          </a:xfrm>
          <a:prstGeom prst="rect">
            <a:avLst/>
          </a:prstGeom>
          <a:noFill/>
        </p:spPr>
        <p:txBody>
          <a:bodyPr wrap="none" rtlCol="0">
            <a:spAutoFit/>
          </a:bodyPr>
          <a:lstStyle/>
          <a:p>
            <a:r>
              <a:rPr lang="en-US" dirty="0">
                <a:solidFill>
                  <a:schemeClr val="bg1"/>
                </a:solidFill>
              </a:rPr>
              <a:t>Add details </a:t>
            </a:r>
          </a:p>
        </p:txBody>
      </p:sp>
      <p:pic>
        <p:nvPicPr>
          <p:cNvPr id="4" name="Picture 3">
            <a:extLst>
              <a:ext uri="{FF2B5EF4-FFF2-40B4-BE49-F238E27FC236}">
                <a16:creationId xmlns:a16="http://schemas.microsoft.com/office/drawing/2014/main" id="{0A28F7AC-176A-C19C-E4D3-4456E59BCCD9}"/>
              </a:ext>
            </a:extLst>
          </p:cNvPr>
          <p:cNvPicPr>
            <a:picLocks noChangeAspect="1"/>
          </p:cNvPicPr>
          <p:nvPr/>
        </p:nvPicPr>
        <p:blipFill>
          <a:blip r:embed="rId2"/>
          <a:stretch>
            <a:fillRect/>
          </a:stretch>
        </p:blipFill>
        <p:spPr>
          <a:xfrm>
            <a:off x="1538087" y="2112264"/>
            <a:ext cx="4755954" cy="4377397"/>
          </a:xfrm>
          <a:prstGeom prst="rect">
            <a:avLst/>
          </a:prstGeom>
        </p:spPr>
      </p:pic>
      <p:pic>
        <p:nvPicPr>
          <p:cNvPr id="6" name="Picture 5">
            <a:extLst>
              <a:ext uri="{FF2B5EF4-FFF2-40B4-BE49-F238E27FC236}">
                <a16:creationId xmlns:a16="http://schemas.microsoft.com/office/drawing/2014/main" id="{22D68F74-99E9-3EF5-7249-739E57057593}"/>
              </a:ext>
            </a:extLst>
          </p:cNvPr>
          <p:cNvPicPr>
            <a:picLocks noChangeAspect="1"/>
          </p:cNvPicPr>
          <p:nvPr/>
        </p:nvPicPr>
        <p:blipFill>
          <a:blip r:embed="rId3"/>
          <a:stretch>
            <a:fillRect/>
          </a:stretch>
        </p:blipFill>
        <p:spPr>
          <a:xfrm>
            <a:off x="283464" y="50415"/>
            <a:ext cx="3781453" cy="2714645"/>
          </a:xfrm>
          <a:prstGeom prst="rect">
            <a:avLst/>
          </a:prstGeom>
        </p:spPr>
      </p:pic>
    </p:spTree>
    <p:extLst>
      <p:ext uri="{BB962C8B-B14F-4D97-AF65-F5344CB8AC3E}">
        <p14:creationId xmlns:p14="http://schemas.microsoft.com/office/powerpoint/2010/main" val="3005795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dirty="0">
                <a:solidFill>
                  <a:schemeClr val="accent1"/>
                </a:solidFill>
              </a:rPr>
              <a:t>Machine learning – random forest model</a:t>
            </a:r>
          </a:p>
        </p:txBody>
      </p:sp>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Target variable: INJURIES_TOTAL</a:t>
            </a:r>
          </a:p>
        </p:txBody>
      </p:sp>
      <p:sp>
        <p:nvSpPr>
          <p:cNvPr id="19" name="TextBox 18">
            <a:extLst>
              <a:ext uri="{FF2B5EF4-FFF2-40B4-BE49-F238E27FC236}">
                <a16:creationId xmlns:a16="http://schemas.microsoft.com/office/drawing/2014/main" id="{12A2061A-80F9-896F-D8F4-FC7583D7D4B4}"/>
              </a:ext>
            </a:extLst>
          </p:cNvPr>
          <p:cNvSpPr txBox="1"/>
          <p:nvPr/>
        </p:nvSpPr>
        <p:spPr>
          <a:xfrm>
            <a:off x="8339328" y="2395728"/>
            <a:ext cx="3468155" cy="646331"/>
          </a:xfrm>
          <a:prstGeom prst="rect">
            <a:avLst/>
          </a:prstGeom>
          <a:noFill/>
        </p:spPr>
        <p:txBody>
          <a:bodyPr wrap="square" rtlCol="0">
            <a:spAutoFit/>
          </a:bodyPr>
          <a:lstStyle/>
          <a:p>
            <a:r>
              <a:rPr lang="en-US" dirty="0">
                <a:solidFill>
                  <a:schemeClr val="bg1"/>
                </a:solidFill>
              </a:rPr>
              <a:t>Accuracy:  99.7%</a:t>
            </a:r>
          </a:p>
          <a:p>
            <a:r>
              <a:rPr lang="en-US" dirty="0">
                <a:solidFill>
                  <a:schemeClr val="bg1"/>
                </a:solidFill>
              </a:rPr>
              <a:t> </a:t>
            </a:r>
          </a:p>
        </p:txBody>
      </p:sp>
      <p:pic>
        <p:nvPicPr>
          <p:cNvPr id="5" name="Picture 4">
            <a:extLst>
              <a:ext uri="{FF2B5EF4-FFF2-40B4-BE49-F238E27FC236}">
                <a16:creationId xmlns:a16="http://schemas.microsoft.com/office/drawing/2014/main" id="{DE18D937-4642-9841-4039-46C1AD2C102E}"/>
              </a:ext>
            </a:extLst>
          </p:cNvPr>
          <p:cNvPicPr>
            <a:picLocks noChangeAspect="1"/>
          </p:cNvPicPr>
          <p:nvPr/>
        </p:nvPicPr>
        <p:blipFill>
          <a:blip r:embed="rId2"/>
          <a:stretch>
            <a:fillRect/>
          </a:stretch>
        </p:blipFill>
        <p:spPr>
          <a:xfrm>
            <a:off x="384517" y="118044"/>
            <a:ext cx="7059871" cy="3074040"/>
          </a:xfrm>
          <a:prstGeom prst="rect">
            <a:avLst/>
          </a:prstGeom>
        </p:spPr>
      </p:pic>
      <p:pic>
        <p:nvPicPr>
          <p:cNvPr id="9" name="Picture 8">
            <a:extLst>
              <a:ext uri="{FF2B5EF4-FFF2-40B4-BE49-F238E27FC236}">
                <a16:creationId xmlns:a16="http://schemas.microsoft.com/office/drawing/2014/main" id="{E7817022-AB17-4217-A545-4EDC3D222C91}"/>
              </a:ext>
            </a:extLst>
          </p:cNvPr>
          <p:cNvPicPr>
            <a:picLocks noChangeAspect="1"/>
          </p:cNvPicPr>
          <p:nvPr/>
        </p:nvPicPr>
        <p:blipFill>
          <a:blip r:embed="rId3"/>
          <a:stretch>
            <a:fillRect/>
          </a:stretch>
        </p:blipFill>
        <p:spPr>
          <a:xfrm>
            <a:off x="2033250" y="3502406"/>
            <a:ext cx="3762403" cy="2647969"/>
          </a:xfrm>
          <a:prstGeom prst="rect">
            <a:avLst/>
          </a:prstGeom>
        </p:spPr>
      </p:pic>
    </p:spTree>
    <p:extLst>
      <p:ext uri="{BB962C8B-B14F-4D97-AF65-F5344CB8AC3E}">
        <p14:creationId xmlns:p14="http://schemas.microsoft.com/office/powerpoint/2010/main" val="177701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dirty="0">
                <a:solidFill>
                  <a:schemeClr val="accent1"/>
                </a:solidFill>
              </a:rPr>
              <a:t>Machine learning– DEEP LEARNING model and optimization</a:t>
            </a:r>
          </a:p>
        </p:txBody>
      </p:sp>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Target variable: INJURIES_TOTAL</a:t>
            </a:r>
          </a:p>
        </p:txBody>
      </p:sp>
      <p:sp>
        <p:nvSpPr>
          <p:cNvPr id="19" name="TextBox 18">
            <a:extLst>
              <a:ext uri="{FF2B5EF4-FFF2-40B4-BE49-F238E27FC236}">
                <a16:creationId xmlns:a16="http://schemas.microsoft.com/office/drawing/2014/main" id="{12A2061A-80F9-896F-D8F4-FC7583D7D4B4}"/>
              </a:ext>
            </a:extLst>
          </p:cNvPr>
          <p:cNvSpPr txBox="1"/>
          <p:nvPr/>
        </p:nvSpPr>
        <p:spPr>
          <a:xfrm>
            <a:off x="8487508" y="4279378"/>
            <a:ext cx="2600392" cy="2031325"/>
          </a:xfrm>
          <a:prstGeom prst="rect">
            <a:avLst/>
          </a:prstGeom>
          <a:noFill/>
        </p:spPr>
        <p:txBody>
          <a:bodyPr wrap="none" rtlCol="0">
            <a:spAutoFit/>
          </a:bodyPr>
          <a:lstStyle/>
          <a:p>
            <a:r>
              <a:rPr lang="en-US" dirty="0">
                <a:solidFill>
                  <a:schemeClr val="bg1"/>
                </a:solidFill>
              </a:rPr>
              <a:t>Optimized (Trial 2)</a:t>
            </a:r>
          </a:p>
          <a:p>
            <a:endParaRPr lang="en-US" dirty="0">
              <a:solidFill>
                <a:schemeClr val="bg1"/>
              </a:solidFill>
            </a:endParaRPr>
          </a:p>
          <a:p>
            <a:r>
              <a:rPr lang="en-US" dirty="0">
                <a:solidFill>
                  <a:schemeClr val="bg1"/>
                </a:solidFill>
              </a:rPr>
              <a:t>Total parameters: 420,039</a:t>
            </a:r>
          </a:p>
          <a:p>
            <a:endParaRPr lang="en-US" dirty="0">
              <a:solidFill>
                <a:schemeClr val="bg1"/>
              </a:solidFill>
            </a:endParaRPr>
          </a:p>
          <a:p>
            <a:r>
              <a:rPr lang="en-US" dirty="0">
                <a:solidFill>
                  <a:schemeClr val="bg1"/>
                </a:solidFill>
              </a:rPr>
              <a:t>Model Accuracy: 90.7%</a:t>
            </a:r>
          </a:p>
          <a:p>
            <a:endParaRPr lang="en-US" dirty="0">
              <a:solidFill>
                <a:schemeClr val="bg1"/>
              </a:solidFill>
            </a:endParaRPr>
          </a:p>
          <a:p>
            <a:endParaRPr lang="en-US" dirty="0">
              <a:solidFill>
                <a:schemeClr val="bg1"/>
              </a:solidFill>
            </a:endParaRPr>
          </a:p>
        </p:txBody>
      </p:sp>
      <p:pic>
        <p:nvPicPr>
          <p:cNvPr id="6" name="Picture 5">
            <a:extLst>
              <a:ext uri="{FF2B5EF4-FFF2-40B4-BE49-F238E27FC236}">
                <a16:creationId xmlns:a16="http://schemas.microsoft.com/office/drawing/2014/main" id="{2ED595C6-27BD-750D-2DA7-C129DB6D1902}"/>
              </a:ext>
            </a:extLst>
          </p:cNvPr>
          <p:cNvPicPr>
            <a:picLocks noChangeAspect="1"/>
          </p:cNvPicPr>
          <p:nvPr/>
        </p:nvPicPr>
        <p:blipFill>
          <a:blip r:embed="rId2"/>
          <a:stretch>
            <a:fillRect/>
          </a:stretch>
        </p:blipFill>
        <p:spPr>
          <a:xfrm>
            <a:off x="565014" y="3735889"/>
            <a:ext cx="3080562" cy="2243935"/>
          </a:xfrm>
          <a:prstGeom prst="rect">
            <a:avLst/>
          </a:prstGeom>
        </p:spPr>
      </p:pic>
      <p:sp>
        <p:nvSpPr>
          <p:cNvPr id="8" name="Rectangle 1">
            <a:extLst>
              <a:ext uri="{FF2B5EF4-FFF2-40B4-BE49-F238E27FC236}">
                <a16:creationId xmlns:a16="http://schemas.microsoft.com/office/drawing/2014/main" id="{7A508D3C-5983-2052-ACAF-35CE899A88F1}"/>
              </a:ext>
            </a:extLst>
          </p:cNvPr>
          <p:cNvSpPr>
            <a:spLocks noChangeArrowheads="1"/>
          </p:cNvSpPr>
          <p:nvPr/>
        </p:nvSpPr>
        <p:spPr bwMode="auto">
          <a:xfrm>
            <a:off x="408417" y="2880601"/>
            <a:ext cx="3435359"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191/191 - 1s - loss: 4.3641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accuracy: 0.8776 - 733ms/epoch - 4ms/step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Loss: 4.364131450653076, Accuracy: 0.8775644302368164</a:t>
            </a:r>
            <a:r>
              <a:rPr kumimoji="0" lang="en-US" altLang="en-US" sz="5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FF7A3569-D581-92C0-DFC6-C31C4E2E77BF}"/>
              </a:ext>
            </a:extLst>
          </p:cNvPr>
          <p:cNvSpPr txBox="1"/>
          <p:nvPr/>
        </p:nvSpPr>
        <p:spPr>
          <a:xfrm>
            <a:off x="446569" y="93785"/>
            <a:ext cx="6780533" cy="369332"/>
          </a:xfrm>
          <a:prstGeom prst="rect">
            <a:avLst/>
          </a:prstGeom>
          <a:noFill/>
        </p:spPr>
        <p:txBody>
          <a:bodyPr wrap="square" rtlCol="0">
            <a:spAutoFit/>
          </a:bodyPr>
          <a:lstStyle/>
          <a:p>
            <a:r>
              <a:rPr lang="en-CA" dirty="0"/>
              <a:t>Trial 1						     Trial 2</a:t>
            </a:r>
          </a:p>
        </p:txBody>
      </p:sp>
      <p:sp>
        <p:nvSpPr>
          <p:cNvPr id="12" name="TextBox 11">
            <a:extLst>
              <a:ext uri="{FF2B5EF4-FFF2-40B4-BE49-F238E27FC236}">
                <a16:creationId xmlns:a16="http://schemas.microsoft.com/office/drawing/2014/main" id="{9FA18352-192F-391B-23CD-CA6E2EE93A02}"/>
              </a:ext>
            </a:extLst>
          </p:cNvPr>
          <p:cNvSpPr txBox="1"/>
          <p:nvPr/>
        </p:nvSpPr>
        <p:spPr>
          <a:xfrm>
            <a:off x="8487508" y="2457157"/>
            <a:ext cx="2795178" cy="1477328"/>
          </a:xfrm>
          <a:prstGeom prst="rect">
            <a:avLst/>
          </a:prstGeom>
          <a:noFill/>
        </p:spPr>
        <p:txBody>
          <a:bodyPr wrap="square" rtlCol="0">
            <a:spAutoFit/>
          </a:bodyPr>
          <a:lstStyle/>
          <a:p>
            <a:r>
              <a:rPr lang="en-CA" dirty="0">
                <a:solidFill>
                  <a:schemeClr val="bg1"/>
                </a:solidFill>
              </a:rPr>
              <a:t>Trial 1</a:t>
            </a:r>
          </a:p>
          <a:p>
            <a:endParaRPr lang="en-CA" dirty="0">
              <a:solidFill>
                <a:schemeClr val="bg1"/>
              </a:solidFill>
            </a:endParaRPr>
          </a:p>
          <a:p>
            <a:r>
              <a:rPr lang="en-CA" dirty="0">
                <a:solidFill>
                  <a:schemeClr val="bg1"/>
                </a:solidFill>
              </a:rPr>
              <a:t>Total parameters: 294,050</a:t>
            </a:r>
          </a:p>
          <a:p>
            <a:endParaRPr lang="en-CA" dirty="0">
              <a:solidFill>
                <a:schemeClr val="bg1"/>
              </a:solidFill>
            </a:endParaRPr>
          </a:p>
          <a:p>
            <a:r>
              <a:rPr lang="en-CA" dirty="0">
                <a:solidFill>
                  <a:schemeClr val="bg1"/>
                </a:solidFill>
              </a:rPr>
              <a:t>Model Accuracy: 87.8%</a:t>
            </a:r>
          </a:p>
        </p:txBody>
      </p:sp>
      <p:sp>
        <p:nvSpPr>
          <p:cNvPr id="15" name="Rectangle 4">
            <a:extLst>
              <a:ext uri="{FF2B5EF4-FFF2-40B4-BE49-F238E27FC236}">
                <a16:creationId xmlns:a16="http://schemas.microsoft.com/office/drawing/2014/main" id="{C4AEE0C1-9C79-B4CC-D817-FC68CB38D9E8}"/>
              </a:ext>
            </a:extLst>
          </p:cNvPr>
          <p:cNvSpPr>
            <a:spLocks noChangeArrowheads="1"/>
          </p:cNvSpPr>
          <p:nvPr/>
        </p:nvSpPr>
        <p:spPr bwMode="auto">
          <a:xfrm>
            <a:off x="3952524" y="2880601"/>
            <a:ext cx="3435359"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191/191 - 1s - loss: 0.8260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accuracy: 0.9073 - 675ms/epoch - 4ms/step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Loss: 0.8259850740432739, Accuracy: 0.907270610332489</a:t>
            </a:r>
            <a:r>
              <a:rPr kumimoji="0" lang="en-US" altLang="en-US" sz="5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23B5E740-2944-F45C-72B9-08792A365943}"/>
              </a:ext>
            </a:extLst>
          </p:cNvPr>
          <p:cNvPicPr>
            <a:picLocks noChangeAspect="1"/>
          </p:cNvPicPr>
          <p:nvPr/>
        </p:nvPicPr>
        <p:blipFill>
          <a:blip r:embed="rId3"/>
          <a:stretch>
            <a:fillRect/>
          </a:stretch>
        </p:blipFill>
        <p:spPr>
          <a:xfrm>
            <a:off x="4039887" y="3735889"/>
            <a:ext cx="3038960" cy="2260021"/>
          </a:xfrm>
          <a:prstGeom prst="rect">
            <a:avLst/>
          </a:prstGeom>
        </p:spPr>
      </p:pic>
      <p:pic>
        <p:nvPicPr>
          <p:cNvPr id="3" name="Picture 2">
            <a:extLst>
              <a:ext uri="{FF2B5EF4-FFF2-40B4-BE49-F238E27FC236}">
                <a16:creationId xmlns:a16="http://schemas.microsoft.com/office/drawing/2014/main" id="{6450C7B9-7B12-A058-FF1A-1B081B61B747}"/>
              </a:ext>
            </a:extLst>
          </p:cNvPr>
          <p:cNvPicPr>
            <a:picLocks noChangeAspect="1"/>
          </p:cNvPicPr>
          <p:nvPr/>
        </p:nvPicPr>
        <p:blipFill>
          <a:blip r:embed="rId4"/>
          <a:stretch>
            <a:fillRect/>
          </a:stretch>
        </p:blipFill>
        <p:spPr>
          <a:xfrm>
            <a:off x="446570" y="556902"/>
            <a:ext cx="3123502" cy="2229339"/>
          </a:xfrm>
          <a:prstGeom prst="rect">
            <a:avLst/>
          </a:prstGeom>
        </p:spPr>
      </p:pic>
      <p:pic>
        <p:nvPicPr>
          <p:cNvPr id="5" name="Picture 4">
            <a:extLst>
              <a:ext uri="{FF2B5EF4-FFF2-40B4-BE49-F238E27FC236}">
                <a16:creationId xmlns:a16="http://schemas.microsoft.com/office/drawing/2014/main" id="{3B7A45E6-DFB7-E70D-61BF-C1A0996C1973}"/>
              </a:ext>
            </a:extLst>
          </p:cNvPr>
          <p:cNvPicPr>
            <a:picLocks noChangeAspect="1"/>
          </p:cNvPicPr>
          <p:nvPr/>
        </p:nvPicPr>
        <p:blipFill>
          <a:blip r:embed="rId5"/>
          <a:stretch>
            <a:fillRect/>
          </a:stretch>
        </p:blipFill>
        <p:spPr>
          <a:xfrm>
            <a:off x="3952524" y="537839"/>
            <a:ext cx="2807191" cy="2234449"/>
          </a:xfrm>
          <a:prstGeom prst="rect">
            <a:avLst/>
          </a:prstGeom>
        </p:spPr>
      </p:pic>
    </p:spTree>
    <p:extLst>
      <p:ext uri="{BB962C8B-B14F-4D97-AF65-F5344CB8AC3E}">
        <p14:creationId xmlns:p14="http://schemas.microsoft.com/office/powerpoint/2010/main" val="326153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8" name="Picture 37" descr="Financial graphs on a dark display">
            <a:extLst>
              <a:ext uri="{FF2B5EF4-FFF2-40B4-BE49-F238E27FC236}">
                <a16:creationId xmlns:a16="http://schemas.microsoft.com/office/drawing/2014/main" id="{83189C9D-6F18-55E0-F1F3-3843BF55059C}"/>
              </a:ext>
            </a:extLst>
          </p:cNvPr>
          <p:cNvPicPr>
            <a:picLocks noChangeAspect="1"/>
          </p:cNvPicPr>
          <p:nvPr/>
        </p:nvPicPr>
        <p:blipFill rotWithShape="1">
          <a:blip r:embed="rId2"/>
          <a:srcRect l="24980" r="30789"/>
          <a:stretch/>
        </p:blipFill>
        <p:spPr>
          <a:xfrm>
            <a:off x="7338646" y="10"/>
            <a:ext cx="4853354" cy="6857990"/>
          </a:xfrm>
          <a:prstGeom prst="rect">
            <a:avLst/>
          </a:prstGeom>
        </p:spPr>
      </p:pic>
      <p:sp>
        <p:nvSpPr>
          <p:cNvPr id="42"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765051" y="382385"/>
            <a:ext cx="6015897" cy="822747"/>
          </a:xfrm>
        </p:spPr>
        <p:txBody>
          <a:bodyPr vert="horz" lIns="91440" tIns="45720" rIns="91440" bIns="45720" rtlCol="0" anchor="t">
            <a:normAutofit/>
          </a:bodyPr>
          <a:lstStyle/>
          <a:p>
            <a:r>
              <a:rPr lang="en-US" dirty="0"/>
              <a:t>Limitations</a:t>
            </a:r>
          </a:p>
        </p:txBody>
      </p:sp>
      <p:sp>
        <p:nvSpPr>
          <p:cNvPr id="44" name="Rectangle 43">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a:extLst>
              <a:ext uri="{FF2B5EF4-FFF2-40B4-BE49-F238E27FC236}">
                <a16:creationId xmlns:a16="http://schemas.microsoft.com/office/drawing/2014/main" id="{12A2061A-80F9-896F-D8F4-FC7583D7D4B4}"/>
              </a:ext>
            </a:extLst>
          </p:cNvPr>
          <p:cNvSpPr txBox="1"/>
          <p:nvPr/>
        </p:nvSpPr>
        <p:spPr>
          <a:xfrm>
            <a:off x="765051" y="2286001"/>
            <a:ext cx="6015897" cy="4264854"/>
          </a:xfrm>
          <a:prstGeom prst="rect">
            <a:avLst/>
          </a:prstGeom>
        </p:spPr>
        <p:txBody>
          <a:bodyPr vert="horz" lIns="91440" tIns="45720" rIns="91440" bIns="45720" rtlCol="0">
            <a:normAutofit fontScale="92500" lnSpcReduction="20000"/>
          </a:bodyPr>
          <a:lstStyle/>
          <a:p>
            <a:pPr indent="-228600" defTabSz="914400">
              <a:lnSpc>
                <a:spcPct val="110000"/>
              </a:lnSpc>
              <a:spcBef>
                <a:spcPts val="700"/>
              </a:spcBef>
              <a:buClr>
                <a:schemeClr val="tx2"/>
              </a:buClr>
            </a:pPr>
            <a:r>
              <a:rPr lang="en-US" dirty="0">
                <a:solidFill>
                  <a:schemeClr val="tx1">
                    <a:lumMod val="65000"/>
                    <a:lumOff val="35000"/>
                  </a:schemeClr>
                </a:solidFill>
              </a:rPr>
              <a:t>No premium data so it was difficult to specify the true cost of damages caused in each incident. </a:t>
            </a:r>
          </a:p>
          <a:p>
            <a:pPr indent="-228600" defTabSz="914400">
              <a:lnSpc>
                <a:spcPct val="110000"/>
              </a:lnSpc>
              <a:spcBef>
                <a:spcPts val="700"/>
              </a:spcBef>
              <a:buClr>
                <a:schemeClr val="tx2"/>
              </a:buClr>
            </a:pPr>
            <a:r>
              <a:rPr lang="en-US" dirty="0">
                <a:solidFill>
                  <a:schemeClr val="tx1">
                    <a:lumMod val="65000"/>
                    <a:lumOff val="35000"/>
                  </a:schemeClr>
                </a:solidFill>
              </a:rPr>
              <a:t>&lt;500 </a:t>
            </a:r>
          </a:p>
          <a:p>
            <a:pPr indent="-228600" defTabSz="914400">
              <a:lnSpc>
                <a:spcPct val="110000"/>
              </a:lnSpc>
              <a:spcBef>
                <a:spcPts val="700"/>
              </a:spcBef>
              <a:buClr>
                <a:schemeClr val="tx2"/>
              </a:buClr>
            </a:pPr>
            <a:r>
              <a:rPr lang="en-US" dirty="0">
                <a:solidFill>
                  <a:schemeClr val="tx1">
                    <a:lumMod val="65000"/>
                    <a:lumOff val="35000"/>
                  </a:schemeClr>
                </a:solidFill>
              </a:rPr>
              <a:t>500-1500 </a:t>
            </a:r>
          </a:p>
          <a:p>
            <a:pPr indent="-228600" defTabSz="914400">
              <a:lnSpc>
                <a:spcPct val="110000"/>
              </a:lnSpc>
              <a:spcBef>
                <a:spcPts val="700"/>
              </a:spcBef>
              <a:buClr>
                <a:schemeClr val="tx2"/>
              </a:buClr>
            </a:pPr>
            <a:r>
              <a:rPr lang="en-US" dirty="0">
                <a:solidFill>
                  <a:schemeClr val="tx1">
                    <a:lumMod val="65000"/>
                    <a:lumOff val="35000"/>
                  </a:schemeClr>
                </a:solidFill>
              </a:rPr>
              <a:t>1500+ </a:t>
            </a:r>
          </a:p>
          <a:p>
            <a:pPr indent="-228600" defTabSz="914400">
              <a:lnSpc>
                <a:spcPct val="110000"/>
              </a:lnSpc>
              <a:spcBef>
                <a:spcPts val="700"/>
              </a:spcBef>
              <a:buClr>
                <a:schemeClr val="tx2"/>
              </a:buClr>
            </a:pPr>
            <a:endParaRPr lang="en-US" dirty="0">
              <a:solidFill>
                <a:schemeClr val="tx1">
                  <a:lumMod val="65000"/>
                  <a:lumOff val="35000"/>
                </a:schemeClr>
              </a:solidFill>
            </a:endParaRPr>
          </a:p>
          <a:p>
            <a:pPr indent="-228600" defTabSz="914400">
              <a:lnSpc>
                <a:spcPct val="110000"/>
              </a:lnSpc>
              <a:spcBef>
                <a:spcPts val="700"/>
              </a:spcBef>
              <a:buClr>
                <a:schemeClr val="tx2"/>
              </a:buClr>
            </a:pPr>
            <a:r>
              <a:rPr lang="en-US" dirty="0">
                <a:solidFill>
                  <a:schemeClr val="tx1">
                    <a:lumMod val="65000"/>
                    <a:lumOff val="35000"/>
                  </a:schemeClr>
                </a:solidFill>
              </a:rPr>
              <a:t>How to correct..</a:t>
            </a:r>
          </a:p>
          <a:p>
            <a:pPr indent="-228600" defTabSz="914400">
              <a:lnSpc>
                <a:spcPct val="110000"/>
              </a:lnSpc>
              <a:spcBef>
                <a:spcPts val="700"/>
              </a:spcBef>
              <a:buClr>
                <a:schemeClr val="tx2"/>
              </a:buClr>
            </a:pPr>
            <a:r>
              <a:rPr lang="en-US" dirty="0">
                <a:solidFill>
                  <a:schemeClr val="tx1">
                    <a:lumMod val="65000"/>
                    <a:lumOff val="35000"/>
                  </a:schemeClr>
                </a:solidFill>
              </a:rPr>
              <a:t>With additional premium (cost, not data quality) datasets it will be a much more robust model that can more accurately predict damages which will ultimately be more helpful to the insurance company.</a:t>
            </a:r>
          </a:p>
          <a:p>
            <a:pPr indent="-228600" defTabSz="914400">
              <a:lnSpc>
                <a:spcPct val="110000"/>
              </a:lnSpc>
              <a:spcBef>
                <a:spcPts val="700"/>
              </a:spcBef>
              <a:buClr>
                <a:schemeClr val="tx2"/>
              </a:buClr>
            </a:pPr>
            <a:r>
              <a:rPr lang="en-US" dirty="0">
                <a:solidFill>
                  <a:schemeClr val="tx1">
                    <a:lumMod val="65000"/>
                    <a:lumOff val="35000"/>
                  </a:schemeClr>
                </a:solidFill>
              </a:rPr>
              <a:t>As always with more time and funding, the model will continue to perform better </a:t>
            </a:r>
          </a:p>
          <a:p>
            <a:pPr indent="-228600" defTabSz="914400">
              <a:lnSpc>
                <a:spcPct val="110000"/>
              </a:lnSpc>
              <a:spcBef>
                <a:spcPts val="700"/>
              </a:spcBef>
              <a:buClr>
                <a:schemeClr val="tx2"/>
              </a:buClr>
            </a:pPr>
            <a:r>
              <a:rPr lang="en-US" dirty="0">
                <a:solidFill>
                  <a:schemeClr val="tx1">
                    <a:lumMod val="65000"/>
                    <a:lumOff val="35000"/>
                  </a:schemeClr>
                </a:solidFill>
              </a:rPr>
              <a:t> </a:t>
            </a:r>
          </a:p>
        </p:txBody>
      </p:sp>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endParaRPr lang="en-US" sz="1600" dirty="0">
              <a:solidFill>
                <a:schemeClr val="bg1"/>
              </a:solidFill>
            </a:endParaRPr>
          </a:p>
        </p:txBody>
      </p:sp>
    </p:spTree>
    <p:extLst>
      <p:ext uri="{BB962C8B-B14F-4D97-AF65-F5344CB8AC3E}">
        <p14:creationId xmlns:p14="http://schemas.microsoft.com/office/powerpoint/2010/main" val="3318027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8E7046DA-533C-484C-831F-A5A0E8D21743}"/>
              </a:ext>
            </a:extLst>
          </p:cNvPr>
          <p:cNvSpPr>
            <a:spLocks noGrp="1"/>
          </p:cNvSpPr>
          <p:nvPr>
            <p:ph type="title"/>
          </p:nvPr>
        </p:nvSpPr>
        <p:spPr>
          <a:xfrm>
            <a:off x="931933" y="1162940"/>
            <a:ext cx="4515598" cy="4532120"/>
          </a:xfrm>
        </p:spPr>
        <p:txBody>
          <a:bodyPr anchor="ctr">
            <a:normAutofit/>
          </a:bodyPr>
          <a:lstStyle/>
          <a:p>
            <a:r>
              <a:rPr lang="en-US" sz="4400" dirty="0">
                <a:solidFill>
                  <a:srgbClr val="2A1A00"/>
                </a:solidFill>
              </a:rPr>
              <a:t>Conclusion </a:t>
            </a:r>
          </a:p>
        </p:txBody>
      </p:sp>
      <p:sp>
        <p:nvSpPr>
          <p:cNvPr id="12"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9AD4F55-5310-4CF8-9EEA-F5BD003D76D1}"/>
              </a:ext>
            </a:extLst>
          </p:cNvPr>
          <p:cNvSpPr>
            <a:spLocks noGrp="1"/>
          </p:cNvSpPr>
          <p:nvPr>
            <p:ph idx="1"/>
          </p:nvPr>
        </p:nvSpPr>
        <p:spPr>
          <a:xfrm>
            <a:off x="6749271" y="1128451"/>
            <a:ext cx="4680729" cy="4566609"/>
          </a:xfrm>
        </p:spPr>
        <p:txBody>
          <a:bodyPr anchor="ctr">
            <a:normAutofit/>
          </a:bodyPr>
          <a:lstStyle/>
          <a:p>
            <a:r>
              <a:rPr lang="en-US" dirty="0"/>
              <a:t>Deep Learning Model is the best model to use to predict the high-risk areas of Chicago’s streets to apply to an insurance company’s model to help gauge the right pricing for a user of their services. </a:t>
            </a:r>
          </a:p>
        </p:txBody>
      </p:sp>
    </p:spTree>
    <p:extLst>
      <p:ext uri="{BB962C8B-B14F-4D97-AF65-F5344CB8AC3E}">
        <p14:creationId xmlns:p14="http://schemas.microsoft.com/office/powerpoint/2010/main" val="18604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5D85F3-E598-0DFF-36F0-828777DB9E62}"/>
              </a:ext>
            </a:extLst>
          </p:cNvPr>
          <p:cNvSpPr>
            <a:spLocks noGrp="1"/>
          </p:cNvSpPr>
          <p:nvPr>
            <p:ph type="title"/>
          </p:nvPr>
        </p:nvSpPr>
        <p:spPr>
          <a:xfrm>
            <a:off x="1005702" y="1164568"/>
            <a:ext cx="3200400" cy="4461163"/>
          </a:xfrm>
        </p:spPr>
        <p:txBody>
          <a:bodyPr vert="horz" lIns="91440" tIns="45720" rIns="91440" bIns="45720" rtlCol="0" anchor="ctr">
            <a:normAutofit fontScale="90000"/>
          </a:bodyPr>
          <a:lstStyle/>
          <a:p>
            <a:r>
              <a:rPr lang="en-US" kern="1200" dirty="0">
                <a:solidFill>
                  <a:srgbClr val="FFFFFF"/>
                </a:solidFill>
                <a:latin typeface="Raleway" pitchFamily="2" charset="77"/>
              </a:rPr>
              <a:t>Project </a:t>
            </a:r>
            <a:r>
              <a:rPr lang="en-US" sz="3600" kern="1200" dirty="0">
                <a:solidFill>
                  <a:schemeClr val="tx1"/>
                </a:solidFill>
                <a:latin typeface="Raleway" pitchFamily="2" charset="77"/>
                <a:hlinkClick r:id="rId2"/>
              </a:rPr>
              <a:t>https://data.cityofchicago.org/widgets/85ca-t3if?mobile_redirect=true</a:t>
            </a:r>
            <a:endParaRPr lang="en-US" sz="3600" kern="1200" dirty="0">
              <a:solidFill>
                <a:schemeClr val="tx1"/>
              </a:solidFill>
              <a:latin typeface="Raleway" pitchFamily="2" charset="77"/>
            </a:endParaRPr>
          </a:p>
        </p:txBody>
      </p:sp>
      <p:sp>
        <p:nvSpPr>
          <p:cNvPr id="21" name="Subtitle 2">
            <a:extLst>
              <a:ext uri="{FF2B5EF4-FFF2-40B4-BE49-F238E27FC236}">
                <a16:creationId xmlns:a16="http://schemas.microsoft.com/office/drawing/2014/main" id="{BE5F8C73-D71C-811B-14FE-9B8276DB2414}"/>
              </a:ext>
            </a:extLst>
          </p:cNvPr>
          <p:cNvSpPr txBox="1">
            <a:spLocks/>
          </p:cNvSpPr>
          <p:nvPr/>
        </p:nvSpPr>
        <p:spPr>
          <a:xfrm>
            <a:off x="4713619" y="1327791"/>
            <a:ext cx="6906491" cy="239266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0" i="0" dirty="0">
                <a:effectLst/>
                <a:latin typeface="Slack-Lato"/>
              </a:rPr>
              <a:t>The project involves analyzing crash data from the Chicago Police Department's electronic reporting system to identify patterns and factors contributing to road accidents in the city. The dataset covers reportable crashes on city streets and includes information such as street conditions, weather, and speed limits. The goal is to provide insights to improve road safety in Chicago.</a:t>
            </a:r>
            <a:endParaRPr lang="en-US" sz="4400" dirty="0"/>
          </a:p>
        </p:txBody>
      </p:sp>
      <p:sp>
        <p:nvSpPr>
          <p:cNvPr id="52" name="Rectangle 51">
            <a:extLst>
              <a:ext uri="{FF2B5EF4-FFF2-40B4-BE49-F238E27FC236}">
                <a16:creationId xmlns:a16="http://schemas.microsoft.com/office/drawing/2014/main" id="{876DE835-AF1E-6871-59A3-92D31564B627}"/>
              </a:ext>
            </a:extLst>
          </p:cNvPr>
          <p:cNvSpPr/>
          <p:nvPr/>
        </p:nvSpPr>
        <p:spPr>
          <a:xfrm>
            <a:off x="4851058" y="4039548"/>
            <a:ext cx="2458260" cy="396840"/>
          </a:xfrm>
          <a:prstGeom prst="rect">
            <a:avLst/>
          </a:prstGeom>
        </p:spPr>
        <p:txBody>
          <a:bodyPr wrap="square">
            <a:spAutoFit/>
          </a:bodyPr>
          <a:lstStyle/>
          <a:p>
            <a:pPr>
              <a:lnSpc>
                <a:spcPct val="120000"/>
              </a:lnSpc>
            </a:pPr>
            <a:r>
              <a:rPr lang="en-US" b="1">
                <a:latin typeface="Raleway" panose="020B0503030101060003" pitchFamily="34" charset="0"/>
                <a:ea typeface="Open Sans" panose="020B0606030504020204" pitchFamily="34" charset="0"/>
                <a:cs typeface="Open Sans" panose="020B0606030504020204" pitchFamily="34" charset="0"/>
              </a:rPr>
              <a:t>Project Scope</a:t>
            </a:r>
            <a:endParaRPr lang="en-US" b="1" dirty="0">
              <a:latin typeface="Raleway" panose="020B0503030101060003" pitchFamily="34" charset="0"/>
              <a:ea typeface="Open Sans" panose="020B0606030504020204" pitchFamily="34" charset="0"/>
              <a:cs typeface="Open Sans" panose="020B0606030504020204" pitchFamily="34" charset="0"/>
            </a:endParaRPr>
          </a:p>
        </p:txBody>
      </p:sp>
      <p:sp>
        <p:nvSpPr>
          <p:cNvPr id="53" name="Rectangle 52">
            <a:extLst>
              <a:ext uri="{FF2B5EF4-FFF2-40B4-BE49-F238E27FC236}">
                <a16:creationId xmlns:a16="http://schemas.microsoft.com/office/drawing/2014/main" id="{93443750-FEEA-6C0E-BE5B-E419E86F21CC}"/>
              </a:ext>
            </a:extLst>
          </p:cNvPr>
          <p:cNvSpPr/>
          <p:nvPr/>
        </p:nvSpPr>
        <p:spPr>
          <a:xfrm>
            <a:off x="4713619" y="767728"/>
            <a:ext cx="2458260" cy="396840"/>
          </a:xfrm>
          <a:prstGeom prst="rect">
            <a:avLst/>
          </a:prstGeom>
        </p:spPr>
        <p:txBody>
          <a:bodyPr wrap="square">
            <a:spAutoFit/>
          </a:bodyPr>
          <a:lstStyle/>
          <a:p>
            <a:pPr>
              <a:lnSpc>
                <a:spcPct val="120000"/>
              </a:lnSpc>
            </a:pPr>
            <a:r>
              <a:rPr lang="en-US" b="1">
                <a:latin typeface="Raleway" panose="020B0503030101060003" pitchFamily="34" charset="0"/>
                <a:ea typeface="Open Sans" panose="020B0606030504020204" pitchFamily="34" charset="0"/>
                <a:cs typeface="Open Sans" panose="020B0606030504020204" pitchFamily="34" charset="0"/>
              </a:rPr>
              <a:t>Project Purpose</a:t>
            </a:r>
            <a:endParaRPr lang="en-US" b="1" dirty="0">
              <a:latin typeface="Raleway" panose="020B0503030101060003" pitchFamily="34" charset="0"/>
              <a:ea typeface="Open Sans" panose="020B0606030504020204" pitchFamily="34" charset="0"/>
              <a:cs typeface="Open Sans" panose="020B0606030504020204" pitchFamily="34" charset="0"/>
            </a:endParaRPr>
          </a:p>
        </p:txBody>
      </p:sp>
      <p:sp>
        <p:nvSpPr>
          <p:cNvPr id="54" name="Subtitle 2">
            <a:extLst>
              <a:ext uri="{FF2B5EF4-FFF2-40B4-BE49-F238E27FC236}">
                <a16:creationId xmlns:a16="http://schemas.microsoft.com/office/drawing/2014/main" id="{546FEDD5-082C-AB83-425A-B35116A3A6E6}"/>
              </a:ext>
            </a:extLst>
          </p:cNvPr>
          <p:cNvSpPr txBox="1">
            <a:spLocks/>
          </p:cNvSpPr>
          <p:nvPr/>
        </p:nvSpPr>
        <p:spPr>
          <a:xfrm>
            <a:off x="4847222" y="4436388"/>
            <a:ext cx="6906491" cy="112768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sp>
        <p:nvSpPr>
          <p:cNvPr id="2" name="TextBox 1">
            <a:extLst>
              <a:ext uri="{FF2B5EF4-FFF2-40B4-BE49-F238E27FC236}">
                <a16:creationId xmlns:a16="http://schemas.microsoft.com/office/drawing/2014/main" id="{52FA4BC1-460F-A90F-53C6-536E35D21D58}"/>
              </a:ext>
            </a:extLst>
          </p:cNvPr>
          <p:cNvSpPr txBox="1"/>
          <p:nvPr/>
        </p:nvSpPr>
        <p:spPr>
          <a:xfrm>
            <a:off x="4914314" y="4548554"/>
            <a:ext cx="6396111" cy="1477328"/>
          </a:xfrm>
          <a:prstGeom prst="rect">
            <a:avLst/>
          </a:prstGeom>
          <a:noFill/>
        </p:spPr>
        <p:txBody>
          <a:bodyPr wrap="square" rtlCol="0">
            <a:spAutoFit/>
          </a:bodyPr>
          <a:lstStyle/>
          <a:p>
            <a:r>
              <a:rPr lang="en-CA" dirty="0"/>
              <a:t>This project involves analyzing crash reports from the Chicago PD to identify patterns and factors contributing to traffic incidents in the area. The model we created used 2020 data which, after cleaning, contained 20,000+ rows of data.  After cleaning the data the rows, columns dropped from (~70,000, 49) to (~20,000,24)</a:t>
            </a:r>
          </a:p>
        </p:txBody>
      </p:sp>
    </p:spTree>
    <p:extLst>
      <p:ext uri="{BB962C8B-B14F-4D97-AF65-F5344CB8AC3E}">
        <p14:creationId xmlns:p14="http://schemas.microsoft.com/office/powerpoint/2010/main" val="240715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2206110" y="447362"/>
            <a:ext cx="6626365" cy="716849"/>
          </a:xfrm>
        </p:spPr>
        <p:txBody>
          <a:bodyPr vert="horz" lIns="91440" tIns="45720" rIns="91440" bIns="45720" rtlCol="0" anchor="b">
            <a:normAutofit/>
          </a:bodyPr>
          <a:lstStyle/>
          <a:p>
            <a:r>
              <a:rPr lang="en-US" sz="4000" kern="1200" dirty="0">
                <a:solidFill>
                  <a:schemeClr val="tx1"/>
                </a:solidFill>
                <a:latin typeface="+mj-lt"/>
                <a:ea typeface="+mj-ea"/>
                <a:cs typeface="+mj-cs"/>
              </a:rPr>
              <a:t>Extract, Transform, Load </a:t>
            </a:r>
          </a:p>
        </p:txBody>
      </p:sp>
      <p:sp>
        <p:nvSpPr>
          <p:cNvPr id="5" name="TextBox 4">
            <a:extLst>
              <a:ext uri="{FF2B5EF4-FFF2-40B4-BE49-F238E27FC236}">
                <a16:creationId xmlns:a16="http://schemas.microsoft.com/office/drawing/2014/main" id="{92ED22FC-2809-B2CB-28AC-9E933D385CFF}"/>
              </a:ext>
            </a:extLst>
          </p:cNvPr>
          <p:cNvSpPr txBox="1"/>
          <p:nvPr/>
        </p:nvSpPr>
        <p:spPr>
          <a:xfrm>
            <a:off x="1152939" y="2252870"/>
            <a:ext cx="184731" cy="369332"/>
          </a:xfrm>
          <a:prstGeom prst="rect">
            <a:avLst/>
          </a:prstGeom>
          <a:noFill/>
        </p:spPr>
        <p:txBody>
          <a:bodyPr wrap="none" rtlCol="0">
            <a:spAutoFit/>
          </a:bodyPr>
          <a:lstStyle/>
          <a:p>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70476FDF-FEB5-B317-019E-F43350B3531B}"/>
              </a:ext>
            </a:extLst>
          </p:cNvPr>
          <p:cNvPicPr>
            <a:picLocks noChangeAspect="1"/>
          </p:cNvPicPr>
          <p:nvPr/>
        </p:nvPicPr>
        <p:blipFill>
          <a:blip r:embed="rId2"/>
          <a:stretch>
            <a:fillRect/>
          </a:stretch>
        </p:blipFill>
        <p:spPr>
          <a:xfrm>
            <a:off x="1483536" y="1354140"/>
            <a:ext cx="5588777" cy="1869829"/>
          </a:xfrm>
          <a:prstGeom prst="rect">
            <a:avLst/>
          </a:prstGeom>
        </p:spPr>
      </p:pic>
      <p:sp>
        <p:nvSpPr>
          <p:cNvPr id="8" name="Down Arrow 7">
            <a:extLst>
              <a:ext uri="{FF2B5EF4-FFF2-40B4-BE49-F238E27FC236}">
                <a16:creationId xmlns:a16="http://schemas.microsoft.com/office/drawing/2014/main" id="{52D53226-064F-E3AA-632E-C0287EDDBF18}"/>
              </a:ext>
            </a:extLst>
          </p:cNvPr>
          <p:cNvSpPr/>
          <p:nvPr/>
        </p:nvSpPr>
        <p:spPr>
          <a:xfrm>
            <a:off x="4254610" y="3413898"/>
            <a:ext cx="291547" cy="357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Text&#10;&#10;Description automatically generated">
            <a:extLst>
              <a:ext uri="{FF2B5EF4-FFF2-40B4-BE49-F238E27FC236}">
                <a16:creationId xmlns:a16="http://schemas.microsoft.com/office/drawing/2014/main" id="{559BAEA5-8DF0-9E53-0D63-721BED888716}"/>
              </a:ext>
            </a:extLst>
          </p:cNvPr>
          <p:cNvPicPr>
            <a:picLocks noChangeAspect="1"/>
          </p:cNvPicPr>
          <p:nvPr/>
        </p:nvPicPr>
        <p:blipFill>
          <a:blip r:embed="rId3"/>
          <a:stretch>
            <a:fillRect/>
          </a:stretch>
        </p:blipFill>
        <p:spPr>
          <a:xfrm>
            <a:off x="8630792" y="3790321"/>
            <a:ext cx="2501900" cy="2794000"/>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59588A73-0324-4331-27D0-8F0F647EA2B3}"/>
              </a:ext>
            </a:extLst>
          </p:cNvPr>
          <p:cNvPicPr>
            <a:picLocks noChangeAspect="1"/>
          </p:cNvPicPr>
          <p:nvPr/>
        </p:nvPicPr>
        <p:blipFill>
          <a:blip r:embed="rId4"/>
          <a:stretch>
            <a:fillRect/>
          </a:stretch>
        </p:blipFill>
        <p:spPr>
          <a:xfrm>
            <a:off x="1483536" y="5055100"/>
            <a:ext cx="5927357" cy="1529221"/>
          </a:xfrm>
          <a:prstGeom prst="rect">
            <a:avLst/>
          </a:prstGeom>
        </p:spPr>
      </p:pic>
      <p:sp>
        <p:nvSpPr>
          <p:cNvPr id="17" name="Down Arrow 16">
            <a:extLst>
              <a:ext uri="{FF2B5EF4-FFF2-40B4-BE49-F238E27FC236}">
                <a16:creationId xmlns:a16="http://schemas.microsoft.com/office/drawing/2014/main" id="{B8902CC7-1C95-AFBD-4B21-22B5735A4516}"/>
              </a:ext>
            </a:extLst>
          </p:cNvPr>
          <p:cNvSpPr/>
          <p:nvPr/>
        </p:nvSpPr>
        <p:spPr>
          <a:xfrm>
            <a:off x="4257342" y="4603831"/>
            <a:ext cx="291547" cy="357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386BD98-869A-AC7F-DE63-29ADFF6EC6CE}"/>
              </a:ext>
            </a:extLst>
          </p:cNvPr>
          <p:cNvSpPr txBox="1"/>
          <p:nvPr/>
        </p:nvSpPr>
        <p:spPr>
          <a:xfrm>
            <a:off x="2696131" y="3771707"/>
            <a:ext cx="3547766" cy="738664"/>
          </a:xfrm>
          <a:prstGeom prst="rect">
            <a:avLst/>
          </a:prstGeom>
          <a:noFill/>
        </p:spPr>
        <p:txBody>
          <a:bodyPr wrap="none" rtlCol="0">
            <a:spAutoFit/>
          </a:bodyPr>
          <a:lstStyle/>
          <a:p>
            <a:pPr marL="285750" indent="-285750">
              <a:buFontTx/>
              <a:buChar char="-"/>
            </a:pPr>
            <a:r>
              <a:rPr lang="en-US" sz="1050" dirty="0"/>
              <a:t>Dropped Unnecessary columns </a:t>
            </a:r>
          </a:p>
          <a:p>
            <a:pPr marL="285750" indent="-285750">
              <a:buFontTx/>
              <a:buChar char="-"/>
            </a:pPr>
            <a:r>
              <a:rPr lang="en-US" sz="1050" dirty="0"/>
              <a:t>Replaced </a:t>
            </a:r>
            <a:r>
              <a:rPr lang="en-US" sz="1050" dirty="0" err="1"/>
              <a:t>NaN</a:t>
            </a:r>
            <a:r>
              <a:rPr lang="en-US" sz="1050" dirty="0"/>
              <a:t> values with 0 &amp; NA</a:t>
            </a:r>
          </a:p>
          <a:p>
            <a:pPr marL="285750" indent="-285750">
              <a:buFontTx/>
              <a:buChar char="-"/>
            </a:pPr>
            <a:r>
              <a:rPr lang="en-US" sz="1050" dirty="0"/>
              <a:t>Converted CRASH_DATE column to datetime datatype</a:t>
            </a:r>
          </a:p>
          <a:p>
            <a:pPr marL="285750" indent="-285750">
              <a:buFontTx/>
              <a:buChar char="-"/>
            </a:pPr>
            <a:r>
              <a:rPr lang="en-US" sz="1050" dirty="0"/>
              <a:t>Redefined Injury and Damage columns </a:t>
            </a:r>
          </a:p>
        </p:txBody>
      </p:sp>
      <p:sp>
        <p:nvSpPr>
          <p:cNvPr id="19" name="Title 1">
            <a:extLst>
              <a:ext uri="{FF2B5EF4-FFF2-40B4-BE49-F238E27FC236}">
                <a16:creationId xmlns:a16="http://schemas.microsoft.com/office/drawing/2014/main" id="{9075D728-95DD-744D-7980-C45C8A6CAEA5}"/>
              </a:ext>
            </a:extLst>
          </p:cNvPr>
          <p:cNvSpPr txBox="1">
            <a:spLocks/>
          </p:cNvSpPr>
          <p:nvPr/>
        </p:nvSpPr>
        <p:spPr>
          <a:xfrm>
            <a:off x="8630792" y="2976911"/>
            <a:ext cx="2374903" cy="71684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4000" dirty="0">
                <a:solidFill>
                  <a:schemeClr val="tx1"/>
                </a:solidFill>
              </a:rPr>
              <a:t>SCHEMA </a:t>
            </a:r>
          </a:p>
        </p:txBody>
      </p:sp>
    </p:spTree>
    <p:extLst>
      <p:ext uri="{BB962C8B-B14F-4D97-AF65-F5344CB8AC3E}">
        <p14:creationId xmlns:p14="http://schemas.microsoft.com/office/powerpoint/2010/main" val="19788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2206110" y="447362"/>
            <a:ext cx="6626365" cy="716849"/>
          </a:xfrm>
        </p:spPr>
        <p:txBody>
          <a:bodyPr vert="horz" lIns="91440" tIns="45720" rIns="91440" bIns="45720" rtlCol="0" anchor="b">
            <a:normAutofit/>
          </a:bodyPr>
          <a:lstStyle/>
          <a:p>
            <a:r>
              <a:rPr lang="en-US" sz="4000" kern="1200" dirty="0">
                <a:solidFill>
                  <a:schemeClr val="tx1"/>
                </a:solidFill>
                <a:latin typeface="+mj-lt"/>
                <a:ea typeface="+mj-ea"/>
                <a:cs typeface="+mj-cs"/>
              </a:rPr>
              <a:t>ETL Cont.</a:t>
            </a:r>
          </a:p>
        </p:txBody>
      </p:sp>
      <p:sp>
        <p:nvSpPr>
          <p:cNvPr id="5" name="TextBox 4">
            <a:extLst>
              <a:ext uri="{FF2B5EF4-FFF2-40B4-BE49-F238E27FC236}">
                <a16:creationId xmlns:a16="http://schemas.microsoft.com/office/drawing/2014/main" id="{92ED22FC-2809-B2CB-28AC-9E933D385CFF}"/>
              </a:ext>
            </a:extLst>
          </p:cNvPr>
          <p:cNvSpPr txBox="1"/>
          <p:nvPr/>
        </p:nvSpPr>
        <p:spPr>
          <a:xfrm>
            <a:off x="1152939" y="225287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C391D67C-3074-9A6C-CD87-A096E85D6A8B}"/>
              </a:ext>
            </a:extLst>
          </p:cNvPr>
          <p:cNvSpPr txBox="1"/>
          <p:nvPr/>
        </p:nvSpPr>
        <p:spPr>
          <a:xfrm>
            <a:off x="1781908" y="1308295"/>
            <a:ext cx="7685649" cy="5632311"/>
          </a:xfrm>
          <a:prstGeom prst="rect">
            <a:avLst/>
          </a:prstGeom>
          <a:noFill/>
        </p:spPr>
        <p:txBody>
          <a:bodyPr wrap="square" rtlCol="0">
            <a:spAutoFit/>
          </a:bodyPr>
          <a:lstStyle/>
          <a:p>
            <a:r>
              <a:rPr lang="en-CA" dirty="0"/>
              <a:t>Dependencies </a:t>
            </a:r>
          </a:p>
          <a:p>
            <a:endParaRPr lang="en-CA" dirty="0"/>
          </a:p>
          <a:p>
            <a:pPr marL="285750" indent="-285750">
              <a:buFontTx/>
              <a:buChar char="-"/>
            </a:pPr>
            <a:r>
              <a:rPr lang="en-CA" dirty="0"/>
              <a:t>SQL </a:t>
            </a:r>
          </a:p>
          <a:p>
            <a:pPr marL="285750" indent="-285750">
              <a:buFontTx/>
              <a:buChar char="-"/>
            </a:pPr>
            <a:endParaRPr lang="en-CA" dirty="0"/>
          </a:p>
          <a:p>
            <a:pPr marL="285750" indent="-285750">
              <a:buFontTx/>
              <a:buChar char="-"/>
            </a:pPr>
            <a:r>
              <a:rPr lang="en-CA" dirty="0" err="1"/>
              <a:t>Pyspark</a:t>
            </a:r>
            <a:endParaRPr lang="en-CA" dirty="0"/>
          </a:p>
          <a:p>
            <a:pPr marL="285750" indent="-285750">
              <a:buFontTx/>
              <a:buChar char="-"/>
            </a:pPr>
            <a:endParaRPr lang="en-CA" dirty="0"/>
          </a:p>
          <a:p>
            <a:pPr marL="285750" indent="-285750">
              <a:buFontTx/>
              <a:buChar char="-"/>
            </a:pPr>
            <a:r>
              <a:rPr lang="en-CA" dirty="0"/>
              <a:t>Pandas</a:t>
            </a:r>
          </a:p>
          <a:p>
            <a:r>
              <a:rPr lang="en-CA" dirty="0"/>
              <a:t> </a:t>
            </a:r>
          </a:p>
          <a:p>
            <a:pPr marL="285750" indent="-285750">
              <a:buFontTx/>
              <a:buChar char="-"/>
            </a:pPr>
            <a:r>
              <a:rPr lang="en-CA" dirty="0"/>
              <a:t>Matplotlib</a:t>
            </a:r>
          </a:p>
          <a:p>
            <a:pPr marL="285750" indent="-285750">
              <a:buFontTx/>
              <a:buChar char="-"/>
            </a:pPr>
            <a:endParaRPr lang="en-CA" dirty="0"/>
          </a:p>
          <a:p>
            <a:pPr marL="285750" indent="-285750">
              <a:buFontTx/>
              <a:buChar char="-"/>
            </a:pPr>
            <a:r>
              <a:rPr lang="en-CA" dirty="0" err="1"/>
              <a:t>Numpy</a:t>
            </a:r>
            <a:endParaRPr lang="en-CA" dirty="0"/>
          </a:p>
          <a:p>
            <a:pPr marL="285750" indent="-285750">
              <a:buFontTx/>
              <a:buChar char="-"/>
            </a:pPr>
            <a:endParaRPr lang="en-CA" dirty="0"/>
          </a:p>
          <a:p>
            <a:pPr marL="285750" indent="-285750">
              <a:buFontTx/>
              <a:buChar char="-"/>
            </a:pPr>
            <a:r>
              <a:rPr lang="en-CA" dirty="0" err="1"/>
              <a:t>Keras</a:t>
            </a:r>
            <a:endParaRPr lang="en-CA" dirty="0"/>
          </a:p>
          <a:p>
            <a:pPr marL="285750" indent="-285750">
              <a:buFontTx/>
              <a:buChar char="-"/>
            </a:pPr>
            <a:endParaRPr lang="en-CA" dirty="0"/>
          </a:p>
          <a:p>
            <a:pPr marL="285750" indent="-285750">
              <a:buFontTx/>
              <a:buChar char="-"/>
            </a:pPr>
            <a:r>
              <a:rPr lang="en-CA" dirty="0" err="1"/>
              <a:t>Tensorflow</a:t>
            </a:r>
            <a:endParaRPr lang="en-CA" dirty="0"/>
          </a:p>
          <a:p>
            <a:pPr marL="285750" indent="-285750">
              <a:buFontTx/>
              <a:buChar char="-"/>
            </a:pPr>
            <a:endParaRPr lang="en-CA" dirty="0"/>
          </a:p>
          <a:p>
            <a:pPr marL="285750" indent="-285750">
              <a:buFontTx/>
              <a:buChar char="-"/>
            </a:pPr>
            <a:r>
              <a:rPr lang="en-CA" dirty="0" err="1"/>
              <a:t>Sklearn</a:t>
            </a:r>
            <a:endParaRPr lang="en-CA" dirty="0"/>
          </a:p>
          <a:p>
            <a:pPr marL="285750" indent="-285750">
              <a:buFontTx/>
              <a:buChar char="-"/>
            </a:pPr>
            <a:endParaRPr lang="en-CA" dirty="0"/>
          </a:p>
          <a:p>
            <a:pPr marL="285750" indent="-285750">
              <a:buFontTx/>
              <a:buChar char="-"/>
            </a:pPr>
            <a:r>
              <a:rPr lang="en-CA" dirty="0"/>
              <a:t>Tableau</a:t>
            </a:r>
          </a:p>
          <a:p>
            <a:pPr marL="285750" indent="-285750">
              <a:buFontTx/>
              <a:buChar char="-"/>
            </a:pPr>
            <a:endParaRPr lang="en-CA" dirty="0"/>
          </a:p>
        </p:txBody>
      </p:sp>
    </p:spTree>
    <p:extLst>
      <p:ext uri="{BB962C8B-B14F-4D97-AF65-F5344CB8AC3E}">
        <p14:creationId xmlns:p14="http://schemas.microsoft.com/office/powerpoint/2010/main" val="176154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55" name="Rectangle 154">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7" name="Rectangle 156">
            <a:extLst>
              <a:ext uri="{FF2B5EF4-FFF2-40B4-BE49-F238E27FC236}">
                <a16:creationId xmlns:a16="http://schemas.microsoft.com/office/drawing/2014/main" id="{1D21332B-FE15-41A6-8919-8563A89EA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1028901" y="3741641"/>
            <a:ext cx="10134198" cy="1857901"/>
          </a:xfrm>
        </p:spPr>
        <p:txBody>
          <a:bodyPr vert="horz" lIns="91440" tIns="45720" rIns="91440" bIns="45720" rtlCol="0" anchor="t">
            <a:normAutofit/>
          </a:bodyPr>
          <a:lstStyle/>
          <a:p>
            <a:pPr algn="ctr"/>
            <a:endParaRPr lang="en-US" sz="2900" spc="800" dirty="0"/>
          </a:p>
        </p:txBody>
      </p:sp>
      <p:sp>
        <p:nvSpPr>
          <p:cNvPr id="159" name="Freeform 6">
            <a:extLst>
              <a:ext uri="{FF2B5EF4-FFF2-40B4-BE49-F238E27FC236}">
                <a16:creationId xmlns:a16="http://schemas.microsoft.com/office/drawing/2014/main" id="{439F6CA3-780D-4C3A-A889-C705E7E7D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61" name="Rectangle 160">
            <a:extLst>
              <a:ext uri="{FF2B5EF4-FFF2-40B4-BE49-F238E27FC236}">
                <a16:creationId xmlns:a16="http://schemas.microsoft.com/office/drawing/2014/main" id="{E6335BA4-3C40-424B-A885-29B1007B8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345FA77F-2C43-C2A7-998A-DC4B5569828B}"/>
              </a:ext>
            </a:extLst>
          </p:cNvPr>
          <p:cNvPicPr>
            <a:picLocks noChangeAspect="1"/>
          </p:cNvPicPr>
          <p:nvPr/>
        </p:nvPicPr>
        <p:blipFill>
          <a:blip r:embed="rId3"/>
          <a:stretch>
            <a:fillRect/>
          </a:stretch>
        </p:blipFill>
        <p:spPr>
          <a:xfrm>
            <a:off x="2109758" y="504803"/>
            <a:ext cx="7972483" cy="5848393"/>
          </a:xfrm>
          <a:prstGeom prst="rect">
            <a:avLst/>
          </a:prstGeom>
        </p:spPr>
      </p:pic>
    </p:spTree>
    <p:extLst>
      <p:ext uri="{BB962C8B-B14F-4D97-AF65-F5344CB8AC3E}">
        <p14:creationId xmlns:p14="http://schemas.microsoft.com/office/powerpoint/2010/main" val="176581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55" name="Rectangle 154">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7" name="Rectangle 156">
            <a:extLst>
              <a:ext uri="{FF2B5EF4-FFF2-40B4-BE49-F238E27FC236}">
                <a16:creationId xmlns:a16="http://schemas.microsoft.com/office/drawing/2014/main" id="{1D21332B-FE15-41A6-8919-8563A89EA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1028901" y="3741641"/>
            <a:ext cx="10134198" cy="1857901"/>
          </a:xfrm>
        </p:spPr>
        <p:txBody>
          <a:bodyPr vert="horz" lIns="91440" tIns="45720" rIns="91440" bIns="45720" rtlCol="0" anchor="t">
            <a:normAutofit/>
          </a:bodyPr>
          <a:lstStyle/>
          <a:p>
            <a:pPr algn="ctr"/>
            <a:endParaRPr lang="en-US" sz="2900" spc="800" dirty="0"/>
          </a:p>
        </p:txBody>
      </p:sp>
      <p:sp>
        <p:nvSpPr>
          <p:cNvPr id="159" name="Freeform 6">
            <a:extLst>
              <a:ext uri="{FF2B5EF4-FFF2-40B4-BE49-F238E27FC236}">
                <a16:creationId xmlns:a16="http://schemas.microsoft.com/office/drawing/2014/main" id="{439F6CA3-780D-4C3A-A889-C705E7E7D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61" name="Rectangle 160">
            <a:extLst>
              <a:ext uri="{FF2B5EF4-FFF2-40B4-BE49-F238E27FC236}">
                <a16:creationId xmlns:a16="http://schemas.microsoft.com/office/drawing/2014/main" id="{E6335BA4-3C40-424B-A885-29B1007B8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B9B1E755-4359-4E1D-D02B-F95FEDD211D5}"/>
              </a:ext>
            </a:extLst>
          </p:cNvPr>
          <p:cNvPicPr>
            <a:picLocks noChangeAspect="1"/>
          </p:cNvPicPr>
          <p:nvPr/>
        </p:nvPicPr>
        <p:blipFill>
          <a:blip r:embed="rId3"/>
          <a:stretch>
            <a:fillRect/>
          </a:stretch>
        </p:blipFill>
        <p:spPr>
          <a:xfrm>
            <a:off x="1700140" y="997839"/>
            <a:ext cx="8949325" cy="4901078"/>
          </a:xfrm>
          <a:prstGeom prst="rect">
            <a:avLst/>
          </a:prstGeom>
        </p:spPr>
      </p:pic>
    </p:spTree>
    <p:extLst>
      <p:ext uri="{BB962C8B-B14F-4D97-AF65-F5344CB8AC3E}">
        <p14:creationId xmlns:p14="http://schemas.microsoft.com/office/powerpoint/2010/main" val="242716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55" name="Rectangle 154">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7" name="Rectangle 156">
            <a:extLst>
              <a:ext uri="{FF2B5EF4-FFF2-40B4-BE49-F238E27FC236}">
                <a16:creationId xmlns:a16="http://schemas.microsoft.com/office/drawing/2014/main" id="{1D21332B-FE15-41A6-8919-8563A89EA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1028901" y="3741641"/>
            <a:ext cx="10134198" cy="1857901"/>
          </a:xfrm>
        </p:spPr>
        <p:txBody>
          <a:bodyPr vert="horz" lIns="91440" tIns="45720" rIns="91440" bIns="45720" rtlCol="0" anchor="t">
            <a:normAutofit/>
          </a:bodyPr>
          <a:lstStyle/>
          <a:p>
            <a:pPr algn="ctr"/>
            <a:r>
              <a:rPr lang="en-US" sz="2900" spc="800" dirty="0">
                <a:hlinkClick r:id="rId3"/>
              </a:rPr>
              <a:t>https://public.tableau.com/app/profile/farman5186/viz/ChicagoTraficCrashesAnalysis/Dashboard1?publish=yes</a:t>
            </a:r>
            <a:endParaRPr lang="en-US" sz="2900" spc="800" dirty="0"/>
          </a:p>
        </p:txBody>
      </p:sp>
      <p:sp>
        <p:nvSpPr>
          <p:cNvPr id="159" name="Freeform 6">
            <a:extLst>
              <a:ext uri="{FF2B5EF4-FFF2-40B4-BE49-F238E27FC236}">
                <a16:creationId xmlns:a16="http://schemas.microsoft.com/office/drawing/2014/main" id="{439F6CA3-780D-4C3A-A889-C705E7E7D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150" name="Graphic 149" descr="Earth Globe Americas">
            <a:extLst>
              <a:ext uri="{FF2B5EF4-FFF2-40B4-BE49-F238E27FC236}">
                <a16:creationId xmlns:a16="http://schemas.microsoft.com/office/drawing/2014/main" id="{AE5473A3-FC64-0FBB-6C51-CBF744D85E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52271" y="941544"/>
            <a:ext cx="2487458" cy="2487458"/>
          </a:xfrm>
          <a:prstGeom prst="rect">
            <a:avLst/>
          </a:prstGeom>
        </p:spPr>
      </p:pic>
      <p:sp>
        <p:nvSpPr>
          <p:cNvPr id="161" name="Rectangle 160">
            <a:extLst>
              <a:ext uri="{FF2B5EF4-FFF2-40B4-BE49-F238E27FC236}">
                <a16:creationId xmlns:a16="http://schemas.microsoft.com/office/drawing/2014/main" id="{E6335BA4-3C40-424B-A885-29B1007B8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2727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DD0AEE21-CF4B-4395-A100-EFB0EB995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4" name="Rectangle 12">
            <a:extLst>
              <a:ext uri="{FF2B5EF4-FFF2-40B4-BE49-F238E27FC236}">
                <a16:creationId xmlns:a16="http://schemas.microsoft.com/office/drawing/2014/main" id="{9F8DBD9A-1B56-4D4B-856B-89CC682C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4">
            <a:extLst>
              <a:ext uri="{FF2B5EF4-FFF2-40B4-BE49-F238E27FC236}">
                <a16:creationId xmlns:a16="http://schemas.microsoft.com/office/drawing/2014/main" id="{2A42EE89-46A6-4616-987D-6468BC707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8E1F4BB6-928C-1141-0719-F64B4DE5B877}"/>
              </a:ext>
            </a:extLst>
          </p:cNvPr>
          <p:cNvPicPr>
            <a:picLocks noChangeAspect="1"/>
          </p:cNvPicPr>
          <p:nvPr/>
        </p:nvPicPr>
        <p:blipFill>
          <a:blip r:embed="rId2"/>
          <a:stretch>
            <a:fillRect/>
          </a:stretch>
        </p:blipFill>
        <p:spPr>
          <a:xfrm>
            <a:off x="464459" y="522288"/>
            <a:ext cx="5631541" cy="4927597"/>
          </a:xfrm>
          <a:prstGeom prst="rect">
            <a:avLst/>
          </a:prstGeom>
        </p:spPr>
      </p:pic>
      <p:sp>
        <p:nvSpPr>
          <p:cNvPr id="26" name="Freeform: Shape 16">
            <a:extLst>
              <a:ext uri="{FF2B5EF4-FFF2-40B4-BE49-F238E27FC236}">
                <a16:creationId xmlns:a16="http://schemas.microsoft.com/office/drawing/2014/main" id="{45A29992-9794-4D64-AB37-EA803ED6C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chemeClr val="tx2"/>
          </a:solidFill>
          <a:ln w="0">
            <a:noFill/>
            <a:prstDash val="solid"/>
            <a:round/>
            <a:headEnd/>
            <a:tailEnd/>
          </a:ln>
        </p:spPr>
      </p:sp>
      <p:sp>
        <p:nvSpPr>
          <p:cNvPr id="2" name="TextBox 1">
            <a:extLst>
              <a:ext uri="{FF2B5EF4-FFF2-40B4-BE49-F238E27FC236}">
                <a16:creationId xmlns:a16="http://schemas.microsoft.com/office/drawing/2014/main" id="{8C05B4D3-D8CA-0962-C448-829A033E234A}"/>
              </a:ext>
            </a:extLst>
          </p:cNvPr>
          <p:cNvSpPr txBox="1"/>
          <p:nvPr/>
        </p:nvSpPr>
        <p:spPr>
          <a:xfrm>
            <a:off x="6860345" y="595532"/>
            <a:ext cx="4581378" cy="3416320"/>
          </a:xfrm>
          <a:prstGeom prst="rect">
            <a:avLst/>
          </a:prstGeom>
          <a:noFill/>
        </p:spPr>
        <p:txBody>
          <a:bodyPr wrap="square" rtlCol="0">
            <a:spAutoFit/>
          </a:bodyPr>
          <a:lstStyle/>
          <a:p>
            <a:r>
              <a:rPr lang="en-CA" dirty="0"/>
              <a:t>CORRELATION HEATMAP</a:t>
            </a:r>
          </a:p>
          <a:p>
            <a:endParaRPr lang="en-CA" dirty="0"/>
          </a:p>
          <a:p>
            <a:pPr marL="285750" indent="-285750">
              <a:buFontTx/>
              <a:buChar char="-"/>
            </a:pPr>
            <a:r>
              <a:rPr lang="en-CA" dirty="0"/>
              <a:t>This heatmap outlines the variables varying levels of correlation between each other</a:t>
            </a:r>
          </a:p>
          <a:p>
            <a:pPr marL="285750" indent="-285750">
              <a:buFontTx/>
              <a:buChar char="-"/>
            </a:pPr>
            <a:endParaRPr lang="en-CA" dirty="0"/>
          </a:p>
          <a:p>
            <a:pPr marL="285750" indent="-285750">
              <a:buFontTx/>
              <a:buChar char="-"/>
            </a:pPr>
            <a:r>
              <a:rPr lang="en-CA" dirty="0"/>
              <a:t>The most important variables according to this heatmap are </a:t>
            </a:r>
          </a:p>
          <a:p>
            <a:pPr marL="742950" lvl="1" indent="-285750">
              <a:buFontTx/>
              <a:buChar char="-"/>
            </a:pPr>
            <a:r>
              <a:rPr lang="en-CA" dirty="0"/>
              <a:t>Injuries Total</a:t>
            </a:r>
          </a:p>
          <a:p>
            <a:pPr marL="742950" lvl="1" indent="-285750">
              <a:buFontTx/>
              <a:buChar char="-"/>
            </a:pPr>
            <a:r>
              <a:rPr lang="en-CA" dirty="0"/>
              <a:t>Injuries Incapacitating</a:t>
            </a:r>
          </a:p>
          <a:p>
            <a:pPr lvl="1"/>
            <a:endParaRPr lang="en-CA" dirty="0"/>
          </a:p>
          <a:p>
            <a:pPr marL="1200150" lvl="2" indent="-285750">
              <a:buFontTx/>
              <a:buChar char="-"/>
            </a:pPr>
            <a:endParaRPr lang="en-CA" dirty="0"/>
          </a:p>
          <a:p>
            <a:endParaRPr lang="en-CA" dirty="0"/>
          </a:p>
        </p:txBody>
      </p:sp>
    </p:spTree>
    <p:extLst>
      <p:ext uri="{BB962C8B-B14F-4D97-AF65-F5344CB8AC3E}">
        <p14:creationId xmlns:p14="http://schemas.microsoft.com/office/powerpoint/2010/main" val="349090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dirty="0">
                <a:solidFill>
                  <a:schemeClr val="accent1"/>
                </a:solidFill>
              </a:rPr>
              <a:t>Machine learning– logistic Regression Model</a:t>
            </a:r>
          </a:p>
        </p:txBody>
      </p:sp>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Target variable: INJURIES_TOTAL</a:t>
            </a:r>
          </a:p>
        </p:txBody>
      </p:sp>
      <p:sp>
        <p:nvSpPr>
          <p:cNvPr id="19" name="TextBox 18">
            <a:extLst>
              <a:ext uri="{FF2B5EF4-FFF2-40B4-BE49-F238E27FC236}">
                <a16:creationId xmlns:a16="http://schemas.microsoft.com/office/drawing/2014/main" id="{12A2061A-80F9-896F-D8F4-FC7583D7D4B4}"/>
              </a:ext>
            </a:extLst>
          </p:cNvPr>
          <p:cNvSpPr txBox="1"/>
          <p:nvPr/>
        </p:nvSpPr>
        <p:spPr>
          <a:xfrm>
            <a:off x="8339328" y="2395728"/>
            <a:ext cx="3402506" cy="3416320"/>
          </a:xfrm>
          <a:prstGeom prst="rect">
            <a:avLst/>
          </a:prstGeom>
          <a:noFill/>
        </p:spPr>
        <p:txBody>
          <a:bodyPr wrap="square" rtlCol="0">
            <a:spAutoFit/>
          </a:bodyPr>
          <a:lstStyle/>
          <a:p>
            <a:r>
              <a:rPr lang="en-US" dirty="0">
                <a:solidFill>
                  <a:schemeClr val="bg1"/>
                </a:solidFill>
              </a:rPr>
              <a:t>- Prediction of the high-risk streets vs the low-risk area.</a:t>
            </a:r>
          </a:p>
          <a:p>
            <a:endParaRPr lang="en-US" dirty="0">
              <a:solidFill>
                <a:schemeClr val="bg1"/>
              </a:solidFill>
            </a:endParaRPr>
          </a:p>
          <a:p>
            <a:r>
              <a:rPr lang="en-US" dirty="0">
                <a:solidFill>
                  <a:schemeClr val="bg1"/>
                </a:solidFill>
              </a:rPr>
              <a:t>Aims to predict the highest risk area. </a:t>
            </a:r>
          </a:p>
          <a:p>
            <a:endParaRPr lang="en-US" dirty="0">
              <a:solidFill>
                <a:schemeClr val="bg1"/>
              </a:solidFill>
            </a:endParaRPr>
          </a:p>
          <a:p>
            <a:r>
              <a:rPr lang="en-US" dirty="0">
                <a:solidFill>
                  <a:schemeClr val="bg1"/>
                </a:solidFill>
              </a:rPr>
              <a:t>Accuracy of model: 98%</a:t>
            </a:r>
          </a:p>
          <a:p>
            <a:endParaRPr lang="en-US" dirty="0">
              <a:solidFill>
                <a:schemeClr val="bg1"/>
              </a:solidFill>
            </a:endParaRPr>
          </a:p>
          <a:p>
            <a:r>
              <a:rPr lang="en-US" dirty="0">
                <a:solidFill>
                  <a:schemeClr val="bg1"/>
                </a:solidFill>
              </a:rPr>
              <a:t>High Bias, appears to be underfitting the data which provides good results but difficult to be </a:t>
            </a:r>
            <a:r>
              <a:rPr lang="en-US">
                <a:solidFill>
                  <a:schemeClr val="bg1"/>
                </a:solidFill>
              </a:rPr>
              <a:t>confident in </a:t>
            </a:r>
            <a:endParaRPr lang="en-US" dirty="0">
              <a:solidFill>
                <a:schemeClr val="bg1"/>
              </a:solidFill>
            </a:endParaRPr>
          </a:p>
        </p:txBody>
      </p:sp>
      <p:sp>
        <p:nvSpPr>
          <p:cNvPr id="7" name="TextBox 6">
            <a:extLst>
              <a:ext uri="{FF2B5EF4-FFF2-40B4-BE49-F238E27FC236}">
                <a16:creationId xmlns:a16="http://schemas.microsoft.com/office/drawing/2014/main" id="{556A04D4-0F01-C2E0-C656-EE1E9AB2BD42}"/>
              </a:ext>
            </a:extLst>
          </p:cNvPr>
          <p:cNvSpPr txBox="1"/>
          <p:nvPr/>
        </p:nvSpPr>
        <p:spPr>
          <a:xfrm>
            <a:off x="724766" y="461018"/>
            <a:ext cx="1786597" cy="369332"/>
          </a:xfrm>
          <a:prstGeom prst="rect">
            <a:avLst/>
          </a:prstGeom>
          <a:noFill/>
        </p:spPr>
        <p:txBody>
          <a:bodyPr wrap="square" rtlCol="0">
            <a:spAutoFit/>
          </a:bodyPr>
          <a:lstStyle/>
          <a:p>
            <a:pPr algn="ctr"/>
            <a:r>
              <a:rPr lang="en-CA" dirty="0"/>
              <a:t>Training Report:</a:t>
            </a:r>
          </a:p>
        </p:txBody>
      </p:sp>
      <p:sp>
        <p:nvSpPr>
          <p:cNvPr id="8" name="TextBox 7">
            <a:extLst>
              <a:ext uri="{FF2B5EF4-FFF2-40B4-BE49-F238E27FC236}">
                <a16:creationId xmlns:a16="http://schemas.microsoft.com/office/drawing/2014/main" id="{3071C8F0-EBF3-29B1-FF0F-80B4EC8733D7}"/>
              </a:ext>
            </a:extLst>
          </p:cNvPr>
          <p:cNvSpPr txBox="1"/>
          <p:nvPr/>
        </p:nvSpPr>
        <p:spPr>
          <a:xfrm>
            <a:off x="361350" y="3429000"/>
            <a:ext cx="2513428" cy="381003"/>
          </a:xfrm>
          <a:prstGeom prst="rect">
            <a:avLst/>
          </a:prstGeom>
          <a:noFill/>
        </p:spPr>
        <p:txBody>
          <a:bodyPr wrap="square" rtlCol="0">
            <a:spAutoFit/>
          </a:bodyPr>
          <a:lstStyle/>
          <a:p>
            <a:pPr algn="ctr"/>
            <a:r>
              <a:rPr lang="en-CA" dirty="0"/>
              <a:t>Testing Report:</a:t>
            </a:r>
          </a:p>
        </p:txBody>
      </p:sp>
      <p:pic>
        <p:nvPicPr>
          <p:cNvPr id="9" name="Picture 8">
            <a:extLst>
              <a:ext uri="{FF2B5EF4-FFF2-40B4-BE49-F238E27FC236}">
                <a16:creationId xmlns:a16="http://schemas.microsoft.com/office/drawing/2014/main" id="{2EDEEB84-3F0A-9820-4785-FEC46E5057E3}"/>
              </a:ext>
            </a:extLst>
          </p:cNvPr>
          <p:cNvPicPr>
            <a:picLocks noChangeAspect="1"/>
          </p:cNvPicPr>
          <p:nvPr/>
        </p:nvPicPr>
        <p:blipFill rotWithShape="1">
          <a:blip r:embed="rId2"/>
          <a:srcRect l="681"/>
          <a:stretch/>
        </p:blipFill>
        <p:spPr>
          <a:xfrm>
            <a:off x="2532220" y="457200"/>
            <a:ext cx="4575142" cy="2149704"/>
          </a:xfrm>
          <a:prstGeom prst="rect">
            <a:avLst/>
          </a:prstGeom>
        </p:spPr>
      </p:pic>
      <p:pic>
        <p:nvPicPr>
          <p:cNvPr id="11" name="Picture 10">
            <a:extLst>
              <a:ext uri="{FF2B5EF4-FFF2-40B4-BE49-F238E27FC236}">
                <a16:creationId xmlns:a16="http://schemas.microsoft.com/office/drawing/2014/main" id="{A3FC06CE-EBA6-6D00-1202-AA80AC33B036}"/>
              </a:ext>
            </a:extLst>
          </p:cNvPr>
          <p:cNvPicPr>
            <a:picLocks noChangeAspect="1"/>
          </p:cNvPicPr>
          <p:nvPr/>
        </p:nvPicPr>
        <p:blipFill>
          <a:blip r:embed="rId3"/>
          <a:stretch>
            <a:fillRect/>
          </a:stretch>
        </p:blipFill>
        <p:spPr>
          <a:xfrm>
            <a:off x="2532221" y="3429000"/>
            <a:ext cx="4478180" cy="2031984"/>
          </a:xfrm>
          <a:prstGeom prst="rect">
            <a:avLst/>
          </a:prstGeom>
        </p:spPr>
      </p:pic>
    </p:spTree>
    <p:extLst>
      <p:ext uri="{BB962C8B-B14F-4D97-AF65-F5344CB8AC3E}">
        <p14:creationId xmlns:p14="http://schemas.microsoft.com/office/powerpoint/2010/main" val="68158234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{49FD2C4F-5F93-314E-89B0-B13A7D441C49}tf10001071</Template>
  <TotalTime>0</TotalTime>
  <Words>571</Words>
  <Application>Microsoft Office PowerPoint</Application>
  <PresentationFormat>Widescreen</PresentationFormat>
  <Paragraphs>95</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Unicode MS</vt:lpstr>
      <vt:lpstr>Calibri</vt:lpstr>
      <vt:lpstr>Gill Sans MT</vt:lpstr>
      <vt:lpstr>Impact</vt:lpstr>
      <vt:lpstr>Raleway</vt:lpstr>
      <vt:lpstr>Slack-Lato</vt:lpstr>
      <vt:lpstr>Badge</vt:lpstr>
      <vt:lpstr>Chicago Traffic Crashes</vt:lpstr>
      <vt:lpstr>Project https://data.cityofchicago.org/widgets/85ca-t3if?mobile_redirect=true</vt:lpstr>
      <vt:lpstr>Extract, Transform, Load </vt:lpstr>
      <vt:lpstr>ETL Cont.</vt:lpstr>
      <vt:lpstr>PowerPoint Presentation</vt:lpstr>
      <vt:lpstr>PowerPoint Presentation</vt:lpstr>
      <vt:lpstr>https://public.tableau.com/app/profile/farman5186/viz/ChicagoTraficCrashesAnalysis/Dashboard1?publish=yes</vt:lpstr>
      <vt:lpstr>PowerPoint Presentation</vt:lpstr>
      <vt:lpstr>Machine learning– logistic Regression Model</vt:lpstr>
      <vt:lpstr>Machine learning - Decision tree model</vt:lpstr>
      <vt:lpstr>Machine learning – random forest model</vt:lpstr>
      <vt:lpstr>Machine learning– DEEP LEARNING model and optimization</vt:lpstr>
      <vt:lpstr>Limitations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Traffic Crashes</dc:title>
  <dc:creator>Sameen Shahzad</dc:creator>
  <cp:lastModifiedBy>John Francavilla</cp:lastModifiedBy>
  <cp:revision>6</cp:revision>
  <dcterms:created xsi:type="dcterms:W3CDTF">2023-04-17T03:40:25Z</dcterms:created>
  <dcterms:modified xsi:type="dcterms:W3CDTF">2023-04-18T01:34:43Z</dcterms:modified>
</cp:coreProperties>
</file>