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9" r:id="rId2"/>
    <p:sldId id="261" r:id="rId3"/>
    <p:sldId id="257" r:id="rId4"/>
    <p:sldId id="265" r:id="rId5"/>
    <p:sldId id="266" r:id="rId6"/>
    <p:sldId id="262" r:id="rId7"/>
    <p:sldId id="267" r:id="rId8"/>
    <p:sldId id="268" r:id="rId9"/>
    <p:sldId id="274" r:id="rId10"/>
    <p:sldId id="271" r:id="rId11"/>
    <p:sldId id="272" r:id="rId12"/>
    <p:sldId id="273"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B9F93C-C840-4245-B07A-46442A3D21A1}" v="10" dt="2023-04-17T17:08:27.5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0"/>
    <p:restoredTop sz="94610"/>
  </p:normalViewPr>
  <p:slideViewPr>
    <p:cSldViewPr snapToGrid="0">
      <p:cViewPr varScale="1">
        <p:scale>
          <a:sx n="102" d="100"/>
          <a:sy n="102" d="100"/>
        </p:scale>
        <p:origin x="7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Francavilla" userId="1fa9d9b1692ee270" providerId="LiveId" clId="{18B9F93C-C840-4245-B07A-46442A3D21A1}"/>
    <pc:docChg chg="custSel modSld">
      <pc:chgData name="John Francavilla" userId="1fa9d9b1692ee270" providerId="LiveId" clId="{18B9F93C-C840-4245-B07A-46442A3D21A1}" dt="2023-04-17T18:35:16.890" v="509" actId="20577"/>
      <pc:docMkLst>
        <pc:docMk/>
      </pc:docMkLst>
      <pc:sldChg chg="addSp delSp modSp mod">
        <pc:chgData name="John Francavilla" userId="1fa9d9b1692ee270" providerId="LiveId" clId="{18B9F93C-C840-4245-B07A-46442A3D21A1}" dt="2023-04-17T17:24:49.528" v="424"/>
        <pc:sldMkLst>
          <pc:docMk/>
          <pc:sldMk cId="1761549974" sldId="257"/>
        </pc:sldMkLst>
        <pc:spChg chg="add del mod">
          <ac:chgData name="John Francavilla" userId="1fa9d9b1692ee270" providerId="LiveId" clId="{18B9F93C-C840-4245-B07A-46442A3D21A1}" dt="2023-04-17T17:24:49.528" v="424"/>
          <ac:spMkLst>
            <pc:docMk/>
            <pc:sldMk cId="1761549974" sldId="257"/>
            <ac:spMk id="3" creationId="{02523E6E-8678-A459-0B3F-163DBFB1C6EA}"/>
          </ac:spMkLst>
        </pc:spChg>
      </pc:sldChg>
      <pc:sldChg chg="modSp mod">
        <pc:chgData name="John Francavilla" userId="1fa9d9b1692ee270" providerId="LiveId" clId="{18B9F93C-C840-4245-B07A-46442A3D21A1}" dt="2023-04-17T16:32:01.503" v="1" actId="27636"/>
        <pc:sldMkLst>
          <pc:docMk/>
          <pc:sldMk cId="2407151633" sldId="261"/>
        </pc:sldMkLst>
        <pc:spChg chg="mod">
          <ac:chgData name="John Francavilla" userId="1fa9d9b1692ee270" providerId="LiveId" clId="{18B9F93C-C840-4245-B07A-46442A3D21A1}" dt="2023-04-17T16:32:01.503" v="1" actId="27636"/>
          <ac:spMkLst>
            <pc:docMk/>
            <pc:sldMk cId="2407151633" sldId="261"/>
            <ac:spMk id="54" creationId="{546FEDD5-082C-AB83-425A-B35116A3A6E6}"/>
          </ac:spMkLst>
        </pc:spChg>
      </pc:sldChg>
      <pc:sldChg chg="addSp modSp mod">
        <pc:chgData name="John Francavilla" userId="1fa9d9b1692ee270" providerId="LiveId" clId="{18B9F93C-C840-4245-B07A-46442A3D21A1}" dt="2023-04-17T18:35:16.890" v="509" actId="20577"/>
        <pc:sldMkLst>
          <pc:docMk/>
          <pc:sldMk cId="3261538581" sldId="271"/>
        </pc:sldMkLst>
        <pc:spChg chg="add mod">
          <ac:chgData name="John Francavilla" userId="1fa9d9b1692ee270" providerId="LiveId" clId="{18B9F93C-C840-4245-B07A-46442A3D21A1}" dt="2023-04-17T16:52:20.650" v="50" actId="14100"/>
          <ac:spMkLst>
            <pc:docMk/>
            <pc:sldMk cId="3261538581" sldId="271"/>
            <ac:spMk id="5" creationId="{7A7D809A-05C7-1113-737E-79941F427CBC}"/>
          </ac:spMkLst>
        </pc:spChg>
        <pc:spChg chg="mod">
          <ac:chgData name="John Francavilla" userId="1fa9d9b1692ee270" providerId="LiveId" clId="{18B9F93C-C840-4245-B07A-46442A3D21A1}" dt="2023-04-17T18:35:16.890" v="509" actId="20577"/>
          <ac:spMkLst>
            <pc:docMk/>
            <pc:sldMk cId="3261538581" sldId="271"/>
            <ac:spMk id="19" creationId="{12A2061A-80F9-896F-D8F4-FC7583D7D4B4}"/>
          </ac:spMkLst>
        </pc:spChg>
        <pc:picChg chg="add mod">
          <ac:chgData name="John Francavilla" userId="1fa9d9b1692ee270" providerId="LiveId" clId="{18B9F93C-C840-4245-B07A-46442A3D21A1}" dt="2023-04-17T16:50:53.141" v="43" actId="1076"/>
          <ac:picMkLst>
            <pc:docMk/>
            <pc:sldMk cId="3261538581" sldId="271"/>
            <ac:picMk id="4" creationId="{C3AD7B98-B059-44B4-FFA0-0420741C393B}"/>
          </ac:picMkLst>
        </pc:picChg>
        <pc:picChg chg="add mod">
          <ac:chgData name="John Francavilla" userId="1fa9d9b1692ee270" providerId="LiveId" clId="{18B9F93C-C840-4245-B07A-46442A3D21A1}" dt="2023-04-17T16:58:25.249" v="56" actId="1076"/>
          <ac:picMkLst>
            <pc:docMk/>
            <pc:sldMk cId="3261538581" sldId="271"/>
            <ac:picMk id="7" creationId="{B0FB5EE1-21D7-34F4-C4FD-51A44950DE9E}"/>
          </ac:picMkLst>
        </pc:picChg>
      </pc:sldChg>
      <pc:sldChg chg="addSp modSp mod">
        <pc:chgData name="John Francavilla" userId="1fa9d9b1692ee270" providerId="LiveId" clId="{18B9F93C-C840-4245-B07A-46442A3D21A1}" dt="2023-04-17T17:07:27.289" v="99" actId="1076"/>
        <pc:sldMkLst>
          <pc:docMk/>
          <pc:sldMk cId="1777016273" sldId="272"/>
        </pc:sldMkLst>
        <pc:spChg chg="add mod">
          <ac:chgData name="John Francavilla" userId="1fa9d9b1692ee270" providerId="LiveId" clId="{18B9F93C-C840-4245-B07A-46442A3D21A1}" dt="2023-04-17T17:07:20.427" v="97" actId="1076"/>
          <ac:spMkLst>
            <pc:docMk/>
            <pc:sldMk cId="1777016273" sldId="272"/>
            <ac:spMk id="7" creationId="{BEE3B74C-8BFF-6941-6CE0-17DEFA113F22}"/>
          </ac:spMkLst>
        </pc:spChg>
        <pc:picChg chg="add mod">
          <ac:chgData name="John Francavilla" userId="1fa9d9b1692ee270" providerId="LiveId" clId="{18B9F93C-C840-4245-B07A-46442A3D21A1}" dt="2023-04-17T17:07:27.289" v="99" actId="1076"/>
          <ac:picMkLst>
            <pc:docMk/>
            <pc:sldMk cId="1777016273" sldId="272"/>
            <ac:picMk id="4" creationId="{588BD82A-13CA-BA1C-429D-B57DD61904E3}"/>
          </ac:picMkLst>
        </pc:picChg>
        <pc:picChg chg="add mod">
          <ac:chgData name="John Francavilla" userId="1fa9d9b1692ee270" providerId="LiveId" clId="{18B9F93C-C840-4245-B07A-46442A3D21A1}" dt="2023-04-17T17:07:12.911" v="96" actId="1076"/>
          <ac:picMkLst>
            <pc:docMk/>
            <pc:sldMk cId="1777016273" sldId="272"/>
            <ac:picMk id="6" creationId="{A279461A-DA7C-3DB0-59FA-644B2934EDBA}"/>
          </ac:picMkLst>
        </pc:picChg>
      </pc:sldChg>
      <pc:sldChg chg="addSp modSp mod">
        <pc:chgData name="John Francavilla" userId="1fa9d9b1692ee270" providerId="LiveId" clId="{18B9F93C-C840-4245-B07A-46442A3D21A1}" dt="2023-04-17T17:02:42.260" v="61" actId="1076"/>
        <pc:sldMkLst>
          <pc:docMk/>
          <pc:sldMk cId="3005795945" sldId="273"/>
        </pc:sldMkLst>
        <pc:picChg chg="add mod">
          <ac:chgData name="John Francavilla" userId="1fa9d9b1692ee270" providerId="LiveId" clId="{18B9F93C-C840-4245-B07A-46442A3D21A1}" dt="2023-04-17T17:01:31.209" v="59" actId="1076"/>
          <ac:picMkLst>
            <pc:docMk/>
            <pc:sldMk cId="3005795945" sldId="273"/>
            <ac:picMk id="4" creationId="{0A28F7AC-176A-C19C-E4D3-4456E59BCCD9}"/>
          </ac:picMkLst>
        </pc:picChg>
        <pc:picChg chg="add mod">
          <ac:chgData name="John Francavilla" userId="1fa9d9b1692ee270" providerId="LiveId" clId="{18B9F93C-C840-4245-B07A-46442A3D21A1}" dt="2023-04-17T17:02:42.260" v="61" actId="1076"/>
          <ac:picMkLst>
            <pc:docMk/>
            <pc:sldMk cId="3005795945" sldId="273"/>
            <ac:picMk id="6" creationId="{22D68F74-99E9-3EF5-7249-739E57057593}"/>
          </ac:picMkLst>
        </pc:picChg>
      </pc:sldChg>
      <pc:sldChg chg="addSp modSp mod">
        <pc:chgData name="John Francavilla" userId="1fa9d9b1692ee270" providerId="LiveId" clId="{18B9F93C-C840-4245-B07A-46442A3D21A1}" dt="2023-04-17T16:38:26.995" v="41" actId="1076"/>
        <pc:sldMkLst>
          <pc:docMk/>
          <pc:sldMk cId="681582342" sldId="274"/>
        </pc:sldMkLst>
        <pc:spChg chg="add mod">
          <ac:chgData name="John Francavilla" userId="1fa9d9b1692ee270" providerId="LiveId" clId="{18B9F93C-C840-4245-B07A-46442A3D21A1}" dt="2023-04-17T16:37:29.023" v="23" actId="1076"/>
          <ac:spMkLst>
            <pc:docMk/>
            <pc:sldMk cId="681582342" sldId="274"/>
            <ac:spMk id="7" creationId="{556A04D4-0F01-C2E0-C656-EE1E9AB2BD42}"/>
          </ac:spMkLst>
        </pc:spChg>
        <pc:spChg chg="add mod">
          <ac:chgData name="John Francavilla" userId="1fa9d9b1692ee270" providerId="LiveId" clId="{18B9F93C-C840-4245-B07A-46442A3D21A1}" dt="2023-04-17T16:38:26.995" v="41" actId="1076"/>
          <ac:spMkLst>
            <pc:docMk/>
            <pc:sldMk cId="681582342" sldId="274"/>
            <ac:spMk id="8" creationId="{3071C8F0-EBF3-29B1-FF0F-80B4EC8733D7}"/>
          </ac:spMkLst>
        </pc:spChg>
        <pc:picChg chg="add mod">
          <ac:chgData name="John Francavilla" userId="1fa9d9b1692ee270" providerId="LiveId" clId="{18B9F93C-C840-4245-B07A-46442A3D21A1}" dt="2023-04-17T16:36:54.474" v="8" actId="1076"/>
          <ac:picMkLst>
            <pc:docMk/>
            <pc:sldMk cId="681582342" sldId="274"/>
            <ac:picMk id="4" creationId="{6C1D6480-F0BD-8D98-A0B9-020BF9B8FD8B}"/>
          </ac:picMkLst>
        </pc:picChg>
        <pc:picChg chg="add mod">
          <ac:chgData name="John Francavilla" userId="1fa9d9b1692ee270" providerId="LiveId" clId="{18B9F93C-C840-4245-B07A-46442A3D21A1}" dt="2023-04-17T16:37:59.278" v="25" actId="1076"/>
          <ac:picMkLst>
            <pc:docMk/>
            <pc:sldMk cId="681582342" sldId="274"/>
            <ac:picMk id="6" creationId="{D07D5D00-9C39-986F-4294-6875E8D6259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D5F20-F61C-324F-B5F7-F15B8CF58300}" type="datetimeFigureOut">
              <a:rPr lang="en-US" smtClean="0"/>
              <a:t>4/17/2023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E0411-F9B3-F746-B9E7-B92E928BE160}" type="slidenum">
              <a:rPr lang="en-US" smtClean="0"/>
              <a:t>‹#›</a:t>
            </a:fld>
            <a:endParaRPr lang="en-US"/>
          </a:p>
        </p:txBody>
      </p:sp>
    </p:spTree>
    <p:extLst>
      <p:ext uri="{BB962C8B-B14F-4D97-AF65-F5344CB8AC3E}">
        <p14:creationId xmlns:p14="http://schemas.microsoft.com/office/powerpoint/2010/main" val="30862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E0411-F9B3-F746-B9E7-B92E928BE160}" type="slidenum">
              <a:rPr lang="en-US" smtClean="0"/>
              <a:t>3</a:t>
            </a:fld>
            <a:endParaRPr lang="en-US"/>
          </a:p>
        </p:txBody>
      </p:sp>
    </p:spTree>
    <p:extLst>
      <p:ext uri="{BB962C8B-B14F-4D97-AF65-F5344CB8AC3E}">
        <p14:creationId xmlns:p14="http://schemas.microsoft.com/office/powerpoint/2010/main" val="2614537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E0411-F9B3-F746-B9E7-B92E928BE160}" type="slidenum">
              <a:rPr lang="en-US" smtClean="0"/>
              <a:t>5</a:t>
            </a:fld>
            <a:endParaRPr lang="en-US"/>
          </a:p>
        </p:txBody>
      </p:sp>
    </p:spTree>
    <p:extLst>
      <p:ext uri="{BB962C8B-B14F-4D97-AF65-F5344CB8AC3E}">
        <p14:creationId xmlns:p14="http://schemas.microsoft.com/office/powerpoint/2010/main" val="4209842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E0411-F9B3-F746-B9E7-B92E928BE160}" type="slidenum">
              <a:rPr lang="en-US" smtClean="0"/>
              <a:t>6</a:t>
            </a:fld>
            <a:endParaRPr lang="en-US"/>
          </a:p>
        </p:txBody>
      </p:sp>
    </p:spTree>
    <p:extLst>
      <p:ext uri="{BB962C8B-B14F-4D97-AF65-F5344CB8AC3E}">
        <p14:creationId xmlns:p14="http://schemas.microsoft.com/office/powerpoint/2010/main" val="2760143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498F1C8-45E0-054A-88BE-2FFD1900D418}" type="datetimeFigureOut">
              <a:rPr lang="en-US" smtClean="0"/>
              <a:t>4/17/2023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226642B-3138-2D43-BFBB-1BABFBF8CC7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029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8F1C8-45E0-054A-88BE-2FFD1900D418}"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910431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8F1C8-45E0-054A-88BE-2FFD1900D418}"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161022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8F1C8-45E0-054A-88BE-2FFD1900D418}"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3381169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498F1C8-45E0-054A-88BE-2FFD1900D418}" type="datetimeFigureOut">
              <a:rPr lang="en-US" smtClean="0"/>
              <a:t>4/17/2023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226642B-3138-2D43-BFBB-1BABFBF8CC7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5004309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8F1C8-45E0-054A-88BE-2FFD1900D418}"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321503722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98F1C8-45E0-054A-88BE-2FFD1900D418}" type="datetimeFigureOut">
              <a:rPr lang="en-US" smtClean="0"/>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30157573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98F1C8-45E0-054A-88BE-2FFD1900D418}" type="datetimeFigureOut">
              <a:rPr lang="en-US" smtClean="0"/>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3480410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98F1C8-45E0-054A-88BE-2FFD1900D418}" type="datetimeFigureOut">
              <a:rPr lang="en-US" smtClean="0"/>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2224650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4498F1C8-45E0-054A-88BE-2FFD1900D418}" type="datetimeFigureOut">
              <a:rPr lang="en-US" smtClean="0"/>
              <a:t>4/17/2023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226642B-3138-2D43-BFBB-1BABFBF8CC7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159082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4498F1C8-45E0-054A-88BE-2FFD1900D418}" type="datetimeFigureOut">
              <a:rPr lang="en-US" smtClean="0"/>
              <a:t>4/17/2023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24575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498F1C8-45E0-054A-88BE-2FFD1900D418}" type="datetimeFigureOut">
              <a:rPr lang="en-US" smtClean="0"/>
              <a:t>4/17/2023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226642B-3138-2D43-BFBB-1BABFBF8CC7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48288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B2761C4A-84CA-4DFC-AC89-4A90B0C2C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7360F3-732C-3C93-1FBF-E40FFCFE9B3F}"/>
              </a:ext>
            </a:extLst>
          </p:cNvPr>
          <p:cNvSpPr>
            <a:spLocks noGrp="1"/>
          </p:cNvSpPr>
          <p:nvPr>
            <p:ph type="ctrTitle"/>
          </p:nvPr>
        </p:nvSpPr>
        <p:spPr>
          <a:xfrm>
            <a:off x="1375423" y="3176833"/>
            <a:ext cx="10318418" cy="2581538"/>
          </a:xfrm>
        </p:spPr>
        <p:txBody>
          <a:bodyPr>
            <a:normAutofit/>
          </a:bodyPr>
          <a:lstStyle/>
          <a:p>
            <a:r>
              <a:rPr lang="en-US" sz="8800" dirty="0"/>
              <a:t>Chicago Traffic Crashes</a:t>
            </a:r>
          </a:p>
        </p:txBody>
      </p:sp>
      <p:sp>
        <p:nvSpPr>
          <p:cNvPr id="3" name="Subtitle 2">
            <a:extLst>
              <a:ext uri="{FF2B5EF4-FFF2-40B4-BE49-F238E27FC236}">
                <a16:creationId xmlns:a16="http://schemas.microsoft.com/office/drawing/2014/main" id="{1CEB6C7F-7529-3E3F-597A-007D8331B649}"/>
              </a:ext>
            </a:extLst>
          </p:cNvPr>
          <p:cNvSpPr>
            <a:spLocks noGrp="1"/>
          </p:cNvSpPr>
          <p:nvPr>
            <p:ph type="subTitle" idx="1"/>
          </p:nvPr>
        </p:nvSpPr>
        <p:spPr>
          <a:xfrm>
            <a:off x="2511945" y="5830278"/>
            <a:ext cx="8045373" cy="656492"/>
          </a:xfrm>
        </p:spPr>
        <p:txBody>
          <a:bodyPr>
            <a:normAutofit/>
          </a:bodyPr>
          <a:lstStyle/>
          <a:p>
            <a:r>
              <a:rPr lang="en-US">
                <a:solidFill>
                  <a:schemeClr val="bg2"/>
                </a:solidFill>
              </a:rPr>
              <a:t>Sunday A., Farman S., John F., Sameen S.</a:t>
            </a:r>
          </a:p>
        </p:txBody>
      </p:sp>
      <p:pic>
        <p:nvPicPr>
          <p:cNvPr id="25" name="Picture 24" descr="Toy cars lined up in a row on floor">
            <a:extLst>
              <a:ext uri="{FF2B5EF4-FFF2-40B4-BE49-F238E27FC236}">
                <a16:creationId xmlns:a16="http://schemas.microsoft.com/office/drawing/2014/main" id="{79493D9C-7DAB-5BEA-D78E-9B9A00112C32}"/>
              </a:ext>
            </a:extLst>
          </p:cNvPr>
          <p:cNvPicPr>
            <a:picLocks noChangeAspect="1"/>
          </p:cNvPicPr>
          <p:nvPr/>
        </p:nvPicPr>
        <p:blipFill rotWithShape="1">
          <a:blip r:embed="rId2"/>
          <a:srcRect t="50947" b="14166"/>
          <a:stretch/>
        </p:blipFill>
        <p:spPr>
          <a:xfrm>
            <a:off x="1" y="10"/>
            <a:ext cx="12192000" cy="2828482"/>
          </a:xfrm>
          <a:prstGeom prst="rect">
            <a:avLst/>
          </a:prstGeom>
        </p:spPr>
      </p:pic>
      <p:sp>
        <p:nvSpPr>
          <p:cNvPr id="44" name="Rectangle 43">
            <a:extLst>
              <a:ext uri="{FF2B5EF4-FFF2-40B4-BE49-F238E27FC236}">
                <a16:creationId xmlns:a16="http://schemas.microsoft.com/office/drawing/2014/main" id="{A2D84865-D4AF-4139-8035-151926CE4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83465" y="2828492"/>
            <a:ext cx="11908534" cy="79375"/>
          </a:xfrm>
          <a:prstGeom prst="rect">
            <a:avLst/>
          </a:prstGeom>
          <a:solidFill>
            <a:schemeClr val="bg2"/>
          </a:solidFill>
          <a:ln w="0">
            <a:noFill/>
            <a:prstDash val="solid"/>
            <a:round/>
            <a:headEnd/>
            <a:tailEnd/>
          </a:ln>
        </p:spPr>
        <p:txBody>
          <a:bodyPr rtlCol="0" anchor="ctr"/>
          <a:lstStyle/>
          <a:p>
            <a:pPr algn="ctr"/>
            <a:endParaRPr lang="en-US"/>
          </a:p>
        </p:txBody>
      </p:sp>
      <p:sp>
        <p:nvSpPr>
          <p:cNvPr id="46" name="Freeform 6">
            <a:extLst>
              <a:ext uri="{FF2B5EF4-FFF2-40B4-BE49-F238E27FC236}">
                <a16:creationId xmlns:a16="http://schemas.microsoft.com/office/drawing/2014/main" id="{ECADAA64-BE10-4EAD-A7DA-F601862B9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27428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86B99B8C-EB75-0F86-636E-0F39839A7F3A}"/>
              </a:ext>
            </a:extLst>
          </p:cNvPr>
          <p:cNvSpPr>
            <a:spLocks noGrp="1"/>
          </p:cNvSpPr>
          <p:nvPr>
            <p:ph type="title"/>
          </p:nvPr>
        </p:nvSpPr>
        <p:spPr>
          <a:xfrm>
            <a:off x="8339328" y="457200"/>
            <a:ext cx="3090672" cy="1197864"/>
          </a:xfrm>
        </p:spPr>
        <p:txBody>
          <a:bodyPr vert="horz" lIns="91440" tIns="45720" rIns="91440" bIns="45720" rtlCol="0" anchor="b">
            <a:normAutofit/>
          </a:bodyPr>
          <a:lstStyle/>
          <a:p>
            <a:r>
              <a:rPr lang="en-US" sz="1900" dirty="0">
                <a:solidFill>
                  <a:schemeClr val="accent1"/>
                </a:solidFill>
              </a:rPr>
              <a:t>Machine learning– DEEP LEARNING model and optimization</a:t>
            </a:r>
          </a:p>
        </p:txBody>
      </p:sp>
      <p:sp>
        <p:nvSpPr>
          <p:cNvPr id="16" name="TextBox 15">
            <a:extLst>
              <a:ext uri="{FF2B5EF4-FFF2-40B4-BE49-F238E27FC236}">
                <a16:creationId xmlns:a16="http://schemas.microsoft.com/office/drawing/2014/main" id="{170C4ED6-9E22-8539-15B5-E099A1F91E4D}"/>
              </a:ext>
            </a:extLst>
          </p:cNvPr>
          <p:cNvSpPr txBox="1"/>
          <p:nvPr/>
        </p:nvSpPr>
        <p:spPr>
          <a:xfrm>
            <a:off x="8339328" y="1655065"/>
            <a:ext cx="3090672" cy="457199"/>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sz="1600" dirty="0">
                <a:solidFill>
                  <a:schemeClr val="bg1"/>
                </a:solidFill>
              </a:rPr>
              <a:t>Target variable: INJURIES_TOTAL</a:t>
            </a:r>
          </a:p>
        </p:txBody>
      </p:sp>
      <p:sp>
        <p:nvSpPr>
          <p:cNvPr id="19" name="TextBox 18">
            <a:extLst>
              <a:ext uri="{FF2B5EF4-FFF2-40B4-BE49-F238E27FC236}">
                <a16:creationId xmlns:a16="http://schemas.microsoft.com/office/drawing/2014/main" id="{12A2061A-80F9-896F-D8F4-FC7583D7D4B4}"/>
              </a:ext>
            </a:extLst>
          </p:cNvPr>
          <p:cNvSpPr txBox="1"/>
          <p:nvPr/>
        </p:nvSpPr>
        <p:spPr>
          <a:xfrm>
            <a:off x="8339328" y="2395728"/>
            <a:ext cx="2600392" cy="1477328"/>
          </a:xfrm>
          <a:prstGeom prst="rect">
            <a:avLst/>
          </a:prstGeom>
          <a:noFill/>
        </p:spPr>
        <p:txBody>
          <a:bodyPr wrap="none" rtlCol="0">
            <a:spAutoFit/>
          </a:bodyPr>
          <a:lstStyle/>
          <a:p>
            <a:r>
              <a:rPr lang="en-US" dirty="0">
                <a:solidFill>
                  <a:schemeClr val="bg1"/>
                </a:solidFill>
              </a:rPr>
              <a:t>Total parameters: 420,039</a:t>
            </a:r>
          </a:p>
          <a:p>
            <a:endParaRPr lang="en-US" dirty="0">
              <a:solidFill>
                <a:schemeClr val="bg1"/>
              </a:solidFill>
            </a:endParaRPr>
          </a:p>
          <a:p>
            <a:r>
              <a:rPr lang="en-US" dirty="0">
                <a:solidFill>
                  <a:schemeClr val="bg1"/>
                </a:solidFill>
              </a:rPr>
              <a:t>Model Accuracy: 85.9%</a:t>
            </a:r>
          </a:p>
          <a:p>
            <a:endParaRPr lang="en-US" dirty="0">
              <a:solidFill>
                <a:schemeClr val="bg1"/>
              </a:solidFill>
            </a:endParaRPr>
          </a:p>
          <a:p>
            <a:endParaRPr lang="en-US" dirty="0">
              <a:solidFill>
                <a:schemeClr val="bg1"/>
              </a:solidFill>
            </a:endParaRPr>
          </a:p>
        </p:txBody>
      </p:sp>
      <p:pic>
        <p:nvPicPr>
          <p:cNvPr id="4" name="Picture 3">
            <a:extLst>
              <a:ext uri="{FF2B5EF4-FFF2-40B4-BE49-F238E27FC236}">
                <a16:creationId xmlns:a16="http://schemas.microsoft.com/office/drawing/2014/main" id="{C3AD7B98-B059-44B4-FFA0-0420741C393B}"/>
              </a:ext>
            </a:extLst>
          </p:cNvPr>
          <p:cNvPicPr>
            <a:picLocks noChangeAspect="1"/>
          </p:cNvPicPr>
          <p:nvPr/>
        </p:nvPicPr>
        <p:blipFill>
          <a:blip r:embed="rId2"/>
          <a:stretch>
            <a:fillRect/>
          </a:stretch>
        </p:blipFill>
        <p:spPr>
          <a:xfrm>
            <a:off x="1658622" y="182210"/>
            <a:ext cx="4514883" cy="2676545"/>
          </a:xfrm>
          <a:prstGeom prst="rect">
            <a:avLst/>
          </a:prstGeom>
        </p:spPr>
      </p:pic>
      <p:sp>
        <p:nvSpPr>
          <p:cNvPr id="5" name="Rectangle 1">
            <a:extLst>
              <a:ext uri="{FF2B5EF4-FFF2-40B4-BE49-F238E27FC236}">
                <a16:creationId xmlns:a16="http://schemas.microsoft.com/office/drawing/2014/main" id="{7A7D809A-05C7-1113-737E-79941F427CBC}"/>
              </a:ext>
            </a:extLst>
          </p:cNvPr>
          <p:cNvSpPr>
            <a:spLocks noChangeArrowheads="1"/>
          </p:cNvSpPr>
          <p:nvPr/>
        </p:nvSpPr>
        <p:spPr bwMode="auto">
          <a:xfrm>
            <a:off x="1658622" y="3008178"/>
            <a:ext cx="4437378"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191/191 - 1s - loss: 1.5178 - accuracy: 0.8595 - 703ms/epoch - 4ms/step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Loss: 1.5177603960037231, Accuracy: 0.8595108985900879</a:t>
            </a:r>
            <a:r>
              <a:rPr kumimoji="0" lang="en-US" altLang="en-US" sz="5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B0FB5EE1-21D7-34F4-C4FD-51A44950DE9E}"/>
              </a:ext>
            </a:extLst>
          </p:cNvPr>
          <p:cNvPicPr>
            <a:picLocks noChangeAspect="1"/>
          </p:cNvPicPr>
          <p:nvPr/>
        </p:nvPicPr>
        <p:blipFill>
          <a:blip r:embed="rId3"/>
          <a:stretch>
            <a:fillRect/>
          </a:stretch>
        </p:blipFill>
        <p:spPr>
          <a:xfrm>
            <a:off x="1570623" y="3372644"/>
            <a:ext cx="4691992" cy="3504252"/>
          </a:xfrm>
          <a:prstGeom prst="rect">
            <a:avLst/>
          </a:prstGeom>
        </p:spPr>
      </p:pic>
    </p:spTree>
    <p:extLst>
      <p:ext uri="{BB962C8B-B14F-4D97-AF65-F5344CB8AC3E}">
        <p14:creationId xmlns:p14="http://schemas.microsoft.com/office/powerpoint/2010/main" val="3261538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86B99B8C-EB75-0F86-636E-0F39839A7F3A}"/>
              </a:ext>
            </a:extLst>
          </p:cNvPr>
          <p:cNvSpPr>
            <a:spLocks noGrp="1"/>
          </p:cNvSpPr>
          <p:nvPr>
            <p:ph type="title"/>
          </p:nvPr>
        </p:nvSpPr>
        <p:spPr>
          <a:xfrm>
            <a:off x="8339328" y="457200"/>
            <a:ext cx="3090672" cy="1197864"/>
          </a:xfrm>
        </p:spPr>
        <p:txBody>
          <a:bodyPr vert="horz" lIns="91440" tIns="45720" rIns="91440" bIns="45720" rtlCol="0" anchor="b">
            <a:normAutofit/>
          </a:bodyPr>
          <a:lstStyle/>
          <a:p>
            <a:r>
              <a:rPr lang="en-US" sz="1900" dirty="0">
                <a:solidFill>
                  <a:schemeClr val="accent1"/>
                </a:solidFill>
              </a:rPr>
              <a:t>Machine learning – random forest model</a:t>
            </a:r>
          </a:p>
        </p:txBody>
      </p:sp>
      <p:sp>
        <p:nvSpPr>
          <p:cNvPr id="16" name="TextBox 15">
            <a:extLst>
              <a:ext uri="{FF2B5EF4-FFF2-40B4-BE49-F238E27FC236}">
                <a16:creationId xmlns:a16="http://schemas.microsoft.com/office/drawing/2014/main" id="{170C4ED6-9E22-8539-15B5-E099A1F91E4D}"/>
              </a:ext>
            </a:extLst>
          </p:cNvPr>
          <p:cNvSpPr txBox="1"/>
          <p:nvPr/>
        </p:nvSpPr>
        <p:spPr>
          <a:xfrm>
            <a:off x="8339328" y="1655065"/>
            <a:ext cx="3090672" cy="457199"/>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sz="1600" dirty="0">
                <a:solidFill>
                  <a:schemeClr val="bg1"/>
                </a:solidFill>
              </a:rPr>
              <a:t>Target variable: INJURIES_TOTAL</a:t>
            </a:r>
          </a:p>
        </p:txBody>
      </p:sp>
      <p:sp>
        <p:nvSpPr>
          <p:cNvPr id="19" name="TextBox 18">
            <a:extLst>
              <a:ext uri="{FF2B5EF4-FFF2-40B4-BE49-F238E27FC236}">
                <a16:creationId xmlns:a16="http://schemas.microsoft.com/office/drawing/2014/main" id="{12A2061A-80F9-896F-D8F4-FC7583D7D4B4}"/>
              </a:ext>
            </a:extLst>
          </p:cNvPr>
          <p:cNvSpPr txBox="1"/>
          <p:nvPr/>
        </p:nvSpPr>
        <p:spPr>
          <a:xfrm>
            <a:off x="8339328" y="2395728"/>
            <a:ext cx="1291700" cy="369332"/>
          </a:xfrm>
          <a:prstGeom prst="rect">
            <a:avLst/>
          </a:prstGeom>
          <a:noFill/>
        </p:spPr>
        <p:txBody>
          <a:bodyPr wrap="none" rtlCol="0">
            <a:spAutoFit/>
          </a:bodyPr>
          <a:lstStyle/>
          <a:p>
            <a:r>
              <a:rPr lang="en-US" dirty="0">
                <a:solidFill>
                  <a:schemeClr val="bg1"/>
                </a:solidFill>
              </a:rPr>
              <a:t>Add details </a:t>
            </a:r>
          </a:p>
        </p:txBody>
      </p:sp>
      <p:pic>
        <p:nvPicPr>
          <p:cNvPr id="4" name="Picture 3">
            <a:extLst>
              <a:ext uri="{FF2B5EF4-FFF2-40B4-BE49-F238E27FC236}">
                <a16:creationId xmlns:a16="http://schemas.microsoft.com/office/drawing/2014/main" id="{588BD82A-13CA-BA1C-429D-B57DD61904E3}"/>
              </a:ext>
            </a:extLst>
          </p:cNvPr>
          <p:cNvPicPr>
            <a:picLocks noChangeAspect="1"/>
          </p:cNvPicPr>
          <p:nvPr/>
        </p:nvPicPr>
        <p:blipFill>
          <a:blip r:embed="rId2"/>
          <a:stretch>
            <a:fillRect/>
          </a:stretch>
        </p:blipFill>
        <p:spPr>
          <a:xfrm>
            <a:off x="2169428" y="287163"/>
            <a:ext cx="3771928" cy="2714645"/>
          </a:xfrm>
          <a:prstGeom prst="rect">
            <a:avLst/>
          </a:prstGeom>
        </p:spPr>
      </p:pic>
      <p:pic>
        <p:nvPicPr>
          <p:cNvPr id="6" name="Picture 5">
            <a:extLst>
              <a:ext uri="{FF2B5EF4-FFF2-40B4-BE49-F238E27FC236}">
                <a16:creationId xmlns:a16="http://schemas.microsoft.com/office/drawing/2014/main" id="{A279461A-DA7C-3DB0-59FA-644B2934EDBA}"/>
              </a:ext>
            </a:extLst>
          </p:cNvPr>
          <p:cNvPicPr>
            <a:picLocks noChangeAspect="1"/>
          </p:cNvPicPr>
          <p:nvPr/>
        </p:nvPicPr>
        <p:blipFill>
          <a:blip r:embed="rId3"/>
          <a:stretch>
            <a:fillRect/>
          </a:stretch>
        </p:blipFill>
        <p:spPr>
          <a:xfrm>
            <a:off x="2112278" y="3768279"/>
            <a:ext cx="3886228" cy="2219341"/>
          </a:xfrm>
          <a:prstGeom prst="rect">
            <a:avLst/>
          </a:prstGeom>
        </p:spPr>
      </p:pic>
      <p:sp>
        <p:nvSpPr>
          <p:cNvPr id="7" name="TextBox 6">
            <a:extLst>
              <a:ext uri="{FF2B5EF4-FFF2-40B4-BE49-F238E27FC236}">
                <a16:creationId xmlns:a16="http://schemas.microsoft.com/office/drawing/2014/main" id="{BEE3B74C-8BFF-6941-6CE0-17DEFA113F22}"/>
              </a:ext>
            </a:extLst>
          </p:cNvPr>
          <p:cNvSpPr txBox="1"/>
          <p:nvPr/>
        </p:nvSpPr>
        <p:spPr>
          <a:xfrm>
            <a:off x="3034605" y="3345711"/>
            <a:ext cx="2041574" cy="369332"/>
          </a:xfrm>
          <a:prstGeom prst="rect">
            <a:avLst/>
          </a:prstGeom>
          <a:noFill/>
        </p:spPr>
        <p:txBody>
          <a:bodyPr wrap="square" rtlCol="0">
            <a:spAutoFit/>
          </a:bodyPr>
          <a:lstStyle/>
          <a:p>
            <a:pPr algn="ctr"/>
            <a:r>
              <a:rPr lang="en-CA" dirty="0"/>
              <a:t>Feature Importance</a:t>
            </a:r>
          </a:p>
        </p:txBody>
      </p:sp>
    </p:spTree>
    <p:extLst>
      <p:ext uri="{BB962C8B-B14F-4D97-AF65-F5344CB8AC3E}">
        <p14:creationId xmlns:p14="http://schemas.microsoft.com/office/powerpoint/2010/main" val="1777016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86B99B8C-EB75-0F86-636E-0F39839A7F3A}"/>
              </a:ext>
            </a:extLst>
          </p:cNvPr>
          <p:cNvSpPr>
            <a:spLocks noGrp="1"/>
          </p:cNvSpPr>
          <p:nvPr>
            <p:ph type="title"/>
          </p:nvPr>
        </p:nvSpPr>
        <p:spPr>
          <a:xfrm>
            <a:off x="8339328" y="457200"/>
            <a:ext cx="3090672" cy="1197864"/>
          </a:xfrm>
        </p:spPr>
        <p:txBody>
          <a:bodyPr vert="horz" lIns="91440" tIns="45720" rIns="91440" bIns="45720" rtlCol="0" anchor="b">
            <a:normAutofit/>
          </a:bodyPr>
          <a:lstStyle/>
          <a:p>
            <a:r>
              <a:rPr lang="en-US" sz="1900" dirty="0">
                <a:solidFill>
                  <a:schemeClr val="accent1"/>
                </a:solidFill>
              </a:rPr>
              <a:t>Machine learning - Decision tree model</a:t>
            </a:r>
          </a:p>
        </p:txBody>
      </p:sp>
      <p:sp>
        <p:nvSpPr>
          <p:cNvPr id="16" name="TextBox 15">
            <a:extLst>
              <a:ext uri="{FF2B5EF4-FFF2-40B4-BE49-F238E27FC236}">
                <a16:creationId xmlns:a16="http://schemas.microsoft.com/office/drawing/2014/main" id="{170C4ED6-9E22-8539-15B5-E099A1F91E4D}"/>
              </a:ext>
            </a:extLst>
          </p:cNvPr>
          <p:cNvSpPr txBox="1"/>
          <p:nvPr/>
        </p:nvSpPr>
        <p:spPr>
          <a:xfrm>
            <a:off x="8339328" y="1655065"/>
            <a:ext cx="3090672" cy="457199"/>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sz="1600" dirty="0">
                <a:solidFill>
                  <a:schemeClr val="bg1"/>
                </a:solidFill>
              </a:rPr>
              <a:t>Target variable: INJURIES_TOTAL</a:t>
            </a:r>
          </a:p>
        </p:txBody>
      </p:sp>
      <p:sp>
        <p:nvSpPr>
          <p:cNvPr id="19" name="TextBox 18">
            <a:extLst>
              <a:ext uri="{FF2B5EF4-FFF2-40B4-BE49-F238E27FC236}">
                <a16:creationId xmlns:a16="http://schemas.microsoft.com/office/drawing/2014/main" id="{12A2061A-80F9-896F-D8F4-FC7583D7D4B4}"/>
              </a:ext>
            </a:extLst>
          </p:cNvPr>
          <p:cNvSpPr txBox="1"/>
          <p:nvPr/>
        </p:nvSpPr>
        <p:spPr>
          <a:xfrm>
            <a:off x="8339328" y="2395728"/>
            <a:ext cx="1291700" cy="369332"/>
          </a:xfrm>
          <a:prstGeom prst="rect">
            <a:avLst/>
          </a:prstGeom>
          <a:noFill/>
        </p:spPr>
        <p:txBody>
          <a:bodyPr wrap="none" rtlCol="0">
            <a:spAutoFit/>
          </a:bodyPr>
          <a:lstStyle/>
          <a:p>
            <a:r>
              <a:rPr lang="en-US" dirty="0">
                <a:solidFill>
                  <a:schemeClr val="bg1"/>
                </a:solidFill>
              </a:rPr>
              <a:t>Add details </a:t>
            </a:r>
          </a:p>
        </p:txBody>
      </p:sp>
      <p:pic>
        <p:nvPicPr>
          <p:cNvPr id="4" name="Picture 3">
            <a:extLst>
              <a:ext uri="{FF2B5EF4-FFF2-40B4-BE49-F238E27FC236}">
                <a16:creationId xmlns:a16="http://schemas.microsoft.com/office/drawing/2014/main" id="{0A28F7AC-176A-C19C-E4D3-4456E59BCCD9}"/>
              </a:ext>
            </a:extLst>
          </p:cNvPr>
          <p:cNvPicPr>
            <a:picLocks noChangeAspect="1"/>
          </p:cNvPicPr>
          <p:nvPr/>
        </p:nvPicPr>
        <p:blipFill>
          <a:blip r:embed="rId2"/>
          <a:stretch>
            <a:fillRect/>
          </a:stretch>
        </p:blipFill>
        <p:spPr>
          <a:xfrm>
            <a:off x="1538087" y="2112264"/>
            <a:ext cx="4755954" cy="4377397"/>
          </a:xfrm>
          <a:prstGeom prst="rect">
            <a:avLst/>
          </a:prstGeom>
        </p:spPr>
      </p:pic>
      <p:pic>
        <p:nvPicPr>
          <p:cNvPr id="6" name="Picture 5">
            <a:extLst>
              <a:ext uri="{FF2B5EF4-FFF2-40B4-BE49-F238E27FC236}">
                <a16:creationId xmlns:a16="http://schemas.microsoft.com/office/drawing/2014/main" id="{22D68F74-99E9-3EF5-7249-739E57057593}"/>
              </a:ext>
            </a:extLst>
          </p:cNvPr>
          <p:cNvPicPr>
            <a:picLocks noChangeAspect="1"/>
          </p:cNvPicPr>
          <p:nvPr/>
        </p:nvPicPr>
        <p:blipFill>
          <a:blip r:embed="rId3"/>
          <a:stretch>
            <a:fillRect/>
          </a:stretch>
        </p:blipFill>
        <p:spPr>
          <a:xfrm>
            <a:off x="283464" y="50415"/>
            <a:ext cx="3781453" cy="2714645"/>
          </a:xfrm>
          <a:prstGeom prst="rect">
            <a:avLst/>
          </a:prstGeom>
        </p:spPr>
      </p:pic>
    </p:spTree>
    <p:extLst>
      <p:ext uri="{BB962C8B-B14F-4D97-AF65-F5344CB8AC3E}">
        <p14:creationId xmlns:p14="http://schemas.microsoft.com/office/powerpoint/2010/main" val="3005795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F0F283-C8B6-4598-89C9-C404C98A5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473B0C0-761B-443F-97A0-9D6E01FBB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2"/>
            <a:ext cx="6300250" cy="6858002"/>
          </a:xfrm>
          <a:custGeom>
            <a:avLst/>
            <a:gdLst>
              <a:gd name="connsiteX0" fmla="*/ 0 w 6300250"/>
              <a:gd name="connsiteY0" fmla="*/ 0 h 6858002"/>
              <a:gd name="connsiteX1" fmla="*/ 3149600 w 6300250"/>
              <a:gd name="connsiteY1" fmla="*/ 0 h 6858002"/>
              <a:gd name="connsiteX2" fmla="*/ 3149600 w 6300250"/>
              <a:gd name="connsiteY2" fmla="*/ 2 h 6858002"/>
              <a:gd name="connsiteX3" fmla="*/ 6110455 w 6300250"/>
              <a:gd name="connsiteY3" fmla="*/ 2 h 6858002"/>
              <a:gd name="connsiteX4" fmla="*/ 6115495 w 6300250"/>
              <a:gd name="connsiteY4" fmla="*/ 66677 h 6858002"/>
              <a:gd name="connsiteX5" fmla="*/ 6123892 w 6300250"/>
              <a:gd name="connsiteY5" fmla="*/ 122239 h 6858002"/>
              <a:gd name="connsiteX6" fmla="*/ 6133970 w 6300250"/>
              <a:gd name="connsiteY6" fmla="*/ 174627 h 6858002"/>
              <a:gd name="connsiteX7" fmla="*/ 6150766 w 6300250"/>
              <a:gd name="connsiteY7" fmla="*/ 217489 h 6858002"/>
              <a:gd name="connsiteX8" fmla="*/ 6167562 w 6300250"/>
              <a:gd name="connsiteY8" fmla="*/ 260352 h 6858002"/>
              <a:gd name="connsiteX9" fmla="*/ 6187717 w 6300250"/>
              <a:gd name="connsiteY9" fmla="*/ 296864 h 6858002"/>
              <a:gd name="connsiteX10" fmla="*/ 6207872 w 6300250"/>
              <a:gd name="connsiteY10" fmla="*/ 334964 h 6858002"/>
              <a:gd name="connsiteX11" fmla="*/ 6226348 w 6300250"/>
              <a:gd name="connsiteY11" fmla="*/ 369889 h 6858002"/>
              <a:gd name="connsiteX12" fmla="*/ 6244823 w 6300250"/>
              <a:gd name="connsiteY12" fmla="*/ 409577 h 6858002"/>
              <a:gd name="connsiteX13" fmla="*/ 6261619 w 6300250"/>
              <a:gd name="connsiteY13" fmla="*/ 450852 h 6858002"/>
              <a:gd name="connsiteX14" fmla="*/ 6276736 w 6300250"/>
              <a:gd name="connsiteY14" fmla="*/ 496889 h 6858002"/>
              <a:gd name="connsiteX15" fmla="*/ 6288493 w 6300250"/>
              <a:gd name="connsiteY15" fmla="*/ 546102 h 6858002"/>
              <a:gd name="connsiteX16" fmla="*/ 6296891 w 6300250"/>
              <a:gd name="connsiteY16" fmla="*/ 606427 h 6858002"/>
              <a:gd name="connsiteX17" fmla="*/ 6300250 w 6300250"/>
              <a:gd name="connsiteY17" fmla="*/ 673102 h 6858002"/>
              <a:gd name="connsiteX18" fmla="*/ 6296891 w 6300250"/>
              <a:gd name="connsiteY18" fmla="*/ 744539 h 6858002"/>
              <a:gd name="connsiteX19" fmla="*/ 6288493 w 6300250"/>
              <a:gd name="connsiteY19" fmla="*/ 801689 h 6858002"/>
              <a:gd name="connsiteX20" fmla="*/ 6276736 w 6300250"/>
              <a:gd name="connsiteY20" fmla="*/ 854077 h 6858002"/>
              <a:gd name="connsiteX21" fmla="*/ 6261619 w 6300250"/>
              <a:gd name="connsiteY21" fmla="*/ 901702 h 6858002"/>
              <a:gd name="connsiteX22" fmla="*/ 6244823 w 6300250"/>
              <a:gd name="connsiteY22" fmla="*/ 942977 h 6858002"/>
              <a:gd name="connsiteX23" fmla="*/ 6224668 w 6300250"/>
              <a:gd name="connsiteY23" fmla="*/ 981077 h 6858002"/>
              <a:gd name="connsiteX24" fmla="*/ 6204513 w 6300250"/>
              <a:gd name="connsiteY24" fmla="*/ 1017589 h 6858002"/>
              <a:gd name="connsiteX25" fmla="*/ 6184358 w 6300250"/>
              <a:gd name="connsiteY25" fmla="*/ 1055689 h 6858002"/>
              <a:gd name="connsiteX26" fmla="*/ 6165882 w 6300250"/>
              <a:gd name="connsiteY26" fmla="*/ 1095377 h 6858002"/>
              <a:gd name="connsiteX27" fmla="*/ 6147406 w 6300250"/>
              <a:gd name="connsiteY27" fmla="*/ 1136652 h 6858002"/>
              <a:gd name="connsiteX28" fmla="*/ 6132291 w 6300250"/>
              <a:gd name="connsiteY28" fmla="*/ 1182689 h 6858002"/>
              <a:gd name="connsiteX29" fmla="*/ 6122213 w 6300250"/>
              <a:gd name="connsiteY29" fmla="*/ 1235077 h 6858002"/>
              <a:gd name="connsiteX30" fmla="*/ 6112135 w 6300250"/>
              <a:gd name="connsiteY30" fmla="*/ 1295402 h 6858002"/>
              <a:gd name="connsiteX31" fmla="*/ 6110455 w 6300250"/>
              <a:gd name="connsiteY31" fmla="*/ 1363664 h 6858002"/>
              <a:gd name="connsiteX32" fmla="*/ 6112135 w 6300250"/>
              <a:gd name="connsiteY32" fmla="*/ 1431927 h 6858002"/>
              <a:gd name="connsiteX33" fmla="*/ 6122213 w 6300250"/>
              <a:gd name="connsiteY33" fmla="*/ 1492252 h 6858002"/>
              <a:gd name="connsiteX34" fmla="*/ 6132291 w 6300250"/>
              <a:gd name="connsiteY34" fmla="*/ 1544639 h 6858002"/>
              <a:gd name="connsiteX35" fmla="*/ 6147406 w 6300250"/>
              <a:gd name="connsiteY35" fmla="*/ 1589089 h 6858002"/>
              <a:gd name="connsiteX36" fmla="*/ 6165882 w 6300250"/>
              <a:gd name="connsiteY36" fmla="*/ 1631952 h 6858002"/>
              <a:gd name="connsiteX37" fmla="*/ 6184358 w 6300250"/>
              <a:gd name="connsiteY37" fmla="*/ 1671639 h 6858002"/>
              <a:gd name="connsiteX38" fmla="*/ 6204513 w 6300250"/>
              <a:gd name="connsiteY38" fmla="*/ 1708152 h 6858002"/>
              <a:gd name="connsiteX39" fmla="*/ 6224668 w 6300250"/>
              <a:gd name="connsiteY39" fmla="*/ 1743077 h 6858002"/>
              <a:gd name="connsiteX40" fmla="*/ 6244823 w 6300250"/>
              <a:gd name="connsiteY40" fmla="*/ 1782764 h 6858002"/>
              <a:gd name="connsiteX41" fmla="*/ 6261619 w 6300250"/>
              <a:gd name="connsiteY41" fmla="*/ 1824039 h 6858002"/>
              <a:gd name="connsiteX42" fmla="*/ 6276736 w 6300250"/>
              <a:gd name="connsiteY42" fmla="*/ 1870077 h 6858002"/>
              <a:gd name="connsiteX43" fmla="*/ 6288493 w 6300250"/>
              <a:gd name="connsiteY43" fmla="*/ 1922464 h 6858002"/>
              <a:gd name="connsiteX44" fmla="*/ 6296891 w 6300250"/>
              <a:gd name="connsiteY44" fmla="*/ 1982789 h 6858002"/>
              <a:gd name="connsiteX45" fmla="*/ 6300250 w 6300250"/>
              <a:gd name="connsiteY45" fmla="*/ 2051052 h 6858002"/>
              <a:gd name="connsiteX46" fmla="*/ 6296891 w 6300250"/>
              <a:gd name="connsiteY46" fmla="*/ 2119314 h 6858002"/>
              <a:gd name="connsiteX47" fmla="*/ 6288493 w 6300250"/>
              <a:gd name="connsiteY47" fmla="*/ 2179639 h 6858002"/>
              <a:gd name="connsiteX48" fmla="*/ 6276736 w 6300250"/>
              <a:gd name="connsiteY48" fmla="*/ 2232027 h 6858002"/>
              <a:gd name="connsiteX49" fmla="*/ 6261619 w 6300250"/>
              <a:gd name="connsiteY49" fmla="*/ 2278064 h 6858002"/>
              <a:gd name="connsiteX50" fmla="*/ 6244823 w 6300250"/>
              <a:gd name="connsiteY50" fmla="*/ 2319339 h 6858002"/>
              <a:gd name="connsiteX51" fmla="*/ 6224668 w 6300250"/>
              <a:gd name="connsiteY51" fmla="*/ 2359027 h 6858002"/>
              <a:gd name="connsiteX52" fmla="*/ 6204513 w 6300250"/>
              <a:gd name="connsiteY52" fmla="*/ 2395539 h 6858002"/>
              <a:gd name="connsiteX53" fmla="*/ 6184358 w 6300250"/>
              <a:gd name="connsiteY53" fmla="*/ 2433639 h 6858002"/>
              <a:gd name="connsiteX54" fmla="*/ 6165882 w 6300250"/>
              <a:gd name="connsiteY54" fmla="*/ 2471739 h 6858002"/>
              <a:gd name="connsiteX55" fmla="*/ 6147406 w 6300250"/>
              <a:gd name="connsiteY55" fmla="*/ 2513014 h 6858002"/>
              <a:gd name="connsiteX56" fmla="*/ 6132291 w 6300250"/>
              <a:gd name="connsiteY56" fmla="*/ 2560639 h 6858002"/>
              <a:gd name="connsiteX57" fmla="*/ 6122213 w 6300250"/>
              <a:gd name="connsiteY57" fmla="*/ 2613027 h 6858002"/>
              <a:gd name="connsiteX58" fmla="*/ 6112135 w 6300250"/>
              <a:gd name="connsiteY58" fmla="*/ 2671764 h 6858002"/>
              <a:gd name="connsiteX59" fmla="*/ 6110455 w 6300250"/>
              <a:gd name="connsiteY59" fmla="*/ 2741614 h 6858002"/>
              <a:gd name="connsiteX60" fmla="*/ 6112135 w 6300250"/>
              <a:gd name="connsiteY60" fmla="*/ 2809877 h 6858002"/>
              <a:gd name="connsiteX61" fmla="*/ 6122213 w 6300250"/>
              <a:gd name="connsiteY61" fmla="*/ 2868614 h 6858002"/>
              <a:gd name="connsiteX62" fmla="*/ 6132291 w 6300250"/>
              <a:gd name="connsiteY62" fmla="*/ 2922589 h 6858002"/>
              <a:gd name="connsiteX63" fmla="*/ 6147406 w 6300250"/>
              <a:gd name="connsiteY63" fmla="*/ 2967039 h 6858002"/>
              <a:gd name="connsiteX64" fmla="*/ 6165882 w 6300250"/>
              <a:gd name="connsiteY64" fmla="*/ 3009902 h 6858002"/>
              <a:gd name="connsiteX65" fmla="*/ 6184358 w 6300250"/>
              <a:gd name="connsiteY65" fmla="*/ 3046414 h 6858002"/>
              <a:gd name="connsiteX66" fmla="*/ 6204513 w 6300250"/>
              <a:gd name="connsiteY66" fmla="*/ 3084514 h 6858002"/>
              <a:gd name="connsiteX67" fmla="*/ 6224668 w 6300250"/>
              <a:gd name="connsiteY67" fmla="*/ 3121027 h 6858002"/>
              <a:gd name="connsiteX68" fmla="*/ 6244823 w 6300250"/>
              <a:gd name="connsiteY68" fmla="*/ 3160714 h 6858002"/>
              <a:gd name="connsiteX69" fmla="*/ 6261619 w 6300250"/>
              <a:gd name="connsiteY69" fmla="*/ 3201989 h 6858002"/>
              <a:gd name="connsiteX70" fmla="*/ 6276736 w 6300250"/>
              <a:gd name="connsiteY70" fmla="*/ 3248027 h 6858002"/>
              <a:gd name="connsiteX71" fmla="*/ 6288493 w 6300250"/>
              <a:gd name="connsiteY71" fmla="*/ 3300414 h 6858002"/>
              <a:gd name="connsiteX72" fmla="*/ 6296891 w 6300250"/>
              <a:gd name="connsiteY72" fmla="*/ 3360739 h 6858002"/>
              <a:gd name="connsiteX73" fmla="*/ 6300250 w 6300250"/>
              <a:gd name="connsiteY73" fmla="*/ 3427414 h 6858002"/>
              <a:gd name="connsiteX74" fmla="*/ 6296891 w 6300250"/>
              <a:gd name="connsiteY74" fmla="*/ 3497264 h 6858002"/>
              <a:gd name="connsiteX75" fmla="*/ 6288493 w 6300250"/>
              <a:gd name="connsiteY75" fmla="*/ 3557589 h 6858002"/>
              <a:gd name="connsiteX76" fmla="*/ 6276736 w 6300250"/>
              <a:gd name="connsiteY76" fmla="*/ 3609977 h 6858002"/>
              <a:gd name="connsiteX77" fmla="*/ 6261619 w 6300250"/>
              <a:gd name="connsiteY77" fmla="*/ 3656014 h 6858002"/>
              <a:gd name="connsiteX78" fmla="*/ 6244823 w 6300250"/>
              <a:gd name="connsiteY78" fmla="*/ 3697289 h 6858002"/>
              <a:gd name="connsiteX79" fmla="*/ 6224668 w 6300250"/>
              <a:gd name="connsiteY79" fmla="*/ 3736977 h 6858002"/>
              <a:gd name="connsiteX80" fmla="*/ 6184358 w 6300250"/>
              <a:gd name="connsiteY80" fmla="*/ 3811589 h 6858002"/>
              <a:gd name="connsiteX81" fmla="*/ 6165882 w 6300250"/>
              <a:gd name="connsiteY81" fmla="*/ 3848102 h 6858002"/>
              <a:gd name="connsiteX82" fmla="*/ 6147406 w 6300250"/>
              <a:gd name="connsiteY82" fmla="*/ 3890964 h 6858002"/>
              <a:gd name="connsiteX83" fmla="*/ 6132291 w 6300250"/>
              <a:gd name="connsiteY83" fmla="*/ 3935414 h 6858002"/>
              <a:gd name="connsiteX84" fmla="*/ 6122213 w 6300250"/>
              <a:gd name="connsiteY84" fmla="*/ 3987802 h 6858002"/>
              <a:gd name="connsiteX85" fmla="*/ 6112135 w 6300250"/>
              <a:gd name="connsiteY85" fmla="*/ 4048127 h 6858002"/>
              <a:gd name="connsiteX86" fmla="*/ 6110455 w 6300250"/>
              <a:gd name="connsiteY86" fmla="*/ 4116389 h 6858002"/>
              <a:gd name="connsiteX87" fmla="*/ 6112135 w 6300250"/>
              <a:gd name="connsiteY87" fmla="*/ 4186239 h 6858002"/>
              <a:gd name="connsiteX88" fmla="*/ 6122213 w 6300250"/>
              <a:gd name="connsiteY88" fmla="*/ 4244977 h 6858002"/>
              <a:gd name="connsiteX89" fmla="*/ 6132291 w 6300250"/>
              <a:gd name="connsiteY89" fmla="*/ 4297364 h 6858002"/>
              <a:gd name="connsiteX90" fmla="*/ 6147406 w 6300250"/>
              <a:gd name="connsiteY90" fmla="*/ 4343402 h 6858002"/>
              <a:gd name="connsiteX91" fmla="*/ 6165882 w 6300250"/>
              <a:gd name="connsiteY91" fmla="*/ 4386264 h 6858002"/>
              <a:gd name="connsiteX92" fmla="*/ 6184358 w 6300250"/>
              <a:gd name="connsiteY92" fmla="*/ 4424364 h 6858002"/>
              <a:gd name="connsiteX93" fmla="*/ 6224668 w 6300250"/>
              <a:gd name="connsiteY93" fmla="*/ 4498977 h 6858002"/>
              <a:gd name="connsiteX94" fmla="*/ 6244823 w 6300250"/>
              <a:gd name="connsiteY94" fmla="*/ 4537077 h 6858002"/>
              <a:gd name="connsiteX95" fmla="*/ 6261619 w 6300250"/>
              <a:gd name="connsiteY95" fmla="*/ 4579939 h 6858002"/>
              <a:gd name="connsiteX96" fmla="*/ 6276736 w 6300250"/>
              <a:gd name="connsiteY96" fmla="*/ 4625977 h 6858002"/>
              <a:gd name="connsiteX97" fmla="*/ 6288493 w 6300250"/>
              <a:gd name="connsiteY97" fmla="*/ 4678364 h 6858002"/>
              <a:gd name="connsiteX98" fmla="*/ 6296891 w 6300250"/>
              <a:gd name="connsiteY98" fmla="*/ 4738689 h 6858002"/>
              <a:gd name="connsiteX99" fmla="*/ 6300250 w 6300250"/>
              <a:gd name="connsiteY99" fmla="*/ 4806952 h 6858002"/>
              <a:gd name="connsiteX100" fmla="*/ 6296891 w 6300250"/>
              <a:gd name="connsiteY100" fmla="*/ 4875214 h 6858002"/>
              <a:gd name="connsiteX101" fmla="*/ 6288493 w 6300250"/>
              <a:gd name="connsiteY101" fmla="*/ 4935539 h 6858002"/>
              <a:gd name="connsiteX102" fmla="*/ 6276736 w 6300250"/>
              <a:gd name="connsiteY102" fmla="*/ 4987927 h 6858002"/>
              <a:gd name="connsiteX103" fmla="*/ 6261619 w 6300250"/>
              <a:gd name="connsiteY103" fmla="*/ 5033964 h 6858002"/>
              <a:gd name="connsiteX104" fmla="*/ 6244823 w 6300250"/>
              <a:gd name="connsiteY104" fmla="*/ 5075239 h 6858002"/>
              <a:gd name="connsiteX105" fmla="*/ 6224668 w 6300250"/>
              <a:gd name="connsiteY105" fmla="*/ 5114927 h 6858002"/>
              <a:gd name="connsiteX106" fmla="*/ 6204513 w 6300250"/>
              <a:gd name="connsiteY106" fmla="*/ 5149852 h 6858002"/>
              <a:gd name="connsiteX107" fmla="*/ 6184358 w 6300250"/>
              <a:gd name="connsiteY107" fmla="*/ 5186364 h 6858002"/>
              <a:gd name="connsiteX108" fmla="*/ 6165882 w 6300250"/>
              <a:gd name="connsiteY108" fmla="*/ 5226052 h 6858002"/>
              <a:gd name="connsiteX109" fmla="*/ 6147406 w 6300250"/>
              <a:gd name="connsiteY109" fmla="*/ 5268914 h 6858002"/>
              <a:gd name="connsiteX110" fmla="*/ 6132291 w 6300250"/>
              <a:gd name="connsiteY110" fmla="*/ 5313364 h 6858002"/>
              <a:gd name="connsiteX111" fmla="*/ 6122213 w 6300250"/>
              <a:gd name="connsiteY111" fmla="*/ 5365752 h 6858002"/>
              <a:gd name="connsiteX112" fmla="*/ 6112135 w 6300250"/>
              <a:gd name="connsiteY112" fmla="*/ 5426077 h 6858002"/>
              <a:gd name="connsiteX113" fmla="*/ 6110455 w 6300250"/>
              <a:gd name="connsiteY113" fmla="*/ 5494339 h 6858002"/>
              <a:gd name="connsiteX114" fmla="*/ 6112135 w 6300250"/>
              <a:gd name="connsiteY114" fmla="*/ 5562602 h 6858002"/>
              <a:gd name="connsiteX115" fmla="*/ 6122213 w 6300250"/>
              <a:gd name="connsiteY115" fmla="*/ 5622927 h 6858002"/>
              <a:gd name="connsiteX116" fmla="*/ 6132291 w 6300250"/>
              <a:gd name="connsiteY116" fmla="*/ 5675314 h 6858002"/>
              <a:gd name="connsiteX117" fmla="*/ 6147406 w 6300250"/>
              <a:gd name="connsiteY117" fmla="*/ 5721352 h 6858002"/>
              <a:gd name="connsiteX118" fmla="*/ 6165882 w 6300250"/>
              <a:gd name="connsiteY118" fmla="*/ 5762627 h 6858002"/>
              <a:gd name="connsiteX119" fmla="*/ 6184358 w 6300250"/>
              <a:gd name="connsiteY119" fmla="*/ 5802314 h 6858002"/>
              <a:gd name="connsiteX120" fmla="*/ 6204513 w 6300250"/>
              <a:gd name="connsiteY120" fmla="*/ 5840414 h 6858002"/>
              <a:gd name="connsiteX121" fmla="*/ 6224668 w 6300250"/>
              <a:gd name="connsiteY121" fmla="*/ 5876927 h 6858002"/>
              <a:gd name="connsiteX122" fmla="*/ 6244823 w 6300250"/>
              <a:gd name="connsiteY122" fmla="*/ 5915027 h 6858002"/>
              <a:gd name="connsiteX123" fmla="*/ 6261619 w 6300250"/>
              <a:gd name="connsiteY123" fmla="*/ 5956302 h 6858002"/>
              <a:gd name="connsiteX124" fmla="*/ 6276736 w 6300250"/>
              <a:gd name="connsiteY124" fmla="*/ 6003927 h 6858002"/>
              <a:gd name="connsiteX125" fmla="*/ 6288493 w 6300250"/>
              <a:gd name="connsiteY125" fmla="*/ 6056314 h 6858002"/>
              <a:gd name="connsiteX126" fmla="*/ 6296891 w 6300250"/>
              <a:gd name="connsiteY126" fmla="*/ 6113464 h 6858002"/>
              <a:gd name="connsiteX127" fmla="*/ 6300250 w 6300250"/>
              <a:gd name="connsiteY127" fmla="*/ 6183314 h 6858002"/>
              <a:gd name="connsiteX128" fmla="*/ 6296891 w 6300250"/>
              <a:gd name="connsiteY128" fmla="*/ 6251577 h 6858002"/>
              <a:gd name="connsiteX129" fmla="*/ 6288493 w 6300250"/>
              <a:gd name="connsiteY129" fmla="*/ 6311902 h 6858002"/>
              <a:gd name="connsiteX130" fmla="*/ 6276736 w 6300250"/>
              <a:gd name="connsiteY130" fmla="*/ 6361114 h 6858002"/>
              <a:gd name="connsiteX131" fmla="*/ 6261619 w 6300250"/>
              <a:gd name="connsiteY131" fmla="*/ 6407152 h 6858002"/>
              <a:gd name="connsiteX132" fmla="*/ 6244823 w 6300250"/>
              <a:gd name="connsiteY132" fmla="*/ 6448427 h 6858002"/>
              <a:gd name="connsiteX133" fmla="*/ 6226348 w 6300250"/>
              <a:gd name="connsiteY133" fmla="*/ 6488114 h 6858002"/>
              <a:gd name="connsiteX134" fmla="*/ 6207872 w 6300250"/>
              <a:gd name="connsiteY134" fmla="*/ 6523039 h 6858002"/>
              <a:gd name="connsiteX135" fmla="*/ 6187717 w 6300250"/>
              <a:gd name="connsiteY135" fmla="*/ 6561139 h 6858002"/>
              <a:gd name="connsiteX136" fmla="*/ 6167562 w 6300250"/>
              <a:gd name="connsiteY136" fmla="*/ 6597652 h 6858002"/>
              <a:gd name="connsiteX137" fmla="*/ 6150766 w 6300250"/>
              <a:gd name="connsiteY137" fmla="*/ 6640514 h 6858002"/>
              <a:gd name="connsiteX138" fmla="*/ 6133970 w 6300250"/>
              <a:gd name="connsiteY138" fmla="*/ 6683377 h 6858002"/>
              <a:gd name="connsiteX139" fmla="*/ 6123892 w 6300250"/>
              <a:gd name="connsiteY139" fmla="*/ 6735764 h 6858002"/>
              <a:gd name="connsiteX140" fmla="*/ 6115495 w 6300250"/>
              <a:gd name="connsiteY140" fmla="*/ 6791327 h 6858002"/>
              <a:gd name="connsiteX141" fmla="*/ 6110455 w 6300250"/>
              <a:gd name="connsiteY141" fmla="*/ 6858002 h 6858002"/>
              <a:gd name="connsiteX142" fmla="*/ 3149600 w 6300250"/>
              <a:gd name="connsiteY142" fmla="*/ 6858002 h 6858002"/>
              <a:gd name="connsiteX143" fmla="*/ 2707087 w 6300250"/>
              <a:gd name="connsiteY143" fmla="*/ 6858002 h 6858002"/>
              <a:gd name="connsiteX144" fmla="*/ 0 w 6300250"/>
              <a:gd name="connsiteY144"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300250" h="6858002">
                <a:moveTo>
                  <a:pt x="0" y="0"/>
                </a:moveTo>
                <a:lnTo>
                  <a:pt x="3149600" y="0"/>
                </a:lnTo>
                <a:lnTo>
                  <a:pt x="3149600" y="2"/>
                </a:lnTo>
                <a:lnTo>
                  <a:pt x="6110455" y="2"/>
                </a:lnTo>
                <a:lnTo>
                  <a:pt x="6115495" y="66677"/>
                </a:lnTo>
                <a:lnTo>
                  <a:pt x="6123892" y="122239"/>
                </a:lnTo>
                <a:lnTo>
                  <a:pt x="6133970" y="174627"/>
                </a:lnTo>
                <a:lnTo>
                  <a:pt x="6150766" y="217489"/>
                </a:lnTo>
                <a:lnTo>
                  <a:pt x="6167562" y="260352"/>
                </a:lnTo>
                <a:lnTo>
                  <a:pt x="6187717" y="296864"/>
                </a:lnTo>
                <a:lnTo>
                  <a:pt x="6207872" y="334964"/>
                </a:lnTo>
                <a:lnTo>
                  <a:pt x="6226348" y="369889"/>
                </a:lnTo>
                <a:lnTo>
                  <a:pt x="6244823" y="409577"/>
                </a:lnTo>
                <a:lnTo>
                  <a:pt x="6261619" y="450852"/>
                </a:lnTo>
                <a:lnTo>
                  <a:pt x="6276736" y="496889"/>
                </a:lnTo>
                <a:lnTo>
                  <a:pt x="6288493" y="546102"/>
                </a:lnTo>
                <a:lnTo>
                  <a:pt x="6296891" y="606427"/>
                </a:lnTo>
                <a:lnTo>
                  <a:pt x="6300250" y="673102"/>
                </a:lnTo>
                <a:lnTo>
                  <a:pt x="6296891" y="744539"/>
                </a:lnTo>
                <a:lnTo>
                  <a:pt x="6288493" y="801689"/>
                </a:lnTo>
                <a:lnTo>
                  <a:pt x="6276736" y="854077"/>
                </a:lnTo>
                <a:lnTo>
                  <a:pt x="6261619" y="901702"/>
                </a:lnTo>
                <a:lnTo>
                  <a:pt x="6244823" y="942977"/>
                </a:lnTo>
                <a:lnTo>
                  <a:pt x="6224668" y="981077"/>
                </a:lnTo>
                <a:lnTo>
                  <a:pt x="6204513" y="1017589"/>
                </a:lnTo>
                <a:lnTo>
                  <a:pt x="6184358" y="1055689"/>
                </a:lnTo>
                <a:lnTo>
                  <a:pt x="6165882" y="1095377"/>
                </a:lnTo>
                <a:lnTo>
                  <a:pt x="6147406" y="1136652"/>
                </a:lnTo>
                <a:lnTo>
                  <a:pt x="6132291" y="1182689"/>
                </a:lnTo>
                <a:lnTo>
                  <a:pt x="6122213" y="1235077"/>
                </a:lnTo>
                <a:lnTo>
                  <a:pt x="6112135" y="1295402"/>
                </a:lnTo>
                <a:lnTo>
                  <a:pt x="6110455" y="1363664"/>
                </a:lnTo>
                <a:lnTo>
                  <a:pt x="6112135" y="1431927"/>
                </a:lnTo>
                <a:lnTo>
                  <a:pt x="6122213" y="1492252"/>
                </a:lnTo>
                <a:lnTo>
                  <a:pt x="6132291" y="1544639"/>
                </a:lnTo>
                <a:lnTo>
                  <a:pt x="6147406" y="1589089"/>
                </a:lnTo>
                <a:lnTo>
                  <a:pt x="6165882" y="1631952"/>
                </a:lnTo>
                <a:lnTo>
                  <a:pt x="6184358" y="1671639"/>
                </a:lnTo>
                <a:lnTo>
                  <a:pt x="6204513" y="1708152"/>
                </a:lnTo>
                <a:lnTo>
                  <a:pt x="6224668" y="1743077"/>
                </a:lnTo>
                <a:lnTo>
                  <a:pt x="6244823" y="1782764"/>
                </a:lnTo>
                <a:lnTo>
                  <a:pt x="6261619" y="1824039"/>
                </a:lnTo>
                <a:lnTo>
                  <a:pt x="6276736" y="1870077"/>
                </a:lnTo>
                <a:lnTo>
                  <a:pt x="6288493" y="1922464"/>
                </a:lnTo>
                <a:lnTo>
                  <a:pt x="6296891" y="1982789"/>
                </a:lnTo>
                <a:lnTo>
                  <a:pt x="6300250" y="2051052"/>
                </a:lnTo>
                <a:lnTo>
                  <a:pt x="6296891" y="2119314"/>
                </a:lnTo>
                <a:lnTo>
                  <a:pt x="6288493" y="2179639"/>
                </a:lnTo>
                <a:lnTo>
                  <a:pt x="6276736" y="2232027"/>
                </a:lnTo>
                <a:lnTo>
                  <a:pt x="6261619" y="2278064"/>
                </a:lnTo>
                <a:lnTo>
                  <a:pt x="6244823" y="2319339"/>
                </a:lnTo>
                <a:lnTo>
                  <a:pt x="6224668" y="2359027"/>
                </a:lnTo>
                <a:lnTo>
                  <a:pt x="6204513" y="2395539"/>
                </a:lnTo>
                <a:lnTo>
                  <a:pt x="6184358" y="2433639"/>
                </a:lnTo>
                <a:lnTo>
                  <a:pt x="6165882" y="2471739"/>
                </a:lnTo>
                <a:lnTo>
                  <a:pt x="6147406" y="2513014"/>
                </a:lnTo>
                <a:lnTo>
                  <a:pt x="6132291" y="2560639"/>
                </a:lnTo>
                <a:lnTo>
                  <a:pt x="6122213" y="2613027"/>
                </a:lnTo>
                <a:lnTo>
                  <a:pt x="6112135" y="2671764"/>
                </a:lnTo>
                <a:lnTo>
                  <a:pt x="6110455" y="2741614"/>
                </a:lnTo>
                <a:lnTo>
                  <a:pt x="6112135" y="2809877"/>
                </a:lnTo>
                <a:lnTo>
                  <a:pt x="6122213" y="2868614"/>
                </a:lnTo>
                <a:lnTo>
                  <a:pt x="6132291" y="2922589"/>
                </a:lnTo>
                <a:lnTo>
                  <a:pt x="6147406" y="2967039"/>
                </a:lnTo>
                <a:lnTo>
                  <a:pt x="6165882" y="3009902"/>
                </a:lnTo>
                <a:lnTo>
                  <a:pt x="6184358" y="3046414"/>
                </a:lnTo>
                <a:lnTo>
                  <a:pt x="6204513" y="3084514"/>
                </a:lnTo>
                <a:lnTo>
                  <a:pt x="6224668" y="3121027"/>
                </a:lnTo>
                <a:lnTo>
                  <a:pt x="6244823" y="3160714"/>
                </a:lnTo>
                <a:lnTo>
                  <a:pt x="6261619" y="3201989"/>
                </a:lnTo>
                <a:lnTo>
                  <a:pt x="6276736" y="3248027"/>
                </a:lnTo>
                <a:lnTo>
                  <a:pt x="6288493" y="3300414"/>
                </a:lnTo>
                <a:lnTo>
                  <a:pt x="6296891" y="3360739"/>
                </a:lnTo>
                <a:lnTo>
                  <a:pt x="6300250" y="3427414"/>
                </a:lnTo>
                <a:lnTo>
                  <a:pt x="6296891" y="3497264"/>
                </a:lnTo>
                <a:lnTo>
                  <a:pt x="6288493" y="3557589"/>
                </a:lnTo>
                <a:lnTo>
                  <a:pt x="6276736" y="3609977"/>
                </a:lnTo>
                <a:lnTo>
                  <a:pt x="6261619" y="3656014"/>
                </a:lnTo>
                <a:lnTo>
                  <a:pt x="6244823" y="3697289"/>
                </a:lnTo>
                <a:lnTo>
                  <a:pt x="6224668" y="3736977"/>
                </a:lnTo>
                <a:lnTo>
                  <a:pt x="6184358" y="3811589"/>
                </a:lnTo>
                <a:lnTo>
                  <a:pt x="6165882" y="3848102"/>
                </a:lnTo>
                <a:lnTo>
                  <a:pt x="6147406" y="3890964"/>
                </a:lnTo>
                <a:lnTo>
                  <a:pt x="6132291" y="3935414"/>
                </a:lnTo>
                <a:lnTo>
                  <a:pt x="6122213" y="3987802"/>
                </a:lnTo>
                <a:lnTo>
                  <a:pt x="6112135" y="4048127"/>
                </a:lnTo>
                <a:lnTo>
                  <a:pt x="6110455" y="4116389"/>
                </a:lnTo>
                <a:lnTo>
                  <a:pt x="6112135" y="4186239"/>
                </a:lnTo>
                <a:lnTo>
                  <a:pt x="6122213" y="4244977"/>
                </a:lnTo>
                <a:lnTo>
                  <a:pt x="6132291" y="4297364"/>
                </a:lnTo>
                <a:lnTo>
                  <a:pt x="6147406" y="4343402"/>
                </a:lnTo>
                <a:lnTo>
                  <a:pt x="6165882" y="4386264"/>
                </a:lnTo>
                <a:lnTo>
                  <a:pt x="6184358" y="4424364"/>
                </a:lnTo>
                <a:lnTo>
                  <a:pt x="6224668" y="4498977"/>
                </a:lnTo>
                <a:lnTo>
                  <a:pt x="6244823" y="4537077"/>
                </a:lnTo>
                <a:lnTo>
                  <a:pt x="6261619" y="4579939"/>
                </a:lnTo>
                <a:lnTo>
                  <a:pt x="6276736" y="4625977"/>
                </a:lnTo>
                <a:lnTo>
                  <a:pt x="6288493" y="4678364"/>
                </a:lnTo>
                <a:lnTo>
                  <a:pt x="6296891" y="4738689"/>
                </a:lnTo>
                <a:lnTo>
                  <a:pt x="6300250" y="4806952"/>
                </a:lnTo>
                <a:lnTo>
                  <a:pt x="6296891" y="4875214"/>
                </a:lnTo>
                <a:lnTo>
                  <a:pt x="6288493" y="4935539"/>
                </a:lnTo>
                <a:lnTo>
                  <a:pt x="6276736" y="4987927"/>
                </a:lnTo>
                <a:lnTo>
                  <a:pt x="6261619" y="5033964"/>
                </a:lnTo>
                <a:lnTo>
                  <a:pt x="6244823" y="5075239"/>
                </a:lnTo>
                <a:lnTo>
                  <a:pt x="6224668" y="5114927"/>
                </a:lnTo>
                <a:lnTo>
                  <a:pt x="6204513" y="5149852"/>
                </a:lnTo>
                <a:lnTo>
                  <a:pt x="6184358" y="5186364"/>
                </a:lnTo>
                <a:lnTo>
                  <a:pt x="6165882" y="5226052"/>
                </a:lnTo>
                <a:lnTo>
                  <a:pt x="6147406" y="5268914"/>
                </a:lnTo>
                <a:lnTo>
                  <a:pt x="6132291" y="5313364"/>
                </a:lnTo>
                <a:lnTo>
                  <a:pt x="6122213" y="5365752"/>
                </a:lnTo>
                <a:lnTo>
                  <a:pt x="6112135" y="5426077"/>
                </a:lnTo>
                <a:lnTo>
                  <a:pt x="6110455" y="5494339"/>
                </a:lnTo>
                <a:lnTo>
                  <a:pt x="6112135" y="5562602"/>
                </a:lnTo>
                <a:lnTo>
                  <a:pt x="6122213" y="5622927"/>
                </a:lnTo>
                <a:lnTo>
                  <a:pt x="6132291" y="5675314"/>
                </a:lnTo>
                <a:lnTo>
                  <a:pt x="6147406" y="5721352"/>
                </a:lnTo>
                <a:lnTo>
                  <a:pt x="6165882" y="5762627"/>
                </a:lnTo>
                <a:lnTo>
                  <a:pt x="6184358" y="5802314"/>
                </a:lnTo>
                <a:lnTo>
                  <a:pt x="6204513" y="5840414"/>
                </a:lnTo>
                <a:lnTo>
                  <a:pt x="6224668" y="5876927"/>
                </a:lnTo>
                <a:lnTo>
                  <a:pt x="6244823" y="5915027"/>
                </a:lnTo>
                <a:lnTo>
                  <a:pt x="6261619" y="5956302"/>
                </a:lnTo>
                <a:lnTo>
                  <a:pt x="6276736" y="6003927"/>
                </a:lnTo>
                <a:lnTo>
                  <a:pt x="6288493" y="6056314"/>
                </a:lnTo>
                <a:lnTo>
                  <a:pt x="6296891" y="6113464"/>
                </a:lnTo>
                <a:lnTo>
                  <a:pt x="6300250" y="6183314"/>
                </a:lnTo>
                <a:lnTo>
                  <a:pt x="6296891" y="6251577"/>
                </a:lnTo>
                <a:lnTo>
                  <a:pt x="6288493" y="6311902"/>
                </a:lnTo>
                <a:lnTo>
                  <a:pt x="6276736" y="6361114"/>
                </a:lnTo>
                <a:lnTo>
                  <a:pt x="6261619" y="6407152"/>
                </a:lnTo>
                <a:lnTo>
                  <a:pt x="6244823" y="6448427"/>
                </a:lnTo>
                <a:lnTo>
                  <a:pt x="6226348" y="6488114"/>
                </a:lnTo>
                <a:lnTo>
                  <a:pt x="6207872" y="6523039"/>
                </a:lnTo>
                <a:lnTo>
                  <a:pt x="6187717" y="6561139"/>
                </a:lnTo>
                <a:lnTo>
                  <a:pt x="6167562" y="6597652"/>
                </a:lnTo>
                <a:lnTo>
                  <a:pt x="6150766" y="6640514"/>
                </a:lnTo>
                <a:lnTo>
                  <a:pt x="6133970" y="6683377"/>
                </a:lnTo>
                <a:lnTo>
                  <a:pt x="6123892" y="6735764"/>
                </a:lnTo>
                <a:lnTo>
                  <a:pt x="6115495" y="6791327"/>
                </a:lnTo>
                <a:lnTo>
                  <a:pt x="6110455" y="6858002"/>
                </a:lnTo>
                <a:lnTo>
                  <a:pt x="3149600" y="6858002"/>
                </a:lnTo>
                <a:lnTo>
                  <a:pt x="2707087" y="6858002"/>
                </a:lnTo>
                <a:lnTo>
                  <a:pt x="0" y="6858002"/>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8E7046DA-533C-484C-831F-A5A0E8D21743}"/>
              </a:ext>
            </a:extLst>
          </p:cNvPr>
          <p:cNvSpPr>
            <a:spLocks noGrp="1"/>
          </p:cNvSpPr>
          <p:nvPr>
            <p:ph type="title"/>
          </p:nvPr>
        </p:nvSpPr>
        <p:spPr>
          <a:xfrm>
            <a:off x="931933" y="1162940"/>
            <a:ext cx="4515598" cy="4532120"/>
          </a:xfrm>
        </p:spPr>
        <p:txBody>
          <a:bodyPr anchor="ctr">
            <a:normAutofit/>
          </a:bodyPr>
          <a:lstStyle/>
          <a:p>
            <a:r>
              <a:rPr lang="en-US" sz="4400" dirty="0">
                <a:solidFill>
                  <a:srgbClr val="2A1A00"/>
                </a:solidFill>
              </a:rPr>
              <a:t>Conclusion </a:t>
            </a:r>
          </a:p>
        </p:txBody>
      </p:sp>
      <p:sp>
        <p:nvSpPr>
          <p:cNvPr id="12" name="Rectangle 11">
            <a:extLst>
              <a:ext uri="{FF2B5EF4-FFF2-40B4-BE49-F238E27FC236}">
                <a16:creationId xmlns:a16="http://schemas.microsoft.com/office/drawing/2014/main" id="{E3B475C6-1445-41C7-9360-49FD7C1C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9AD4F55-5310-4CF8-9EEA-F5BD003D76D1}"/>
              </a:ext>
            </a:extLst>
          </p:cNvPr>
          <p:cNvSpPr>
            <a:spLocks noGrp="1"/>
          </p:cNvSpPr>
          <p:nvPr>
            <p:ph idx="1"/>
          </p:nvPr>
        </p:nvSpPr>
        <p:spPr>
          <a:xfrm>
            <a:off x="6749271" y="1128451"/>
            <a:ext cx="4680729" cy="4566609"/>
          </a:xfrm>
        </p:spPr>
        <p:txBody>
          <a:bodyPr anchor="ctr">
            <a:normAutofit/>
          </a:bodyPr>
          <a:lstStyle/>
          <a:p>
            <a:endParaRPr lang="en-US"/>
          </a:p>
        </p:txBody>
      </p:sp>
    </p:spTree>
    <p:extLst>
      <p:ext uri="{BB962C8B-B14F-4D97-AF65-F5344CB8AC3E}">
        <p14:creationId xmlns:p14="http://schemas.microsoft.com/office/powerpoint/2010/main" val="186047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25D85F3-E598-0DFF-36F0-828777DB9E62}"/>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Raleway" pitchFamily="2" charset="77"/>
              </a:rPr>
              <a:t>Project Description</a:t>
            </a:r>
            <a:endParaRPr lang="en-US" kern="1200" dirty="0">
              <a:solidFill>
                <a:srgbClr val="FFFFFF"/>
              </a:solidFill>
              <a:latin typeface="Raleway" pitchFamily="2" charset="77"/>
            </a:endParaRPr>
          </a:p>
        </p:txBody>
      </p:sp>
      <p:sp>
        <p:nvSpPr>
          <p:cNvPr id="21" name="Subtitle 2">
            <a:extLst>
              <a:ext uri="{FF2B5EF4-FFF2-40B4-BE49-F238E27FC236}">
                <a16:creationId xmlns:a16="http://schemas.microsoft.com/office/drawing/2014/main" id="{BE5F8C73-D71C-811B-14FE-9B8276DB2414}"/>
              </a:ext>
            </a:extLst>
          </p:cNvPr>
          <p:cNvSpPr txBox="1">
            <a:spLocks/>
          </p:cNvSpPr>
          <p:nvPr/>
        </p:nvSpPr>
        <p:spPr>
          <a:xfrm>
            <a:off x="4713619" y="1327791"/>
            <a:ext cx="6906491" cy="2392669"/>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400" b="0" i="0" dirty="0">
                <a:effectLst/>
              </a:rPr>
              <a:t>The project involves analyzing crash data in the City of Chicago, which is collected from the electronic crash reporting system (E-Crash) at the Chicago Police Department (CPD). The dataset includes information about each traffic crash that occurs on city streets under the jurisdiction of CPD. The records are added to the dataset when a crash report is finalized or amended in E-Crash. The data covers some police districts in 2015, but citywide data is not available until September 2017. The data includes information such as street condition, weather condition, and posted speed limits, recorded by the reporting officer based on the best available information at the time. </a:t>
            </a:r>
          </a:p>
          <a:p>
            <a:pPr marL="0" indent="0">
              <a:buNone/>
            </a:pPr>
            <a:r>
              <a:rPr lang="en-CA" sz="1400" b="0" i="0" dirty="0">
                <a:effectLst/>
              </a:rPr>
              <a:t>The project aims to analyze the data to identify patterns, trends, and factors contributing to crashes in Chicago, with the goal of providing insights to improve road safety in the city. It is important to note that the dataset only includes reportable crashes, which are those with a property damage value of $1,500 or more or involving bodily injury to any person(s) and that happen on a public roadway and that involve at least one moving vehicle, except bike dooring.</a:t>
            </a:r>
            <a:endParaRPr lang="en-US" sz="2000" dirty="0"/>
          </a:p>
        </p:txBody>
      </p:sp>
      <p:sp>
        <p:nvSpPr>
          <p:cNvPr id="52" name="Rectangle 51">
            <a:extLst>
              <a:ext uri="{FF2B5EF4-FFF2-40B4-BE49-F238E27FC236}">
                <a16:creationId xmlns:a16="http://schemas.microsoft.com/office/drawing/2014/main" id="{876DE835-AF1E-6871-59A3-92D31564B627}"/>
              </a:ext>
            </a:extLst>
          </p:cNvPr>
          <p:cNvSpPr/>
          <p:nvPr/>
        </p:nvSpPr>
        <p:spPr>
          <a:xfrm>
            <a:off x="4851058" y="4039548"/>
            <a:ext cx="2458260" cy="396840"/>
          </a:xfrm>
          <a:prstGeom prst="rect">
            <a:avLst/>
          </a:prstGeom>
        </p:spPr>
        <p:txBody>
          <a:bodyPr wrap="square">
            <a:spAutoFit/>
          </a:bodyPr>
          <a:lstStyle/>
          <a:p>
            <a:pPr>
              <a:lnSpc>
                <a:spcPct val="120000"/>
              </a:lnSpc>
            </a:pPr>
            <a:r>
              <a:rPr lang="en-US" b="1">
                <a:latin typeface="Raleway" panose="020B0503030101060003" pitchFamily="34" charset="0"/>
                <a:ea typeface="Open Sans" panose="020B0606030504020204" pitchFamily="34" charset="0"/>
                <a:cs typeface="Open Sans" panose="020B0606030504020204" pitchFamily="34" charset="0"/>
              </a:rPr>
              <a:t>Project Scope</a:t>
            </a:r>
            <a:endParaRPr lang="en-US" b="1" dirty="0">
              <a:latin typeface="Raleway" panose="020B0503030101060003" pitchFamily="34" charset="0"/>
              <a:ea typeface="Open Sans" panose="020B0606030504020204" pitchFamily="34" charset="0"/>
              <a:cs typeface="Open Sans" panose="020B0606030504020204" pitchFamily="34" charset="0"/>
            </a:endParaRPr>
          </a:p>
        </p:txBody>
      </p:sp>
      <p:sp>
        <p:nvSpPr>
          <p:cNvPr id="53" name="Rectangle 52">
            <a:extLst>
              <a:ext uri="{FF2B5EF4-FFF2-40B4-BE49-F238E27FC236}">
                <a16:creationId xmlns:a16="http://schemas.microsoft.com/office/drawing/2014/main" id="{93443750-FEEA-6C0E-BE5B-E419E86F21CC}"/>
              </a:ext>
            </a:extLst>
          </p:cNvPr>
          <p:cNvSpPr/>
          <p:nvPr/>
        </p:nvSpPr>
        <p:spPr>
          <a:xfrm>
            <a:off x="4713619" y="767728"/>
            <a:ext cx="2458260" cy="396840"/>
          </a:xfrm>
          <a:prstGeom prst="rect">
            <a:avLst/>
          </a:prstGeom>
        </p:spPr>
        <p:txBody>
          <a:bodyPr wrap="square">
            <a:spAutoFit/>
          </a:bodyPr>
          <a:lstStyle/>
          <a:p>
            <a:pPr>
              <a:lnSpc>
                <a:spcPct val="120000"/>
              </a:lnSpc>
            </a:pPr>
            <a:r>
              <a:rPr lang="en-US" b="1">
                <a:latin typeface="Raleway" panose="020B0503030101060003" pitchFamily="34" charset="0"/>
                <a:ea typeface="Open Sans" panose="020B0606030504020204" pitchFamily="34" charset="0"/>
                <a:cs typeface="Open Sans" panose="020B0606030504020204" pitchFamily="34" charset="0"/>
              </a:rPr>
              <a:t>Project Purpose</a:t>
            </a:r>
            <a:endParaRPr lang="en-US" b="1" dirty="0">
              <a:latin typeface="Raleway" panose="020B0503030101060003" pitchFamily="34" charset="0"/>
              <a:ea typeface="Open Sans" panose="020B0606030504020204" pitchFamily="34" charset="0"/>
              <a:cs typeface="Open Sans" panose="020B0606030504020204" pitchFamily="34" charset="0"/>
            </a:endParaRPr>
          </a:p>
        </p:txBody>
      </p:sp>
      <p:sp>
        <p:nvSpPr>
          <p:cNvPr id="54" name="Subtitle 2">
            <a:extLst>
              <a:ext uri="{FF2B5EF4-FFF2-40B4-BE49-F238E27FC236}">
                <a16:creationId xmlns:a16="http://schemas.microsoft.com/office/drawing/2014/main" id="{546FEDD5-082C-AB83-425A-B35116A3A6E6}"/>
              </a:ext>
            </a:extLst>
          </p:cNvPr>
          <p:cNvSpPr txBox="1">
            <a:spLocks/>
          </p:cNvSpPr>
          <p:nvPr/>
        </p:nvSpPr>
        <p:spPr>
          <a:xfrm>
            <a:off x="4847222" y="4436388"/>
            <a:ext cx="6906491" cy="1127687"/>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0" i="0" dirty="0">
                <a:solidFill>
                  <a:srgbClr val="D1D5DB"/>
                </a:solidFill>
                <a:effectLst/>
                <a:latin typeface="Söhne"/>
              </a:rPr>
              <a:t>The project involves analyzing electronic crash reports from the Chicago Police Department to identify patterns and factors contributing to traffic crashes in Chicago. The dataset covers some police districts in 2015, but citywide data is available from September 2017. The goal is to provide insights to improve road safety in the city, but the dataset only includes reportable crashes that involve property damage of $1,500 or more, bodily injury, and at least one moving vehicle (except bike dooring).</a:t>
            </a:r>
            <a:endParaRPr lang="en-US" sz="2000" dirty="0"/>
          </a:p>
        </p:txBody>
      </p:sp>
    </p:spTree>
    <p:extLst>
      <p:ext uri="{BB962C8B-B14F-4D97-AF65-F5344CB8AC3E}">
        <p14:creationId xmlns:p14="http://schemas.microsoft.com/office/powerpoint/2010/main" val="2407151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D182-36A8-D18D-A20B-CE4EEDFB1E69}"/>
              </a:ext>
            </a:extLst>
          </p:cNvPr>
          <p:cNvSpPr>
            <a:spLocks noGrp="1"/>
          </p:cNvSpPr>
          <p:nvPr>
            <p:ph type="title"/>
          </p:nvPr>
        </p:nvSpPr>
        <p:spPr>
          <a:xfrm>
            <a:off x="2206110" y="447362"/>
            <a:ext cx="6626365" cy="716849"/>
          </a:xfrm>
        </p:spPr>
        <p:txBody>
          <a:bodyPr vert="horz" lIns="91440" tIns="45720" rIns="91440" bIns="45720" rtlCol="0" anchor="b">
            <a:normAutofit fontScale="90000"/>
          </a:bodyPr>
          <a:lstStyle/>
          <a:p>
            <a:r>
              <a:rPr lang="en-US" sz="4000" kern="1200">
                <a:solidFill>
                  <a:schemeClr val="tx1"/>
                </a:solidFill>
                <a:latin typeface="+mj-lt"/>
                <a:ea typeface="+mj-ea"/>
                <a:cs typeface="+mj-cs"/>
              </a:rPr>
              <a:t>Data Exploratio</a:t>
            </a:r>
            <a:r>
              <a:rPr lang="en-US" sz="4000"/>
              <a:t>n and Cleaning </a:t>
            </a:r>
            <a:endParaRPr lang="en-US" sz="40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92ED22FC-2809-B2CB-28AC-9E933D385CFF}"/>
              </a:ext>
            </a:extLst>
          </p:cNvPr>
          <p:cNvSpPr txBox="1"/>
          <p:nvPr/>
        </p:nvSpPr>
        <p:spPr>
          <a:xfrm>
            <a:off x="1152939" y="225287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549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D182-36A8-D18D-A20B-CE4EEDFB1E69}"/>
              </a:ext>
            </a:extLst>
          </p:cNvPr>
          <p:cNvSpPr>
            <a:spLocks noGrp="1"/>
          </p:cNvSpPr>
          <p:nvPr>
            <p:ph type="title"/>
          </p:nvPr>
        </p:nvSpPr>
        <p:spPr>
          <a:xfrm>
            <a:off x="2206110" y="447362"/>
            <a:ext cx="6626365" cy="716849"/>
          </a:xfrm>
        </p:spPr>
        <p:txBody>
          <a:bodyPr vert="horz" lIns="91440" tIns="45720" rIns="91440" bIns="45720" rtlCol="0" anchor="b">
            <a:normAutofit/>
          </a:bodyPr>
          <a:lstStyle/>
          <a:p>
            <a:r>
              <a:rPr lang="en-US" sz="4000" kern="1200" dirty="0">
                <a:solidFill>
                  <a:schemeClr val="tx1"/>
                </a:solidFill>
                <a:latin typeface="+mj-lt"/>
                <a:ea typeface="+mj-ea"/>
                <a:cs typeface="+mj-cs"/>
              </a:rPr>
              <a:t>Extract, Transform, Load </a:t>
            </a:r>
          </a:p>
        </p:txBody>
      </p:sp>
      <p:sp>
        <p:nvSpPr>
          <p:cNvPr id="5" name="TextBox 4">
            <a:extLst>
              <a:ext uri="{FF2B5EF4-FFF2-40B4-BE49-F238E27FC236}">
                <a16:creationId xmlns:a16="http://schemas.microsoft.com/office/drawing/2014/main" id="{92ED22FC-2809-B2CB-28AC-9E933D385CFF}"/>
              </a:ext>
            </a:extLst>
          </p:cNvPr>
          <p:cNvSpPr txBox="1"/>
          <p:nvPr/>
        </p:nvSpPr>
        <p:spPr>
          <a:xfrm>
            <a:off x="1152939" y="2252870"/>
            <a:ext cx="184731" cy="369332"/>
          </a:xfrm>
          <a:prstGeom prst="rect">
            <a:avLst/>
          </a:prstGeom>
          <a:noFill/>
        </p:spPr>
        <p:txBody>
          <a:bodyPr wrap="none" rtlCol="0">
            <a:spAutoFit/>
          </a:bodyPr>
          <a:lstStyle/>
          <a:p>
            <a:endParaRPr lang="en-US" dirty="0"/>
          </a:p>
        </p:txBody>
      </p:sp>
      <p:pic>
        <p:nvPicPr>
          <p:cNvPr id="7" name="Picture 6" descr="Graphical user interface, application&#10;&#10;Description automatically generated">
            <a:extLst>
              <a:ext uri="{FF2B5EF4-FFF2-40B4-BE49-F238E27FC236}">
                <a16:creationId xmlns:a16="http://schemas.microsoft.com/office/drawing/2014/main" id="{70476FDF-FEB5-B317-019E-F43350B3531B}"/>
              </a:ext>
            </a:extLst>
          </p:cNvPr>
          <p:cNvPicPr>
            <a:picLocks noChangeAspect="1"/>
          </p:cNvPicPr>
          <p:nvPr/>
        </p:nvPicPr>
        <p:blipFill>
          <a:blip r:embed="rId2"/>
          <a:stretch>
            <a:fillRect/>
          </a:stretch>
        </p:blipFill>
        <p:spPr>
          <a:xfrm>
            <a:off x="1483536" y="1354140"/>
            <a:ext cx="5588777" cy="1869829"/>
          </a:xfrm>
          <a:prstGeom prst="rect">
            <a:avLst/>
          </a:prstGeom>
        </p:spPr>
      </p:pic>
      <p:sp>
        <p:nvSpPr>
          <p:cNvPr id="8" name="Down Arrow 7">
            <a:extLst>
              <a:ext uri="{FF2B5EF4-FFF2-40B4-BE49-F238E27FC236}">
                <a16:creationId xmlns:a16="http://schemas.microsoft.com/office/drawing/2014/main" id="{52D53226-064F-E3AA-632E-C0287EDDBF18}"/>
              </a:ext>
            </a:extLst>
          </p:cNvPr>
          <p:cNvSpPr/>
          <p:nvPr/>
        </p:nvSpPr>
        <p:spPr>
          <a:xfrm>
            <a:off x="4254610" y="3413898"/>
            <a:ext cx="291547" cy="3578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Text&#10;&#10;Description automatically generated">
            <a:extLst>
              <a:ext uri="{FF2B5EF4-FFF2-40B4-BE49-F238E27FC236}">
                <a16:creationId xmlns:a16="http://schemas.microsoft.com/office/drawing/2014/main" id="{559BAEA5-8DF0-9E53-0D63-721BED888716}"/>
              </a:ext>
            </a:extLst>
          </p:cNvPr>
          <p:cNvPicPr>
            <a:picLocks noChangeAspect="1"/>
          </p:cNvPicPr>
          <p:nvPr/>
        </p:nvPicPr>
        <p:blipFill>
          <a:blip r:embed="rId3"/>
          <a:stretch>
            <a:fillRect/>
          </a:stretch>
        </p:blipFill>
        <p:spPr>
          <a:xfrm>
            <a:off x="8630792" y="3790321"/>
            <a:ext cx="2501900" cy="2794000"/>
          </a:xfrm>
          <a:prstGeom prst="rect">
            <a:avLst/>
          </a:prstGeom>
        </p:spPr>
      </p:pic>
      <p:pic>
        <p:nvPicPr>
          <p:cNvPr id="16" name="Picture 15" descr="Graphical user interface, application&#10;&#10;Description automatically generated">
            <a:extLst>
              <a:ext uri="{FF2B5EF4-FFF2-40B4-BE49-F238E27FC236}">
                <a16:creationId xmlns:a16="http://schemas.microsoft.com/office/drawing/2014/main" id="{59588A73-0324-4331-27D0-8F0F647EA2B3}"/>
              </a:ext>
            </a:extLst>
          </p:cNvPr>
          <p:cNvPicPr>
            <a:picLocks noChangeAspect="1"/>
          </p:cNvPicPr>
          <p:nvPr/>
        </p:nvPicPr>
        <p:blipFill>
          <a:blip r:embed="rId4"/>
          <a:stretch>
            <a:fillRect/>
          </a:stretch>
        </p:blipFill>
        <p:spPr>
          <a:xfrm>
            <a:off x="1483536" y="5055100"/>
            <a:ext cx="5927357" cy="1529221"/>
          </a:xfrm>
          <a:prstGeom prst="rect">
            <a:avLst/>
          </a:prstGeom>
        </p:spPr>
      </p:pic>
      <p:sp>
        <p:nvSpPr>
          <p:cNvPr id="17" name="Down Arrow 16">
            <a:extLst>
              <a:ext uri="{FF2B5EF4-FFF2-40B4-BE49-F238E27FC236}">
                <a16:creationId xmlns:a16="http://schemas.microsoft.com/office/drawing/2014/main" id="{B8902CC7-1C95-AFBD-4B21-22B5735A4516}"/>
              </a:ext>
            </a:extLst>
          </p:cNvPr>
          <p:cNvSpPr/>
          <p:nvPr/>
        </p:nvSpPr>
        <p:spPr>
          <a:xfrm>
            <a:off x="4257342" y="4603831"/>
            <a:ext cx="291547" cy="3578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386BD98-869A-AC7F-DE63-29ADFF6EC6CE}"/>
              </a:ext>
            </a:extLst>
          </p:cNvPr>
          <p:cNvSpPr txBox="1"/>
          <p:nvPr/>
        </p:nvSpPr>
        <p:spPr>
          <a:xfrm>
            <a:off x="2696131" y="3771707"/>
            <a:ext cx="3547766" cy="738664"/>
          </a:xfrm>
          <a:prstGeom prst="rect">
            <a:avLst/>
          </a:prstGeom>
          <a:noFill/>
        </p:spPr>
        <p:txBody>
          <a:bodyPr wrap="none" rtlCol="0">
            <a:spAutoFit/>
          </a:bodyPr>
          <a:lstStyle/>
          <a:p>
            <a:pPr marL="285750" indent="-285750">
              <a:buFontTx/>
              <a:buChar char="-"/>
            </a:pPr>
            <a:r>
              <a:rPr lang="en-US" sz="1050" dirty="0"/>
              <a:t>Dropped Unnecessary columns </a:t>
            </a:r>
          </a:p>
          <a:p>
            <a:pPr marL="285750" indent="-285750">
              <a:buFontTx/>
              <a:buChar char="-"/>
            </a:pPr>
            <a:r>
              <a:rPr lang="en-US" sz="1050" dirty="0"/>
              <a:t>Replaced </a:t>
            </a:r>
            <a:r>
              <a:rPr lang="en-US" sz="1050" dirty="0" err="1"/>
              <a:t>NaN</a:t>
            </a:r>
            <a:r>
              <a:rPr lang="en-US" sz="1050" dirty="0"/>
              <a:t> values with 0 &amp; NA</a:t>
            </a:r>
          </a:p>
          <a:p>
            <a:pPr marL="285750" indent="-285750">
              <a:buFontTx/>
              <a:buChar char="-"/>
            </a:pPr>
            <a:r>
              <a:rPr lang="en-US" sz="1050" dirty="0"/>
              <a:t>Converted CRASH_DATE column to datetime datatype</a:t>
            </a:r>
          </a:p>
          <a:p>
            <a:pPr marL="285750" indent="-285750">
              <a:buFontTx/>
              <a:buChar char="-"/>
            </a:pPr>
            <a:r>
              <a:rPr lang="en-US" sz="1050" dirty="0"/>
              <a:t>Redefined Injury and Damage columns </a:t>
            </a:r>
          </a:p>
        </p:txBody>
      </p:sp>
      <p:sp>
        <p:nvSpPr>
          <p:cNvPr id="19" name="Title 1">
            <a:extLst>
              <a:ext uri="{FF2B5EF4-FFF2-40B4-BE49-F238E27FC236}">
                <a16:creationId xmlns:a16="http://schemas.microsoft.com/office/drawing/2014/main" id="{9075D728-95DD-744D-7980-C45C8A6CAEA5}"/>
              </a:ext>
            </a:extLst>
          </p:cNvPr>
          <p:cNvSpPr txBox="1">
            <a:spLocks/>
          </p:cNvSpPr>
          <p:nvPr/>
        </p:nvSpPr>
        <p:spPr>
          <a:xfrm>
            <a:off x="8630792" y="2976911"/>
            <a:ext cx="2374903" cy="71684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4000" dirty="0">
                <a:solidFill>
                  <a:schemeClr val="tx1"/>
                </a:solidFill>
              </a:rPr>
              <a:t>SCHEMA </a:t>
            </a:r>
          </a:p>
        </p:txBody>
      </p:sp>
    </p:spTree>
    <p:extLst>
      <p:ext uri="{BB962C8B-B14F-4D97-AF65-F5344CB8AC3E}">
        <p14:creationId xmlns:p14="http://schemas.microsoft.com/office/powerpoint/2010/main" val="197883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0" name="Freeform 6">
            <a:extLst>
              <a:ext uri="{FF2B5EF4-FFF2-40B4-BE49-F238E27FC236}">
                <a16:creationId xmlns:a16="http://schemas.microsoft.com/office/drawing/2014/main" id="{47C4971D-FDB7-43EC-9D73-44D6456DE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42" name="Rectangle 141">
            <a:extLst>
              <a:ext uri="{FF2B5EF4-FFF2-40B4-BE49-F238E27FC236}">
                <a16:creationId xmlns:a16="http://schemas.microsoft.com/office/drawing/2014/main" id="{8BCF8976-9505-4742-8ACD-63BE2C847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4" name="Rectangle 143">
            <a:extLst>
              <a:ext uri="{FF2B5EF4-FFF2-40B4-BE49-F238E27FC236}">
                <a16:creationId xmlns:a16="http://schemas.microsoft.com/office/drawing/2014/main" id="{5EB5C8F0-2881-4184-92C6-0E251C42A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1999" cy="4292600"/>
          </a:xfrm>
          <a:prstGeom prst="rect">
            <a:avLst/>
          </a:prstGeom>
          <a:solidFill>
            <a:schemeClr val="bg2"/>
          </a:solidFill>
          <a:ln w="0">
            <a:noFill/>
            <a:prstDash val="solid"/>
            <a:round/>
            <a:headEnd/>
            <a:tailEnd/>
          </a:ln>
        </p:spPr>
        <p:txBody>
          <a:bodyPr rtlCol="0" anchor="ctr"/>
          <a:lstStyle/>
          <a:p>
            <a:pPr algn="ctr"/>
            <a:endParaRPr lang="en-US"/>
          </a:p>
        </p:txBody>
      </p:sp>
      <p:sp>
        <p:nvSpPr>
          <p:cNvPr id="146" name="Freeform: Shape 145">
            <a:extLst>
              <a:ext uri="{FF2B5EF4-FFF2-40B4-BE49-F238E27FC236}">
                <a16:creationId xmlns:a16="http://schemas.microsoft.com/office/drawing/2014/main" id="{C2BCC826-0F95-4DB1-9DBA-C1F7BD609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55946"/>
            <a:ext cx="12192000" cy="3102054"/>
          </a:xfrm>
          <a:custGeom>
            <a:avLst/>
            <a:gdLst>
              <a:gd name="connsiteX0" fmla="*/ 685801 w 12192000"/>
              <a:gd name="connsiteY0" fmla="*/ 0 h 3102054"/>
              <a:gd name="connsiteX1" fmla="*/ 754064 w 12192000"/>
              <a:gd name="connsiteY1" fmla="*/ 3175 h 3102054"/>
              <a:gd name="connsiteX2" fmla="*/ 814389 w 12192000"/>
              <a:gd name="connsiteY2" fmla="*/ 9525 h 3102054"/>
              <a:gd name="connsiteX3" fmla="*/ 866776 w 12192000"/>
              <a:gd name="connsiteY3" fmla="*/ 20637 h 3102054"/>
              <a:gd name="connsiteX4" fmla="*/ 912814 w 12192000"/>
              <a:gd name="connsiteY4" fmla="*/ 36512 h 3102054"/>
              <a:gd name="connsiteX5" fmla="*/ 954089 w 12192000"/>
              <a:gd name="connsiteY5" fmla="*/ 52387 h 3102054"/>
              <a:gd name="connsiteX6" fmla="*/ 990601 w 12192000"/>
              <a:gd name="connsiteY6" fmla="*/ 68262 h 3102054"/>
              <a:gd name="connsiteX7" fmla="*/ 1028701 w 12192000"/>
              <a:gd name="connsiteY7" fmla="*/ 87312 h 3102054"/>
              <a:gd name="connsiteX8" fmla="*/ 1066801 w 12192000"/>
              <a:gd name="connsiteY8" fmla="*/ 106362 h 3102054"/>
              <a:gd name="connsiteX9" fmla="*/ 1103314 w 12192000"/>
              <a:gd name="connsiteY9" fmla="*/ 125412 h 3102054"/>
              <a:gd name="connsiteX10" fmla="*/ 1144589 w 12192000"/>
              <a:gd name="connsiteY10" fmla="*/ 141287 h 3102054"/>
              <a:gd name="connsiteX11" fmla="*/ 1190626 w 12192000"/>
              <a:gd name="connsiteY11" fmla="*/ 155575 h 3102054"/>
              <a:gd name="connsiteX12" fmla="*/ 1243014 w 12192000"/>
              <a:gd name="connsiteY12" fmla="*/ 166687 h 3102054"/>
              <a:gd name="connsiteX13" fmla="*/ 1303339 w 12192000"/>
              <a:gd name="connsiteY13" fmla="*/ 174625 h 3102054"/>
              <a:gd name="connsiteX14" fmla="*/ 1371601 w 12192000"/>
              <a:gd name="connsiteY14" fmla="*/ 176212 h 3102054"/>
              <a:gd name="connsiteX15" fmla="*/ 1439864 w 12192000"/>
              <a:gd name="connsiteY15" fmla="*/ 174625 h 3102054"/>
              <a:gd name="connsiteX16" fmla="*/ 1500189 w 12192000"/>
              <a:gd name="connsiteY16" fmla="*/ 166687 h 3102054"/>
              <a:gd name="connsiteX17" fmla="*/ 1552576 w 12192000"/>
              <a:gd name="connsiteY17" fmla="*/ 155575 h 3102054"/>
              <a:gd name="connsiteX18" fmla="*/ 1598614 w 12192000"/>
              <a:gd name="connsiteY18" fmla="*/ 141287 h 3102054"/>
              <a:gd name="connsiteX19" fmla="*/ 1639889 w 12192000"/>
              <a:gd name="connsiteY19" fmla="*/ 125412 h 3102054"/>
              <a:gd name="connsiteX20" fmla="*/ 1676401 w 12192000"/>
              <a:gd name="connsiteY20" fmla="*/ 106362 h 3102054"/>
              <a:gd name="connsiteX21" fmla="*/ 1714501 w 12192000"/>
              <a:gd name="connsiteY21" fmla="*/ 87312 h 3102054"/>
              <a:gd name="connsiteX22" fmla="*/ 1752601 w 12192000"/>
              <a:gd name="connsiteY22" fmla="*/ 68262 h 3102054"/>
              <a:gd name="connsiteX23" fmla="*/ 1789114 w 12192000"/>
              <a:gd name="connsiteY23" fmla="*/ 52387 h 3102054"/>
              <a:gd name="connsiteX24" fmla="*/ 1830389 w 12192000"/>
              <a:gd name="connsiteY24" fmla="*/ 36512 h 3102054"/>
              <a:gd name="connsiteX25" fmla="*/ 1876426 w 12192000"/>
              <a:gd name="connsiteY25" fmla="*/ 20637 h 3102054"/>
              <a:gd name="connsiteX26" fmla="*/ 1928814 w 12192000"/>
              <a:gd name="connsiteY26" fmla="*/ 9525 h 3102054"/>
              <a:gd name="connsiteX27" fmla="*/ 1989139 w 12192000"/>
              <a:gd name="connsiteY27" fmla="*/ 3175 h 3102054"/>
              <a:gd name="connsiteX28" fmla="*/ 2057401 w 12192000"/>
              <a:gd name="connsiteY28" fmla="*/ 0 h 3102054"/>
              <a:gd name="connsiteX29" fmla="*/ 2125664 w 12192000"/>
              <a:gd name="connsiteY29" fmla="*/ 3175 h 3102054"/>
              <a:gd name="connsiteX30" fmla="*/ 2185989 w 12192000"/>
              <a:gd name="connsiteY30" fmla="*/ 9525 h 3102054"/>
              <a:gd name="connsiteX31" fmla="*/ 2238376 w 12192000"/>
              <a:gd name="connsiteY31" fmla="*/ 20637 h 3102054"/>
              <a:gd name="connsiteX32" fmla="*/ 2284414 w 12192000"/>
              <a:gd name="connsiteY32" fmla="*/ 36512 h 3102054"/>
              <a:gd name="connsiteX33" fmla="*/ 2325688 w 12192000"/>
              <a:gd name="connsiteY33" fmla="*/ 52387 h 3102054"/>
              <a:gd name="connsiteX34" fmla="*/ 2362201 w 12192000"/>
              <a:gd name="connsiteY34" fmla="*/ 68262 h 3102054"/>
              <a:gd name="connsiteX35" fmla="*/ 2400301 w 12192000"/>
              <a:gd name="connsiteY35" fmla="*/ 87312 h 3102054"/>
              <a:gd name="connsiteX36" fmla="*/ 2438401 w 12192000"/>
              <a:gd name="connsiteY36" fmla="*/ 106362 h 3102054"/>
              <a:gd name="connsiteX37" fmla="*/ 2474913 w 12192000"/>
              <a:gd name="connsiteY37" fmla="*/ 125412 h 3102054"/>
              <a:gd name="connsiteX38" fmla="*/ 2516188 w 12192000"/>
              <a:gd name="connsiteY38" fmla="*/ 141287 h 3102054"/>
              <a:gd name="connsiteX39" fmla="*/ 2562226 w 12192000"/>
              <a:gd name="connsiteY39" fmla="*/ 155575 h 3102054"/>
              <a:gd name="connsiteX40" fmla="*/ 2614614 w 12192000"/>
              <a:gd name="connsiteY40" fmla="*/ 166687 h 3102054"/>
              <a:gd name="connsiteX41" fmla="*/ 2674938 w 12192000"/>
              <a:gd name="connsiteY41" fmla="*/ 174625 h 3102054"/>
              <a:gd name="connsiteX42" fmla="*/ 2743201 w 12192000"/>
              <a:gd name="connsiteY42" fmla="*/ 176212 h 3102054"/>
              <a:gd name="connsiteX43" fmla="*/ 2811464 w 12192000"/>
              <a:gd name="connsiteY43" fmla="*/ 174625 h 3102054"/>
              <a:gd name="connsiteX44" fmla="*/ 2871789 w 12192000"/>
              <a:gd name="connsiteY44" fmla="*/ 166687 h 3102054"/>
              <a:gd name="connsiteX45" fmla="*/ 2924176 w 12192000"/>
              <a:gd name="connsiteY45" fmla="*/ 155575 h 3102054"/>
              <a:gd name="connsiteX46" fmla="*/ 2970214 w 12192000"/>
              <a:gd name="connsiteY46" fmla="*/ 141287 h 3102054"/>
              <a:gd name="connsiteX47" fmla="*/ 3011489 w 12192000"/>
              <a:gd name="connsiteY47" fmla="*/ 125412 h 3102054"/>
              <a:gd name="connsiteX48" fmla="*/ 3048001 w 12192000"/>
              <a:gd name="connsiteY48" fmla="*/ 106362 h 3102054"/>
              <a:gd name="connsiteX49" fmla="*/ 3086101 w 12192000"/>
              <a:gd name="connsiteY49" fmla="*/ 87312 h 3102054"/>
              <a:gd name="connsiteX50" fmla="*/ 3124201 w 12192000"/>
              <a:gd name="connsiteY50" fmla="*/ 68262 h 3102054"/>
              <a:gd name="connsiteX51" fmla="*/ 3160714 w 12192000"/>
              <a:gd name="connsiteY51" fmla="*/ 52387 h 3102054"/>
              <a:gd name="connsiteX52" fmla="*/ 3201989 w 12192000"/>
              <a:gd name="connsiteY52" fmla="*/ 36512 h 3102054"/>
              <a:gd name="connsiteX53" fmla="*/ 3248026 w 12192000"/>
              <a:gd name="connsiteY53" fmla="*/ 20637 h 3102054"/>
              <a:gd name="connsiteX54" fmla="*/ 3300414 w 12192000"/>
              <a:gd name="connsiteY54" fmla="*/ 9525 h 3102054"/>
              <a:gd name="connsiteX55" fmla="*/ 3360739 w 12192000"/>
              <a:gd name="connsiteY55" fmla="*/ 3175 h 3102054"/>
              <a:gd name="connsiteX56" fmla="*/ 3427414 w 12192000"/>
              <a:gd name="connsiteY56" fmla="*/ 0 h 3102054"/>
              <a:gd name="connsiteX57" fmla="*/ 3497264 w 12192000"/>
              <a:gd name="connsiteY57" fmla="*/ 3175 h 3102054"/>
              <a:gd name="connsiteX58" fmla="*/ 3557589 w 12192000"/>
              <a:gd name="connsiteY58" fmla="*/ 9525 h 3102054"/>
              <a:gd name="connsiteX59" fmla="*/ 3609976 w 12192000"/>
              <a:gd name="connsiteY59" fmla="*/ 20637 h 3102054"/>
              <a:gd name="connsiteX60" fmla="*/ 3656014 w 12192000"/>
              <a:gd name="connsiteY60" fmla="*/ 36512 h 3102054"/>
              <a:gd name="connsiteX61" fmla="*/ 3697288 w 12192000"/>
              <a:gd name="connsiteY61" fmla="*/ 52387 h 3102054"/>
              <a:gd name="connsiteX62" fmla="*/ 3733801 w 12192000"/>
              <a:gd name="connsiteY62" fmla="*/ 68262 h 3102054"/>
              <a:gd name="connsiteX63" fmla="*/ 3771901 w 12192000"/>
              <a:gd name="connsiteY63" fmla="*/ 87312 h 3102054"/>
              <a:gd name="connsiteX64" fmla="*/ 3810001 w 12192000"/>
              <a:gd name="connsiteY64" fmla="*/ 106362 h 3102054"/>
              <a:gd name="connsiteX65" fmla="*/ 3846514 w 12192000"/>
              <a:gd name="connsiteY65" fmla="*/ 125412 h 3102054"/>
              <a:gd name="connsiteX66" fmla="*/ 3887789 w 12192000"/>
              <a:gd name="connsiteY66" fmla="*/ 141287 h 3102054"/>
              <a:gd name="connsiteX67" fmla="*/ 3933826 w 12192000"/>
              <a:gd name="connsiteY67" fmla="*/ 155575 h 3102054"/>
              <a:gd name="connsiteX68" fmla="*/ 3986214 w 12192000"/>
              <a:gd name="connsiteY68" fmla="*/ 166687 h 3102054"/>
              <a:gd name="connsiteX69" fmla="*/ 4046539 w 12192000"/>
              <a:gd name="connsiteY69" fmla="*/ 174625 h 3102054"/>
              <a:gd name="connsiteX70" fmla="*/ 4114801 w 12192000"/>
              <a:gd name="connsiteY70" fmla="*/ 176212 h 3102054"/>
              <a:gd name="connsiteX71" fmla="*/ 4183064 w 12192000"/>
              <a:gd name="connsiteY71" fmla="*/ 174625 h 3102054"/>
              <a:gd name="connsiteX72" fmla="*/ 4243388 w 12192000"/>
              <a:gd name="connsiteY72" fmla="*/ 166687 h 3102054"/>
              <a:gd name="connsiteX73" fmla="*/ 4295776 w 12192000"/>
              <a:gd name="connsiteY73" fmla="*/ 155575 h 3102054"/>
              <a:gd name="connsiteX74" fmla="*/ 4341813 w 12192000"/>
              <a:gd name="connsiteY74" fmla="*/ 141287 h 3102054"/>
              <a:gd name="connsiteX75" fmla="*/ 4383088 w 12192000"/>
              <a:gd name="connsiteY75" fmla="*/ 125412 h 3102054"/>
              <a:gd name="connsiteX76" fmla="*/ 4419601 w 12192000"/>
              <a:gd name="connsiteY76" fmla="*/ 106362 h 3102054"/>
              <a:gd name="connsiteX77" fmla="*/ 4495801 w 12192000"/>
              <a:gd name="connsiteY77" fmla="*/ 68262 h 3102054"/>
              <a:gd name="connsiteX78" fmla="*/ 4532314 w 12192000"/>
              <a:gd name="connsiteY78" fmla="*/ 52387 h 3102054"/>
              <a:gd name="connsiteX79" fmla="*/ 4573588 w 12192000"/>
              <a:gd name="connsiteY79" fmla="*/ 36512 h 3102054"/>
              <a:gd name="connsiteX80" fmla="*/ 4619626 w 12192000"/>
              <a:gd name="connsiteY80" fmla="*/ 20637 h 3102054"/>
              <a:gd name="connsiteX81" fmla="*/ 4672013 w 12192000"/>
              <a:gd name="connsiteY81" fmla="*/ 9525 h 3102054"/>
              <a:gd name="connsiteX82" fmla="*/ 4732338 w 12192000"/>
              <a:gd name="connsiteY82" fmla="*/ 3175 h 3102054"/>
              <a:gd name="connsiteX83" fmla="*/ 4800601 w 12192000"/>
              <a:gd name="connsiteY83" fmla="*/ 0 h 3102054"/>
              <a:gd name="connsiteX84" fmla="*/ 4868864 w 12192000"/>
              <a:gd name="connsiteY84" fmla="*/ 3175 h 3102054"/>
              <a:gd name="connsiteX85" fmla="*/ 4929188 w 12192000"/>
              <a:gd name="connsiteY85" fmla="*/ 9525 h 3102054"/>
              <a:gd name="connsiteX86" fmla="*/ 4981576 w 12192000"/>
              <a:gd name="connsiteY86" fmla="*/ 20637 h 3102054"/>
              <a:gd name="connsiteX87" fmla="*/ 5027614 w 12192000"/>
              <a:gd name="connsiteY87" fmla="*/ 36512 h 3102054"/>
              <a:gd name="connsiteX88" fmla="*/ 5068889 w 12192000"/>
              <a:gd name="connsiteY88" fmla="*/ 52387 h 3102054"/>
              <a:gd name="connsiteX89" fmla="*/ 5105402 w 12192000"/>
              <a:gd name="connsiteY89" fmla="*/ 68262 h 3102054"/>
              <a:gd name="connsiteX90" fmla="*/ 5143502 w 12192000"/>
              <a:gd name="connsiteY90" fmla="*/ 87312 h 3102054"/>
              <a:gd name="connsiteX91" fmla="*/ 5181601 w 12192000"/>
              <a:gd name="connsiteY91" fmla="*/ 106362 h 3102054"/>
              <a:gd name="connsiteX92" fmla="*/ 5218115 w 12192000"/>
              <a:gd name="connsiteY92" fmla="*/ 125412 h 3102054"/>
              <a:gd name="connsiteX93" fmla="*/ 5259388 w 12192000"/>
              <a:gd name="connsiteY93" fmla="*/ 141287 h 3102054"/>
              <a:gd name="connsiteX94" fmla="*/ 5305426 w 12192000"/>
              <a:gd name="connsiteY94" fmla="*/ 155575 h 3102054"/>
              <a:gd name="connsiteX95" fmla="*/ 5357813 w 12192000"/>
              <a:gd name="connsiteY95" fmla="*/ 166687 h 3102054"/>
              <a:gd name="connsiteX96" fmla="*/ 5418139 w 12192000"/>
              <a:gd name="connsiteY96" fmla="*/ 174625 h 3102054"/>
              <a:gd name="connsiteX97" fmla="*/ 5486401 w 12192000"/>
              <a:gd name="connsiteY97" fmla="*/ 176212 h 3102054"/>
              <a:gd name="connsiteX98" fmla="*/ 5554663 w 12192000"/>
              <a:gd name="connsiteY98" fmla="*/ 174625 h 3102054"/>
              <a:gd name="connsiteX99" fmla="*/ 5614989 w 12192000"/>
              <a:gd name="connsiteY99" fmla="*/ 166687 h 3102054"/>
              <a:gd name="connsiteX100" fmla="*/ 5667376 w 12192000"/>
              <a:gd name="connsiteY100" fmla="*/ 155575 h 3102054"/>
              <a:gd name="connsiteX101" fmla="*/ 5713414 w 12192000"/>
              <a:gd name="connsiteY101" fmla="*/ 141287 h 3102054"/>
              <a:gd name="connsiteX102" fmla="*/ 5754689 w 12192000"/>
              <a:gd name="connsiteY102" fmla="*/ 125412 h 3102054"/>
              <a:gd name="connsiteX103" fmla="*/ 5791202 w 12192000"/>
              <a:gd name="connsiteY103" fmla="*/ 106362 h 3102054"/>
              <a:gd name="connsiteX104" fmla="*/ 5829302 w 12192000"/>
              <a:gd name="connsiteY104" fmla="*/ 87312 h 3102054"/>
              <a:gd name="connsiteX105" fmla="*/ 5867402 w 12192000"/>
              <a:gd name="connsiteY105" fmla="*/ 68262 h 3102054"/>
              <a:gd name="connsiteX106" fmla="*/ 5903915 w 12192000"/>
              <a:gd name="connsiteY106" fmla="*/ 52387 h 3102054"/>
              <a:gd name="connsiteX107" fmla="*/ 5945189 w 12192000"/>
              <a:gd name="connsiteY107" fmla="*/ 36512 h 3102054"/>
              <a:gd name="connsiteX108" fmla="*/ 5991226 w 12192000"/>
              <a:gd name="connsiteY108" fmla="*/ 20637 h 3102054"/>
              <a:gd name="connsiteX109" fmla="*/ 6043614 w 12192000"/>
              <a:gd name="connsiteY109" fmla="*/ 9525 h 3102054"/>
              <a:gd name="connsiteX110" fmla="*/ 6103939 w 12192000"/>
              <a:gd name="connsiteY110" fmla="*/ 3175 h 3102054"/>
              <a:gd name="connsiteX111" fmla="*/ 6172201 w 12192000"/>
              <a:gd name="connsiteY111" fmla="*/ 0 h 3102054"/>
              <a:gd name="connsiteX112" fmla="*/ 6210301 w 12192000"/>
              <a:gd name="connsiteY112" fmla="*/ 1772 h 3102054"/>
              <a:gd name="connsiteX113" fmla="*/ 6248401 w 12192000"/>
              <a:gd name="connsiteY113" fmla="*/ 0 h 3102054"/>
              <a:gd name="connsiteX114" fmla="*/ 6316664 w 12192000"/>
              <a:gd name="connsiteY114" fmla="*/ 3175 h 3102054"/>
              <a:gd name="connsiteX115" fmla="*/ 6376989 w 12192000"/>
              <a:gd name="connsiteY115" fmla="*/ 9525 h 3102054"/>
              <a:gd name="connsiteX116" fmla="*/ 6429376 w 12192000"/>
              <a:gd name="connsiteY116" fmla="*/ 20637 h 3102054"/>
              <a:gd name="connsiteX117" fmla="*/ 6475414 w 12192000"/>
              <a:gd name="connsiteY117" fmla="*/ 36512 h 3102054"/>
              <a:gd name="connsiteX118" fmla="*/ 6516689 w 12192000"/>
              <a:gd name="connsiteY118" fmla="*/ 52387 h 3102054"/>
              <a:gd name="connsiteX119" fmla="*/ 6553202 w 12192000"/>
              <a:gd name="connsiteY119" fmla="*/ 68262 h 3102054"/>
              <a:gd name="connsiteX120" fmla="*/ 6591302 w 12192000"/>
              <a:gd name="connsiteY120" fmla="*/ 87312 h 3102054"/>
              <a:gd name="connsiteX121" fmla="*/ 6629401 w 12192000"/>
              <a:gd name="connsiteY121" fmla="*/ 106362 h 3102054"/>
              <a:gd name="connsiteX122" fmla="*/ 6665915 w 12192000"/>
              <a:gd name="connsiteY122" fmla="*/ 125412 h 3102054"/>
              <a:gd name="connsiteX123" fmla="*/ 6707189 w 12192000"/>
              <a:gd name="connsiteY123" fmla="*/ 141287 h 3102054"/>
              <a:gd name="connsiteX124" fmla="*/ 6753226 w 12192000"/>
              <a:gd name="connsiteY124" fmla="*/ 155575 h 3102054"/>
              <a:gd name="connsiteX125" fmla="*/ 6805614 w 12192000"/>
              <a:gd name="connsiteY125" fmla="*/ 166687 h 3102054"/>
              <a:gd name="connsiteX126" fmla="*/ 6865939 w 12192000"/>
              <a:gd name="connsiteY126" fmla="*/ 174625 h 3102054"/>
              <a:gd name="connsiteX127" fmla="*/ 6934201 w 12192000"/>
              <a:gd name="connsiteY127" fmla="*/ 176212 h 3102054"/>
              <a:gd name="connsiteX128" fmla="*/ 7002464 w 12192000"/>
              <a:gd name="connsiteY128" fmla="*/ 174625 h 3102054"/>
              <a:gd name="connsiteX129" fmla="*/ 7062789 w 12192000"/>
              <a:gd name="connsiteY129" fmla="*/ 166687 h 3102054"/>
              <a:gd name="connsiteX130" fmla="*/ 7115176 w 12192000"/>
              <a:gd name="connsiteY130" fmla="*/ 155575 h 3102054"/>
              <a:gd name="connsiteX131" fmla="*/ 7161214 w 12192000"/>
              <a:gd name="connsiteY131" fmla="*/ 141287 h 3102054"/>
              <a:gd name="connsiteX132" fmla="*/ 7202489 w 12192000"/>
              <a:gd name="connsiteY132" fmla="*/ 125412 h 3102054"/>
              <a:gd name="connsiteX133" fmla="*/ 7239001 w 12192000"/>
              <a:gd name="connsiteY133" fmla="*/ 106362 h 3102054"/>
              <a:gd name="connsiteX134" fmla="*/ 7277101 w 12192000"/>
              <a:gd name="connsiteY134" fmla="*/ 87312 h 3102054"/>
              <a:gd name="connsiteX135" fmla="*/ 7315201 w 12192000"/>
              <a:gd name="connsiteY135" fmla="*/ 68262 h 3102054"/>
              <a:gd name="connsiteX136" fmla="*/ 7351714 w 12192000"/>
              <a:gd name="connsiteY136" fmla="*/ 52387 h 3102054"/>
              <a:gd name="connsiteX137" fmla="*/ 7392989 w 12192000"/>
              <a:gd name="connsiteY137" fmla="*/ 36512 h 3102054"/>
              <a:gd name="connsiteX138" fmla="*/ 7439026 w 12192000"/>
              <a:gd name="connsiteY138" fmla="*/ 20637 h 3102054"/>
              <a:gd name="connsiteX139" fmla="*/ 7491414 w 12192000"/>
              <a:gd name="connsiteY139" fmla="*/ 9525 h 3102054"/>
              <a:gd name="connsiteX140" fmla="*/ 7551739 w 12192000"/>
              <a:gd name="connsiteY140" fmla="*/ 3175 h 3102054"/>
              <a:gd name="connsiteX141" fmla="*/ 7620001 w 12192000"/>
              <a:gd name="connsiteY141" fmla="*/ 0 h 3102054"/>
              <a:gd name="connsiteX142" fmla="*/ 7688264 w 12192000"/>
              <a:gd name="connsiteY142" fmla="*/ 3175 h 3102054"/>
              <a:gd name="connsiteX143" fmla="*/ 7748589 w 12192000"/>
              <a:gd name="connsiteY143" fmla="*/ 9525 h 3102054"/>
              <a:gd name="connsiteX144" fmla="*/ 7800976 w 12192000"/>
              <a:gd name="connsiteY144" fmla="*/ 20637 h 3102054"/>
              <a:gd name="connsiteX145" fmla="*/ 7847014 w 12192000"/>
              <a:gd name="connsiteY145" fmla="*/ 36512 h 3102054"/>
              <a:gd name="connsiteX146" fmla="*/ 7888289 w 12192000"/>
              <a:gd name="connsiteY146" fmla="*/ 52387 h 3102054"/>
              <a:gd name="connsiteX147" fmla="*/ 7924801 w 12192000"/>
              <a:gd name="connsiteY147" fmla="*/ 68262 h 3102054"/>
              <a:gd name="connsiteX148" fmla="*/ 7962901 w 12192000"/>
              <a:gd name="connsiteY148" fmla="*/ 87312 h 3102054"/>
              <a:gd name="connsiteX149" fmla="*/ 8001001 w 12192000"/>
              <a:gd name="connsiteY149" fmla="*/ 106362 h 3102054"/>
              <a:gd name="connsiteX150" fmla="*/ 8037514 w 12192000"/>
              <a:gd name="connsiteY150" fmla="*/ 125412 h 3102054"/>
              <a:gd name="connsiteX151" fmla="*/ 8078789 w 12192000"/>
              <a:gd name="connsiteY151" fmla="*/ 141287 h 3102054"/>
              <a:gd name="connsiteX152" fmla="*/ 8124826 w 12192000"/>
              <a:gd name="connsiteY152" fmla="*/ 155575 h 3102054"/>
              <a:gd name="connsiteX153" fmla="*/ 8177214 w 12192000"/>
              <a:gd name="connsiteY153" fmla="*/ 166687 h 3102054"/>
              <a:gd name="connsiteX154" fmla="*/ 8237539 w 12192000"/>
              <a:gd name="connsiteY154" fmla="*/ 174625 h 3102054"/>
              <a:gd name="connsiteX155" fmla="*/ 8305801 w 12192000"/>
              <a:gd name="connsiteY155" fmla="*/ 176212 h 3102054"/>
              <a:gd name="connsiteX156" fmla="*/ 8374064 w 12192000"/>
              <a:gd name="connsiteY156" fmla="*/ 174625 h 3102054"/>
              <a:gd name="connsiteX157" fmla="*/ 8434388 w 12192000"/>
              <a:gd name="connsiteY157" fmla="*/ 166687 h 3102054"/>
              <a:gd name="connsiteX158" fmla="*/ 8486776 w 12192000"/>
              <a:gd name="connsiteY158" fmla="*/ 155575 h 3102054"/>
              <a:gd name="connsiteX159" fmla="*/ 8532814 w 12192000"/>
              <a:gd name="connsiteY159" fmla="*/ 141287 h 3102054"/>
              <a:gd name="connsiteX160" fmla="*/ 8574088 w 12192000"/>
              <a:gd name="connsiteY160" fmla="*/ 125412 h 3102054"/>
              <a:gd name="connsiteX161" fmla="*/ 8610600 w 12192000"/>
              <a:gd name="connsiteY161" fmla="*/ 106362 h 3102054"/>
              <a:gd name="connsiteX162" fmla="*/ 8648700 w 12192000"/>
              <a:gd name="connsiteY162" fmla="*/ 87312 h 3102054"/>
              <a:gd name="connsiteX163" fmla="*/ 8686800 w 12192000"/>
              <a:gd name="connsiteY163" fmla="*/ 68262 h 3102054"/>
              <a:gd name="connsiteX164" fmla="*/ 8723314 w 12192000"/>
              <a:gd name="connsiteY164" fmla="*/ 52387 h 3102054"/>
              <a:gd name="connsiteX165" fmla="*/ 8764588 w 12192000"/>
              <a:gd name="connsiteY165" fmla="*/ 36512 h 3102054"/>
              <a:gd name="connsiteX166" fmla="*/ 8810626 w 12192000"/>
              <a:gd name="connsiteY166" fmla="*/ 20637 h 3102054"/>
              <a:gd name="connsiteX167" fmla="*/ 8863014 w 12192000"/>
              <a:gd name="connsiteY167" fmla="*/ 9525 h 3102054"/>
              <a:gd name="connsiteX168" fmla="*/ 8923338 w 12192000"/>
              <a:gd name="connsiteY168" fmla="*/ 3175 h 3102054"/>
              <a:gd name="connsiteX169" fmla="*/ 8990014 w 12192000"/>
              <a:gd name="connsiteY169" fmla="*/ 0 h 3102054"/>
              <a:gd name="connsiteX170" fmla="*/ 9059864 w 12192000"/>
              <a:gd name="connsiteY170" fmla="*/ 3175 h 3102054"/>
              <a:gd name="connsiteX171" fmla="*/ 9120188 w 12192000"/>
              <a:gd name="connsiteY171" fmla="*/ 9525 h 3102054"/>
              <a:gd name="connsiteX172" fmla="*/ 9172576 w 12192000"/>
              <a:gd name="connsiteY172" fmla="*/ 20637 h 3102054"/>
              <a:gd name="connsiteX173" fmla="*/ 9218614 w 12192000"/>
              <a:gd name="connsiteY173" fmla="*/ 36512 h 3102054"/>
              <a:gd name="connsiteX174" fmla="*/ 9259888 w 12192000"/>
              <a:gd name="connsiteY174" fmla="*/ 52387 h 3102054"/>
              <a:gd name="connsiteX175" fmla="*/ 9296400 w 12192000"/>
              <a:gd name="connsiteY175" fmla="*/ 68262 h 3102054"/>
              <a:gd name="connsiteX176" fmla="*/ 9334500 w 12192000"/>
              <a:gd name="connsiteY176" fmla="*/ 87312 h 3102054"/>
              <a:gd name="connsiteX177" fmla="*/ 9372600 w 12192000"/>
              <a:gd name="connsiteY177" fmla="*/ 106362 h 3102054"/>
              <a:gd name="connsiteX178" fmla="*/ 9409114 w 12192000"/>
              <a:gd name="connsiteY178" fmla="*/ 125412 h 3102054"/>
              <a:gd name="connsiteX179" fmla="*/ 9450388 w 12192000"/>
              <a:gd name="connsiteY179" fmla="*/ 141287 h 3102054"/>
              <a:gd name="connsiteX180" fmla="*/ 9496426 w 12192000"/>
              <a:gd name="connsiteY180" fmla="*/ 155575 h 3102054"/>
              <a:gd name="connsiteX181" fmla="*/ 9548814 w 12192000"/>
              <a:gd name="connsiteY181" fmla="*/ 166687 h 3102054"/>
              <a:gd name="connsiteX182" fmla="*/ 9609138 w 12192000"/>
              <a:gd name="connsiteY182" fmla="*/ 174625 h 3102054"/>
              <a:gd name="connsiteX183" fmla="*/ 9677400 w 12192000"/>
              <a:gd name="connsiteY183" fmla="*/ 176212 h 3102054"/>
              <a:gd name="connsiteX184" fmla="*/ 9745664 w 12192000"/>
              <a:gd name="connsiteY184" fmla="*/ 174625 h 3102054"/>
              <a:gd name="connsiteX185" fmla="*/ 9805988 w 12192000"/>
              <a:gd name="connsiteY185" fmla="*/ 166687 h 3102054"/>
              <a:gd name="connsiteX186" fmla="*/ 9858376 w 12192000"/>
              <a:gd name="connsiteY186" fmla="*/ 155575 h 3102054"/>
              <a:gd name="connsiteX187" fmla="*/ 9904414 w 12192000"/>
              <a:gd name="connsiteY187" fmla="*/ 141287 h 3102054"/>
              <a:gd name="connsiteX188" fmla="*/ 9945688 w 12192000"/>
              <a:gd name="connsiteY188" fmla="*/ 125412 h 3102054"/>
              <a:gd name="connsiteX189" fmla="*/ 9982200 w 12192000"/>
              <a:gd name="connsiteY189" fmla="*/ 106362 h 3102054"/>
              <a:gd name="connsiteX190" fmla="*/ 10058400 w 12192000"/>
              <a:gd name="connsiteY190" fmla="*/ 68262 h 3102054"/>
              <a:gd name="connsiteX191" fmla="*/ 10094914 w 12192000"/>
              <a:gd name="connsiteY191" fmla="*/ 52387 h 3102054"/>
              <a:gd name="connsiteX192" fmla="*/ 10136188 w 12192000"/>
              <a:gd name="connsiteY192" fmla="*/ 36512 h 3102054"/>
              <a:gd name="connsiteX193" fmla="*/ 10182226 w 12192000"/>
              <a:gd name="connsiteY193" fmla="*/ 20637 h 3102054"/>
              <a:gd name="connsiteX194" fmla="*/ 10234614 w 12192000"/>
              <a:gd name="connsiteY194" fmla="*/ 9525 h 3102054"/>
              <a:gd name="connsiteX195" fmla="*/ 10294938 w 12192000"/>
              <a:gd name="connsiteY195" fmla="*/ 3175 h 3102054"/>
              <a:gd name="connsiteX196" fmla="*/ 10363200 w 12192000"/>
              <a:gd name="connsiteY196" fmla="*/ 0 h 3102054"/>
              <a:gd name="connsiteX197" fmla="*/ 10431464 w 12192000"/>
              <a:gd name="connsiteY197" fmla="*/ 3175 h 3102054"/>
              <a:gd name="connsiteX198" fmla="*/ 10491788 w 12192000"/>
              <a:gd name="connsiteY198" fmla="*/ 9525 h 3102054"/>
              <a:gd name="connsiteX199" fmla="*/ 10544176 w 12192000"/>
              <a:gd name="connsiteY199" fmla="*/ 20637 h 3102054"/>
              <a:gd name="connsiteX200" fmla="*/ 10590214 w 12192000"/>
              <a:gd name="connsiteY200" fmla="*/ 36512 h 3102054"/>
              <a:gd name="connsiteX201" fmla="*/ 10631488 w 12192000"/>
              <a:gd name="connsiteY201" fmla="*/ 52387 h 3102054"/>
              <a:gd name="connsiteX202" fmla="*/ 10668000 w 12192000"/>
              <a:gd name="connsiteY202" fmla="*/ 68262 h 3102054"/>
              <a:gd name="connsiteX203" fmla="*/ 10706100 w 12192000"/>
              <a:gd name="connsiteY203" fmla="*/ 87312 h 3102054"/>
              <a:gd name="connsiteX204" fmla="*/ 10744200 w 12192000"/>
              <a:gd name="connsiteY204" fmla="*/ 106362 h 3102054"/>
              <a:gd name="connsiteX205" fmla="*/ 10780714 w 12192000"/>
              <a:gd name="connsiteY205" fmla="*/ 125412 h 3102054"/>
              <a:gd name="connsiteX206" fmla="*/ 10821988 w 12192000"/>
              <a:gd name="connsiteY206" fmla="*/ 141287 h 3102054"/>
              <a:gd name="connsiteX207" fmla="*/ 10868026 w 12192000"/>
              <a:gd name="connsiteY207" fmla="*/ 155575 h 3102054"/>
              <a:gd name="connsiteX208" fmla="*/ 10920414 w 12192000"/>
              <a:gd name="connsiteY208" fmla="*/ 166687 h 3102054"/>
              <a:gd name="connsiteX209" fmla="*/ 10980738 w 12192000"/>
              <a:gd name="connsiteY209" fmla="*/ 174625 h 3102054"/>
              <a:gd name="connsiteX210" fmla="*/ 11049000 w 12192000"/>
              <a:gd name="connsiteY210" fmla="*/ 176212 h 3102054"/>
              <a:gd name="connsiteX211" fmla="*/ 11117264 w 12192000"/>
              <a:gd name="connsiteY211" fmla="*/ 174625 h 3102054"/>
              <a:gd name="connsiteX212" fmla="*/ 11177588 w 12192000"/>
              <a:gd name="connsiteY212" fmla="*/ 166687 h 3102054"/>
              <a:gd name="connsiteX213" fmla="*/ 11229976 w 12192000"/>
              <a:gd name="connsiteY213" fmla="*/ 155575 h 3102054"/>
              <a:gd name="connsiteX214" fmla="*/ 11276014 w 12192000"/>
              <a:gd name="connsiteY214" fmla="*/ 141287 h 3102054"/>
              <a:gd name="connsiteX215" fmla="*/ 11317288 w 12192000"/>
              <a:gd name="connsiteY215" fmla="*/ 125412 h 3102054"/>
              <a:gd name="connsiteX216" fmla="*/ 11353800 w 12192000"/>
              <a:gd name="connsiteY216" fmla="*/ 106362 h 3102054"/>
              <a:gd name="connsiteX217" fmla="*/ 11391900 w 12192000"/>
              <a:gd name="connsiteY217" fmla="*/ 87312 h 3102054"/>
              <a:gd name="connsiteX218" fmla="*/ 11430000 w 12192000"/>
              <a:gd name="connsiteY218" fmla="*/ 68263 h 3102054"/>
              <a:gd name="connsiteX219" fmla="*/ 11466514 w 12192000"/>
              <a:gd name="connsiteY219" fmla="*/ 52388 h 3102054"/>
              <a:gd name="connsiteX220" fmla="*/ 11507788 w 12192000"/>
              <a:gd name="connsiteY220" fmla="*/ 36513 h 3102054"/>
              <a:gd name="connsiteX221" fmla="*/ 11553826 w 12192000"/>
              <a:gd name="connsiteY221" fmla="*/ 20638 h 3102054"/>
              <a:gd name="connsiteX222" fmla="*/ 11606214 w 12192000"/>
              <a:gd name="connsiteY222" fmla="*/ 9525 h 3102054"/>
              <a:gd name="connsiteX223" fmla="*/ 11666538 w 12192000"/>
              <a:gd name="connsiteY223" fmla="*/ 3175 h 3102054"/>
              <a:gd name="connsiteX224" fmla="*/ 11734800 w 12192000"/>
              <a:gd name="connsiteY224" fmla="*/ 0 h 3102054"/>
              <a:gd name="connsiteX225" fmla="*/ 11803064 w 12192000"/>
              <a:gd name="connsiteY225" fmla="*/ 3175 h 3102054"/>
              <a:gd name="connsiteX226" fmla="*/ 11863388 w 12192000"/>
              <a:gd name="connsiteY226" fmla="*/ 9525 h 3102054"/>
              <a:gd name="connsiteX227" fmla="*/ 11915776 w 12192000"/>
              <a:gd name="connsiteY227" fmla="*/ 20638 h 3102054"/>
              <a:gd name="connsiteX228" fmla="*/ 11961814 w 12192000"/>
              <a:gd name="connsiteY228" fmla="*/ 36513 h 3102054"/>
              <a:gd name="connsiteX229" fmla="*/ 12003088 w 12192000"/>
              <a:gd name="connsiteY229" fmla="*/ 52388 h 3102054"/>
              <a:gd name="connsiteX230" fmla="*/ 12039600 w 12192000"/>
              <a:gd name="connsiteY230" fmla="*/ 68263 h 3102054"/>
              <a:gd name="connsiteX231" fmla="*/ 12077700 w 12192000"/>
              <a:gd name="connsiteY231" fmla="*/ 87313 h 3102054"/>
              <a:gd name="connsiteX232" fmla="*/ 12115800 w 12192000"/>
              <a:gd name="connsiteY232" fmla="*/ 106363 h 3102054"/>
              <a:gd name="connsiteX233" fmla="*/ 12152314 w 12192000"/>
              <a:gd name="connsiteY233" fmla="*/ 125413 h 3102054"/>
              <a:gd name="connsiteX234" fmla="*/ 12192000 w 12192000"/>
              <a:gd name="connsiteY234" fmla="*/ 140677 h 3102054"/>
              <a:gd name="connsiteX235" fmla="*/ 12192000 w 12192000"/>
              <a:gd name="connsiteY235" fmla="*/ 885826 h 3102054"/>
              <a:gd name="connsiteX236" fmla="*/ 12191999 w 12192000"/>
              <a:gd name="connsiteY236" fmla="*/ 885826 h 3102054"/>
              <a:gd name="connsiteX237" fmla="*/ 12191999 w 12192000"/>
              <a:gd name="connsiteY237" fmla="*/ 3102054 h 3102054"/>
              <a:gd name="connsiteX238" fmla="*/ 0 w 12192000"/>
              <a:gd name="connsiteY238" fmla="*/ 3102054 h 3102054"/>
              <a:gd name="connsiteX239" fmla="*/ 0 w 12192000"/>
              <a:gd name="connsiteY239" fmla="*/ 638254 h 3102054"/>
              <a:gd name="connsiteX240" fmla="*/ 1 w 12192000"/>
              <a:gd name="connsiteY240" fmla="*/ 638254 h 3102054"/>
              <a:gd name="connsiteX241" fmla="*/ 1 w 12192000"/>
              <a:gd name="connsiteY241" fmla="*/ 176212 h 3102054"/>
              <a:gd name="connsiteX242" fmla="*/ 68264 w 12192000"/>
              <a:gd name="connsiteY242" fmla="*/ 174625 h 3102054"/>
              <a:gd name="connsiteX243" fmla="*/ 128589 w 12192000"/>
              <a:gd name="connsiteY243" fmla="*/ 166687 h 3102054"/>
              <a:gd name="connsiteX244" fmla="*/ 180976 w 12192000"/>
              <a:gd name="connsiteY244" fmla="*/ 155575 h 3102054"/>
              <a:gd name="connsiteX245" fmla="*/ 227014 w 12192000"/>
              <a:gd name="connsiteY245" fmla="*/ 141287 h 3102054"/>
              <a:gd name="connsiteX246" fmla="*/ 268289 w 12192000"/>
              <a:gd name="connsiteY246" fmla="*/ 125412 h 3102054"/>
              <a:gd name="connsiteX247" fmla="*/ 304801 w 12192000"/>
              <a:gd name="connsiteY247" fmla="*/ 106362 h 3102054"/>
              <a:gd name="connsiteX248" fmla="*/ 342901 w 12192000"/>
              <a:gd name="connsiteY248" fmla="*/ 87312 h 3102054"/>
              <a:gd name="connsiteX249" fmla="*/ 381001 w 12192000"/>
              <a:gd name="connsiteY249" fmla="*/ 68262 h 3102054"/>
              <a:gd name="connsiteX250" fmla="*/ 417514 w 12192000"/>
              <a:gd name="connsiteY250" fmla="*/ 52387 h 3102054"/>
              <a:gd name="connsiteX251" fmla="*/ 458789 w 12192000"/>
              <a:gd name="connsiteY251" fmla="*/ 36512 h 3102054"/>
              <a:gd name="connsiteX252" fmla="*/ 504826 w 12192000"/>
              <a:gd name="connsiteY252" fmla="*/ 20637 h 3102054"/>
              <a:gd name="connsiteX253" fmla="*/ 557214 w 12192000"/>
              <a:gd name="connsiteY253" fmla="*/ 9525 h 3102054"/>
              <a:gd name="connsiteX254" fmla="*/ 617539 w 12192000"/>
              <a:gd name="connsiteY254" fmla="*/ 3175 h 310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2000" h="3102054">
                <a:moveTo>
                  <a:pt x="685801" y="0"/>
                </a:moveTo>
                <a:lnTo>
                  <a:pt x="754064" y="3175"/>
                </a:lnTo>
                <a:lnTo>
                  <a:pt x="814389" y="9525"/>
                </a:lnTo>
                <a:lnTo>
                  <a:pt x="866776" y="20637"/>
                </a:lnTo>
                <a:lnTo>
                  <a:pt x="912814" y="36512"/>
                </a:lnTo>
                <a:lnTo>
                  <a:pt x="954089" y="52387"/>
                </a:lnTo>
                <a:lnTo>
                  <a:pt x="990601" y="68262"/>
                </a:lnTo>
                <a:lnTo>
                  <a:pt x="1028701" y="87312"/>
                </a:lnTo>
                <a:lnTo>
                  <a:pt x="1066801" y="106362"/>
                </a:lnTo>
                <a:lnTo>
                  <a:pt x="1103314" y="125412"/>
                </a:lnTo>
                <a:lnTo>
                  <a:pt x="1144589" y="141287"/>
                </a:lnTo>
                <a:lnTo>
                  <a:pt x="1190626" y="155575"/>
                </a:lnTo>
                <a:lnTo>
                  <a:pt x="1243014" y="166687"/>
                </a:lnTo>
                <a:lnTo>
                  <a:pt x="1303339" y="174625"/>
                </a:lnTo>
                <a:lnTo>
                  <a:pt x="1371601" y="176212"/>
                </a:lnTo>
                <a:lnTo>
                  <a:pt x="1439864" y="174625"/>
                </a:lnTo>
                <a:lnTo>
                  <a:pt x="1500189" y="166687"/>
                </a:lnTo>
                <a:lnTo>
                  <a:pt x="1552576" y="155575"/>
                </a:lnTo>
                <a:lnTo>
                  <a:pt x="1598614" y="141287"/>
                </a:lnTo>
                <a:lnTo>
                  <a:pt x="1639889" y="125412"/>
                </a:lnTo>
                <a:lnTo>
                  <a:pt x="1676401" y="106362"/>
                </a:lnTo>
                <a:lnTo>
                  <a:pt x="1714501" y="87312"/>
                </a:lnTo>
                <a:lnTo>
                  <a:pt x="1752601" y="68262"/>
                </a:lnTo>
                <a:lnTo>
                  <a:pt x="1789114" y="52387"/>
                </a:lnTo>
                <a:lnTo>
                  <a:pt x="1830389" y="36512"/>
                </a:lnTo>
                <a:lnTo>
                  <a:pt x="1876426" y="20637"/>
                </a:lnTo>
                <a:lnTo>
                  <a:pt x="1928814" y="9525"/>
                </a:lnTo>
                <a:lnTo>
                  <a:pt x="1989139" y="3175"/>
                </a:lnTo>
                <a:lnTo>
                  <a:pt x="2057401" y="0"/>
                </a:lnTo>
                <a:lnTo>
                  <a:pt x="2125664" y="3175"/>
                </a:lnTo>
                <a:lnTo>
                  <a:pt x="2185989" y="9525"/>
                </a:lnTo>
                <a:lnTo>
                  <a:pt x="2238376" y="20637"/>
                </a:lnTo>
                <a:lnTo>
                  <a:pt x="2284414" y="36512"/>
                </a:lnTo>
                <a:lnTo>
                  <a:pt x="2325688" y="52387"/>
                </a:lnTo>
                <a:lnTo>
                  <a:pt x="2362201" y="68262"/>
                </a:lnTo>
                <a:lnTo>
                  <a:pt x="2400301" y="87312"/>
                </a:lnTo>
                <a:lnTo>
                  <a:pt x="2438401" y="106362"/>
                </a:lnTo>
                <a:lnTo>
                  <a:pt x="2474913" y="125412"/>
                </a:lnTo>
                <a:lnTo>
                  <a:pt x="2516188" y="141287"/>
                </a:lnTo>
                <a:lnTo>
                  <a:pt x="2562226" y="155575"/>
                </a:lnTo>
                <a:lnTo>
                  <a:pt x="2614614" y="166687"/>
                </a:lnTo>
                <a:lnTo>
                  <a:pt x="2674938" y="174625"/>
                </a:lnTo>
                <a:lnTo>
                  <a:pt x="2743201" y="176212"/>
                </a:lnTo>
                <a:lnTo>
                  <a:pt x="2811464" y="174625"/>
                </a:lnTo>
                <a:lnTo>
                  <a:pt x="2871789" y="166687"/>
                </a:lnTo>
                <a:lnTo>
                  <a:pt x="2924176" y="155575"/>
                </a:lnTo>
                <a:lnTo>
                  <a:pt x="2970214" y="141287"/>
                </a:lnTo>
                <a:lnTo>
                  <a:pt x="3011489" y="125412"/>
                </a:lnTo>
                <a:lnTo>
                  <a:pt x="3048001" y="106362"/>
                </a:lnTo>
                <a:lnTo>
                  <a:pt x="3086101" y="87312"/>
                </a:lnTo>
                <a:lnTo>
                  <a:pt x="3124201" y="68262"/>
                </a:lnTo>
                <a:lnTo>
                  <a:pt x="3160714" y="52387"/>
                </a:lnTo>
                <a:lnTo>
                  <a:pt x="3201989" y="36512"/>
                </a:lnTo>
                <a:lnTo>
                  <a:pt x="3248026" y="20637"/>
                </a:lnTo>
                <a:lnTo>
                  <a:pt x="3300414" y="9525"/>
                </a:lnTo>
                <a:lnTo>
                  <a:pt x="3360739" y="3175"/>
                </a:lnTo>
                <a:lnTo>
                  <a:pt x="3427414" y="0"/>
                </a:lnTo>
                <a:lnTo>
                  <a:pt x="3497264" y="3175"/>
                </a:lnTo>
                <a:lnTo>
                  <a:pt x="3557589" y="9525"/>
                </a:lnTo>
                <a:lnTo>
                  <a:pt x="3609976" y="20637"/>
                </a:lnTo>
                <a:lnTo>
                  <a:pt x="3656014" y="36512"/>
                </a:lnTo>
                <a:lnTo>
                  <a:pt x="3697288" y="52387"/>
                </a:lnTo>
                <a:lnTo>
                  <a:pt x="3733801" y="68262"/>
                </a:lnTo>
                <a:lnTo>
                  <a:pt x="3771901" y="87312"/>
                </a:lnTo>
                <a:lnTo>
                  <a:pt x="3810001" y="106362"/>
                </a:lnTo>
                <a:lnTo>
                  <a:pt x="3846514" y="125412"/>
                </a:lnTo>
                <a:lnTo>
                  <a:pt x="3887789" y="141287"/>
                </a:lnTo>
                <a:lnTo>
                  <a:pt x="3933826" y="155575"/>
                </a:lnTo>
                <a:lnTo>
                  <a:pt x="3986214" y="166687"/>
                </a:lnTo>
                <a:lnTo>
                  <a:pt x="4046539" y="174625"/>
                </a:lnTo>
                <a:lnTo>
                  <a:pt x="4114801" y="176212"/>
                </a:lnTo>
                <a:lnTo>
                  <a:pt x="4183064" y="174625"/>
                </a:lnTo>
                <a:lnTo>
                  <a:pt x="4243388" y="166687"/>
                </a:lnTo>
                <a:lnTo>
                  <a:pt x="4295776" y="155575"/>
                </a:lnTo>
                <a:lnTo>
                  <a:pt x="4341813" y="141287"/>
                </a:lnTo>
                <a:lnTo>
                  <a:pt x="4383088" y="125412"/>
                </a:lnTo>
                <a:lnTo>
                  <a:pt x="4419601" y="106362"/>
                </a:lnTo>
                <a:lnTo>
                  <a:pt x="4495801" y="68262"/>
                </a:lnTo>
                <a:lnTo>
                  <a:pt x="4532314" y="52387"/>
                </a:lnTo>
                <a:lnTo>
                  <a:pt x="4573588" y="36512"/>
                </a:lnTo>
                <a:lnTo>
                  <a:pt x="4619626" y="20637"/>
                </a:lnTo>
                <a:lnTo>
                  <a:pt x="4672013" y="9525"/>
                </a:lnTo>
                <a:lnTo>
                  <a:pt x="4732338" y="3175"/>
                </a:lnTo>
                <a:lnTo>
                  <a:pt x="4800601" y="0"/>
                </a:lnTo>
                <a:lnTo>
                  <a:pt x="4868864" y="3175"/>
                </a:lnTo>
                <a:lnTo>
                  <a:pt x="4929188" y="9525"/>
                </a:lnTo>
                <a:lnTo>
                  <a:pt x="4981576" y="20637"/>
                </a:lnTo>
                <a:lnTo>
                  <a:pt x="5027614" y="36512"/>
                </a:lnTo>
                <a:lnTo>
                  <a:pt x="5068889" y="52387"/>
                </a:lnTo>
                <a:lnTo>
                  <a:pt x="5105402" y="68262"/>
                </a:lnTo>
                <a:lnTo>
                  <a:pt x="5143502" y="87312"/>
                </a:lnTo>
                <a:lnTo>
                  <a:pt x="5181601" y="106362"/>
                </a:lnTo>
                <a:lnTo>
                  <a:pt x="5218115" y="125412"/>
                </a:lnTo>
                <a:lnTo>
                  <a:pt x="5259388" y="141287"/>
                </a:lnTo>
                <a:lnTo>
                  <a:pt x="5305426" y="155575"/>
                </a:lnTo>
                <a:lnTo>
                  <a:pt x="5357813" y="166687"/>
                </a:lnTo>
                <a:lnTo>
                  <a:pt x="5418139" y="174625"/>
                </a:lnTo>
                <a:lnTo>
                  <a:pt x="5486401" y="176212"/>
                </a:lnTo>
                <a:lnTo>
                  <a:pt x="5554663" y="174625"/>
                </a:lnTo>
                <a:lnTo>
                  <a:pt x="5614989" y="166687"/>
                </a:lnTo>
                <a:lnTo>
                  <a:pt x="5667376" y="155575"/>
                </a:lnTo>
                <a:lnTo>
                  <a:pt x="5713414" y="141287"/>
                </a:lnTo>
                <a:lnTo>
                  <a:pt x="5754689" y="125412"/>
                </a:lnTo>
                <a:lnTo>
                  <a:pt x="5791202" y="106362"/>
                </a:lnTo>
                <a:lnTo>
                  <a:pt x="5829302" y="87312"/>
                </a:lnTo>
                <a:lnTo>
                  <a:pt x="5867402" y="68262"/>
                </a:lnTo>
                <a:lnTo>
                  <a:pt x="5903915" y="52387"/>
                </a:lnTo>
                <a:lnTo>
                  <a:pt x="5945189" y="36512"/>
                </a:lnTo>
                <a:lnTo>
                  <a:pt x="5991226" y="20637"/>
                </a:lnTo>
                <a:lnTo>
                  <a:pt x="6043614" y="9525"/>
                </a:lnTo>
                <a:lnTo>
                  <a:pt x="6103939" y="3175"/>
                </a:lnTo>
                <a:lnTo>
                  <a:pt x="6172201" y="0"/>
                </a:lnTo>
                <a:lnTo>
                  <a:pt x="6210301" y="1772"/>
                </a:lnTo>
                <a:lnTo>
                  <a:pt x="6248401" y="0"/>
                </a:lnTo>
                <a:lnTo>
                  <a:pt x="6316664" y="3175"/>
                </a:lnTo>
                <a:lnTo>
                  <a:pt x="6376989" y="9525"/>
                </a:lnTo>
                <a:lnTo>
                  <a:pt x="6429376" y="20637"/>
                </a:lnTo>
                <a:lnTo>
                  <a:pt x="6475414" y="36512"/>
                </a:lnTo>
                <a:lnTo>
                  <a:pt x="6516689" y="52387"/>
                </a:lnTo>
                <a:lnTo>
                  <a:pt x="6553202" y="68262"/>
                </a:lnTo>
                <a:lnTo>
                  <a:pt x="6591302" y="87312"/>
                </a:lnTo>
                <a:lnTo>
                  <a:pt x="6629401" y="106362"/>
                </a:lnTo>
                <a:lnTo>
                  <a:pt x="6665915" y="125412"/>
                </a:lnTo>
                <a:lnTo>
                  <a:pt x="6707189" y="141287"/>
                </a:lnTo>
                <a:lnTo>
                  <a:pt x="6753226" y="155575"/>
                </a:lnTo>
                <a:lnTo>
                  <a:pt x="6805614" y="166687"/>
                </a:lnTo>
                <a:lnTo>
                  <a:pt x="6865939" y="174625"/>
                </a:lnTo>
                <a:lnTo>
                  <a:pt x="6934201" y="176212"/>
                </a:lnTo>
                <a:lnTo>
                  <a:pt x="7002464" y="174625"/>
                </a:lnTo>
                <a:lnTo>
                  <a:pt x="7062789" y="166687"/>
                </a:lnTo>
                <a:lnTo>
                  <a:pt x="7115176" y="155575"/>
                </a:lnTo>
                <a:lnTo>
                  <a:pt x="7161214" y="141287"/>
                </a:lnTo>
                <a:lnTo>
                  <a:pt x="7202489" y="125412"/>
                </a:lnTo>
                <a:lnTo>
                  <a:pt x="7239001" y="106362"/>
                </a:lnTo>
                <a:lnTo>
                  <a:pt x="7277101" y="87312"/>
                </a:lnTo>
                <a:lnTo>
                  <a:pt x="7315201" y="68262"/>
                </a:lnTo>
                <a:lnTo>
                  <a:pt x="7351714" y="52387"/>
                </a:lnTo>
                <a:lnTo>
                  <a:pt x="7392989" y="36512"/>
                </a:lnTo>
                <a:lnTo>
                  <a:pt x="7439026" y="20637"/>
                </a:lnTo>
                <a:lnTo>
                  <a:pt x="7491414" y="9525"/>
                </a:lnTo>
                <a:lnTo>
                  <a:pt x="7551739" y="3175"/>
                </a:lnTo>
                <a:lnTo>
                  <a:pt x="7620001" y="0"/>
                </a:lnTo>
                <a:lnTo>
                  <a:pt x="7688264" y="3175"/>
                </a:lnTo>
                <a:lnTo>
                  <a:pt x="7748589" y="9525"/>
                </a:lnTo>
                <a:lnTo>
                  <a:pt x="7800976" y="20637"/>
                </a:lnTo>
                <a:lnTo>
                  <a:pt x="7847014" y="36512"/>
                </a:lnTo>
                <a:lnTo>
                  <a:pt x="7888289" y="52387"/>
                </a:lnTo>
                <a:lnTo>
                  <a:pt x="7924801" y="68262"/>
                </a:lnTo>
                <a:lnTo>
                  <a:pt x="7962901" y="87312"/>
                </a:lnTo>
                <a:lnTo>
                  <a:pt x="8001001" y="106362"/>
                </a:lnTo>
                <a:lnTo>
                  <a:pt x="8037514" y="125412"/>
                </a:lnTo>
                <a:lnTo>
                  <a:pt x="8078789" y="141287"/>
                </a:lnTo>
                <a:lnTo>
                  <a:pt x="8124826" y="155575"/>
                </a:lnTo>
                <a:lnTo>
                  <a:pt x="8177214" y="166687"/>
                </a:lnTo>
                <a:lnTo>
                  <a:pt x="8237539" y="174625"/>
                </a:lnTo>
                <a:lnTo>
                  <a:pt x="8305801" y="176212"/>
                </a:lnTo>
                <a:lnTo>
                  <a:pt x="8374064" y="174625"/>
                </a:lnTo>
                <a:lnTo>
                  <a:pt x="8434388" y="166687"/>
                </a:lnTo>
                <a:lnTo>
                  <a:pt x="8486776" y="155575"/>
                </a:lnTo>
                <a:lnTo>
                  <a:pt x="8532814" y="141287"/>
                </a:lnTo>
                <a:lnTo>
                  <a:pt x="8574088" y="125412"/>
                </a:lnTo>
                <a:lnTo>
                  <a:pt x="8610600" y="106362"/>
                </a:lnTo>
                <a:lnTo>
                  <a:pt x="8648700" y="87312"/>
                </a:lnTo>
                <a:lnTo>
                  <a:pt x="8686800" y="68262"/>
                </a:lnTo>
                <a:lnTo>
                  <a:pt x="8723314" y="52387"/>
                </a:lnTo>
                <a:lnTo>
                  <a:pt x="8764588" y="36512"/>
                </a:lnTo>
                <a:lnTo>
                  <a:pt x="8810626" y="20637"/>
                </a:lnTo>
                <a:lnTo>
                  <a:pt x="8863014" y="9525"/>
                </a:lnTo>
                <a:lnTo>
                  <a:pt x="8923338" y="3175"/>
                </a:lnTo>
                <a:lnTo>
                  <a:pt x="8990014" y="0"/>
                </a:lnTo>
                <a:lnTo>
                  <a:pt x="9059864" y="3175"/>
                </a:lnTo>
                <a:lnTo>
                  <a:pt x="9120188" y="9525"/>
                </a:lnTo>
                <a:lnTo>
                  <a:pt x="9172576" y="20637"/>
                </a:lnTo>
                <a:lnTo>
                  <a:pt x="9218614" y="36512"/>
                </a:lnTo>
                <a:lnTo>
                  <a:pt x="9259888" y="52387"/>
                </a:lnTo>
                <a:lnTo>
                  <a:pt x="9296400" y="68262"/>
                </a:lnTo>
                <a:lnTo>
                  <a:pt x="9334500" y="87312"/>
                </a:lnTo>
                <a:lnTo>
                  <a:pt x="9372600" y="106362"/>
                </a:lnTo>
                <a:lnTo>
                  <a:pt x="9409114" y="125412"/>
                </a:lnTo>
                <a:lnTo>
                  <a:pt x="9450388" y="141287"/>
                </a:lnTo>
                <a:lnTo>
                  <a:pt x="9496426" y="155575"/>
                </a:lnTo>
                <a:lnTo>
                  <a:pt x="9548814" y="166687"/>
                </a:lnTo>
                <a:lnTo>
                  <a:pt x="9609138" y="174625"/>
                </a:lnTo>
                <a:lnTo>
                  <a:pt x="9677400" y="176212"/>
                </a:lnTo>
                <a:lnTo>
                  <a:pt x="9745664" y="174625"/>
                </a:lnTo>
                <a:lnTo>
                  <a:pt x="9805988" y="166687"/>
                </a:lnTo>
                <a:lnTo>
                  <a:pt x="9858376" y="155575"/>
                </a:lnTo>
                <a:lnTo>
                  <a:pt x="9904414" y="141287"/>
                </a:lnTo>
                <a:lnTo>
                  <a:pt x="9945688" y="125412"/>
                </a:lnTo>
                <a:lnTo>
                  <a:pt x="9982200" y="106362"/>
                </a:lnTo>
                <a:lnTo>
                  <a:pt x="10058400" y="68262"/>
                </a:lnTo>
                <a:lnTo>
                  <a:pt x="10094914" y="52387"/>
                </a:lnTo>
                <a:lnTo>
                  <a:pt x="10136188" y="36512"/>
                </a:lnTo>
                <a:lnTo>
                  <a:pt x="10182226" y="20637"/>
                </a:lnTo>
                <a:lnTo>
                  <a:pt x="10234614" y="9525"/>
                </a:lnTo>
                <a:lnTo>
                  <a:pt x="10294938" y="3175"/>
                </a:lnTo>
                <a:lnTo>
                  <a:pt x="10363200" y="0"/>
                </a:lnTo>
                <a:lnTo>
                  <a:pt x="10431464" y="3175"/>
                </a:lnTo>
                <a:lnTo>
                  <a:pt x="10491788" y="9525"/>
                </a:lnTo>
                <a:lnTo>
                  <a:pt x="10544176" y="20637"/>
                </a:lnTo>
                <a:lnTo>
                  <a:pt x="10590214" y="36512"/>
                </a:lnTo>
                <a:lnTo>
                  <a:pt x="10631488" y="52387"/>
                </a:lnTo>
                <a:lnTo>
                  <a:pt x="10668000" y="68262"/>
                </a:lnTo>
                <a:lnTo>
                  <a:pt x="10706100" y="87312"/>
                </a:lnTo>
                <a:lnTo>
                  <a:pt x="10744200" y="106362"/>
                </a:lnTo>
                <a:lnTo>
                  <a:pt x="10780714" y="125412"/>
                </a:lnTo>
                <a:lnTo>
                  <a:pt x="10821988" y="141287"/>
                </a:lnTo>
                <a:lnTo>
                  <a:pt x="10868026" y="155575"/>
                </a:lnTo>
                <a:lnTo>
                  <a:pt x="10920414" y="166687"/>
                </a:lnTo>
                <a:lnTo>
                  <a:pt x="10980738" y="174625"/>
                </a:lnTo>
                <a:lnTo>
                  <a:pt x="11049000" y="176212"/>
                </a:lnTo>
                <a:lnTo>
                  <a:pt x="11117264" y="174625"/>
                </a:lnTo>
                <a:lnTo>
                  <a:pt x="11177588" y="166687"/>
                </a:lnTo>
                <a:lnTo>
                  <a:pt x="11229976" y="155575"/>
                </a:lnTo>
                <a:lnTo>
                  <a:pt x="11276014" y="141287"/>
                </a:lnTo>
                <a:lnTo>
                  <a:pt x="11317288" y="125412"/>
                </a:lnTo>
                <a:lnTo>
                  <a:pt x="11353800" y="106362"/>
                </a:lnTo>
                <a:lnTo>
                  <a:pt x="11391900" y="87312"/>
                </a:lnTo>
                <a:lnTo>
                  <a:pt x="11430000" y="68263"/>
                </a:lnTo>
                <a:lnTo>
                  <a:pt x="11466514" y="52388"/>
                </a:lnTo>
                <a:lnTo>
                  <a:pt x="11507788" y="36513"/>
                </a:lnTo>
                <a:lnTo>
                  <a:pt x="11553826" y="20638"/>
                </a:lnTo>
                <a:lnTo>
                  <a:pt x="11606214" y="9525"/>
                </a:lnTo>
                <a:lnTo>
                  <a:pt x="11666538" y="3175"/>
                </a:lnTo>
                <a:lnTo>
                  <a:pt x="11734800" y="0"/>
                </a:lnTo>
                <a:lnTo>
                  <a:pt x="11803064" y="3175"/>
                </a:lnTo>
                <a:lnTo>
                  <a:pt x="11863388" y="9525"/>
                </a:lnTo>
                <a:lnTo>
                  <a:pt x="11915776" y="20638"/>
                </a:lnTo>
                <a:lnTo>
                  <a:pt x="11961814" y="36513"/>
                </a:lnTo>
                <a:lnTo>
                  <a:pt x="12003088" y="52388"/>
                </a:lnTo>
                <a:lnTo>
                  <a:pt x="12039600" y="68263"/>
                </a:lnTo>
                <a:lnTo>
                  <a:pt x="12077700" y="87313"/>
                </a:lnTo>
                <a:lnTo>
                  <a:pt x="12115800" y="106363"/>
                </a:lnTo>
                <a:lnTo>
                  <a:pt x="12152314" y="125413"/>
                </a:lnTo>
                <a:lnTo>
                  <a:pt x="12192000" y="140677"/>
                </a:lnTo>
                <a:lnTo>
                  <a:pt x="12192000" y="885826"/>
                </a:lnTo>
                <a:lnTo>
                  <a:pt x="12191999" y="885826"/>
                </a:lnTo>
                <a:lnTo>
                  <a:pt x="12191999" y="3102054"/>
                </a:lnTo>
                <a:lnTo>
                  <a:pt x="0" y="3102054"/>
                </a:lnTo>
                <a:lnTo>
                  <a:pt x="0" y="638254"/>
                </a:lnTo>
                <a:lnTo>
                  <a:pt x="1" y="638254"/>
                </a:lnTo>
                <a:lnTo>
                  <a:pt x="1" y="176212"/>
                </a:lnTo>
                <a:lnTo>
                  <a:pt x="68264" y="174625"/>
                </a:lnTo>
                <a:lnTo>
                  <a:pt x="128589" y="166687"/>
                </a:lnTo>
                <a:lnTo>
                  <a:pt x="180976" y="155575"/>
                </a:lnTo>
                <a:lnTo>
                  <a:pt x="227014" y="141287"/>
                </a:lnTo>
                <a:lnTo>
                  <a:pt x="268289" y="125412"/>
                </a:lnTo>
                <a:lnTo>
                  <a:pt x="304801" y="106362"/>
                </a:lnTo>
                <a:lnTo>
                  <a:pt x="342901" y="87312"/>
                </a:lnTo>
                <a:lnTo>
                  <a:pt x="381001" y="68262"/>
                </a:lnTo>
                <a:lnTo>
                  <a:pt x="417514" y="52387"/>
                </a:lnTo>
                <a:lnTo>
                  <a:pt x="458789" y="36512"/>
                </a:lnTo>
                <a:lnTo>
                  <a:pt x="504826" y="20637"/>
                </a:lnTo>
                <a:lnTo>
                  <a:pt x="557214" y="9525"/>
                </a:lnTo>
                <a:lnTo>
                  <a:pt x="617539" y="3175"/>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F4D182-36A8-D18D-A20B-CE4EEDFB1E69}"/>
              </a:ext>
            </a:extLst>
          </p:cNvPr>
          <p:cNvSpPr>
            <a:spLocks noGrp="1"/>
          </p:cNvSpPr>
          <p:nvPr>
            <p:ph type="title"/>
          </p:nvPr>
        </p:nvSpPr>
        <p:spPr>
          <a:xfrm>
            <a:off x="755168" y="4292599"/>
            <a:ext cx="10681664" cy="1465771"/>
          </a:xfrm>
        </p:spPr>
        <p:txBody>
          <a:bodyPr vert="horz" lIns="91440" tIns="45720" rIns="91440" bIns="45720" rtlCol="0" anchor="ctr">
            <a:normAutofit/>
          </a:bodyPr>
          <a:lstStyle/>
          <a:p>
            <a:pPr algn="ctr"/>
            <a:r>
              <a:rPr lang="en-US" sz="6000" spc="800" dirty="0">
                <a:solidFill>
                  <a:schemeClr val="bg1"/>
                </a:solidFill>
              </a:rPr>
              <a:t>Deep Dive</a:t>
            </a:r>
          </a:p>
        </p:txBody>
      </p:sp>
      <p:pic>
        <p:nvPicPr>
          <p:cNvPr id="4" name="Picture 3" descr="Chart&#10;&#10;Description automatically generated">
            <a:extLst>
              <a:ext uri="{FF2B5EF4-FFF2-40B4-BE49-F238E27FC236}">
                <a16:creationId xmlns:a16="http://schemas.microsoft.com/office/drawing/2014/main" id="{ADFDCA41-1E32-4D26-9DB9-D8853E1A197A}"/>
              </a:ext>
            </a:extLst>
          </p:cNvPr>
          <p:cNvPicPr>
            <a:picLocks noChangeAspect="1"/>
          </p:cNvPicPr>
          <p:nvPr/>
        </p:nvPicPr>
        <p:blipFill rotWithShape="1">
          <a:blip r:embed="rId3"/>
          <a:srcRect t="2141" r="-2" b="19247"/>
          <a:stretch/>
        </p:blipFill>
        <p:spPr>
          <a:xfrm>
            <a:off x="8450854" y="453943"/>
            <a:ext cx="3065490" cy="2975055"/>
          </a:xfrm>
          <a:prstGeom prst="rect">
            <a:avLst/>
          </a:prstGeom>
        </p:spPr>
      </p:pic>
      <p:pic>
        <p:nvPicPr>
          <p:cNvPr id="13" name="Picture 12" descr="Chart&#10;&#10;Description automatically generated">
            <a:extLst>
              <a:ext uri="{FF2B5EF4-FFF2-40B4-BE49-F238E27FC236}">
                <a16:creationId xmlns:a16="http://schemas.microsoft.com/office/drawing/2014/main" id="{80A21E51-9601-8AC1-ADAE-EA612395DCFE}"/>
              </a:ext>
            </a:extLst>
          </p:cNvPr>
          <p:cNvPicPr>
            <a:picLocks noChangeAspect="1"/>
          </p:cNvPicPr>
          <p:nvPr/>
        </p:nvPicPr>
        <p:blipFill rotWithShape="1">
          <a:blip r:embed="rId4"/>
          <a:srcRect r="10870" b="-2"/>
          <a:stretch/>
        </p:blipFill>
        <p:spPr>
          <a:xfrm>
            <a:off x="675698" y="453942"/>
            <a:ext cx="3065449" cy="2975055"/>
          </a:xfrm>
          <a:prstGeom prst="rect">
            <a:avLst/>
          </a:prstGeom>
        </p:spPr>
      </p:pic>
      <p:pic>
        <p:nvPicPr>
          <p:cNvPr id="14" name="Picture 13" descr="Chart, pie chart&#10;&#10;Description automatically generated">
            <a:extLst>
              <a:ext uri="{FF2B5EF4-FFF2-40B4-BE49-F238E27FC236}">
                <a16:creationId xmlns:a16="http://schemas.microsoft.com/office/drawing/2014/main" id="{0647A73E-91EF-55A3-FC88-63BB609D87F4}"/>
              </a:ext>
            </a:extLst>
          </p:cNvPr>
          <p:cNvPicPr>
            <a:picLocks noChangeAspect="1"/>
          </p:cNvPicPr>
          <p:nvPr/>
        </p:nvPicPr>
        <p:blipFill rotWithShape="1">
          <a:blip r:embed="rId5"/>
          <a:srcRect l="8851" r="6142" b="1"/>
          <a:stretch/>
        </p:blipFill>
        <p:spPr>
          <a:xfrm>
            <a:off x="4642057" y="453942"/>
            <a:ext cx="3065492" cy="2975055"/>
          </a:xfrm>
          <a:prstGeom prst="rect">
            <a:avLst/>
          </a:prstGeom>
        </p:spPr>
      </p:pic>
    </p:spTree>
    <p:extLst>
      <p:ext uri="{BB962C8B-B14F-4D97-AF65-F5344CB8AC3E}">
        <p14:creationId xmlns:p14="http://schemas.microsoft.com/office/powerpoint/2010/main" val="332489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47C4971D-FDB7-43EC-9D73-44D6456DE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72" name="Rectangle 60">
            <a:extLst>
              <a:ext uri="{FF2B5EF4-FFF2-40B4-BE49-F238E27FC236}">
                <a16:creationId xmlns:a16="http://schemas.microsoft.com/office/drawing/2014/main" id="{8BCF8976-9505-4742-8ACD-63BE2C847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62">
            <a:extLst>
              <a:ext uri="{FF2B5EF4-FFF2-40B4-BE49-F238E27FC236}">
                <a16:creationId xmlns:a16="http://schemas.microsoft.com/office/drawing/2014/main" id="{5EB5C8F0-2881-4184-92C6-0E251C42A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1999" cy="4292600"/>
          </a:xfrm>
          <a:prstGeom prst="rect">
            <a:avLst/>
          </a:prstGeom>
          <a:solidFill>
            <a:schemeClr val="bg2"/>
          </a:solidFill>
          <a:ln w="0">
            <a:noFill/>
            <a:prstDash val="solid"/>
            <a:round/>
            <a:headEnd/>
            <a:tailEnd/>
          </a:ln>
        </p:spPr>
        <p:txBody>
          <a:bodyPr rtlCol="0" anchor="ctr"/>
          <a:lstStyle/>
          <a:p>
            <a:pPr algn="ctr"/>
            <a:endParaRPr lang="en-US"/>
          </a:p>
        </p:txBody>
      </p:sp>
      <p:sp>
        <p:nvSpPr>
          <p:cNvPr id="74" name="Freeform: Shape 64">
            <a:extLst>
              <a:ext uri="{FF2B5EF4-FFF2-40B4-BE49-F238E27FC236}">
                <a16:creationId xmlns:a16="http://schemas.microsoft.com/office/drawing/2014/main" id="{C2BCC826-0F95-4DB1-9DBA-C1F7BD609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55946"/>
            <a:ext cx="12192000" cy="3102054"/>
          </a:xfrm>
          <a:custGeom>
            <a:avLst/>
            <a:gdLst>
              <a:gd name="connsiteX0" fmla="*/ 685801 w 12192000"/>
              <a:gd name="connsiteY0" fmla="*/ 0 h 3102054"/>
              <a:gd name="connsiteX1" fmla="*/ 754064 w 12192000"/>
              <a:gd name="connsiteY1" fmla="*/ 3175 h 3102054"/>
              <a:gd name="connsiteX2" fmla="*/ 814389 w 12192000"/>
              <a:gd name="connsiteY2" fmla="*/ 9525 h 3102054"/>
              <a:gd name="connsiteX3" fmla="*/ 866776 w 12192000"/>
              <a:gd name="connsiteY3" fmla="*/ 20637 h 3102054"/>
              <a:gd name="connsiteX4" fmla="*/ 912814 w 12192000"/>
              <a:gd name="connsiteY4" fmla="*/ 36512 h 3102054"/>
              <a:gd name="connsiteX5" fmla="*/ 954089 w 12192000"/>
              <a:gd name="connsiteY5" fmla="*/ 52387 h 3102054"/>
              <a:gd name="connsiteX6" fmla="*/ 990601 w 12192000"/>
              <a:gd name="connsiteY6" fmla="*/ 68262 h 3102054"/>
              <a:gd name="connsiteX7" fmla="*/ 1028701 w 12192000"/>
              <a:gd name="connsiteY7" fmla="*/ 87312 h 3102054"/>
              <a:gd name="connsiteX8" fmla="*/ 1066801 w 12192000"/>
              <a:gd name="connsiteY8" fmla="*/ 106362 h 3102054"/>
              <a:gd name="connsiteX9" fmla="*/ 1103314 w 12192000"/>
              <a:gd name="connsiteY9" fmla="*/ 125412 h 3102054"/>
              <a:gd name="connsiteX10" fmla="*/ 1144589 w 12192000"/>
              <a:gd name="connsiteY10" fmla="*/ 141287 h 3102054"/>
              <a:gd name="connsiteX11" fmla="*/ 1190626 w 12192000"/>
              <a:gd name="connsiteY11" fmla="*/ 155575 h 3102054"/>
              <a:gd name="connsiteX12" fmla="*/ 1243014 w 12192000"/>
              <a:gd name="connsiteY12" fmla="*/ 166687 h 3102054"/>
              <a:gd name="connsiteX13" fmla="*/ 1303339 w 12192000"/>
              <a:gd name="connsiteY13" fmla="*/ 174625 h 3102054"/>
              <a:gd name="connsiteX14" fmla="*/ 1371601 w 12192000"/>
              <a:gd name="connsiteY14" fmla="*/ 176212 h 3102054"/>
              <a:gd name="connsiteX15" fmla="*/ 1439864 w 12192000"/>
              <a:gd name="connsiteY15" fmla="*/ 174625 h 3102054"/>
              <a:gd name="connsiteX16" fmla="*/ 1500189 w 12192000"/>
              <a:gd name="connsiteY16" fmla="*/ 166687 h 3102054"/>
              <a:gd name="connsiteX17" fmla="*/ 1552576 w 12192000"/>
              <a:gd name="connsiteY17" fmla="*/ 155575 h 3102054"/>
              <a:gd name="connsiteX18" fmla="*/ 1598614 w 12192000"/>
              <a:gd name="connsiteY18" fmla="*/ 141287 h 3102054"/>
              <a:gd name="connsiteX19" fmla="*/ 1639889 w 12192000"/>
              <a:gd name="connsiteY19" fmla="*/ 125412 h 3102054"/>
              <a:gd name="connsiteX20" fmla="*/ 1676401 w 12192000"/>
              <a:gd name="connsiteY20" fmla="*/ 106362 h 3102054"/>
              <a:gd name="connsiteX21" fmla="*/ 1714501 w 12192000"/>
              <a:gd name="connsiteY21" fmla="*/ 87312 h 3102054"/>
              <a:gd name="connsiteX22" fmla="*/ 1752601 w 12192000"/>
              <a:gd name="connsiteY22" fmla="*/ 68262 h 3102054"/>
              <a:gd name="connsiteX23" fmla="*/ 1789114 w 12192000"/>
              <a:gd name="connsiteY23" fmla="*/ 52387 h 3102054"/>
              <a:gd name="connsiteX24" fmla="*/ 1830389 w 12192000"/>
              <a:gd name="connsiteY24" fmla="*/ 36512 h 3102054"/>
              <a:gd name="connsiteX25" fmla="*/ 1876426 w 12192000"/>
              <a:gd name="connsiteY25" fmla="*/ 20637 h 3102054"/>
              <a:gd name="connsiteX26" fmla="*/ 1928814 w 12192000"/>
              <a:gd name="connsiteY26" fmla="*/ 9525 h 3102054"/>
              <a:gd name="connsiteX27" fmla="*/ 1989139 w 12192000"/>
              <a:gd name="connsiteY27" fmla="*/ 3175 h 3102054"/>
              <a:gd name="connsiteX28" fmla="*/ 2057401 w 12192000"/>
              <a:gd name="connsiteY28" fmla="*/ 0 h 3102054"/>
              <a:gd name="connsiteX29" fmla="*/ 2125664 w 12192000"/>
              <a:gd name="connsiteY29" fmla="*/ 3175 h 3102054"/>
              <a:gd name="connsiteX30" fmla="*/ 2185989 w 12192000"/>
              <a:gd name="connsiteY30" fmla="*/ 9525 h 3102054"/>
              <a:gd name="connsiteX31" fmla="*/ 2238376 w 12192000"/>
              <a:gd name="connsiteY31" fmla="*/ 20637 h 3102054"/>
              <a:gd name="connsiteX32" fmla="*/ 2284414 w 12192000"/>
              <a:gd name="connsiteY32" fmla="*/ 36512 h 3102054"/>
              <a:gd name="connsiteX33" fmla="*/ 2325688 w 12192000"/>
              <a:gd name="connsiteY33" fmla="*/ 52387 h 3102054"/>
              <a:gd name="connsiteX34" fmla="*/ 2362201 w 12192000"/>
              <a:gd name="connsiteY34" fmla="*/ 68262 h 3102054"/>
              <a:gd name="connsiteX35" fmla="*/ 2400301 w 12192000"/>
              <a:gd name="connsiteY35" fmla="*/ 87312 h 3102054"/>
              <a:gd name="connsiteX36" fmla="*/ 2438401 w 12192000"/>
              <a:gd name="connsiteY36" fmla="*/ 106362 h 3102054"/>
              <a:gd name="connsiteX37" fmla="*/ 2474913 w 12192000"/>
              <a:gd name="connsiteY37" fmla="*/ 125412 h 3102054"/>
              <a:gd name="connsiteX38" fmla="*/ 2516188 w 12192000"/>
              <a:gd name="connsiteY38" fmla="*/ 141287 h 3102054"/>
              <a:gd name="connsiteX39" fmla="*/ 2562226 w 12192000"/>
              <a:gd name="connsiteY39" fmla="*/ 155575 h 3102054"/>
              <a:gd name="connsiteX40" fmla="*/ 2614614 w 12192000"/>
              <a:gd name="connsiteY40" fmla="*/ 166687 h 3102054"/>
              <a:gd name="connsiteX41" fmla="*/ 2674938 w 12192000"/>
              <a:gd name="connsiteY41" fmla="*/ 174625 h 3102054"/>
              <a:gd name="connsiteX42" fmla="*/ 2743201 w 12192000"/>
              <a:gd name="connsiteY42" fmla="*/ 176212 h 3102054"/>
              <a:gd name="connsiteX43" fmla="*/ 2811464 w 12192000"/>
              <a:gd name="connsiteY43" fmla="*/ 174625 h 3102054"/>
              <a:gd name="connsiteX44" fmla="*/ 2871789 w 12192000"/>
              <a:gd name="connsiteY44" fmla="*/ 166687 h 3102054"/>
              <a:gd name="connsiteX45" fmla="*/ 2924176 w 12192000"/>
              <a:gd name="connsiteY45" fmla="*/ 155575 h 3102054"/>
              <a:gd name="connsiteX46" fmla="*/ 2970214 w 12192000"/>
              <a:gd name="connsiteY46" fmla="*/ 141287 h 3102054"/>
              <a:gd name="connsiteX47" fmla="*/ 3011489 w 12192000"/>
              <a:gd name="connsiteY47" fmla="*/ 125412 h 3102054"/>
              <a:gd name="connsiteX48" fmla="*/ 3048001 w 12192000"/>
              <a:gd name="connsiteY48" fmla="*/ 106362 h 3102054"/>
              <a:gd name="connsiteX49" fmla="*/ 3086101 w 12192000"/>
              <a:gd name="connsiteY49" fmla="*/ 87312 h 3102054"/>
              <a:gd name="connsiteX50" fmla="*/ 3124201 w 12192000"/>
              <a:gd name="connsiteY50" fmla="*/ 68262 h 3102054"/>
              <a:gd name="connsiteX51" fmla="*/ 3160714 w 12192000"/>
              <a:gd name="connsiteY51" fmla="*/ 52387 h 3102054"/>
              <a:gd name="connsiteX52" fmla="*/ 3201989 w 12192000"/>
              <a:gd name="connsiteY52" fmla="*/ 36512 h 3102054"/>
              <a:gd name="connsiteX53" fmla="*/ 3248026 w 12192000"/>
              <a:gd name="connsiteY53" fmla="*/ 20637 h 3102054"/>
              <a:gd name="connsiteX54" fmla="*/ 3300414 w 12192000"/>
              <a:gd name="connsiteY54" fmla="*/ 9525 h 3102054"/>
              <a:gd name="connsiteX55" fmla="*/ 3360739 w 12192000"/>
              <a:gd name="connsiteY55" fmla="*/ 3175 h 3102054"/>
              <a:gd name="connsiteX56" fmla="*/ 3427414 w 12192000"/>
              <a:gd name="connsiteY56" fmla="*/ 0 h 3102054"/>
              <a:gd name="connsiteX57" fmla="*/ 3497264 w 12192000"/>
              <a:gd name="connsiteY57" fmla="*/ 3175 h 3102054"/>
              <a:gd name="connsiteX58" fmla="*/ 3557589 w 12192000"/>
              <a:gd name="connsiteY58" fmla="*/ 9525 h 3102054"/>
              <a:gd name="connsiteX59" fmla="*/ 3609976 w 12192000"/>
              <a:gd name="connsiteY59" fmla="*/ 20637 h 3102054"/>
              <a:gd name="connsiteX60" fmla="*/ 3656014 w 12192000"/>
              <a:gd name="connsiteY60" fmla="*/ 36512 h 3102054"/>
              <a:gd name="connsiteX61" fmla="*/ 3697288 w 12192000"/>
              <a:gd name="connsiteY61" fmla="*/ 52387 h 3102054"/>
              <a:gd name="connsiteX62" fmla="*/ 3733801 w 12192000"/>
              <a:gd name="connsiteY62" fmla="*/ 68262 h 3102054"/>
              <a:gd name="connsiteX63" fmla="*/ 3771901 w 12192000"/>
              <a:gd name="connsiteY63" fmla="*/ 87312 h 3102054"/>
              <a:gd name="connsiteX64" fmla="*/ 3810001 w 12192000"/>
              <a:gd name="connsiteY64" fmla="*/ 106362 h 3102054"/>
              <a:gd name="connsiteX65" fmla="*/ 3846514 w 12192000"/>
              <a:gd name="connsiteY65" fmla="*/ 125412 h 3102054"/>
              <a:gd name="connsiteX66" fmla="*/ 3887789 w 12192000"/>
              <a:gd name="connsiteY66" fmla="*/ 141287 h 3102054"/>
              <a:gd name="connsiteX67" fmla="*/ 3933826 w 12192000"/>
              <a:gd name="connsiteY67" fmla="*/ 155575 h 3102054"/>
              <a:gd name="connsiteX68" fmla="*/ 3986214 w 12192000"/>
              <a:gd name="connsiteY68" fmla="*/ 166687 h 3102054"/>
              <a:gd name="connsiteX69" fmla="*/ 4046539 w 12192000"/>
              <a:gd name="connsiteY69" fmla="*/ 174625 h 3102054"/>
              <a:gd name="connsiteX70" fmla="*/ 4114801 w 12192000"/>
              <a:gd name="connsiteY70" fmla="*/ 176212 h 3102054"/>
              <a:gd name="connsiteX71" fmla="*/ 4183064 w 12192000"/>
              <a:gd name="connsiteY71" fmla="*/ 174625 h 3102054"/>
              <a:gd name="connsiteX72" fmla="*/ 4243388 w 12192000"/>
              <a:gd name="connsiteY72" fmla="*/ 166687 h 3102054"/>
              <a:gd name="connsiteX73" fmla="*/ 4295776 w 12192000"/>
              <a:gd name="connsiteY73" fmla="*/ 155575 h 3102054"/>
              <a:gd name="connsiteX74" fmla="*/ 4341813 w 12192000"/>
              <a:gd name="connsiteY74" fmla="*/ 141287 h 3102054"/>
              <a:gd name="connsiteX75" fmla="*/ 4383088 w 12192000"/>
              <a:gd name="connsiteY75" fmla="*/ 125412 h 3102054"/>
              <a:gd name="connsiteX76" fmla="*/ 4419601 w 12192000"/>
              <a:gd name="connsiteY76" fmla="*/ 106362 h 3102054"/>
              <a:gd name="connsiteX77" fmla="*/ 4495801 w 12192000"/>
              <a:gd name="connsiteY77" fmla="*/ 68262 h 3102054"/>
              <a:gd name="connsiteX78" fmla="*/ 4532314 w 12192000"/>
              <a:gd name="connsiteY78" fmla="*/ 52387 h 3102054"/>
              <a:gd name="connsiteX79" fmla="*/ 4573588 w 12192000"/>
              <a:gd name="connsiteY79" fmla="*/ 36512 h 3102054"/>
              <a:gd name="connsiteX80" fmla="*/ 4619626 w 12192000"/>
              <a:gd name="connsiteY80" fmla="*/ 20637 h 3102054"/>
              <a:gd name="connsiteX81" fmla="*/ 4672013 w 12192000"/>
              <a:gd name="connsiteY81" fmla="*/ 9525 h 3102054"/>
              <a:gd name="connsiteX82" fmla="*/ 4732338 w 12192000"/>
              <a:gd name="connsiteY82" fmla="*/ 3175 h 3102054"/>
              <a:gd name="connsiteX83" fmla="*/ 4800601 w 12192000"/>
              <a:gd name="connsiteY83" fmla="*/ 0 h 3102054"/>
              <a:gd name="connsiteX84" fmla="*/ 4868864 w 12192000"/>
              <a:gd name="connsiteY84" fmla="*/ 3175 h 3102054"/>
              <a:gd name="connsiteX85" fmla="*/ 4929188 w 12192000"/>
              <a:gd name="connsiteY85" fmla="*/ 9525 h 3102054"/>
              <a:gd name="connsiteX86" fmla="*/ 4981576 w 12192000"/>
              <a:gd name="connsiteY86" fmla="*/ 20637 h 3102054"/>
              <a:gd name="connsiteX87" fmla="*/ 5027614 w 12192000"/>
              <a:gd name="connsiteY87" fmla="*/ 36512 h 3102054"/>
              <a:gd name="connsiteX88" fmla="*/ 5068889 w 12192000"/>
              <a:gd name="connsiteY88" fmla="*/ 52387 h 3102054"/>
              <a:gd name="connsiteX89" fmla="*/ 5105402 w 12192000"/>
              <a:gd name="connsiteY89" fmla="*/ 68262 h 3102054"/>
              <a:gd name="connsiteX90" fmla="*/ 5143502 w 12192000"/>
              <a:gd name="connsiteY90" fmla="*/ 87312 h 3102054"/>
              <a:gd name="connsiteX91" fmla="*/ 5181601 w 12192000"/>
              <a:gd name="connsiteY91" fmla="*/ 106362 h 3102054"/>
              <a:gd name="connsiteX92" fmla="*/ 5218115 w 12192000"/>
              <a:gd name="connsiteY92" fmla="*/ 125412 h 3102054"/>
              <a:gd name="connsiteX93" fmla="*/ 5259388 w 12192000"/>
              <a:gd name="connsiteY93" fmla="*/ 141287 h 3102054"/>
              <a:gd name="connsiteX94" fmla="*/ 5305426 w 12192000"/>
              <a:gd name="connsiteY94" fmla="*/ 155575 h 3102054"/>
              <a:gd name="connsiteX95" fmla="*/ 5357813 w 12192000"/>
              <a:gd name="connsiteY95" fmla="*/ 166687 h 3102054"/>
              <a:gd name="connsiteX96" fmla="*/ 5418139 w 12192000"/>
              <a:gd name="connsiteY96" fmla="*/ 174625 h 3102054"/>
              <a:gd name="connsiteX97" fmla="*/ 5486401 w 12192000"/>
              <a:gd name="connsiteY97" fmla="*/ 176212 h 3102054"/>
              <a:gd name="connsiteX98" fmla="*/ 5554663 w 12192000"/>
              <a:gd name="connsiteY98" fmla="*/ 174625 h 3102054"/>
              <a:gd name="connsiteX99" fmla="*/ 5614989 w 12192000"/>
              <a:gd name="connsiteY99" fmla="*/ 166687 h 3102054"/>
              <a:gd name="connsiteX100" fmla="*/ 5667376 w 12192000"/>
              <a:gd name="connsiteY100" fmla="*/ 155575 h 3102054"/>
              <a:gd name="connsiteX101" fmla="*/ 5713414 w 12192000"/>
              <a:gd name="connsiteY101" fmla="*/ 141287 h 3102054"/>
              <a:gd name="connsiteX102" fmla="*/ 5754689 w 12192000"/>
              <a:gd name="connsiteY102" fmla="*/ 125412 h 3102054"/>
              <a:gd name="connsiteX103" fmla="*/ 5791202 w 12192000"/>
              <a:gd name="connsiteY103" fmla="*/ 106362 h 3102054"/>
              <a:gd name="connsiteX104" fmla="*/ 5829302 w 12192000"/>
              <a:gd name="connsiteY104" fmla="*/ 87312 h 3102054"/>
              <a:gd name="connsiteX105" fmla="*/ 5867402 w 12192000"/>
              <a:gd name="connsiteY105" fmla="*/ 68262 h 3102054"/>
              <a:gd name="connsiteX106" fmla="*/ 5903915 w 12192000"/>
              <a:gd name="connsiteY106" fmla="*/ 52387 h 3102054"/>
              <a:gd name="connsiteX107" fmla="*/ 5945189 w 12192000"/>
              <a:gd name="connsiteY107" fmla="*/ 36512 h 3102054"/>
              <a:gd name="connsiteX108" fmla="*/ 5991226 w 12192000"/>
              <a:gd name="connsiteY108" fmla="*/ 20637 h 3102054"/>
              <a:gd name="connsiteX109" fmla="*/ 6043614 w 12192000"/>
              <a:gd name="connsiteY109" fmla="*/ 9525 h 3102054"/>
              <a:gd name="connsiteX110" fmla="*/ 6103939 w 12192000"/>
              <a:gd name="connsiteY110" fmla="*/ 3175 h 3102054"/>
              <a:gd name="connsiteX111" fmla="*/ 6172201 w 12192000"/>
              <a:gd name="connsiteY111" fmla="*/ 0 h 3102054"/>
              <a:gd name="connsiteX112" fmla="*/ 6210301 w 12192000"/>
              <a:gd name="connsiteY112" fmla="*/ 1772 h 3102054"/>
              <a:gd name="connsiteX113" fmla="*/ 6248401 w 12192000"/>
              <a:gd name="connsiteY113" fmla="*/ 0 h 3102054"/>
              <a:gd name="connsiteX114" fmla="*/ 6316664 w 12192000"/>
              <a:gd name="connsiteY114" fmla="*/ 3175 h 3102054"/>
              <a:gd name="connsiteX115" fmla="*/ 6376989 w 12192000"/>
              <a:gd name="connsiteY115" fmla="*/ 9525 h 3102054"/>
              <a:gd name="connsiteX116" fmla="*/ 6429376 w 12192000"/>
              <a:gd name="connsiteY116" fmla="*/ 20637 h 3102054"/>
              <a:gd name="connsiteX117" fmla="*/ 6475414 w 12192000"/>
              <a:gd name="connsiteY117" fmla="*/ 36512 h 3102054"/>
              <a:gd name="connsiteX118" fmla="*/ 6516689 w 12192000"/>
              <a:gd name="connsiteY118" fmla="*/ 52387 h 3102054"/>
              <a:gd name="connsiteX119" fmla="*/ 6553202 w 12192000"/>
              <a:gd name="connsiteY119" fmla="*/ 68262 h 3102054"/>
              <a:gd name="connsiteX120" fmla="*/ 6591302 w 12192000"/>
              <a:gd name="connsiteY120" fmla="*/ 87312 h 3102054"/>
              <a:gd name="connsiteX121" fmla="*/ 6629401 w 12192000"/>
              <a:gd name="connsiteY121" fmla="*/ 106362 h 3102054"/>
              <a:gd name="connsiteX122" fmla="*/ 6665915 w 12192000"/>
              <a:gd name="connsiteY122" fmla="*/ 125412 h 3102054"/>
              <a:gd name="connsiteX123" fmla="*/ 6707189 w 12192000"/>
              <a:gd name="connsiteY123" fmla="*/ 141287 h 3102054"/>
              <a:gd name="connsiteX124" fmla="*/ 6753226 w 12192000"/>
              <a:gd name="connsiteY124" fmla="*/ 155575 h 3102054"/>
              <a:gd name="connsiteX125" fmla="*/ 6805614 w 12192000"/>
              <a:gd name="connsiteY125" fmla="*/ 166687 h 3102054"/>
              <a:gd name="connsiteX126" fmla="*/ 6865939 w 12192000"/>
              <a:gd name="connsiteY126" fmla="*/ 174625 h 3102054"/>
              <a:gd name="connsiteX127" fmla="*/ 6934201 w 12192000"/>
              <a:gd name="connsiteY127" fmla="*/ 176212 h 3102054"/>
              <a:gd name="connsiteX128" fmla="*/ 7002464 w 12192000"/>
              <a:gd name="connsiteY128" fmla="*/ 174625 h 3102054"/>
              <a:gd name="connsiteX129" fmla="*/ 7062789 w 12192000"/>
              <a:gd name="connsiteY129" fmla="*/ 166687 h 3102054"/>
              <a:gd name="connsiteX130" fmla="*/ 7115176 w 12192000"/>
              <a:gd name="connsiteY130" fmla="*/ 155575 h 3102054"/>
              <a:gd name="connsiteX131" fmla="*/ 7161214 w 12192000"/>
              <a:gd name="connsiteY131" fmla="*/ 141287 h 3102054"/>
              <a:gd name="connsiteX132" fmla="*/ 7202489 w 12192000"/>
              <a:gd name="connsiteY132" fmla="*/ 125412 h 3102054"/>
              <a:gd name="connsiteX133" fmla="*/ 7239001 w 12192000"/>
              <a:gd name="connsiteY133" fmla="*/ 106362 h 3102054"/>
              <a:gd name="connsiteX134" fmla="*/ 7277101 w 12192000"/>
              <a:gd name="connsiteY134" fmla="*/ 87312 h 3102054"/>
              <a:gd name="connsiteX135" fmla="*/ 7315201 w 12192000"/>
              <a:gd name="connsiteY135" fmla="*/ 68262 h 3102054"/>
              <a:gd name="connsiteX136" fmla="*/ 7351714 w 12192000"/>
              <a:gd name="connsiteY136" fmla="*/ 52387 h 3102054"/>
              <a:gd name="connsiteX137" fmla="*/ 7392989 w 12192000"/>
              <a:gd name="connsiteY137" fmla="*/ 36512 h 3102054"/>
              <a:gd name="connsiteX138" fmla="*/ 7439026 w 12192000"/>
              <a:gd name="connsiteY138" fmla="*/ 20637 h 3102054"/>
              <a:gd name="connsiteX139" fmla="*/ 7491414 w 12192000"/>
              <a:gd name="connsiteY139" fmla="*/ 9525 h 3102054"/>
              <a:gd name="connsiteX140" fmla="*/ 7551739 w 12192000"/>
              <a:gd name="connsiteY140" fmla="*/ 3175 h 3102054"/>
              <a:gd name="connsiteX141" fmla="*/ 7620001 w 12192000"/>
              <a:gd name="connsiteY141" fmla="*/ 0 h 3102054"/>
              <a:gd name="connsiteX142" fmla="*/ 7688264 w 12192000"/>
              <a:gd name="connsiteY142" fmla="*/ 3175 h 3102054"/>
              <a:gd name="connsiteX143" fmla="*/ 7748589 w 12192000"/>
              <a:gd name="connsiteY143" fmla="*/ 9525 h 3102054"/>
              <a:gd name="connsiteX144" fmla="*/ 7800976 w 12192000"/>
              <a:gd name="connsiteY144" fmla="*/ 20637 h 3102054"/>
              <a:gd name="connsiteX145" fmla="*/ 7847014 w 12192000"/>
              <a:gd name="connsiteY145" fmla="*/ 36512 h 3102054"/>
              <a:gd name="connsiteX146" fmla="*/ 7888289 w 12192000"/>
              <a:gd name="connsiteY146" fmla="*/ 52387 h 3102054"/>
              <a:gd name="connsiteX147" fmla="*/ 7924801 w 12192000"/>
              <a:gd name="connsiteY147" fmla="*/ 68262 h 3102054"/>
              <a:gd name="connsiteX148" fmla="*/ 7962901 w 12192000"/>
              <a:gd name="connsiteY148" fmla="*/ 87312 h 3102054"/>
              <a:gd name="connsiteX149" fmla="*/ 8001001 w 12192000"/>
              <a:gd name="connsiteY149" fmla="*/ 106362 h 3102054"/>
              <a:gd name="connsiteX150" fmla="*/ 8037514 w 12192000"/>
              <a:gd name="connsiteY150" fmla="*/ 125412 h 3102054"/>
              <a:gd name="connsiteX151" fmla="*/ 8078789 w 12192000"/>
              <a:gd name="connsiteY151" fmla="*/ 141287 h 3102054"/>
              <a:gd name="connsiteX152" fmla="*/ 8124826 w 12192000"/>
              <a:gd name="connsiteY152" fmla="*/ 155575 h 3102054"/>
              <a:gd name="connsiteX153" fmla="*/ 8177214 w 12192000"/>
              <a:gd name="connsiteY153" fmla="*/ 166687 h 3102054"/>
              <a:gd name="connsiteX154" fmla="*/ 8237539 w 12192000"/>
              <a:gd name="connsiteY154" fmla="*/ 174625 h 3102054"/>
              <a:gd name="connsiteX155" fmla="*/ 8305801 w 12192000"/>
              <a:gd name="connsiteY155" fmla="*/ 176212 h 3102054"/>
              <a:gd name="connsiteX156" fmla="*/ 8374064 w 12192000"/>
              <a:gd name="connsiteY156" fmla="*/ 174625 h 3102054"/>
              <a:gd name="connsiteX157" fmla="*/ 8434388 w 12192000"/>
              <a:gd name="connsiteY157" fmla="*/ 166687 h 3102054"/>
              <a:gd name="connsiteX158" fmla="*/ 8486776 w 12192000"/>
              <a:gd name="connsiteY158" fmla="*/ 155575 h 3102054"/>
              <a:gd name="connsiteX159" fmla="*/ 8532814 w 12192000"/>
              <a:gd name="connsiteY159" fmla="*/ 141287 h 3102054"/>
              <a:gd name="connsiteX160" fmla="*/ 8574088 w 12192000"/>
              <a:gd name="connsiteY160" fmla="*/ 125412 h 3102054"/>
              <a:gd name="connsiteX161" fmla="*/ 8610600 w 12192000"/>
              <a:gd name="connsiteY161" fmla="*/ 106362 h 3102054"/>
              <a:gd name="connsiteX162" fmla="*/ 8648700 w 12192000"/>
              <a:gd name="connsiteY162" fmla="*/ 87312 h 3102054"/>
              <a:gd name="connsiteX163" fmla="*/ 8686800 w 12192000"/>
              <a:gd name="connsiteY163" fmla="*/ 68262 h 3102054"/>
              <a:gd name="connsiteX164" fmla="*/ 8723314 w 12192000"/>
              <a:gd name="connsiteY164" fmla="*/ 52387 h 3102054"/>
              <a:gd name="connsiteX165" fmla="*/ 8764588 w 12192000"/>
              <a:gd name="connsiteY165" fmla="*/ 36512 h 3102054"/>
              <a:gd name="connsiteX166" fmla="*/ 8810626 w 12192000"/>
              <a:gd name="connsiteY166" fmla="*/ 20637 h 3102054"/>
              <a:gd name="connsiteX167" fmla="*/ 8863014 w 12192000"/>
              <a:gd name="connsiteY167" fmla="*/ 9525 h 3102054"/>
              <a:gd name="connsiteX168" fmla="*/ 8923338 w 12192000"/>
              <a:gd name="connsiteY168" fmla="*/ 3175 h 3102054"/>
              <a:gd name="connsiteX169" fmla="*/ 8990014 w 12192000"/>
              <a:gd name="connsiteY169" fmla="*/ 0 h 3102054"/>
              <a:gd name="connsiteX170" fmla="*/ 9059864 w 12192000"/>
              <a:gd name="connsiteY170" fmla="*/ 3175 h 3102054"/>
              <a:gd name="connsiteX171" fmla="*/ 9120188 w 12192000"/>
              <a:gd name="connsiteY171" fmla="*/ 9525 h 3102054"/>
              <a:gd name="connsiteX172" fmla="*/ 9172576 w 12192000"/>
              <a:gd name="connsiteY172" fmla="*/ 20637 h 3102054"/>
              <a:gd name="connsiteX173" fmla="*/ 9218614 w 12192000"/>
              <a:gd name="connsiteY173" fmla="*/ 36512 h 3102054"/>
              <a:gd name="connsiteX174" fmla="*/ 9259888 w 12192000"/>
              <a:gd name="connsiteY174" fmla="*/ 52387 h 3102054"/>
              <a:gd name="connsiteX175" fmla="*/ 9296400 w 12192000"/>
              <a:gd name="connsiteY175" fmla="*/ 68262 h 3102054"/>
              <a:gd name="connsiteX176" fmla="*/ 9334500 w 12192000"/>
              <a:gd name="connsiteY176" fmla="*/ 87312 h 3102054"/>
              <a:gd name="connsiteX177" fmla="*/ 9372600 w 12192000"/>
              <a:gd name="connsiteY177" fmla="*/ 106362 h 3102054"/>
              <a:gd name="connsiteX178" fmla="*/ 9409114 w 12192000"/>
              <a:gd name="connsiteY178" fmla="*/ 125412 h 3102054"/>
              <a:gd name="connsiteX179" fmla="*/ 9450388 w 12192000"/>
              <a:gd name="connsiteY179" fmla="*/ 141287 h 3102054"/>
              <a:gd name="connsiteX180" fmla="*/ 9496426 w 12192000"/>
              <a:gd name="connsiteY180" fmla="*/ 155575 h 3102054"/>
              <a:gd name="connsiteX181" fmla="*/ 9548814 w 12192000"/>
              <a:gd name="connsiteY181" fmla="*/ 166687 h 3102054"/>
              <a:gd name="connsiteX182" fmla="*/ 9609138 w 12192000"/>
              <a:gd name="connsiteY182" fmla="*/ 174625 h 3102054"/>
              <a:gd name="connsiteX183" fmla="*/ 9677400 w 12192000"/>
              <a:gd name="connsiteY183" fmla="*/ 176212 h 3102054"/>
              <a:gd name="connsiteX184" fmla="*/ 9745664 w 12192000"/>
              <a:gd name="connsiteY184" fmla="*/ 174625 h 3102054"/>
              <a:gd name="connsiteX185" fmla="*/ 9805988 w 12192000"/>
              <a:gd name="connsiteY185" fmla="*/ 166687 h 3102054"/>
              <a:gd name="connsiteX186" fmla="*/ 9858376 w 12192000"/>
              <a:gd name="connsiteY186" fmla="*/ 155575 h 3102054"/>
              <a:gd name="connsiteX187" fmla="*/ 9904414 w 12192000"/>
              <a:gd name="connsiteY187" fmla="*/ 141287 h 3102054"/>
              <a:gd name="connsiteX188" fmla="*/ 9945688 w 12192000"/>
              <a:gd name="connsiteY188" fmla="*/ 125412 h 3102054"/>
              <a:gd name="connsiteX189" fmla="*/ 9982200 w 12192000"/>
              <a:gd name="connsiteY189" fmla="*/ 106362 h 3102054"/>
              <a:gd name="connsiteX190" fmla="*/ 10058400 w 12192000"/>
              <a:gd name="connsiteY190" fmla="*/ 68262 h 3102054"/>
              <a:gd name="connsiteX191" fmla="*/ 10094914 w 12192000"/>
              <a:gd name="connsiteY191" fmla="*/ 52387 h 3102054"/>
              <a:gd name="connsiteX192" fmla="*/ 10136188 w 12192000"/>
              <a:gd name="connsiteY192" fmla="*/ 36512 h 3102054"/>
              <a:gd name="connsiteX193" fmla="*/ 10182226 w 12192000"/>
              <a:gd name="connsiteY193" fmla="*/ 20637 h 3102054"/>
              <a:gd name="connsiteX194" fmla="*/ 10234614 w 12192000"/>
              <a:gd name="connsiteY194" fmla="*/ 9525 h 3102054"/>
              <a:gd name="connsiteX195" fmla="*/ 10294938 w 12192000"/>
              <a:gd name="connsiteY195" fmla="*/ 3175 h 3102054"/>
              <a:gd name="connsiteX196" fmla="*/ 10363200 w 12192000"/>
              <a:gd name="connsiteY196" fmla="*/ 0 h 3102054"/>
              <a:gd name="connsiteX197" fmla="*/ 10431464 w 12192000"/>
              <a:gd name="connsiteY197" fmla="*/ 3175 h 3102054"/>
              <a:gd name="connsiteX198" fmla="*/ 10491788 w 12192000"/>
              <a:gd name="connsiteY198" fmla="*/ 9525 h 3102054"/>
              <a:gd name="connsiteX199" fmla="*/ 10544176 w 12192000"/>
              <a:gd name="connsiteY199" fmla="*/ 20637 h 3102054"/>
              <a:gd name="connsiteX200" fmla="*/ 10590214 w 12192000"/>
              <a:gd name="connsiteY200" fmla="*/ 36512 h 3102054"/>
              <a:gd name="connsiteX201" fmla="*/ 10631488 w 12192000"/>
              <a:gd name="connsiteY201" fmla="*/ 52387 h 3102054"/>
              <a:gd name="connsiteX202" fmla="*/ 10668000 w 12192000"/>
              <a:gd name="connsiteY202" fmla="*/ 68262 h 3102054"/>
              <a:gd name="connsiteX203" fmla="*/ 10706100 w 12192000"/>
              <a:gd name="connsiteY203" fmla="*/ 87312 h 3102054"/>
              <a:gd name="connsiteX204" fmla="*/ 10744200 w 12192000"/>
              <a:gd name="connsiteY204" fmla="*/ 106362 h 3102054"/>
              <a:gd name="connsiteX205" fmla="*/ 10780714 w 12192000"/>
              <a:gd name="connsiteY205" fmla="*/ 125412 h 3102054"/>
              <a:gd name="connsiteX206" fmla="*/ 10821988 w 12192000"/>
              <a:gd name="connsiteY206" fmla="*/ 141287 h 3102054"/>
              <a:gd name="connsiteX207" fmla="*/ 10868026 w 12192000"/>
              <a:gd name="connsiteY207" fmla="*/ 155575 h 3102054"/>
              <a:gd name="connsiteX208" fmla="*/ 10920414 w 12192000"/>
              <a:gd name="connsiteY208" fmla="*/ 166687 h 3102054"/>
              <a:gd name="connsiteX209" fmla="*/ 10980738 w 12192000"/>
              <a:gd name="connsiteY209" fmla="*/ 174625 h 3102054"/>
              <a:gd name="connsiteX210" fmla="*/ 11049000 w 12192000"/>
              <a:gd name="connsiteY210" fmla="*/ 176212 h 3102054"/>
              <a:gd name="connsiteX211" fmla="*/ 11117264 w 12192000"/>
              <a:gd name="connsiteY211" fmla="*/ 174625 h 3102054"/>
              <a:gd name="connsiteX212" fmla="*/ 11177588 w 12192000"/>
              <a:gd name="connsiteY212" fmla="*/ 166687 h 3102054"/>
              <a:gd name="connsiteX213" fmla="*/ 11229976 w 12192000"/>
              <a:gd name="connsiteY213" fmla="*/ 155575 h 3102054"/>
              <a:gd name="connsiteX214" fmla="*/ 11276014 w 12192000"/>
              <a:gd name="connsiteY214" fmla="*/ 141287 h 3102054"/>
              <a:gd name="connsiteX215" fmla="*/ 11317288 w 12192000"/>
              <a:gd name="connsiteY215" fmla="*/ 125412 h 3102054"/>
              <a:gd name="connsiteX216" fmla="*/ 11353800 w 12192000"/>
              <a:gd name="connsiteY216" fmla="*/ 106362 h 3102054"/>
              <a:gd name="connsiteX217" fmla="*/ 11391900 w 12192000"/>
              <a:gd name="connsiteY217" fmla="*/ 87312 h 3102054"/>
              <a:gd name="connsiteX218" fmla="*/ 11430000 w 12192000"/>
              <a:gd name="connsiteY218" fmla="*/ 68263 h 3102054"/>
              <a:gd name="connsiteX219" fmla="*/ 11466514 w 12192000"/>
              <a:gd name="connsiteY219" fmla="*/ 52388 h 3102054"/>
              <a:gd name="connsiteX220" fmla="*/ 11507788 w 12192000"/>
              <a:gd name="connsiteY220" fmla="*/ 36513 h 3102054"/>
              <a:gd name="connsiteX221" fmla="*/ 11553826 w 12192000"/>
              <a:gd name="connsiteY221" fmla="*/ 20638 h 3102054"/>
              <a:gd name="connsiteX222" fmla="*/ 11606214 w 12192000"/>
              <a:gd name="connsiteY222" fmla="*/ 9525 h 3102054"/>
              <a:gd name="connsiteX223" fmla="*/ 11666538 w 12192000"/>
              <a:gd name="connsiteY223" fmla="*/ 3175 h 3102054"/>
              <a:gd name="connsiteX224" fmla="*/ 11734800 w 12192000"/>
              <a:gd name="connsiteY224" fmla="*/ 0 h 3102054"/>
              <a:gd name="connsiteX225" fmla="*/ 11803064 w 12192000"/>
              <a:gd name="connsiteY225" fmla="*/ 3175 h 3102054"/>
              <a:gd name="connsiteX226" fmla="*/ 11863388 w 12192000"/>
              <a:gd name="connsiteY226" fmla="*/ 9525 h 3102054"/>
              <a:gd name="connsiteX227" fmla="*/ 11915776 w 12192000"/>
              <a:gd name="connsiteY227" fmla="*/ 20638 h 3102054"/>
              <a:gd name="connsiteX228" fmla="*/ 11961814 w 12192000"/>
              <a:gd name="connsiteY228" fmla="*/ 36513 h 3102054"/>
              <a:gd name="connsiteX229" fmla="*/ 12003088 w 12192000"/>
              <a:gd name="connsiteY229" fmla="*/ 52388 h 3102054"/>
              <a:gd name="connsiteX230" fmla="*/ 12039600 w 12192000"/>
              <a:gd name="connsiteY230" fmla="*/ 68263 h 3102054"/>
              <a:gd name="connsiteX231" fmla="*/ 12077700 w 12192000"/>
              <a:gd name="connsiteY231" fmla="*/ 87313 h 3102054"/>
              <a:gd name="connsiteX232" fmla="*/ 12115800 w 12192000"/>
              <a:gd name="connsiteY232" fmla="*/ 106363 h 3102054"/>
              <a:gd name="connsiteX233" fmla="*/ 12152314 w 12192000"/>
              <a:gd name="connsiteY233" fmla="*/ 125413 h 3102054"/>
              <a:gd name="connsiteX234" fmla="*/ 12192000 w 12192000"/>
              <a:gd name="connsiteY234" fmla="*/ 140677 h 3102054"/>
              <a:gd name="connsiteX235" fmla="*/ 12192000 w 12192000"/>
              <a:gd name="connsiteY235" fmla="*/ 885826 h 3102054"/>
              <a:gd name="connsiteX236" fmla="*/ 12191999 w 12192000"/>
              <a:gd name="connsiteY236" fmla="*/ 885826 h 3102054"/>
              <a:gd name="connsiteX237" fmla="*/ 12191999 w 12192000"/>
              <a:gd name="connsiteY237" fmla="*/ 3102054 h 3102054"/>
              <a:gd name="connsiteX238" fmla="*/ 0 w 12192000"/>
              <a:gd name="connsiteY238" fmla="*/ 3102054 h 3102054"/>
              <a:gd name="connsiteX239" fmla="*/ 0 w 12192000"/>
              <a:gd name="connsiteY239" fmla="*/ 638254 h 3102054"/>
              <a:gd name="connsiteX240" fmla="*/ 1 w 12192000"/>
              <a:gd name="connsiteY240" fmla="*/ 638254 h 3102054"/>
              <a:gd name="connsiteX241" fmla="*/ 1 w 12192000"/>
              <a:gd name="connsiteY241" fmla="*/ 176212 h 3102054"/>
              <a:gd name="connsiteX242" fmla="*/ 68264 w 12192000"/>
              <a:gd name="connsiteY242" fmla="*/ 174625 h 3102054"/>
              <a:gd name="connsiteX243" fmla="*/ 128589 w 12192000"/>
              <a:gd name="connsiteY243" fmla="*/ 166687 h 3102054"/>
              <a:gd name="connsiteX244" fmla="*/ 180976 w 12192000"/>
              <a:gd name="connsiteY244" fmla="*/ 155575 h 3102054"/>
              <a:gd name="connsiteX245" fmla="*/ 227014 w 12192000"/>
              <a:gd name="connsiteY245" fmla="*/ 141287 h 3102054"/>
              <a:gd name="connsiteX246" fmla="*/ 268289 w 12192000"/>
              <a:gd name="connsiteY246" fmla="*/ 125412 h 3102054"/>
              <a:gd name="connsiteX247" fmla="*/ 304801 w 12192000"/>
              <a:gd name="connsiteY247" fmla="*/ 106362 h 3102054"/>
              <a:gd name="connsiteX248" fmla="*/ 342901 w 12192000"/>
              <a:gd name="connsiteY248" fmla="*/ 87312 h 3102054"/>
              <a:gd name="connsiteX249" fmla="*/ 381001 w 12192000"/>
              <a:gd name="connsiteY249" fmla="*/ 68262 h 3102054"/>
              <a:gd name="connsiteX250" fmla="*/ 417514 w 12192000"/>
              <a:gd name="connsiteY250" fmla="*/ 52387 h 3102054"/>
              <a:gd name="connsiteX251" fmla="*/ 458789 w 12192000"/>
              <a:gd name="connsiteY251" fmla="*/ 36512 h 3102054"/>
              <a:gd name="connsiteX252" fmla="*/ 504826 w 12192000"/>
              <a:gd name="connsiteY252" fmla="*/ 20637 h 3102054"/>
              <a:gd name="connsiteX253" fmla="*/ 557214 w 12192000"/>
              <a:gd name="connsiteY253" fmla="*/ 9525 h 3102054"/>
              <a:gd name="connsiteX254" fmla="*/ 617539 w 12192000"/>
              <a:gd name="connsiteY254" fmla="*/ 3175 h 310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2000" h="3102054">
                <a:moveTo>
                  <a:pt x="685801" y="0"/>
                </a:moveTo>
                <a:lnTo>
                  <a:pt x="754064" y="3175"/>
                </a:lnTo>
                <a:lnTo>
                  <a:pt x="814389" y="9525"/>
                </a:lnTo>
                <a:lnTo>
                  <a:pt x="866776" y="20637"/>
                </a:lnTo>
                <a:lnTo>
                  <a:pt x="912814" y="36512"/>
                </a:lnTo>
                <a:lnTo>
                  <a:pt x="954089" y="52387"/>
                </a:lnTo>
                <a:lnTo>
                  <a:pt x="990601" y="68262"/>
                </a:lnTo>
                <a:lnTo>
                  <a:pt x="1028701" y="87312"/>
                </a:lnTo>
                <a:lnTo>
                  <a:pt x="1066801" y="106362"/>
                </a:lnTo>
                <a:lnTo>
                  <a:pt x="1103314" y="125412"/>
                </a:lnTo>
                <a:lnTo>
                  <a:pt x="1144589" y="141287"/>
                </a:lnTo>
                <a:lnTo>
                  <a:pt x="1190626" y="155575"/>
                </a:lnTo>
                <a:lnTo>
                  <a:pt x="1243014" y="166687"/>
                </a:lnTo>
                <a:lnTo>
                  <a:pt x="1303339" y="174625"/>
                </a:lnTo>
                <a:lnTo>
                  <a:pt x="1371601" y="176212"/>
                </a:lnTo>
                <a:lnTo>
                  <a:pt x="1439864" y="174625"/>
                </a:lnTo>
                <a:lnTo>
                  <a:pt x="1500189" y="166687"/>
                </a:lnTo>
                <a:lnTo>
                  <a:pt x="1552576" y="155575"/>
                </a:lnTo>
                <a:lnTo>
                  <a:pt x="1598614" y="141287"/>
                </a:lnTo>
                <a:lnTo>
                  <a:pt x="1639889" y="125412"/>
                </a:lnTo>
                <a:lnTo>
                  <a:pt x="1676401" y="106362"/>
                </a:lnTo>
                <a:lnTo>
                  <a:pt x="1714501" y="87312"/>
                </a:lnTo>
                <a:lnTo>
                  <a:pt x="1752601" y="68262"/>
                </a:lnTo>
                <a:lnTo>
                  <a:pt x="1789114" y="52387"/>
                </a:lnTo>
                <a:lnTo>
                  <a:pt x="1830389" y="36512"/>
                </a:lnTo>
                <a:lnTo>
                  <a:pt x="1876426" y="20637"/>
                </a:lnTo>
                <a:lnTo>
                  <a:pt x="1928814" y="9525"/>
                </a:lnTo>
                <a:lnTo>
                  <a:pt x="1989139" y="3175"/>
                </a:lnTo>
                <a:lnTo>
                  <a:pt x="2057401" y="0"/>
                </a:lnTo>
                <a:lnTo>
                  <a:pt x="2125664" y="3175"/>
                </a:lnTo>
                <a:lnTo>
                  <a:pt x="2185989" y="9525"/>
                </a:lnTo>
                <a:lnTo>
                  <a:pt x="2238376" y="20637"/>
                </a:lnTo>
                <a:lnTo>
                  <a:pt x="2284414" y="36512"/>
                </a:lnTo>
                <a:lnTo>
                  <a:pt x="2325688" y="52387"/>
                </a:lnTo>
                <a:lnTo>
                  <a:pt x="2362201" y="68262"/>
                </a:lnTo>
                <a:lnTo>
                  <a:pt x="2400301" y="87312"/>
                </a:lnTo>
                <a:lnTo>
                  <a:pt x="2438401" y="106362"/>
                </a:lnTo>
                <a:lnTo>
                  <a:pt x="2474913" y="125412"/>
                </a:lnTo>
                <a:lnTo>
                  <a:pt x="2516188" y="141287"/>
                </a:lnTo>
                <a:lnTo>
                  <a:pt x="2562226" y="155575"/>
                </a:lnTo>
                <a:lnTo>
                  <a:pt x="2614614" y="166687"/>
                </a:lnTo>
                <a:lnTo>
                  <a:pt x="2674938" y="174625"/>
                </a:lnTo>
                <a:lnTo>
                  <a:pt x="2743201" y="176212"/>
                </a:lnTo>
                <a:lnTo>
                  <a:pt x="2811464" y="174625"/>
                </a:lnTo>
                <a:lnTo>
                  <a:pt x="2871789" y="166687"/>
                </a:lnTo>
                <a:lnTo>
                  <a:pt x="2924176" y="155575"/>
                </a:lnTo>
                <a:lnTo>
                  <a:pt x="2970214" y="141287"/>
                </a:lnTo>
                <a:lnTo>
                  <a:pt x="3011489" y="125412"/>
                </a:lnTo>
                <a:lnTo>
                  <a:pt x="3048001" y="106362"/>
                </a:lnTo>
                <a:lnTo>
                  <a:pt x="3086101" y="87312"/>
                </a:lnTo>
                <a:lnTo>
                  <a:pt x="3124201" y="68262"/>
                </a:lnTo>
                <a:lnTo>
                  <a:pt x="3160714" y="52387"/>
                </a:lnTo>
                <a:lnTo>
                  <a:pt x="3201989" y="36512"/>
                </a:lnTo>
                <a:lnTo>
                  <a:pt x="3248026" y="20637"/>
                </a:lnTo>
                <a:lnTo>
                  <a:pt x="3300414" y="9525"/>
                </a:lnTo>
                <a:lnTo>
                  <a:pt x="3360739" y="3175"/>
                </a:lnTo>
                <a:lnTo>
                  <a:pt x="3427414" y="0"/>
                </a:lnTo>
                <a:lnTo>
                  <a:pt x="3497264" y="3175"/>
                </a:lnTo>
                <a:lnTo>
                  <a:pt x="3557589" y="9525"/>
                </a:lnTo>
                <a:lnTo>
                  <a:pt x="3609976" y="20637"/>
                </a:lnTo>
                <a:lnTo>
                  <a:pt x="3656014" y="36512"/>
                </a:lnTo>
                <a:lnTo>
                  <a:pt x="3697288" y="52387"/>
                </a:lnTo>
                <a:lnTo>
                  <a:pt x="3733801" y="68262"/>
                </a:lnTo>
                <a:lnTo>
                  <a:pt x="3771901" y="87312"/>
                </a:lnTo>
                <a:lnTo>
                  <a:pt x="3810001" y="106362"/>
                </a:lnTo>
                <a:lnTo>
                  <a:pt x="3846514" y="125412"/>
                </a:lnTo>
                <a:lnTo>
                  <a:pt x="3887789" y="141287"/>
                </a:lnTo>
                <a:lnTo>
                  <a:pt x="3933826" y="155575"/>
                </a:lnTo>
                <a:lnTo>
                  <a:pt x="3986214" y="166687"/>
                </a:lnTo>
                <a:lnTo>
                  <a:pt x="4046539" y="174625"/>
                </a:lnTo>
                <a:lnTo>
                  <a:pt x="4114801" y="176212"/>
                </a:lnTo>
                <a:lnTo>
                  <a:pt x="4183064" y="174625"/>
                </a:lnTo>
                <a:lnTo>
                  <a:pt x="4243388" y="166687"/>
                </a:lnTo>
                <a:lnTo>
                  <a:pt x="4295776" y="155575"/>
                </a:lnTo>
                <a:lnTo>
                  <a:pt x="4341813" y="141287"/>
                </a:lnTo>
                <a:lnTo>
                  <a:pt x="4383088" y="125412"/>
                </a:lnTo>
                <a:lnTo>
                  <a:pt x="4419601" y="106362"/>
                </a:lnTo>
                <a:lnTo>
                  <a:pt x="4495801" y="68262"/>
                </a:lnTo>
                <a:lnTo>
                  <a:pt x="4532314" y="52387"/>
                </a:lnTo>
                <a:lnTo>
                  <a:pt x="4573588" y="36512"/>
                </a:lnTo>
                <a:lnTo>
                  <a:pt x="4619626" y="20637"/>
                </a:lnTo>
                <a:lnTo>
                  <a:pt x="4672013" y="9525"/>
                </a:lnTo>
                <a:lnTo>
                  <a:pt x="4732338" y="3175"/>
                </a:lnTo>
                <a:lnTo>
                  <a:pt x="4800601" y="0"/>
                </a:lnTo>
                <a:lnTo>
                  <a:pt x="4868864" y="3175"/>
                </a:lnTo>
                <a:lnTo>
                  <a:pt x="4929188" y="9525"/>
                </a:lnTo>
                <a:lnTo>
                  <a:pt x="4981576" y="20637"/>
                </a:lnTo>
                <a:lnTo>
                  <a:pt x="5027614" y="36512"/>
                </a:lnTo>
                <a:lnTo>
                  <a:pt x="5068889" y="52387"/>
                </a:lnTo>
                <a:lnTo>
                  <a:pt x="5105402" y="68262"/>
                </a:lnTo>
                <a:lnTo>
                  <a:pt x="5143502" y="87312"/>
                </a:lnTo>
                <a:lnTo>
                  <a:pt x="5181601" y="106362"/>
                </a:lnTo>
                <a:lnTo>
                  <a:pt x="5218115" y="125412"/>
                </a:lnTo>
                <a:lnTo>
                  <a:pt x="5259388" y="141287"/>
                </a:lnTo>
                <a:lnTo>
                  <a:pt x="5305426" y="155575"/>
                </a:lnTo>
                <a:lnTo>
                  <a:pt x="5357813" y="166687"/>
                </a:lnTo>
                <a:lnTo>
                  <a:pt x="5418139" y="174625"/>
                </a:lnTo>
                <a:lnTo>
                  <a:pt x="5486401" y="176212"/>
                </a:lnTo>
                <a:lnTo>
                  <a:pt x="5554663" y="174625"/>
                </a:lnTo>
                <a:lnTo>
                  <a:pt x="5614989" y="166687"/>
                </a:lnTo>
                <a:lnTo>
                  <a:pt x="5667376" y="155575"/>
                </a:lnTo>
                <a:lnTo>
                  <a:pt x="5713414" y="141287"/>
                </a:lnTo>
                <a:lnTo>
                  <a:pt x="5754689" y="125412"/>
                </a:lnTo>
                <a:lnTo>
                  <a:pt x="5791202" y="106362"/>
                </a:lnTo>
                <a:lnTo>
                  <a:pt x="5829302" y="87312"/>
                </a:lnTo>
                <a:lnTo>
                  <a:pt x="5867402" y="68262"/>
                </a:lnTo>
                <a:lnTo>
                  <a:pt x="5903915" y="52387"/>
                </a:lnTo>
                <a:lnTo>
                  <a:pt x="5945189" y="36512"/>
                </a:lnTo>
                <a:lnTo>
                  <a:pt x="5991226" y="20637"/>
                </a:lnTo>
                <a:lnTo>
                  <a:pt x="6043614" y="9525"/>
                </a:lnTo>
                <a:lnTo>
                  <a:pt x="6103939" y="3175"/>
                </a:lnTo>
                <a:lnTo>
                  <a:pt x="6172201" y="0"/>
                </a:lnTo>
                <a:lnTo>
                  <a:pt x="6210301" y="1772"/>
                </a:lnTo>
                <a:lnTo>
                  <a:pt x="6248401" y="0"/>
                </a:lnTo>
                <a:lnTo>
                  <a:pt x="6316664" y="3175"/>
                </a:lnTo>
                <a:lnTo>
                  <a:pt x="6376989" y="9525"/>
                </a:lnTo>
                <a:lnTo>
                  <a:pt x="6429376" y="20637"/>
                </a:lnTo>
                <a:lnTo>
                  <a:pt x="6475414" y="36512"/>
                </a:lnTo>
                <a:lnTo>
                  <a:pt x="6516689" y="52387"/>
                </a:lnTo>
                <a:lnTo>
                  <a:pt x="6553202" y="68262"/>
                </a:lnTo>
                <a:lnTo>
                  <a:pt x="6591302" y="87312"/>
                </a:lnTo>
                <a:lnTo>
                  <a:pt x="6629401" y="106362"/>
                </a:lnTo>
                <a:lnTo>
                  <a:pt x="6665915" y="125412"/>
                </a:lnTo>
                <a:lnTo>
                  <a:pt x="6707189" y="141287"/>
                </a:lnTo>
                <a:lnTo>
                  <a:pt x="6753226" y="155575"/>
                </a:lnTo>
                <a:lnTo>
                  <a:pt x="6805614" y="166687"/>
                </a:lnTo>
                <a:lnTo>
                  <a:pt x="6865939" y="174625"/>
                </a:lnTo>
                <a:lnTo>
                  <a:pt x="6934201" y="176212"/>
                </a:lnTo>
                <a:lnTo>
                  <a:pt x="7002464" y="174625"/>
                </a:lnTo>
                <a:lnTo>
                  <a:pt x="7062789" y="166687"/>
                </a:lnTo>
                <a:lnTo>
                  <a:pt x="7115176" y="155575"/>
                </a:lnTo>
                <a:lnTo>
                  <a:pt x="7161214" y="141287"/>
                </a:lnTo>
                <a:lnTo>
                  <a:pt x="7202489" y="125412"/>
                </a:lnTo>
                <a:lnTo>
                  <a:pt x="7239001" y="106362"/>
                </a:lnTo>
                <a:lnTo>
                  <a:pt x="7277101" y="87312"/>
                </a:lnTo>
                <a:lnTo>
                  <a:pt x="7315201" y="68262"/>
                </a:lnTo>
                <a:lnTo>
                  <a:pt x="7351714" y="52387"/>
                </a:lnTo>
                <a:lnTo>
                  <a:pt x="7392989" y="36512"/>
                </a:lnTo>
                <a:lnTo>
                  <a:pt x="7439026" y="20637"/>
                </a:lnTo>
                <a:lnTo>
                  <a:pt x="7491414" y="9525"/>
                </a:lnTo>
                <a:lnTo>
                  <a:pt x="7551739" y="3175"/>
                </a:lnTo>
                <a:lnTo>
                  <a:pt x="7620001" y="0"/>
                </a:lnTo>
                <a:lnTo>
                  <a:pt x="7688264" y="3175"/>
                </a:lnTo>
                <a:lnTo>
                  <a:pt x="7748589" y="9525"/>
                </a:lnTo>
                <a:lnTo>
                  <a:pt x="7800976" y="20637"/>
                </a:lnTo>
                <a:lnTo>
                  <a:pt x="7847014" y="36512"/>
                </a:lnTo>
                <a:lnTo>
                  <a:pt x="7888289" y="52387"/>
                </a:lnTo>
                <a:lnTo>
                  <a:pt x="7924801" y="68262"/>
                </a:lnTo>
                <a:lnTo>
                  <a:pt x="7962901" y="87312"/>
                </a:lnTo>
                <a:lnTo>
                  <a:pt x="8001001" y="106362"/>
                </a:lnTo>
                <a:lnTo>
                  <a:pt x="8037514" y="125412"/>
                </a:lnTo>
                <a:lnTo>
                  <a:pt x="8078789" y="141287"/>
                </a:lnTo>
                <a:lnTo>
                  <a:pt x="8124826" y="155575"/>
                </a:lnTo>
                <a:lnTo>
                  <a:pt x="8177214" y="166687"/>
                </a:lnTo>
                <a:lnTo>
                  <a:pt x="8237539" y="174625"/>
                </a:lnTo>
                <a:lnTo>
                  <a:pt x="8305801" y="176212"/>
                </a:lnTo>
                <a:lnTo>
                  <a:pt x="8374064" y="174625"/>
                </a:lnTo>
                <a:lnTo>
                  <a:pt x="8434388" y="166687"/>
                </a:lnTo>
                <a:lnTo>
                  <a:pt x="8486776" y="155575"/>
                </a:lnTo>
                <a:lnTo>
                  <a:pt x="8532814" y="141287"/>
                </a:lnTo>
                <a:lnTo>
                  <a:pt x="8574088" y="125412"/>
                </a:lnTo>
                <a:lnTo>
                  <a:pt x="8610600" y="106362"/>
                </a:lnTo>
                <a:lnTo>
                  <a:pt x="8648700" y="87312"/>
                </a:lnTo>
                <a:lnTo>
                  <a:pt x="8686800" y="68262"/>
                </a:lnTo>
                <a:lnTo>
                  <a:pt x="8723314" y="52387"/>
                </a:lnTo>
                <a:lnTo>
                  <a:pt x="8764588" y="36512"/>
                </a:lnTo>
                <a:lnTo>
                  <a:pt x="8810626" y="20637"/>
                </a:lnTo>
                <a:lnTo>
                  <a:pt x="8863014" y="9525"/>
                </a:lnTo>
                <a:lnTo>
                  <a:pt x="8923338" y="3175"/>
                </a:lnTo>
                <a:lnTo>
                  <a:pt x="8990014" y="0"/>
                </a:lnTo>
                <a:lnTo>
                  <a:pt x="9059864" y="3175"/>
                </a:lnTo>
                <a:lnTo>
                  <a:pt x="9120188" y="9525"/>
                </a:lnTo>
                <a:lnTo>
                  <a:pt x="9172576" y="20637"/>
                </a:lnTo>
                <a:lnTo>
                  <a:pt x="9218614" y="36512"/>
                </a:lnTo>
                <a:lnTo>
                  <a:pt x="9259888" y="52387"/>
                </a:lnTo>
                <a:lnTo>
                  <a:pt x="9296400" y="68262"/>
                </a:lnTo>
                <a:lnTo>
                  <a:pt x="9334500" y="87312"/>
                </a:lnTo>
                <a:lnTo>
                  <a:pt x="9372600" y="106362"/>
                </a:lnTo>
                <a:lnTo>
                  <a:pt x="9409114" y="125412"/>
                </a:lnTo>
                <a:lnTo>
                  <a:pt x="9450388" y="141287"/>
                </a:lnTo>
                <a:lnTo>
                  <a:pt x="9496426" y="155575"/>
                </a:lnTo>
                <a:lnTo>
                  <a:pt x="9548814" y="166687"/>
                </a:lnTo>
                <a:lnTo>
                  <a:pt x="9609138" y="174625"/>
                </a:lnTo>
                <a:lnTo>
                  <a:pt x="9677400" y="176212"/>
                </a:lnTo>
                <a:lnTo>
                  <a:pt x="9745664" y="174625"/>
                </a:lnTo>
                <a:lnTo>
                  <a:pt x="9805988" y="166687"/>
                </a:lnTo>
                <a:lnTo>
                  <a:pt x="9858376" y="155575"/>
                </a:lnTo>
                <a:lnTo>
                  <a:pt x="9904414" y="141287"/>
                </a:lnTo>
                <a:lnTo>
                  <a:pt x="9945688" y="125412"/>
                </a:lnTo>
                <a:lnTo>
                  <a:pt x="9982200" y="106362"/>
                </a:lnTo>
                <a:lnTo>
                  <a:pt x="10058400" y="68262"/>
                </a:lnTo>
                <a:lnTo>
                  <a:pt x="10094914" y="52387"/>
                </a:lnTo>
                <a:lnTo>
                  <a:pt x="10136188" y="36512"/>
                </a:lnTo>
                <a:lnTo>
                  <a:pt x="10182226" y="20637"/>
                </a:lnTo>
                <a:lnTo>
                  <a:pt x="10234614" y="9525"/>
                </a:lnTo>
                <a:lnTo>
                  <a:pt x="10294938" y="3175"/>
                </a:lnTo>
                <a:lnTo>
                  <a:pt x="10363200" y="0"/>
                </a:lnTo>
                <a:lnTo>
                  <a:pt x="10431464" y="3175"/>
                </a:lnTo>
                <a:lnTo>
                  <a:pt x="10491788" y="9525"/>
                </a:lnTo>
                <a:lnTo>
                  <a:pt x="10544176" y="20637"/>
                </a:lnTo>
                <a:lnTo>
                  <a:pt x="10590214" y="36512"/>
                </a:lnTo>
                <a:lnTo>
                  <a:pt x="10631488" y="52387"/>
                </a:lnTo>
                <a:lnTo>
                  <a:pt x="10668000" y="68262"/>
                </a:lnTo>
                <a:lnTo>
                  <a:pt x="10706100" y="87312"/>
                </a:lnTo>
                <a:lnTo>
                  <a:pt x="10744200" y="106362"/>
                </a:lnTo>
                <a:lnTo>
                  <a:pt x="10780714" y="125412"/>
                </a:lnTo>
                <a:lnTo>
                  <a:pt x="10821988" y="141287"/>
                </a:lnTo>
                <a:lnTo>
                  <a:pt x="10868026" y="155575"/>
                </a:lnTo>
                <a:lnTo>
                  <a:pt x="10920414" y="166687"/>
                </a:lnTo>
                <a:lnTo>
                  <a:pt x="10980738" y="174625"/>
                </a:lnTo>
                <a:lnTo>
                  <a:pt x="11049000" y="176212"/>
                </a:lnTo>
                <a:lnTo>
                  <a:pt x="11117264" y="174625"/>
                </a:lnTo>
                <a:lnTo>
                  <a:pt x="11177588" y="166687"/>
                </a:lnTo>
                <a:lnTo>
                  <a:pt x="11229976" y="155575"/>
                </a:lnTo>
                <a:lnTo>
                  <a:pt x="11276014" y="141287"/>
                </a:lnTo>
                <a:lnTo>
                  <a:pt x="11317288" y="125412"/>
                </a:lnTo>
                <a:lnTo>
                  <a:pt x="11353800" y="106362"/>
                </a:lnTo>
                <a:lnTo>
                  <a:pt x="11391900" y="87312"/>
                </a:lnTo>
                <a:lnTo>
                  <a:pt x="11430000" y="68263"/>
                </a:lnTo>
                <a:lnTo>
                  <a:pt x="11466514" y="52388"/>
                </a:lnTo>
                <a:lnTo>
                  <a:pt x="11507788" y="36513"/>
                </a:lnTo>
                <a:lnTo>
                  <a:pt x="11553826" y="20638"/>
                </a:lnTo>
                <a:lnTo>
                  <a:pt x="11606214" y="9525"/>
                </a:lnTo>
                <a:lnTo>
                  <a:pt x="11666538" y="3175"/>
                </a:lnTo>
                <a:lnTo>
                  <a:pt x="11734800" y="0"/>
                </a:lnTo>
                <a:lnTo>
                  <a:pt x="11803064" y="3175"/>
                </a:lnTo>
                <a:lnTo>
                  <a:pt x="11863388" y="9525"/>
                </a:lnTo>
                <a:lnTo>
                  <a:pt x="11915776" y="20638"/>
                </a:lnTo>
                <a:lnTo>
                  <a:pt x="11961814" y="36513"/>
                </a:lnTo>
                <a:lnTo>
                  <a:pt x="12003088" y="52388"/>
                </a:lnTo>
                <a:lnTo>
                  <a:pt x="12039600" y="68263"/>
                </a:lnTo>
                <a:lnTo>
                  <a:pt x="12077700" y="87313"/>
                </a:lnTo>
                <a:lnTo>
                  <a:pt x="12115800" y="106363"/>
                </a:lnTo>
                <a:lnTo>
                  <a:pt x="12152314" y="125413"/>
                </a:lnTo>
                <a:lnTo>
                  <a:pt x="12192000" y="140677"/>
                </a:lnTo>
                <a:lnTo>
                  <a:pt x="12192000" y="885826"/>
                </a:lnTo>
                <a:lnTo>
                  <a:pt x="12191999" y="885826"/>
                </a:lnTo>
                <a:lnTo>
                  <a:pt x="12191999" y="3102054"/>
                </a:lnTo>
                <a:lnTo>
                  <a:pt x="0" y="3102054"/>
                </a:lnTo>
                <a:lnTo>
                  <a:pt x="0" y="638254"/>
                </a:lnTo>
                <a:lnTo>
                  <a:pt x="1" y="638254"/>
                </a:lnTo>
                <a:lnTo>
                  <a:pt x="1" y="176212"/>
                </a:lnTo>
                <a:lnTo>
                  <a:pt x="68264" y="174625"/>
                </a:lnTo>
                <a:lnTo>
                  <a:pt x="128589" y="166687"/>
                </a:lnTo>
                <a:lnTo>
                  <a:pt x="180976" y="155575"/>
                </a:lnTo>
                <a:lnTo>
                  <a:pt x="227014" y="141287"/>
                </a:lnTo>
                <a:lnTo>
                  <a:pt x="268289" y="125412"/>
                </a:lnTo>
                <a:lnTo>
                  <a:pt x="304801" y="106362"/>
                </a:lnTo>
                <a:lnTo>
                  <a:pt x="342901" y="87312"/>
                </a:lnTo>
                <a:lnTo>
                  <a:pt x="381001" y="68262"/>
                </a:lnTo>
                <a:lnTo>
                  <a:pt x="417514" y="52387"/>
                </a:lnTo>
                <a:lnTo>
                  <a:pt x="458789" y="36512"/>
                </a:lnTo>
                <a:lnTo>
                  <a:pt x="504826" y="20637"/>
                </a:lnTo>
                <a:lnTo>
                  <a:pt x="557214" y="9525"/>
                </a:lnTo>
                <a:lnTo>
                  <a:pt x="617539" y="3175"/>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F4D182-36A8-D18D-A20B-CE4EEDFB1E69}"/>
              </a:ext>
            </a:extLst>
          </p:cNvPr>
          <p:cNvSpPr>
            <a:spLocks noGrp="1"/>
          </p:cNvSpPr>
          <p:nvPr>
            <p:ph type="title"/>
          </p:nvPr>
        </p:nvSpPr>
        <p:spPr>
          <a:xfrm>
            <a:off x="755168" y="4292599"/>
            <a:ext cx="10681664" cy="1465771"/>
          </a:xfrm>
        </p:spPr>
        <p:txBody>
          <a:bodyPr vert="horz" lIns="91440" tIns="45720" rIns="91440" bIns="45720" rtlCol="0" anchor="ctr">
            <a:normAutofit/>
          </a:bodyPr>
          <a:lstStyle/>
          <a:p>
            <a:pPr algn="ctr"/>
            <a:r>
              <a:rPr lang="en-US" sz="6000" spc="800" dirty="0">
                <a:solidFill>
                  <a:schemeClr val="bg1"/>
                </a:solidFill>
              </a:rPr>
              <a:t>Deep Dive into Data Set </a:t>
            </a:r>
          </a:p>
        </p:txBody>
      </p:sp>
      <p:pic>
        <p:nvPicPr>
          <p:cNvPr id="17" name="Picture 16" descr="Chart, bar chart, histogram&#10;&#10;Description automatically generated">
            <a:extLst>
              <a:ext uri="{FF2B5EF4-FFF2-40B4-BE49-F238E27FC236}">
                <a16:creationId xmlns:a16="http://schemas.microsoft.com/office/drawing/2014/main" id="{D1CB042D-E09C-3A40-9B6F-56CCBD2AF286}"/>
              </a:ext>
            </a:extLst>
          </p:cNvPr>
          <p:cNvPicPr>
            <a:picLocks noChangeAspect="1"/>
          </p:cNvPicPr>
          <p:nvPr/>
        </p:nvPicPr>
        <p:blipFill>
          <a:blip r:embed="rId3"/>
          <a:stretch>
            <a:fillRect/>
          </a:stretch>
        </p:blipFill>
        <p:spPr>
          <a:xfrm>
            <a:off x="489443" y="858628"/>
            <a:ext cx="3685015" cy="2026757"/>
          </a:xfrm>
          <a:prstGeom prst="rect">
            <a:avLst/>
          </a:prstGeom>
        </p:spPr>
      </p:pic>
      <p:sp>
        <p:nvSpPr>
          <p:cNvPr id="25" name="Up Arrow 24">
            <a:extLst>
              <a:ext uri="{FF2B5EF4-FFF2-40B4-BE49-F238E27FC236}">
                <a16:creationId xmlns:a16="http://schemas.microsoft.com/office/drawing/2014/main" id="{A1CB35E6-6C03-C634-9D3E-8B17FAE2595F}"/>
              </a:ext>
            </a:extLst>
          </p:cNvPr>
          <p:cNvSpPr/>
          <p:nvPr/>
        </p:nvSpPr>
        <p:spPr>
          <a:xfrm>
            <a:off x="3404340" y="2840182"/>
            <a:ext cx="120072" cy="21705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Chart, line chart&#10;&#10;Description automatically generated">
            <a:extLst>
              <a:ext uri="{FF2B5EF4-FFF2-40B4-BE49-F238E27FC236}">
                <a16:creationId xmlns:a16="http://schemas.microsoft.com/office/drawing/2014/main" id="{C7EF8EC0-D3E8-BC80-95E9-218371E3348F}"/>
              </a:ext>
            </a:extLst>
          </p:cNvPr>
          <p:cNvPicPr>
            <a:picLocks noChangeAspect="1"/>
          </p:cNvPicPr>
          <p:nvPr/>
        </p:nvPicPr>
        <p:blipFill>
          <a:blip r:embed="rId4"/>
          <a:stretch>
            <a:fillRect/>
          </a:stretch>
        </p:blipFill>
        <p:spPr>
          <a:xfrm>
            <a:off x="4367437" y="875398"/>
            <a:ext cx="3708311" cy="1993216"/>
          </a:xfrm>
          <a:prstGeom prst="rect">
            <a:avLst/>
          </a:prstGeom>
        </p:spPr>
      </p:pic>
      <p:pic>
        <p:nvPicPr>
          <p:cNvPr id="29" name="Picture 28" descr="Chart, bar chart, histogram&#10;&#10;Description automatically generated">
            <a:extLst>
              <a:ext uri="{FF2B5EF4-FFF2-40B4-BE49-F238E27FC236}">
                <a16:creationId xmlns:a16="http://schemas.microsoft.com/office/drawing/2014/main" id="{9C5CB2E9-606C-07D7-090C-61D30D9188D4}"/>
              </a:ext>
            </a:extLst>
          </p:cNvPr>
          <p:cNvPicPr>
            <a:picLocks noChangeAspect="1"/>
          </p:cNvPicPr>
          <p:nvPr/>
        </p:nvPicPr>
        <p:blipFill>
          <a:blip r:embed="rId5"/>
          <a:stretch>
            <a:fillRect/>
          </a:stretch>
        </p:blipFill>
        <p:spPr>
          <a:xfrm>
            <a:off x="8312999" y="875891"/>
            <a:ext cx="3691969" cy="2021352"/>
          </a:xfrm>
          <a:prstGeom prst="rect">
            <a:avLst/>
          </a:prstGeom>
        </p:spPr>
      </p:pic>
      <p:sp>
        <p:nvSpPr>
          <p:cNvPr id="24" name="Up Arrow 23">
            <a:extLst>
              <a:ext uri="{FF2B5EF4-FFF2-40B4-BE49-F238E27FC236}">
                <a16:creationId xmlns:a16="http://schemas.microsoft.com/office/drawing/2014/main" id="{359A6D9B-31B1-5446-078B-176C4C2ABF6C}"/>
              </a:ext>
            </a:extLst>
          </p:cNvPr>
          <p:cNvSpPr/>
          <p:nvPr/>
        </p:nvSpPr>
        <p:spPr>
          <a:xfrm>
            <a:off x="7320734" y="2776858"/>
            <a:ext cx="120072" cy="21705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Up Arrow 25">
            <a:extLst>
              <a:ext uri="{FF2B5EF4-FFF2-40B4-BE49-F238E27FC236}">
                <a16:creationId xmlns:a16="http://schemas.microsoft.com/office/drawing/2014/main" id="{60E21A9E-4D28-06E1-E6AC-0F4481D1BB7F}"/>
              </a:ext>
            </a:extLst>
          </p:cNvPr>
          <p:cNvSpPr/>
          <p:nvPr/>
        </p:nvSpPr>
        <p:spPr>
          <a:xfrm>
            <a:off x="10699254" y="2815772"/>
            <a:ext cx="120072" cy="21705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70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dissolve">
                                      <p:cBhvr>
                                        <p:cTn id="10" dur="500"/>
                                        <p:tgtEl>
                                          <p:spTgt spid="2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dissolve">
                                      <p:cBhvr>
                                        <p:cTn id="1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6">
            <a:extLst>
              <a:ext uri="{FF2B5EF4-FFF2-40B4-BE49-F238E27FC236}">
                <a16:creationId xmlns:a16="http://schemas.microsoft.com/office/drawing/2014/main" id="{DD0AEE21-CF4B-4395-A100-EFB0EB995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4" name="Rectangle 12">
            <a:extLst>
              <a:ext uri="{FF2B5EF4-FFF2-40B4-BE49-F238E27FC236}">
                <a16:creationId xmlns:a16="http://schemas.microsoft.com/office/drawing/2014/main" id="{9F8DBD9A-1B56-4D4B-856B-89CC682C6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4">
            <a:extLst>
              <a:ext uri="{FF2B5EF4-FFF2-40B4-BE49-F238E27FC236}">
                <a16:creationId xmlns:a16="http://schemas.microsoft.com/office/drawing/2014/main" id="{2A42EE89-46A6-4616-987D-6468BC707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10;&#10;Description automatically generated">
            <a:extLst>
              <a:ext uri="{FF2B5EF4-FFF2-40B4-BE49-F238E27FC236}">
                <a16:creationId xmlns:a16="http://schemas.microsoft.com/office/drawing/2014/main" id="{8E1F4BB6-928C-1141-0719-F64B4DE5B877}"/>
              </a:ext>
            </a:extLst>
          </p:cNvPr>
          <p:cNvPicPr>
            <a:picLocks noChangeAspect="1"/>
          </p:cNvPicPr>
          <p:nvPr/>
        </p:nvPicPr>
        <p:blipFill>
          <a:blip r:embed="rId2"/>
          <a:stretch>
            <a:fillRect/>
          </a:stretch>
        </p:blipFill>
        <p:spPr>
          <a:xfrm>
            <a:off x="3280229" y="965201"/>
            <a:ext cx="5631541" cy="4927597"/>
          </a:xfrm>
          <a:prstGeom prst="rect">
            <a:avLst/>
          </a:prstGeom>
        </p:spPr>
      </p:pic>
      <p:sp>
        <p:nvSpPr>
          <p:cNvPr id="26" name="Freeform: Shape 16">
            <a:extLst>
              <a:ext uri="{FF2B5EF4-FFF2-40B4-BE49-F238E27FC236}">
                <a16:creationId xmlns:a16="http://schemas.microsoft.com/office/drawing/2014/main" id="{45A29992-9794-4D64-AB37-EA803ED6C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653089" y="319086"/>
            <a:ext cx="885825" cy="12192000"/>
          </a:xfrm>
          <a:custGeom>
            <a:avLst/>
            <a:gdLst>
              <a:gd name="connsiteX0" fmla="*/ 885825 w 885825"/>
              <a:gd name="connsiteY0" fmla="*/ 6098626 h 12192000"/>
              <a:gd name="connsiteX1" fmla="*/ 882650 w 885825"/>
              <a:gd name="connsiteY1" fmla="*/ 6166889 h 12192000"/>
              <a:gd name="connsiteX2" fmla="*/ 876300 w 885825"/>
              <a:gd name="connsiteY2" fmla="*/ 6227214 h 12192000"/>
              <a:gd name="connsiteX3" fmla="*/ 865188 w 885825"/>
              <a:gd name="connsiteY3" fmla="*/ 6279601 h 12192000"/>
              <a:gd name="connsiteX4" fmla="*/ 849313 w 885825"/>
              <a:gd name="connsiteY4" fmla="*/ 6325639 h 12192000"/>
              <a:gd name="connsiteX5" fmla="*/ 833438 w 885825"/>
              <a:gd name="connsiteY5" fmla="*/ 6366914 h 12192000"/>
              <a:gd name="connsiteX6" fmla="*/ 817563 w 885825"/>
              <a:gd name="connsiteY6" fmla="*/ 6403426 h 12192000"/>
              <a:gd name="connsiteX7" fmla="*/ 798513 w 885825"/>
              <a:gd name="connsiteY7" fmla="*/ 6441526 h 12192000"/>
              <a:gd name="connsiteX8" fmla="*/ 779463 w 885825"/>
              <a:gd name="connsiteY8" fmla="*/ 6479626 h 12192000"/>
              <a:gd name="connsiteX9" fmla="*/ 760413 w 885825"/>
              <a:gd name="connsiteY9" fmla="*/ 6516139 h 12192000"/>
              <a:gd name="connsiteX10" fmla="*/ 744538 w 885825"/>
              <a:gd name="connsiteY10" fmla="*/ 6557414 h 12192000"/>
              <a:gd name="connsiteX11" fmla="*/ 730250 w 885825"/>
              <a:gd name="connsiteY11" fmla="*/ 6603451 h 12192000"/>
              <a:gd name="connsiteX12" fmla="*/ 719138 w 885825"/>
              <a:gd name="connsiteY12" fmla="*/ 6655839 h 12192000"/>
              <a:gd name="connsiteX13" fmla="*/ 711200 w 885825"/>
              <a:gd name="connsiteY13" fmla="*/ 6716164 h 12192000"/>
              <a:gd name="connsiteX14" fmla="*/ 709613 w 885825"/>
              <a:gd name="connsiteY14" fmla="*/ 6784426 h 12192000"/>
              <a:gd name="connsiteX15" fmla="*/ 711200 w 885825"/>
              <a:gd name="connsiteY15" fmla="*/ 6852689 h 12192000"/>
              <a:gd name="connsiteX16" fmla="*/ 719138 w 885825"/>
              <a:gd name="connsiteY16" fmla="*/ 6913014 h 12192000"/>
              <a:gd name="connsiteX17" fmla="*/ 730250 w 885825"/>
              <a:gd name="connsiteY17" fmla="*/ 6965401 h 12192000"/>
              <a:gd name="connsiteX18" fmla="*/ 744538 w 885825"/>
              <a:gd name="connsiteY18" fmla="*/ 7011439 h 12192000"/>
              <a:gd name="connsiteX19" fmla="*/ 760413 w 885825"/>
              <a:gd name="connsiteY19" fmla="*/ 7052714 h 12192000"/>
              <a:gd name="connsiteX20" fmla="*/ 779463 w 885825"/>
              <a:gd name="connsiteY20" fmla="*/ 7089226 h 12192000"/>
              <a:gd name="connsiteX21" fmla="*/ 798513 w 885825"/>
              <a:gd name="connsiteY21" fmla="*/ 7127326 h 12192000"/>
              <a:gd name="connsiteX22" fmla="*/ 817563 w 885825"/>
              <a:gd name="connsiteY22" fmla="*/ 7165426 h 12192000"/>
              <a:gd name="connsiteX23" fmla="*/ 833438 w 885825"/>
              <a:gd name="connsiteY23" fmla="*/ 7201939 h 12192000"/>
              <a:gd name="connsiteX24" fmla="*/ 849313 w 885825"/>
              <a:gd name="connsiteY24" fmla="*/ 7243214 h 12192000"/>
              <a:gd name="connsiteX25" fmla="*/ 865188 w 885825"/>
              <a:gd name="connsiteY25" fmla="*/ 7289251 h 12192000"/>
              <a:gd name="connsiteX26" fmla="*/ 876300 w 885825"/>
              <a:gd name="connsiteY26" fmla="*/ 7341639 h 12192000"/>
              <a:gd name="connsiteX27" fmla="*/ 882650 w 885825"/>
              <a:gd name="connsiteY27" fmla="*/ 7401964 h 12192000"/>
              <a:gd name="connsiteX28" fmla="*/ 885825 w 885825"/>
              <a:gd name="connsiteY28" fmla="*/ 7470226 h 12192000"/>
              <a:gd name="connsiteX29" fmla="*/ 882650 w 885825"/>
              <a:gd name="connsiteY29" fmla="*/ 7538489 h 12192000"/>
              <a:gd name="connsiteX30" fmla="*/ 876300 w 885825"/>
              <a:gd name="connsiteY30" fmla="*/ 7598814 h 12192000"/>
              <a:gd name="connsiteX31" fmla="*/ 865188 w 885825"/>
              <a:gd name="connsiteY31" fmla="*/ 7651201 h 12192000"/>
              <a:gd name="connsiteX32" fmla="*/ 849313 w 885825"/>
              <a:gd name="connsiteY32" fmla="*/ 7697239 h 12192000"/>
              <a:gd name="connsiteX33" fmla="*/ 833438 w 885825"/>
              <a:gd name="connsiteY33" fmla="*/ 7738514 h 12192000"/>
              <a:gd name="connsiteX34" fmla="*/ 817563 w 885825"/>
              <a:gd name="connsiteY34" fmla="*/ 7775026 h 12192000"/>
              <a:gd name="connsiteX35" fmla="*/ 798513 w 885825"/>
              <a:gd name="connsiteY35" fmla="*/ 7813126 h 12192000"/>
              <a:gd name="connsiteX36" fmla="*/ 779463 w 885825"/>
              <a:gd name="connsiteY36" fmla="*/ 7851226 h 12192000"/>
              <a:gd name="connsiteX37" fmla="*/ 760413 w 885825"/>
              <a:gd name="connsiteY37" fmla="*/ 7887739 h 12192000"/>
              <a:gd name="connsiteX38" fmla="*/ 744538 w 885825"/>
              <a:gd name="connsiteY38" fmla="*/ 7929014 h 12192000"/>
              <a:gd name="connsiteX39" fmla="*/ 730250 w 885825"/>
              <a:gd name="connsiteY39" fmla="*/ 7975051 h 12192000"/>
              <a:gd name="connsiteX40" fmla="*/ 719138 w 885825"/>
              <a:gd name="connsiteY40" fmla="*/ 8027439 h 12192000"/>
              <a:gd name="connsiteX41" fmla="*/ 711200 w 885825"/>
              <a:gd name="connsiteY41" fmla="*/ 8087764 h 12192000"/>
              <a:gd name="connsiteX42" fmla="*/ 709613 w 885825"/>
              <a:gd name="connsiteY42" fmla="*/ 8156026 h 12192000"/>
              <a:gd name="connsiteX43" fmla="*/ 711200 w 885825"/>
              <a:gd name="connsiteY43" fmla="*/ 8224289 h 12192000"/>
              <a:gd name="connsiteX44" fmla="*/ 719138 w 885825"/>
              <a:gd name="connsiteY44" fmla="*/ 8284614 h 12192000"/>
              <a:gd name="connsiteX45" fmla="*/ 730250 w 885825"/>
              <a:gd name="connsiteY45" fmla="*/ 8337001 h 12192000"/>
              <a:gd name="connsiteX46" fmla="*/ 744538 w 885825"/>
              <a:gd name="connsiteY46" fmla="*/ 8383039 h 12192000"/>
              <a:gd name="connsiteX47" fmla="*/ 760413 w 885825"/>
              <a:gd name="connsiteY47" fmla="*/ 8424314 h 12192000"/>
              <a:gd name="connsiteX48" fmla="*/ 779463 w 885825"/>
              <a:gd name="connsiteY48" fmla="*/ 8460826 h 12192000"/>
              <a:gd name="connsiteX49" fmla="*/ 798513 w 885825"/>
              <a:gd name="connsiteY49" fmla="*/ 8498926 h 12192000"/>
              <a:gd name="connsiteX50" fmla="*/ 817563 w 885825"/>
              <a:gd name="connsiteY50" fmla="*/ 8537026 h 12192000"/>
              <a:gd name="connsiteX51" fmla="*/ 833438 w 885825"/>
              <a:gd name="connsiteY51" fmla="*/ 8573540 h 12192000"/>
              <a:gd name="connsiteX52" fmla="*/ 849313 w 885825"/>
              <a:gd name="connsiteY52" fmla="*/ 8614814 h 12192000"/>
              <a:gd name="connsiteX53" fmla="*/ 865188 w 885825"/>
              <a:gd name="connsiteY53" fmla="*/ 8660852 h 12192000"/>
              <a:gd name="connsiteX54" fmla="*/ 876300 w 885825"/>
              <a:gd name="connsiteY54" fmla="*/ 8713240 h 12192000"/>
              <a:gd name="connsiteX55" fmla="*/ 882650 w 885825"/>
              <a:gd name="connsiteY55" fmla="*/ 8773564 h 12192000"/>
              <a:gd name="connsiteX56" fmla="*/ 885825 w 885825"/>
              <a:gd name="connsiteY56" fmla="*/ 8840240 h 12192000"/>
              <a:gd name="connsiteX57" fmla="*/ 882650 w 885825"/>
              <a:gd name="connsiteY57" fmla="*/ 8910090 h 12192000"/>
              <a:gd name="connsiteX58" fmla="*/ 876300 w 885825"/>
              <a:gd name="connsiteY58" fmla="*/ 8970414 h 12192000"/>
              <a:gd name="connsiteX59" fmla="*/ 865188 w 885825"/>
              <a:gd name="connsiteY59" fmla="*/ 9022802 h 12192000"/>
              <a:gd name="connsiteX60" fmla="*/ 849313 w 885825"/>
              <a:gd name="connsiteY60" fmla="*/ 9068840 h 12192000"/>
              <a:gd name="connsiteX61" fmla="*/ 833438 w 885825"/>
              <a:gd name="connsiteY61" fmla="*/ 9110114 h 12192000"/>
              <a:gd name="connsiteX62" fmla="*/ 817563 w 885825"/>
              <a:gd name="connsiteY62" fmla="*/ 9146628 h 12192000"/>
              <a:gd name="connsiteX63" fmla="*/ 798513 w 885825"/>
              <a:gd name="connsiteY63" fmla="*/ 9184728 h 12192000"/>
              <a:gd name="connsiteX64" fmla="*/ 779463 w 885825"/>
              <a:gd name="connsiteY64" fmla="*/ 9222828 h 12192000"/>
              <a:gd name="connsiteX65" fmla="*/ 760413 w 885825"/>
              <a:gd name="connsiteY65" fmla="*/ 9259340 h 12192000"/>
              <a:gd name="connsiteX66" fmla="*/ 744538 w 885825"/>
              <a:gd name="connsiteY66" fmla="*/ 9300614 h 12192000"/>
              <a:gd name="connsiteX67" fmla="*/ 730250 w 885825"/>
              <a:gd name="connsiteY67" fmla="*/ 9346652 h 12192000"/>
              <a:gd name="connsiteX68" fmla="*/ 719138 w 885825"/>
              <a:gd name="connsiteY68" fmla="*/ 9399040 h 12192000"/>
              <a:gd name="connsiteX69" fmla="*/ 711200 w 885825"/>
              <a:gd name="connsiteY69" fmla="*/ 9459364 h 12192000"/>
              <a:gd name="connsiteX70" fmla="*/ 709613 w 885825"/>
              <a:gd name="connsiteY70" fmla="*/ 9527628 h 12192000"/>
              <a:gd name="connsiteX71" fmla="*/ 711200 w 885825"/>
              <a:gd name="connsiteY71" fmla="*/ 9595890 h 12192000"/>
              <a:gd name="connsiteX72" fmla="*/ 719138 w 885825"/>
              <a:gd name="connsiteY72" fmla="*/ 9656214 h 12192000"/>
              <a:gd name="connsiteX73" fmla="*/ 730250 w 885825"/>
              <a:gd name="connsiteY73" fmla="*/ 9708602 h 12192000"/>
              <a:gd name="connsiteX74" fmla="*/ 744538 w 885825"/>
              <a:gd name="connsiteY74" fmla="*/ 9754640 h 12192000"/>
              <a:gd name="connsiteX75" fmla="*/ 760413 w 885825"/>
              <a:gd name="connsiteY75" fmla="*/ 9795914 h 12192000"/>
              <a:gd name="connsiteX76" fmla="*/ 779463 w 885825"/>
              <a:gd name="connsiteY76" fmla="*/ 9832428 h 12192000"/>
              <a:gd name="connsiteX77" fmla="*/ 817563 w 885825"/>
              <a:gd name="connsiteY77" fmla="*/ 9908628 h 12192000"/>
              <a:gd name="connsiteX78" fmla="*/ 833438 w 885825"/>
              <a:gd name="connsiteY78" fmla="*/ 9945140 h 12192000"/>
              <a:gd name="connsiteX79" fmla="*/ 849313 w 885825"/>
              <a:gd name="connsiteY79" fmla="*/ 9986414 h 12192000"/>
              <a:gd name="connsiteX80" fmla="*/ 865188 w 885825"/>
              <a:gd name="connsiteY80" fmla="*/ 10032452 h 12192000"/>
              <a:gd name="connsiteX81" fmla="*/ 876300 w 885825"/>
              <a:gd name="connsiteY81" fmla="*/ 10084840 h 12192000"/>
              <a:gd name="connsiteX82" fmla="*/ 882650 w 885825"/>
              <a:gd name="connsiteY82" fmla="*/ 10145164 h 12192000"/>
              <a:gd name="connsiteX83" fmla="*/ 885825 w 885825"/>
              <a:gd name="connsiteY83" fmla="*/ 10213428 h 12192000"/>
              <a:gd name="connsiteX84" fmla="*/ 882650 w 885825"/>
              <a:gd name="connsiteY84" fmla="*/ 10281690 h 12192000"/>
              <a:gd name="connsiteX85" fmla="*/ 876300 w 885825"/>
              <a:gd name="connsiteY85" fmla="*/ 10342014 h 12192000"/>
              <a:gd name="connsiteX86" fmla="*/ 865188 w 885825"/>
              <a:gd name="connsiteY86" fmla="*/ 10394402 h 12192000"/>
              <a:gd name="connsiteX87" fmla="*/ 849313 w 885825"/>
              <a:gd name="connsiteY87" fmla="*/ 10440440 h 12192000"/>
              <a:gd name="connsiteX88" fmla="*/ 833438 w 885825"/>
              <a:gd name="connsiteY88" fmla="*/ 10481714 h 12192000"/>
              <a:gd name="connsiteX89" fmla="*/ 817563 w 885825"/>
              <a:gd name="connsiteY89" fmla="*/ 10518228 h 12192000"/>
              <a:gd name="connsiteX90" fmla="*/ 798513 w 885825"/>
              <a:gd name="connsiteY90" fmla="*/ 10556328 h 12192000"/>
              <a:gd name="connsiteX91" fmla="*/ 779463 w 885825"/>
              <a:gd name="connsiteY91" fmla="*/ 10594428 h 12192000"/>
              <a:gd name="connsiteX92" fmla="*/ 760413 w 885825"/>
              <a:gd name="connsiteY92" fmla="*/ 10630940 h 12192000"/>
              <a:gd name="connsiteX93" fmla="*/ 744538 w 885825"/>
              <a:gd name="connsiteY93" fmla="*/ 10672214 h 12192000"/>
              <a:gd name="connsiteX94" fmla="*/ 730250 w 885825"/>
              <a:gd name="connsiteY94" fmla="*/ 10718252 h 12192000"/>
              <a:gd name="connsiteX95" fmla="*/ 719138 w 885825"/>
              <a:gd name="connsiteY95" fmla="*/ 10770640 h 12192000"/>
              <a:gd name="connsiteX96" fmla="*/ 711200 w 885825"/>
              <a:gd name="connsiteY96" fmla="*/ 10830964 h 12192000"/>
              <a:gd name="connsiteX97" fmla="*/ 709613 w 885825"/>
              <a:gd name="connsiteY97" fmla="*/ 10899228 h 12192000"/>
              <a:gd name="connsiteX98" fmla="*/ 711200 w 885825"/>
              <a:gd name="connsiteY98" fmla="*/ 10967490 h 12192000"/>
              <a:gd name="connsiteX99" fmla="*/ 719138 w 885825"/>
              <a:gd name="connsiteY99" fmla="*/ 11027814 h 12192000"/>
              <a:gd name="connsiteX100" fmla="*/ 730250 w 885825"/>
              <a:gd name="connsiteY100" fmla="*/ 11080202 h 12192000"/>
              <a:gd name="connsiteX101" fmla="*/ 744538 w 885825"/>
              <a:gd name="connsiteY101" fmla="*/ 11126240 h 12192000"/>
              <a:gd name="connsiteX102" fmla="*/ 760413 w 885825"/>
              <a:gd name="connsiteY102" fmla="*/ 11167514 h 12192000"/>
              <a:gd name="connsiteX103" fmla="*/ 779463 w 885825"/>
              <a:gd name="connsiteY103" fmla="*/ 11204028 h 12192000"/>
              <a:gd name="connsiteX104" fmla="*/ 798513 w 885825"/>
              <a:gd name="connsiteY104" fmla="*/ 11242128 h 12192000"/>
              <a:gd name="connsiteX105" fmla="*/ 817563 w 885825"/>
              <a:gd name="connsiteY105" fmla="*/ 11280228 h 12192000"/>
              <a:gd name="connsiteX106" fmla="*/ 833438 w 885825"/>
              <a:gd name="connsiteY106" fmla="*/ 11316740 h 12192000"/>
              <a:gd name="connsiteX107" fmla="*/ 849313 w 885825"/>
              <a:gd name="connsiteY107" fmla="*/ 11358014 h 12192000"/>
              <a:gd name="connsiteX108" fmla="*/ 865188 w 885825"/>
              <a:gd name="connsiteY108" fmla="*/ 11404052 h 12192000"/>
              <a:gd name="connsiteX109" fmla="*/ 876300 w 885825"/>
              <a:gd name="connsiteY109" fmla="*/ 11456440 h 12192000"/>
              <a:gd name="connsiteX110" fmla="*/ 882650 w 885825"/>
              <a:gd name="connsiteY110" fmla="*/ 11516764 h 12192000"/>
              <a:gd name="connsiteX111" fmla="*/ 885825 w 885825"/>
              <a:gd name="connsiteY111" fmla="*/ 11585028 h 12192000"/>
              <a:gd name="connsiteX112" fmla="*/ 882650 w 885825"/>
              <a:gd name="connsiteY112" fmla="*/ 11653290 h 12192000"/>
              <a:gd name="connsiteX113" fmla="*/ 876300 w 885825"/>
              <a:gd name="connsiteY113" fmla="*/ 11713614 h 12192000"/>
              <a:gd name="connsiteX114" fmla="*/ 865188 w 885825"/>
              <a:gd name="connsiteY114" fmla="*/ 11766002 h 12192000"/>
              <a:gd name="connsiteX115" fmla="*/ 849313 w 885825"/>
              <a:gd name="connsiteY115" fmla="*/ 11812040 h 12192000"/>
              <a:gd name="connsiteX116" fmla="*/ 833438 w 885825"/>
              <a:gd name="connsiteY116" fmla="*/ 11853314 h 12192000"/>
              <a:gd name="connsiteX117" fmla="*/ 817563 w 885825"/>
              <a:gd name="connsiteY117" fmla="*/ 11889828 h 12192000"/>
              <a:gd name="connsiteX118" fmla="*/ 798513 w 885825"/>
              <a:gd name="connsiteY118" fmla="*/ 11927928 h 12192000"/>
              <a:gd name="connsiteX119" fmla="*/ 779463 w 885825"/>
              <a:gd name="connsiteY119" fmla="*/ 11966028 h 12192000"/>
              <a:gd name="connsiteX120" fmla="*/ 760413 w 885825"/>
              <a:gd name="connsiteY120" fmla="*/ 12002540 h 12192000"/>
              <a:gd name="connsiteX121" fmla="*/ 744538 w 885825"/>
              <a:gd name="connsiteY121" fmla="*/ 12043814 h 12192000"/>
              <a:gd name="connsiteX122" fmla="*/ 730250 w 885825"/>
              <a:gd name="connsiteY122" fmla="*/ 12089852 h 12192000"/>
              <a:gd name="connsiteX123" fmla="*/ 719138 w 885825"/>
              <a:gd name="connsiteY123" fmla="*/ 12142240 h 12192000"/>
              <a:gd name="connsiteX124" fmla="*/ 712590 w 885825"/>
              <a:gd name="connsiteY124" fmla="*/ 12192000 h 12192000"/>
              <a:gd name="connsiteX125" fmla="*/ 0 w 885825"/>
              <a:gd name="connsiteY125" fmla="*/ 12192000 h 12192000"/>
              <a:gd name="connsiteX126" fmla="*/ 0 w 885825"/>
              <a:gd name="connsiteY126" fmla="*/ 6779170 h 12192000"/>
              <a:gd name="connsiteX127" fmla="*/ 0 w 885825"/>
              <a:gd name="connsiteY127" fmla="*/ 6779170 h 12192000"/>
              <a:gd name="connsiteX128" fmla="*/ 0 w 885825"/>
              <a:gd name="connsiteY128" fmla="*/ 0 h 12192000"/>
              <a:gd name="connsiteX129" fmla="*/ 712590 w 885825"/>
              <a:gd name="connsiteY129" fmla="*/ 0 h 12192000"/>
              <a:gd name="connsiteX130" fmla="*/ 719137 w 885825"/>
              <a:gd name="connsiteY130" fmla="*/ 49758 h 12192000"/>
              <a:gd name="connsiteX131" fmla="*/ 730249 w 885825"/>
              <a:gd name="connsiteY131" fmla="*/ 102145 h 12192000"/>
              <a:gd name="connsiteX132" fmla="*/ 744537 w 885825"/>
              <a:gd name="connsiteY132" fmla="*/ 148183 h 12192000"/>
              <a:gd name="connsiteX133" fmla="*/ 760412 w 885825"/>
              <a:gd name="connsiteY133" fmla="*/ 189458 h 12192000"/>
              <a:gd name="connsiteX134" fmla="*/ 779462 w 885825"/>
              <a:gd name="connsiteY134" fmla="*/ 225970 h 12192000"/>
              <a:gd name="connsiteX135" fmla="*/ 798512 w 885825"/>
              <a:gd name="connsiteY135" fmla="*/ 264070 h 12192000"/>
              <a:gd name="connsiteX136" fmla="*/ 817562 w 885825"/>
              <a:gd name="connsiteY136" fmla="*/ 302170 h 12192000"/>
              <a:gd name="connsiteX137" fmla="*/ 833437 w 885825"/>
              <a:gd name="connsiteY137" fmla="*/ 338683 h 12192000"/>
              <a:gd name="connsiteX138" fmla="*/ 849312 w 885825"/>
              <a:gd name="connsiteY138" fmla="*/ 379958 h 12192000"/>
              <a:gd name="connsiteX139" fmla="*/ 865187 w 885825"/>
              <a:gd name="connsiteY139" fmla="*/ 425995 h 12192000"/>
              <a:gd name="connsiteX140" fmla="*/ 876299 w 885825"/>
              <a:gd name="connsiteY140" fmla="*/ 478383 h 12192000"/>
              <a:gd name="connsiteX141" fmla="*/ 882649 w 885825"/>
              <a:gd name="connsiteY141" fmla="*/ 538708 h 12192000"/>
              <a:gd name="connsiteX142" fmla="*/ 885824 w 885825"/>
              <a:gd name="connsiteY142" fmla="*/ 606970 h 12192000"/>
              <a:gd name="connsiteX143" fmla="*/ 882649 w 885825"/>
              <a:gd name="connsiteY143" fmla="*/ 675233 h 12192000"/>
              <a:gd name="connsiteX144" fmla="*/ 876299 w 885825"/>
              <a:gd name="connsiteY144" fmla="*/ 735558 h 12192000"/>
              <a:gd name="connsiteX145" fmla="*/ 865187 w 885825"/>
              <a:gd name="connsiteY145" fmla="*/ 787945 h 12192000"/>
              <a:gd name="connsiteX146" fmla="*/ 849312 w 885825"/>
              <a:gd name="connsiteY146" fmla="*/ 833983 h 12192000"/>
              <a:gd name="connsiteX147" fmla="*/ 833437 w 885825"/>
              <a:gd name="connsiteY147" fmla="*/ 875258 h 12192000"/>
              <a:gd name="connsiteX148" fmla="*/ 817562 w 885825"/>
              <a:gd name="connsiteY148" fmla="*/ 911770 h 12192000"/>
              <a:gd name="connsiteX149" fmla="*/ 798512 w 885825"/>
              <a:gd name="connsiteY149" fmla="*/ 949870 h 12192000"/>
              <a:gd name="connsiteX150" fmla="*/ 779462 w 885825"/>
              <a:gd name="connsiteY150" fmla="*/ 987970 h 12192000"/>
              <a:gd name="connsiteX151" fmla="*/ 760412 w 885825"/>
              <a:gd name="connsiteY151" fmla="*/ 1024483 h 12192000"/>
              <a:gd name="connsiteX152" fmla="*/ 744537 w 885825"/>
              <a:gd name="connsiteY152" fmla="*/ 1065758 h 12192000"/>
              <a:gd name="connsiteX153" fmla="*/ 730249 w 885825"/>
              <a:gd name="connsiteY153" fmla="*/ 1111795 h 12192000"/>
              <a:gd name="connsiteX154" fmla="*/ 719137 w 885825"/>
              <a:gd name="connsiteY154" fmla="*/ 1164183 h 12192000"/>
              <a:gd name="connsiteX155" fmla="*/ 711199 w 885825"/>
              <a:gd name="connsiteY155" fmla="*/ 1224508 h 12192000"/>
              <a:gd name="connsiteX156" fmla="*/ 709612 w 885825"/>
              <a:gd name="connsiteY156" fmla="*/ 1292770 h 12192000"/>
              <a:gd name="connsiteX157" fmla="*/ 711199 w 885825"/>
              <a:gd name="connsiteY157" fmla="*/ 1361033 h 12192000"/>
              <a:gd name="connsiteX158" fmla="*/ 719137 w 885825"/>
              <a:gd name="connsiteY158" fmla="*/ 1421358 h 12192000"/>
              <a:gd name="connsiteX159" fmla="*/ 730249 w 885825"/>
              <a:gd name="connsiteY159" fmla="*/ 1473745 h 12192000"/>
              <a:gd name="connsiteX160" fmla="*/ 744537 w 885825"/>
              <a:gd name="connsiteY160" fmla="*/ 1519783 h 12192000"/>
              <a:gd name="connsiteX161" fmla="*/ 760412 w 885825"/>
              <a:gd name="connsiteY161" fmla="*/ 1561058 h 12192000"/>
              <a:gd name="connsiteX162" fmla="*/ 779462 w 885825"/>
              <a:gd name="connsiteY162" fmla="*/ 1597570 h 12192000"/>
              <a:gd name="connsiteX163" fmla="*/ 798512 w 885825"/>
              <a:gd name="connsiteY163" fmla="*/ 1635670 h 12192000"/>
              <a:gd name="connsiteX164" fmla="*/ 817562 w 885825"/>
              <a:gd name="connsiteY164" fmla="*/ 1673770 h 12192000"/>
              <a:gd name="connsiteX165" fmla="*/ 833437 w 885825"/>
              <a:gd name="connsiteY165" fmla="*/ 1710283 h 12192000"/>
              <a:gd name="connsiteX166" fmla="*/ 849312 w 885825"/>
              <a:gd name="connsiteY166" fmla="*/ 1751558 h 12192000"/>
              <a:gd name="connsiteX167" fmla="*/ 865187 w 885825"/>
              <a:gd name="connsiteY167" fmla="*/ 1797595 h 12192000"/>
              <a:gd name="connsiteX168" fmla="*/ 876299 w 885825"/>
              <a:gd name="connsiteY168" fmla="*/ 1849983 h 12192000"/>
              <a:gd name="connsiteX169" fmla="*/ 882649 w 885825"/>
              <a:gd name="connsiteY169" fmla="*/ 1910308 h 12192000"/>
              <a:gd name="connsiteX170" fmla="*/ 885824 w 885825"/>
              <a:gd name="connsiteY170" fmla="*/ 1978570 h 12192000"/>
              <a:gd name="connsiteX171" fmla="*/ 882649 w 885825"/>
              <a:gd name="connsiteY171" fmla="*/ 2046833 h 12192000"/>
              <a:gd name="connsiteX172" fmla="*/ 876299 w 885825"/>
              <a:gd name="connsiteY172" fmla="*/ 2107158 h 12192000"/>
              <a:gd name="connsiteX173" fmla="*/ 865187 w 885825"/>
              <a:gd name="connsiteY173" fmla="*/ 2159545 h 12192000"/>
              <a:gd name="connsiteX174" fmla="*/ 849312 w 885825"/>
              <a:gd name="connsiteY174" fmla="*/ 2205583 h 12192000"/>
              <a:gd name="connsiteX175" fmla="*/ 833437 w 885825"/>
              <a:gd name="connsiteY175" fmla="*/ 2246858 h 12192000"/>
              <a:gd name="connsiteX176" fmla="*/ 817562 w 885825"/>
              <a:gd name="connsiteY176" fmla="*/ 2283370 h 12192000"/>
              <a:gd name="connsiteX177" fmla="*/ 798512 w 885825"/>
              <a:gd name="connsiteY177" fmla="*/ 2321470 h 12192000"/>
              <a:gd name="connsiteX178" fmla="*/ 779462 w 885825"/>
              <a:gd name="connsiteY178" fmla="*/ 2359570 h 12192000"/>
              <a:gd name="connsiteX179" fmla="*/ 760412 w 885825"/>
              <a:gd name="connsiteY179" fmla="*/ 2396083 h 12192000"/>
              <a:gd name="connsiteX180" fmla="*/ 744537 w 885825"/>
              <a:gd name="connsiteY180" fmla="*/ 2437358 h 12192000"/>
              <a:gd name="connsiteX181" fmla="*/ 730249 w 885825"/>
              <a:gd name="connsiteY181" fmla="*/ 2483395 h 12192000"/>
              <a:gd name="connsiteX182" fmla="*/ 719137 w 885825"/>
              <a:gd name="connsiteY182" fmla="*/ 2535782 h 12192000"/>
              <a:gd name="connsiteX183" fmla="*/ 711199 w 885825"/>
              <a:gd name="connsiteY183" fmla="*/ 2596108 h 12192000"/>
              <a:gd name="connsiteX184" fmla="*/ 709612 w 885825"/>
              <a:gd name="connsiteY184" fmla="*/ 2664370 h 12192000"/>
              <a:gd name="connsiteX185" fmla="*/ 711199 w 885825"/>
              <a:gd name="connsiteY185" fmla="*/ 2732633 h 12192000"/>
              <a:gd name="connsiteX186" fmla="*/ 719137 w 885825"/>
              <a:gd name="connsiteY186" fmla="*/ 2792958 h 12192000"/>
              <a:gd name="connsiteX187" fmla="*/ 730249 w 885825"/>
              <a:gd name="connsiteY187" fmla="*/ 2845345 h 12192000"/>
              <a:gd name="connsiteX188" fmla="*/ 744537 w 885825"/>
              <a:gd name="connsiteY188" fmla="*/ 2891383 h 12192000"/>
              <a:gd name="connsiteX189" fmla="*/ 760412 w 885825"/>
              <a:gd name="connsiteY189" fmla="*/ 2932658 h 12192000"/>
              <a:gd name="connsiteX190" fmla="*/ 779462 w 885825"/>
              <a:gd name="connsiteY190" fmla="*/ 2969170 h 12192000"/>
              <a:gd name="connsiteX191" fmla="*/ 798512 w 885825"/>
              <a:gd name="connsiteY191" fmla="*/ 3007270 h 12192000"/>
              <a:gd name="connsiteX192" fmla="*/ 817562 w 885825"/>
              <a:gd name="connsiteY192" fmla="*/ 3045370 h 12192000"/>
              <a:gd name="connsiteX193" fmla="*/ 833437 w 885825"/>
              <a:gd name="connsiteY193" fmla="*/ 3081883 h 12192000"/>
              <a:gd name="connsiteX194" fmla="*/ 849312 w 885825"/>
              <a:gd name="connsiteY194" fmla="*/ 3123158 h 12192000"/>
              <a:gd name="connsiteX195" fmla="*/ 865187 w 885825"/>
              <a:gd name="connsiteY195" fmla="*/ 3169195 h 12192000"/>
              <a:gd name="connsiteX196" fmla="*/ 876299 w 885825"/>
              <a:gd name="connsiteY196" fmla="*/ 3221583 h 12192000"/>
              <a:gd name="connsiteX197" fmla="*/ 882649 w 885825"/>
              <a:gd name="connsiteY197" fmla="*/ 3281908 h 12192000"/>
              <a:gd name="connsiteX198" fmla="*/ 885824 w 885825"/>
              <a:gd name="connsiteY198" fmla="*/ 3348582 h 12192000"/>
              <a:gd name="connsiteX199" fmla="*/ 882649 w 885825"/>
              <a:gd name="connsiteY199" fmla="*/ 3418433 h 12192000"/>
              <a:gd name="connsiteX200" fmla="*/ 876299 w 885825"/>
              <a:gd name="connsiteY200" fmla="*/ 3478758 h 12192000"/>
              <a:gd name="connsiteX201" fmla="*/ 865187 w 885825"/>
              <a:gd name="connsiteY201" fmla="*/ 3531145 h 12192000"/>
              <a:gd name="connsiteX202" fmla="*/ 849312 w 885825"/>
              <a:gd name="connsiteY202" fmla="*/ 3577183 h 12192000"/>
              <a:gd name="connsiteX203" fmla="*/ 833437 w 885825"/>
              <a:gd name="connsiteY203" fmla="*/ 3618458 h 12192000"/>
              <a:gd name="connsiteX204" fmla="*/ 817562 w 885825"/>
              <a:gd name="connsiteY204" fmla="*/ 3654970 h 12192000"/>
              <a:gd name="connsiteX205" fmla="*/ 798512 w 885825"/>
              <a:gd name="connsiteY205" fmla="*/ 3693070 h 12192000"/>
              <a:gd name="connsiteX206" fmla="*/ 779462 w 885825"/>
              <a:gd name="connsiteY206" fmla="*/ 3731170 h 12192000"/>
              <a:gd name="connsiteX207" fmla="*/ 760412 w 885825"/>
              <a:gd name="connsiteY207" fmla="*/ 3767683 h 12192000"/>
              <a:gd name="connsiteX208" fmla="*/ 744537 w 885825"/>
              <a:gd name="connsiteY208" fmla="*/ 3808958 h 12192000"/>
              <a:gd name="connsiteX209" fmla="*/ 730249 w 885825"/>
              <a:gd name="connsiteY209" fmla="*/ 3854995 h 12192000"/>
              <a:gd name="connsiteX210" fmla="*/ 719137 w 885825"/>
              <a:gd name="connsiteY210" fmla="*/ 3907383 h 12192000"/>
              <a:gd name="connsiteX211" fmla="*/ 711199 w 885825"/>
              <a:gd name="connsiteY211" fmla="*/ 3967708 h 12192000"/>
              <a:gd name="connsiteX212" fmla="*/ 709612 w 885825"/>
              <a:gd name="connsiteY212" fmla="*/ 4035970 h 12192000"/>
              <a:gd name="connsiteX213" fmla="*/ 711199 w 885825"/>
              <a:gd name="connsiteY213" fmla="*/ 4104233 h 12192000"/>
              <a:gd name="connsiteX214" fmla="*/ 719137 w 885825"/>
              <a:gd name="connsiteY214" fmla="*/ 4164557 h 12192000"/>
              <a:gd name="connsiteX215" fmla="*/ 730249 w 885825"/>
              <a:gd name="connsiteY215" fmla="*/ 4216946 h 12192000"/>
              <a:gd name="connsiteX216" fmla="*/ 744537 w 885825"/>
              <a:gd name="connsiteY216" fmla="*/ 4262982 h 12192000"/>
              <a:gd name="connsiteX217" fmla="*/ 760412 w 885825"/>
              <a:gd name="connsiteY217" fmla="*/ 4304258 h 12192000"/>
              <a:gd name="connsiteX218" fmla="*/ 779462 w 885825"/>
              <a:gd name="connsiteY218" fmla="*/ 4340770 h 12192000"/>
              <a:gd name="connsiteX219" fmla="*/ 817562 w 885825"/>
              <a:gd name="connsiteY219" fmla="*/ 4416970 h 12192000"/>
              <a:gd name="connsiteX220" fmla="*/ 833437 w 885825"/>
              <a:gd name="connsiteY220" fmla="*/ 4453483 h 12192000"/>
              <a:gd name="connsiteX221" fmla="*/ 849312 w 885825"/>
              <a:gd name="connsiteY221" fmla="*/ 4494758 h 12192000"/>
              <a:gd name="connsiteX222" fmla="*/ 865187 w 885825"/>
              <a:gd name="connsiteY222" fmla="*/ 4540795 h 12192000"/>
              <a:gd name="connsiteX223" fmla="*/ 876299 w 885825"/>
              <a:gd name="connsiteY223" fmla="*/ 4593183 h 12192000"/>
              <a:gd name="connsiteX224" fmla="*/ 882649 w 885825"/>
              <a:gd name="connsiteY224" fmla="*/ 4653508 h 12192000"/>
              <a:gd name="connsiteX225" fmla="*/ 885824 w 885825"/>
              <a:gd name="connsiteY225" fmla="*/ 4721770 h 12192000"/>
              <a:gd name="connsiteX226" fmla="*/ 882649 w 885825"/>
              <a:gd name="connsiteY226" fmla="*/ 4790033 h 12192000"/>
              <a:gd name="connsiteX227" fmla="*/ 876299 w 885825"/>
              <a:gd name="connsiteY227" fmla="*/ 4850357 h 12192000"/>
              <a:gd name="connsiteX228" fmla="*/ 865187 w 885825"/>
              <a:gd name="connsiteY228" fmla="*/ 4902746 h 12192000"/>
              <a:gd name="connsiteX229" fmla="*/ 849312 w 885825"/>
              <a:gd name="connsiteY229" fmla="*/ 4948782 h 12192000"/>
              <a:gd name="connsiteX230" fmla="*/ 833437 w 885825"/>
              <a:gd name="connsiteY230" fmla="*/ 4990057 h 12192000"/>
              <a:gd name="connsiteX231" fmla="*/ 817562 w 885825"/>
              <a:gd name="connsiteY231" fmla="*/ 5026570 h 12192000"/>
              <a:gd name="connsiteX232" fmla="*/ 798512 w 885825"/>
              <a:gd name="connsiteY232" fmla="*/ 5064670 h 12192000"/>
              <a:gd name="connsiteX233" fmla="*/ 779462 w 885825"/>
              <a:gd name="connsiteY233" fmla="*/ 5102770 h 12192000"/>
              <a:gd name="connsiteX234" fmla="*/ 760412 w 885825"/>
              <a:gd name="connsiteY234" fmla="*/ 5139283 h 12192000"/>
              <a:gd name="connsiteX235" fmla="*/ 744537 w 885825"/>
              <a:gd name="connsiteY235" fmla="*/ 5180558 h 12192000"/>
              <a:gd name="connsiteX236" fmla="*/ 730249 w 885825"/>
              <a:gd name="connsiteY236" fmla="*/ 5226595 h 12192000"/>
              <a:gd name="connsiteX237" fmla="*/ 719137 w 885825"/>
              <a:gd name="connsiteY237" fmla="*/ 5278983 h 12192000"/>
              <a:gd name="connsiteX238" fmla="*/ 711199 w 885825"/>
              <a:gd name="connsiteY238" fmla="*/ 5339307 h 12192000"/>
              <a:gd name="connsiteX239" fmla="*/ 709612 w 885825"/>
              <a:gd name="connsiteY239" fmla="*/ 5407570 h 12192000"/>
              <a:gd name="connsiteX240" fmla="*/ 711199 w 885825"/>
              <a:gd name="connsiteY240" fmla="*/ 5475833 h 12192000"/>
              <a:gd name="connsiteX241" fmla="*/ 719137 w 885825"/>
              <a:gd name="connsiteY241" fmla="*/ 5536158 h 12192000"/>
              <a:gd name="connsiteX242" fmla="*/ 730249 w 885825"/>
              <a:gd name="connsiteY242" fmla="*/ 5588545 h 12192000"/>
              <a:gd name="connsiteX243" fmla="*/ 744537 w 885825"/>
              <a:gd name="connsiteY243" fmla="*/ 5634583 h 12192000"/>
              <a:gd name="connsiteX244" fmla="*/ 760412 w 885825"/>
              <a:gd name="connsiteY244" fmla="*/ 5675858 h 12192000"/>
              <a:gd name="connsiteX245" fmla="*/ 779462 w 885825"/>
              <a:gd name="connsiteY245" fmla="*/ 5712371 h 12192000"/>
              <a:gd name="connsiteX246" fmla="*/ 798512 w 885825"/>
              <a:gd name="connsiteY246" fmla="*/ 5750471 h 12192000"/>
              <a:gd name="connsiteX247" fmla="*/ 817562 w 885825"/>
              <a:gd name="connsiteY247" fmla="*/ 5788571 h 12192000"/>
              <a:gd name="connsiteX248" fmla="*/ 833437 w 885825"/>
              <a:gd name="connsiteY248" fmla="*/ 5825083 h 12192000"/>
              <a:gd name="connsiteX249" fmla="*/ 849312 w 885825"/>
              <a:gd name="connsiteY249" fmla="*/ 5866358 h 12192000"/>
              <a:gd name="connsiteX250" fmla="*/ 865187 w 885825"/>
              <a:gd name="connsiteY250" fmla="*/ 5912395 h 12192000"/>
              <a:gd name="connsiteX251" fmla="*/ 876299 w 885825"/>
              <a:gd name="connsiteY251" fmla="*/ 5964783 h 12192000"/>
              <a:gd name="connsiteX252" fmla="*/ 882649 w 885825"/>
              <a:gd name="connsiteY252" fmla="*/ 6025108 h 12192000"/>
              <a:gd name="connsiteX253" fmla="*/ 885824 w 885825"/>
              <a:gd name="connsiteY253" fmla="*/ 6093370 h 12192000"/>
              <a:gd name="connsiteX254" fmla="*/ 885703 w 885825"/>
              <a:gd name="connsiteY254" fmla="*/ 6095988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885825" h="12192000">
                <a:moveTo>
                  <a:pt x="885825" y="6098626"/>
                </a:moveTo>
                <a:lnTo>
                  <a:pt x="882650" y="6166889"/>
                </a:lnTo>
                <a:lnTo>
                  <a:pt x="876300" y="6227214"/>
                </a:lnTo>
                <a:lnTo>
                  <a:pt x="865188" y="6279601"/>
                </a:lnTo>
                <a:lnTo>
                  <a:pt x="849313" y="6325639"/>
                </a:lnTo>
                <a:lnTo>
                  <a:pt x="833438" y="6366914"/>
                </a:lnTo>
                <a:lnTo>
                  <a:pt x="817563" y="6403426"/>
                </a:lnTo>
                <a:lnTo>
                  <a:pt x="798513" y="6441526"/>
                </a:lnTo>
                <a:lnTo>
                  <a:pt x="779463" y="6479626"/>
                </a:lnTo>
                <a:lnTo>
                  <a:pt x="760413" y="6516139"/>
                </a:lnTo>
                <a:lnTo>
                  <a:pt x="744538" y="6557414"/>
                </a:lnTo>
                <a:lnTo>
                  <a:pt x="730250" y="6603451"/>
                </a:lnTo>
                <a:lnTo>
                  <a:pt x="719138" y="6655839"/>
                </a:lnTo>
                <a:lnTo>
                  <a:pt x="711200" y="6716164"/>
                </a:lnTo>
                <a:lnTo>
                  <a:pt x="709613" y="6784426"/>
                </a:lnTo>
                <a:lnTo>
                  <a:pt x="711200" y="6852689"/>
                </a:lnTo>
                <a:lnTo>
                  <a:pt x="719138" y="6913014"/>
                </a:lnTo>
                <a:lnTo>
                  <a:pt x="730250" y="6965401"/>
                </a:lnTo>
                <a:lnTo>
                  <a:pt x="744538" y="7011439"/>
                </a:lnTo>
                <a:lnTo>
                  <a:pt x="760413" y="7052714"/>
                </a:lnTo>
                <a:lnTo>
                  <a:pt x="779463" y="7089226"/>
                </a:lnTo>
                <a:lnTo>
                  <a:pt x="798513" y="7127326"/>
                </a:lnTo>
                <a:lnTo>
                  <a:pt x="817563" y="7165426"/>
                </a:lnTo>
                <a:lnTo>
                  <a:pt x="833438" y="7201939"/>
                </a:lnTo>
                <a:lnTo>
                  <a:pt x="849313" y="7243214"/>
                </a:lnTo>
                <a:lnTo>
                  <a:pt x="865188" y="7289251"/>
                </a:lnTo>
                <a:lnTo>
                  <a:pt x="876300" y="7341639"/>
                </a:lnTo>
                <a:lnTo>
                  <a:pt x="882650" y="7401964"/>
                </a:lnTo>
                <a:lnTo>
                  <a:pt x="885825" y="7470226"/>
                </a:lnTo>
                <a:lnTo>
                  <a:pt x="882650" y="7538489"/>
                </a:lnTo>
                <a:lnTo>
                  <a:pt x="876300" y="7598814"/>
                </a:lnTo>
                <a:lnTo>
                  <a:pt x="865188" y="7651201"/>
                </a:lnTo>
                <a:lnTo>
                  <a:pt x="849313" y="7697239"/>
                </a:lnTo>
                <a:lnTo>
                  <a:pt x="833438" y="7738514"/>
                </a:lnTo>
                <a:lnTo>
                  <a:pt x="817563" y="7775026"/>
                </a:lnTo>
                <a:lnTo>
                  <a:pt x="798513" y="7813126"/>
                </a:lnTo>
                <a:lnTo>
                  <a:pt x="779463" y="7851226"/>
                </a:lnTo>
                <a:lnTo>
                  <a:pt x="760413" y="7887739"/>
                </a:lnTo>
                <a:lnTo>
                  <a:pt x="744538" y="7929014"/>
                </a:lnTo>
                <a:lnTo>
                  <a:pt x="730250" y="7975051"/>
                </a:lnTo>
                <a:lnTo>
                  <a:pt x="719138" y="8027439"/>
                </a:lnTo>
                <a:lnTo>
                  <a:pt x="711200" y="8087764"/>
                </a:lnTo>
                <a:lnTo>
                  <a:pt x="709613" y="8156026"/>
                </a:lnTo>
                <a:lnTo>
                  <a:pt x="711200" y="8224289"/>
                </a:lnTo>
                <a:lnTo>
                  <a:pt x="719138" y="8284614"/>
                </a:lnTo>
                <a:lnTo>
                  <a:pt x="730250" y="8337001"/>
                </a:lnTo>
                <a:lnTo>
                  <a:pt x="744538" y="8383039"/>
                </a:lnTo>
                <a:lnTo>
                  <a:pt x="760413" y="8424314"/>
                </a:lnTo>
                <a:lnTo>
                  <a:pt x="779463" y="8460826"/>
                </a:lnTo>
                <a:lnTo>
                  <a:pt x="798513" y="8498926"/>
                </a:lnTo>
                <a:lnTo>
                  <a:pt x="817563" y="8537026"/>
                </a:lnTo>
                <a:lnTo>
                  <a:pt x="833438" y="8573540"/>
                </a:lnTo>
                <a:lnTo>
                  <a:pt x="849313" y="8614814"/>
                </a:lnTo>
                <a:lnTo>
                  <a:pt x="865188" y="8660852"/>
                </a:lnTo>
                <a:lnTo>
                  <a:pt x="876300" y="8713240"/>
                </a:lnTo>
                <a:lnTo>
                  <a:pt x="882650" y="8773564"/>
                </a:lnTo>
                <a:lnTo>
                  <a:pt x="885825" y="8840240"/>
                </a:lnTo>
                <a:lnTo>
                  <a:pt x="882650" y="8910090"/>
                </a:lnTo>
                <a:lnTo>
                  <a:pt x="876300" y="8970414"/>
                </a:lnTo>
                <a:lnTo>
                  <a:pt x="865188" y="9022802"/>
                </a:lnTo>
                <a:lnTo>
                  <a:pt x="849313" y="9068840"/>
                </a:lnTo>
                <a:lnTo>
                  <a:pt x="833438" y="9110114"/>
                </a:lnTo>
                <a:lnTo>
                  <a:pt x="817563" y="9146628"/>
                </a:lnTo>
                <a:lnTo>
                  <a:pt x="798513" y="9184728"/>
                </a:lnTo>
                <a:lnTo>
                  <a:pt x="779463" y="9222828"/>
                </a:lnTo>
                <a:lnTo>
                  <a:pt x="760413" y="9259340"/>
                </a:lnTo>
                <a:lnTo>
                  <a:pt x="744538" y="9300614"/>
                </a:lnTo>
                <a:lnTo>
                  <a:pt x="730250" y="9346652"/>
                </a:lnTo>
                <a:lnTo>
                  <a:pt x="719138" y="9399040"/>
                </a:lnTo>
                <a:lnTo>
                  <a:pt x="711200" y="9459364"/>
                </a:lnTo>
                <a:lnTo>
                  <a:pt x="709613" y="9527628"/>
                </a:lnTo>
                <a:lnTo>
                  <a:pt x="711200" y="9595890"/>
                </a:lnTo>
                <a:lnTo>
                  <a:pt x="719138" y="9656214"/>
                </a:lnTo>
                <a:lnTo>
                  <a:pt x="730250" y="9708602"/>
                </a:lnTo>
                <a:lnTo>
                  <a:pt x="744538" y="9754640"/>
                </a:lnTo>
                <a:lnTo>
                  <a:pt x="760413" y="9795914"/>
                </a:lnTo>
                <a:lnTo>
                  <a:pt x="779463" y="9832428"/>
                </a:lnTo>
                <a:lnTo>
                  <a:pt x="817563" y="9908628"/>
                </a:lnTo>
                <a:lnTo>
                  <a:pt x="833438" y="9945140"/>
                </a:lnTo>
                <a:lnTo>
                  <a:pt x="849313" y="9986414"/>
                </a:lnTo>
                <a:lnTo>
                  <a:pt x="865188" y="10032452"/>
                </a:lnTo>
                <a:lnTo>
                  <a:pt x="876300" y="10084840"/>
                </a:lnTo>
                <a:lnTo>
                  <a:pt x="882650" y="10145164"/>
                </a:lnTo>
                <a:lnTo>
                  <a:pt x="885825" y="10213428"/>
                </a:lnTo>
                <a:lnTo>
                  <a:pt x="882650" y="10281690"/>
                </a:lnTo>
                <a:lnTo>
                  <a:pt x="876300" y="10342014"/>
                </a:lnTo>
                <a:lnTo>
                  <a:pt x="865188" y="10394402"/>
                </a:lnTo>
                <a:lnTo>
                  <a:pt x="849313" y="10440440"/>
                </a:lnTo>
                <a:lnTo>
                  <a:pt x="833438" y="10481714"/>
                </a:lnTo>
                <a:lnTo>
                  <a:pt x="817563" y="10518228"/>
                </a:lnTo>
                <a:lnTo>
                  <a:pt x="798513" y="10556328"/>
                </a:lnTo>
                <a:lnTo>
                  <a:pt x="779463" y="10594428"/>
                </a:lnTo>
                <a:lnTo>
                  <a:pt x="760413" y="10630940"/>
                </a:lnTo>
                <a:lnTo>
                  <a:pt x="744538" y="10672214"/>
                </a:lnTo>
                <a:lnTo>
                  <a:pt x="730250" y="10718252"/>
                </a:lnTo>
                <a:lnTo>
                  <a:pt x="719138" y="10770640"/>
                </a:lnTo>
                <a:lnTo>
                  <a:pt x="711200" y="10830964"/>
                </a:lnTo>
                <a:lnTo>
                  <a:pt x="709613" y="10899228"/>
                </a:lnTo>
                <a:lnTo>
                  <a:pt x="711200" y="10967490"/>
                </a:lnTo>
                <a:lnTo>
                  <a:pt x="719138" y="11027814"/>
                </a:lnTo>
                <a:lnTo>
                  <a:pt x="730250" y="11080202"/>
                </a:lnTo>
                <a:lnTo>
                  <a:pt x="744538" y="11126240"/>
                </a:lnTo>
                <a:lnTo>
                  <a:pt x="760413" y="11167514"/>
                </a:lnTo>
                <a:lnTo>
                  <a:pt x="779463" y="11204028"/>
                </a:lnTo>
                <a:lnTo>
                  <a:pt x="798513" y="11242128"/>
                </a:lnTo>
                <a:lnTo>
                  <a:pt x="817563" y="11280228"/>
                </a:lnTo>
                <a:lnTo>
                  <a:pt x="833438" y="11316740"/>
                </a:lnTo>
                <a:lnTo>
                  <a:pt x="849313" y="11358014"/>
                </a:lnTo>
                <a:lnTo>
                  <a:pt x="865188" y="11404052"/>
                </a:lnTo>
                <a:lnTo>
                  <a:pt x="876300" y="11456440"/>
                </a:lnTo>
                <a:lnTo>
                  <a:pt x="882650" y="11516764"/>
                </a:lnTo>
                <a:lnTo>
                  <a:pt x="885825" y="11585028"/>
                </a:lnTo>
                <a:lnTo>
                  <a:pt x="882650" y="11653290"/>
                </a:lnTo>
                <a:lnTo>
                  <a:pt x="876300" y="11713614"/>
                </a:lnTo>
                <a:lnTo>
                  <a:pt x="865188" y="11766002"/>
                </a:lnTo>
                <a:lnTo>
                  <a:pt x="849313" y="11812040"/>
                </a:lnTo>
                <a:lnTo>
                  <a:pt x="833438" y="11853314"/>
                </a:lnTo>
                <a:lnTo>
                  <a:pt x="817563" y="11889828"/>
                </a:lnTo>
                <a:lnTo>
                  <a:pt x="798513" y="11927928"/>
                </a:lnTo>
                <a:lnTo>
                  <a:pt x="779463" y="11966028"/>
                </a:lnTo>
                <a:lnTo>
                  <a:pt x="760413" y="12002540"/>
                </a:lnTo>
                <a:lnTo>
                  <a:pt x="744538" y="12043814"/>
                </a:lnTo>
                <a:lnTo>
                  <a:pt x="730250" y="12089852"/>
                </a:lnTo>
                <a:lnTo>
                  <a:pt x="719138" y="12142240"/>
                </a:lnTo>
                <a:lnTo>
                  <a:pt x="712590" y="12192000"/>
                </a:lnTo>
                <a:lnTo>
                  <a:pt x="0" y="12192000"/>
                </a:lnTo>
                <a:lnTo>
                  <a:pt x="0" y="6779170"/>
                </a:lnTo>
                <a:lnTo>
                  <a:pt x="0" y="6779170"/>
                </a:lnTo>
                <a:lnTo>
                  <a:pt x="0" y="0"/>
                </a:lnTo>
                <a:lnTo>
                  <a:pt x="712590" y="0"/>
                </a:lnTo>
                <a:lnTo>
                  <a:pt x="719137" y="49758"/>
                </a:lnTo>
                <a:lnTo>
                  <a:pt x="730249" y="102145"/>
                </a:lnTo>
                <a:lnTo>
                  <a:pt x="744537" y="148183"/>
                </a:lnTo>
                <a:lnTo>
                  <a:pt x="760412" y="189458"/>
                </a:lnTo>
                <a:lnTo>
                  <a:pt x="779462" y="225970"/>
                </a:lnTo>
                <a:lnTo>
                  <a:pt x="798512" y="264070"/>
                </a:lnTo>
                <a:lnTo>
                  <a:pt x="817562" y="302170"/>
                </a:lnTo>
                <a:lnTo>
                  <a:pt x="833437" y="338683"/>
                </a:lnTo>
                <a:lnTo>
                  <a:pt x="849312" y="379958"/>
                </a:lnTo>
                <a:lnTo>
                  <a:pt x="865187" y="425995"/>
                </a:lnTo>
                <a:lnTo>
                  <a:pt x="876299" y="478383"/>
                </a:lnTo>
                <a:lnTo>
                  <a:pt x="882649" y="538708"/>
                </a:lnTo>
                <a:lnTo>
                  <a:pt x="885824" y="606970"/>
                </a:lnTo>
                <a:lnTo>
                  <a:pt x="882649" y="675233"/>
                </a:lnTo>
                <a:lnTo>
                  <a:pt x="876299" y="735558"/>
                </a:lnTo>
                <a:lnTo>
                  <a:pt x="865187" y="787945"/>
                </a:lnTo>
                <a:lnTo>
                  <a:pt x="849312" y="833983"/>
                </a:lnTo>
                <a:lnTo>
                  <a:pt x="833437" y="875258"/>
                </a:lnTo>
                <a:lnTo>
                  <a:pt x="817562" y="911770"/>
                </a:lnTo>
                <a:lnTo>
                  <a:pt x="798512" y="949870"/>
                </a:lnTo>
                <a:lnTo>
                  <a:pt x="779462" y="987970"/>
                </a:lnTo>
                <a:lnTo>
                  <a:pt x="760412" y="1024483"/>
                </a:lnTo>
                <a:lnTo>
                  <a:pt x="744537" y="1065758"/>
                </a:lnTo>
                <a:lnTo>
                  <a:pt x="730249" y="1111795"/>
                </a:lnTo>
                <a:lnTo>
                  <a:pt x="719137" y="1164183"/>
                </a:lnTo>
                <a:lnTo>
                  <a:pt x="711199" y="1224508"/>
                </a:lnTo>
                <a:lnTo>
                  <a:pt x="709612" y="1292770"/>
                </a:lnTo>
                <a:lnTo>
                  <a:pt x="711199" y="1361033"/>
                </a:lnTo>
                <a:lnTo>
                  <a:pt x="719137" y="1421358"/>
                </a:lnTo>
                <a:lnTo>
                  <a:pt x="730249" y="1473745"/>
                </a:lnTo>
                <a:lnTo>
                  <a:pt x="744537" y="1519783"/>
                </a:lnTo>
                <a:lnTo>
                  <a:pt x="760412" y="1561058"/>
                </a:lnTo>
                <a:lnTo>
                  <a:pt x="779462" y="1597570"/>
                </a:lnTo>
                <a:lnTo>
                  <a:pt x="798512" y="1635670"/>
                </a:lnTo>
                <a:lnTo>
                  <a:pt x="817562" y="1673770"/>
                </a:lnTo>
                <a:lnTo>
                  <a:pt x="833437" y="1710283"/>
                </a:lnTo>
                <a:lnTo>
                  <a:pt x="849312" y="1751558"/>
                </a:lnTo>
                <a:lnTo>
                  <a:pt x="865187" y="1797595"/>
                </a:lnTo>
                <a:lnTo>
                  <a:pt x="876299" y="1849983"/>
                </a:lnTo>
                <a:lnTo>
                  <a:pt x="882649" y="1910308"/>
                </a:lnTo>
                <a:lnTo>
                  <a:pt x="885824" y="1978570"/>
                </a:lnTo>
                <a:lnTo>
                  <a:pt x="882649" y="2046833"/>
                </a:lnTo>
                <a:lnTo>
                  <a:pt x="876299" y="2107158"/>
                </a:lnTo>
                <a:lnTo>
                  <a:pt x="865187" y="2159545"/>
                </a:lnTo>
                <a:lnTo>
                  <a:pt x="849312" y="2205583"/>
                </a:lnTo>
                <a:lnTo>
                  <a:pt x="833437" y="2246858"/>
                </a:lnTo>
                <a:lnTo>
                  <a:pt x="817562" y="2283370"/>
                </a:lnTo>
                <a:lnTo>
                  <a:pt x="798512" y="2321470"/>
                </a:lnTo>
                <a:lnTo>
                  <a:pt x="779462" y="2359570"/>
                </a:lnTo>
                <a:lnTo>
                  <a:pt x="760412" y="2396083"/>
                </a:lnTo>
                <a:lnTo>
                  <a:pt x="744537" y="2437358"/>
                </a:lnTo>
                <a:lnTo>
                  <a:pt x="730249" y="2483395"/>
                </a:lnTo>
                <a:lnTo>
                  <a:pt x="719137" y="2535782"/>
                </a:lnTo>
                <a:lnTo>
                  <a:pt x="711199" y="2596108"/>
                </a:lnTo>
                <a:lnTo>
                  <a:pt x="709612" y="2664370"/>
                </a:lnTo>
                <a:lnTo>
                  <a:pt x="711199" y="2732633"/>
                </a:lnTo>
                <a:lnTo>
                  <a:pt x="719137" y="2792958"/>
                </a:lnTo>
                <a:lnTo>
                  <a:pt x="730249" y="2845345"/>
                </a:lnTo>
                <a:lnTo>
                  <a:pt x="744537" y="2891383"/>
                </a:lnTo>
                <a:lnTo>
                  <a:pt x="760412" y="2932658"/>
                </a:lnTo>
                <a:lnTo>
                  <a:pt x="779462" y="2969170"/>
                </a:lnTo>
                <a:lnTo>
                  <a:pt x="798512" y="3007270"/>
                </a:lnTo>
                <a:lnTo>
                  <a:pt x="817562" y="3045370"/>
                </a:lnTo>
                <a:lnTo>
                  <a:pt x="833437" y="3081883"/>
                </a:lnTo>
                <a:lnTo>
                  <a:pt x="849312" y="3123158"/>
                </a:lnTo>
                <a:lnTo>
                  <a:pt x="865187" y="3169195"/>
                </a:lnTo>
                <a:lnTo>
                  <a:pt x="876299" y="3221583"/>
                </a:lnTo>
                <a:lnTo>
                  <a:pt x="882649" y="3281908"/>
                </a:lnTo>
                <a:lnTo>
                  <a:pt x="885824" y="3348582"/>
                </a:lnTo>
                <a:lnTo>
                  <a:pt x="882649" y="3418433"/>
                </a:lnTo>
                <a:lnTo>
                  <a:pt x="876299" y="3478758"/>
                </a:lnTo>
                <a:lnTo>
                  <a:pt x="865187" y="3531145"/>
                </a:lnTo>
                <a:lnTo>
                  <a:pt x="849312" y="3577183"/>
                </a:lnTo>
                <a:lnTo>
                  <a:pt x="833437" y="3618458"/>
                </a:lnTo>
                <a:lnTo>
                  <a:pt x="817562" y="3654970"/>
                </a:lnTo>
                <a:lnTo>
                  <a:pt x="798512" y="3693070"/>
                </a:lnTo>
                <a:lnTo>
                  <a:pt x="779462" y="3731170"/>
                </a:lnTo>
                <a:lnTo>
                  <a:pt x="760412" y="3767683"/>
                </a:lnTo>
                <a:lnTo>
                  <a:pt x="744537" y="3808958"/>
                </a:lnTo>
                <a:lnTo>
                  <a:pt x="730249" y="3854995"/>
                </a:lnTo>
                <a:lnTo>
                  <a:pt x="719137" y="3907383"/>
                </a:lnTo>
                <a:lnTo>
                  <a:pt x="711199" y="3967708"/>
                </a:lnTo>
                <a:lnTo>
                  <a:pt x="709612" y="4035970"/>
                </a:lnTo>
                <a:lnTo>
                  <a:pt x="711199" y="4104233"/>
                </a:lnTo>
                <a:lnTo>
                  <a:pt x="719137" y="4164557"/>
                </a:lnTo>
                <a:lnTo>
                  <a:pt x="730249" y="4216946"/>
                </a:lnTo>
                <a:lnTo>
                  <a:pt x="744537" y="4262982"/>
                </a:lnTo>
                <a:lnTo>
                  <a:pt x="760412" y="4304258"/>
                </a:lnTo>
                <a:lnTo>
                  <a:pt x="779462" y="4340770"/>
                </a:lnTo>
                <a:lnTo>
                  <a:pt x="817562" y="4416970"/>
                </a:lnTo>
                <a:lnTo>
                  <a:pt x="833437" y="4453483"/>
                </a:lnTo>
                <a:lnTo>
                  <a:pt x="849312" y="4494758"/>
                </a:lnTo>
                <a:lnTo>
                  <a:pt x="865187" y="4540795"/>
                </a:lnTo>
                <a:lnTo>
                  <a:pt x="876299" y="4593183"/>
                </a:lnTo>
                <a:lnTo>
                  <a:pt x="882649" y="4653508"/>
                </a:lnTo>
                <a:lnTo>
                  <a:pt x="885824" y="4721770"/>
                </a:lnTo>
                <a:lnTo>
                  <a:pt x="882649" y="4790033"/>
                </a:lnTo>
                <a:lnTo>
                  <a:pt x="876299" y="4850357"/>
                </a:lnTo>
                <a:lnTo>
                  <a:pt x="865187" y="4902746"/>
                </a:lnTo>
                <a:lnTo>
                  <a:pt x="849312" y="4948782"/>
                </a:lnTo>
                <a:lnTo>
                  <a:pt x="833437" y="4990057"/>
                </a:lnTo>
                <a:lnTo>
                  <a:pt x="817562" y="5026570"/>
                </a:lnTo>
                <a:lnTo>
                  <a:pt x="798512" y="5064670"/>
                </a:lnTo>
                <a:lnTo>
                  <a:pt x="779462" y="5102770"/>
                </a:lnTo>
                <a:lnTo>
                  <a:pt x="760412" y="5139283"/>
                </a:lnTo>
                <a:lnTo>
                  <a:pt x="744537" y="5180558"/>
                </a:lnTo>
                <a:lnTo>
                  <a:pt x="730249" y="5226595"/>
                </a:lnTo>
                <a:lnTo>
                  <a:pt x="719137" y="5278983"/>
                </a:lnTo>
                <a:lnTo>
                  <a:pt x="711199" y="5339307"/>
                </a:lnTo>
                <a:lnTo>
                  <a:pt x="709612" y="5407570"/>
                </a:lnTo>
                <a:lnTo>
                  <a:pt x="711199" y="5475833"/>
                </a:lnTo>
                <a:lnTo>
                  <a:pt x="719137" y="5536158"/>
                </a:lnTo>
                <a:lnTo>
                  <a:pt x="730249" y="5588545"/>
                </a:lnTo>
                <a:lnTo>
                  <a:pt x="744537" y="5634583"/>
                </a:lnTo>
                <a:lnTo>
                  <a:pt x="760412" y="5675858"/>
                </a:lnTo>
                <a:lnTo>
                  <a:pt x="779462" y="5712371"/>
                </a:lnTo>
                <a:lnTo>
                  <a:pt x="798512" y="5750471"/>
                </a:lnTo>
                <a:lnTo>
                  <a:pt x="817562" y="5788571"/>
                </a:lnTo>
                <a:lnTo>
                  <a:pt x="833437" y="5825083"/>
                </a:lnTo>
                <a:lnTo>
                  <a:pt x="849312" y="5866358"/>
                </a:lnTo>
                <a:lnTo>
                  <a:pt x="865187" y="5912395"/>
                </a:lnTo>
                <a:lnTo>
                  <a:pt x="876299" y="5964783"/>
                </a:lnTo>
                <a:lnTo>
                  <a:pt x="882649" y="6025108"/>
                </a:lnTo>
                <a:lnTo>
                  <a:pt x="885824" y="6093370"/>
                </a:lnTo>
                <a:lnTo>
                  <a:pt x="885703" y="6095988"/>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490901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86B99B8C-EB75-0F86-636E-0F39839A7F3A}"/>
              </a:ext>
            </a:extLst>
          </p:cNvPr>
          <p:cNvSpPr>
            <a:spLocks noGrp="1"/>
          </p:cNvSpPr>
          <p:nvPr>
            <p:ph type="title"/>
          </p:nvPr>
        </p:nvSpPr>
        <p:spPr>
          <a:xfrm>
            <a:off x="8339328" y="457200"/>
            <a:ext cx="3090672" cy="1197864"/>
          </a:xfrm>
        </p:spPr>
        <p:txBody>
          <a:bodyPr vert="horz" lIns="91440" tIns="45720" rIns="91440" bIns="45720" rtlCol="0" anchor="b">
            <a:normAutofit/>
          </a:bodyPr>
          <a:lstStyle/>
          <a:p>
            <a:r>
              <a:rPr lang="en-US" sz="1900" dirty="0">
                <a:solidFill>
                  <a:schemeClr val="accent1"/>
                </a:solidFill>
              </a:rPr>
              <a:t>Machine learning– Regression Model</a:t>
            </a:r>
          </a:p>
        </p:txBody>
      </p:sp>
      <p:pic>
        <p:nvPicPr>
          <p:cNvPr id="18" name="Picture 17" descr="A screenshot of a computer&#10;&#10;Description automatically generated with medium confidence">
            <a:extLst>
              <a:ext uri="{FF2B5EF4-FFF2-40B4-BE49-F238E27FC236}">
                <a16:creationId xmlns:a16="http://schemas.microsoft.com/office/drawing/2014/main" id="{098ADE91-C606-4F4F-9A89-DF035CCB0DC8}"/>
              </a:ext>
            </a:extLst>
          </p:cNvPr>
          <p:cNvPicPr>
            <a:picLocks noChangeAspect="1"/>
          </p:cNvPicPr>
          <p:nvPr/>
        </p:nvPicPr>
        <p:blipFill>
          <a:blip r:embed="rId2"/>
          <a:stretch>
            <a:fillRect/>
          </a:stretch>
        </p:blipFill>
        <p:spPr>
          <a:xfrm>
            <a:off x="926927" y="1210734"/>
            <a:ext cx="5978273" cy="4125850"/>
          </a:xfrm>
          <a:prstGeom prst="rect">
            <a:avLst/>
          </a:prstGeom>
        </p:spPr>
      </p:pic>
      <p:sp>
        <p:nvSpPr>
          <p:cNvPr id="16" name="TextBox 15">
            <a:extLst>
              <a:ext uri="{FF2B5EF4-FFF2-40B4-BE49-F238E27FC236}">
                <a16:creationId xmlns:a16="http://schemas.microsoft.com/office/drawing/2014/main" id="{170C4ED6-9E22-8539-15B5-E099A1F91E4D}"/>
              </a:ext>
            </a:extLst>
          </p:cNvPr>
          <p:cNvSpPr txBox="1"/>
          <p:nvPr/>
        </p:nvSpPr>
        <p:spPr>
          <a:xfrm>
            <a:off x="8339328" y="1655065"/>
            <a:ext cx="3090672" cy="457199"/>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sz="1600" dirty="0">
                <a:solidFill>
                  <a:schemeClr val="bg1"/>
                </a:solidFill>
              </a:rPr>
              <a:t>Target variable: INJURIES_TOTAL</a:t>
            </a:r>
          </a:p>
        </p:txBody>
      </p:sp>
      <p:sp>
        <p:nvSpPr>
          <p:cNvPr id="19" name="TextBox 18">
            <a:extLst>
              <a:ext uri="{FF2B5EF4-FFF2-40B4-BE49-F238E27FC236}">
                <a16:creationId xmlns:a16="http://schemas.microsoft.com/office/drawing/2014/main" id="{12A2061A-80F9-896F-D8F4-FC7583D7D4B4}"/>
              </a:ext>
            </a:extLst>
          </p:cNvPr>
          <p:cNvSpPr txBox="1"/>
          <p:nvPr/>
        </p:nvSpPr>
        <p:spPr>
          <a:xfrm>
            <a:off x="8339328" y="2395728"/>
            <a:ext cx="1291700" cy="369332"/>
          </a:xfrm>
          <a:prstGeom prst="rect">
            <a:avLst/>
          </a:prstGeom>
          <a:noFill/>
        </p:spPr>
        <p:txBody>
          <a:bodyPr wrap="none" rtlCol="0">
            <a:spAutoFit/>
          </a:bodyPr>
          <a:lstStyle/>
          <a:p>
            <a:r>
              <a:rPr lang="en-US" dirty="0">
                <a:solidFill>
                  <a:schemeClr val="bg1"/>
                </a:solidFill>
              </a:rPr>
              <a:t>Add details </a:t>
            </a:r>
          </a:p>
        </p:txBody>
      </p:sp>
    </p:spTree>
    <p:extLst>
      <p:ext uri="{BB962C8B-B14F-4D97-AF65-F5344CB8AC3E}">
        <p14:creationId xmlns:p14="http://schemas.microsoft.com/office/powerpoint/2010/main" val="2444009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86B99B8C-EB75-0F86-636E-0F39839A7F3A}"/>
              </a:ext>
            </a:extLst>
          </p:cNvPr>
          <p:cNvSpPr>
            <a:spLocks noGrp="1"/>
          </p:cNvSpPr>
          <p:nvPr>
            <p:ph type="title"/>
          </p:nvPr>
        </p:nvSpPr>
        <p:spPr>
          <a:xfrm>
            <a:off x="8339328" y="457200"/>
            <a:ext cx="3090672" cy="1197864"/>
          </a:xfrm>
        </p:spPr>
        <p:txBody>
          <a:bodyPr vert="horz" lIns="91440" tIns="45720" rIns="91440" bIns="45720" rtlCol="0" anchor="b">
            <a:normAutofit/>
          </a:bodyPr>
          <a:lstStyle/>
          <a:p>
            <a:r>
              <a:rPr lang="en-US" sz="1900" dirty="0">
                <a:solidFill>
                  <a:schemeClr val="accent1"/>
                </a:solidFill>
              </a:rPr>
              <a:t>Machine learning– logistic Regression Model</a:t>
            </a:r>
          </a:p>
        </p:txBody>
      </p:sp>
      <p:sp>
        <p:nvSpPr>
          <p:cNvPr id="16" name="TextBox 15">
            <a:extLst>
              <a:ext uri="{FF2B5EF4-FFF2-40B4-BE49-F238E27FC236}">
                <a16:creationId xmlns:a16="http://schemas.microsoft.com/office/drawing/2014/main" id="{170C4ED6-9E22-8539-15B5-E099A1F91E4D}"/>
              </a:ext>
            </a:extLst>
          </p:cNvPr>
          <p:cNvSpPr txBox="1"/>
          <p:nvPr/>
        </p:nvSpPr>
        <p:spPr>
          <a:xfrm>
            <a:off x="8339328" y="1655065"/>
            <a:ext cx="3090672" cy="457199"/>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sz="1600" dirty="0">
                <a:solidFill>
                  <a:schemeClr val="bg1"/>
                </a:solidFill>
              </a:rPr>
              <a:t>Target variable: INJURIES_TOTAL</a:t>
            </a:r>
          </a:p>
        </p:txBody>
      </p:sp>
      <p:sp>
        <p:nvSpPr>
          <p:cNvPr id="19" name="TextBox 18">
            <a:extLst>
              <a:ext uri="{FF2B5EF4-FFF2-40B4-BE49-F238E27FC236}">
                <a16:creationId xmlns:a16="http://schemas.microsoft.com/office/drawing/2014/main" id="{12A2061A-80F9-896F-D8F4-FC7583D7D4B4}"/>
              </a:ext>
            </a:extLst>
          </p:cNvPr>
          <p:cNvSpPr txBox="1"/>
          <p:nvPr/>
        </p:nvSpPr>
        <p:spPr>
          <a:xfrm>
            <a:off x="8339328" y="2395728"/>
            <a:ext cx="1291700" cy="369332"/>
          </a:xfrm>
          <a:prstGeom prst="rect">
            <a:avLst/>
          </a:prstGeom>
          <a:noFill/>
        </p:spPr>
        <p:txBody>
          <a:bodyPr wrap="none" rtlCol="0">
            <a:spAutoFit/>
          </a:bodyPr>
          <a:lstStyle/>
          <a:p>
            <a:r>
              <a:rPr lang="en-US" dirty="0">
                <a:solidFill>
                  <a:schemeClr val="bg1"/>
                </a:solidFill>
              </a:rPr>
              <a:t>Add details </a:t>
            </a:r>
          </a:p>
        </p:txBody>
      </p:sp>
      <p:pic>
        <p:nvPicPr>
          <p:cNvPr id="4" name="Picture 3">
            <a:extLst>
              <a:ext uri="{FF2B5EF4-FFF2-40B4-BE49-F238E27FC236}">
                <a16:creationId xmlns:a16="http://schemas.microsoft.com/office/drawing/2014/main" id="{6C1D6480-F0BD-8D98-A0B9-020BF9B8FD8B}"/>
              </a:ext>
            </a:extLst>
          </p:cNvPr>
          <p:cNvPicPr>
            <a:picLocks noChangeAspect="1"/>
          </p:cNvPicPr>
          <p:nvPr/>
        </p:nvPicPr>
        <p:blipFill>
          <a:blip r:embed="rId2"/>
          <a:stretch>
            <a:fillRect/>
          </a:stretch>
        </p:blipFill>
        <p:spPr>
          <a:xfrm>
            <a:off x="1591945" y="3429000"/>
            <a:ext cx="3714777" cy="1257309"/>
          </a:xfrm>
          <a:prstGeom prst="rect">
            <a:avLst/>
          </a:prstGeom>
        </p:spPr>
      </p:pic>
      <p:pic>
        <p:nvPicPr>
          <p:cNvPr id="6" name="Picture 5">
            <a:extLst>
              <a:ext uri="{FF2B5EF4-FFF2-40B4-BE49-F238E27FC236}">
                <a16:creationId xmlns:a16="http://schemas.microsoft.com/office/drawing/2014/main" id="{D07D5D00-9C39-986F-4294-6875E8D62590}"/>
              </a:ext>
            </a:extLst>
          </p:cNvPr>
          <p:cNvPicPr>
            <a:picLocks noChangeAspect="1"/>
          </p:cNvPicPr>
          <p:nvPr/>
        </p:nvPicPr>
        <p:blipFill>
          <a:blip r:embed="rId3"/>
          <a:stretch>
            <a:fillRect/>
          </a:stretch>
        </p:blipFill>
        <p:spPr>
          <a:xfrm>
            <a:off x="2982604" y="2485143"/>
            <a:ext cx="933457" cy="381003"/>
          </a:xfrm>
          <a:prstGeom prst="rect">
            <a:avLst/>
          </a:prstGeom>
        </p:spPr>
      </p:pic>
      <p:sp>
        <p:nvSpPr>
          <p:cNvPr id="7" name="TextBox 6">
            <a:extLst>
              <a:ext uri="{FF2B5EF4-FFF2-40B4-BE49-F238E27FC236}">
                <a16:creationId xmlns:a16="http://schemas.microsoft.com/office/drawing/2014/main" id="{556A04D4-0F01-C2E0-C656-EE1E9AB2BD42}"/>
              </a:ext>
            </a:extLst>
          </p:cNvPr>
          <p:cNvSpPr txBox="1"/>
          <p:nvPr/>
        </p:nvSpPr>
        <p:spPr>
          <a:xfrm>
            <a:off x="2560972" y="2026396"/>
            <a:ext cx="1786597" cy="369332"/>
          </a:xfrm>
          <a:prstGeom prst="rect">
            <a:avLst/>
          </a:prstGeom>
          <a:noFill/>
        </p:spPr>
        <p:txBody>
          <a:bodyPr wrap="square" rtlCol="0">
            <a:spAutoFit/>
          </a:bodyPr>
          <a:lstStyle/>
          <a:p>
            <a:pPr algn="ctr"/>
            <a:r>
              <a:rPr lang="en-CA" dirty="0"/>
              <a:t>Test Matrix</a:t>
            </a:r>
          </a:p>
        </p:txBody>
      </p:sp>
      <p:sp>
        <p:nvSpPr>
          <p:cNvPr id="8" name="TextBox 7">
            <a:extLst>
              <a:ext uri="{FF2B5EF4-FFF2-40B4-BE49-F238E27FC236}">
                <a16:creationId xmlns:a16="http://schemas.microsoft.com/office/drawing/2014/main" id="{3071C8F0-EBF3-29B1-FF0F-80B4EC8733D7}"/>
              </a:ext>
            </a:extLst>
          </p:cNvPr>
          <p:cNvSpPr txBox="1"/>
          <p:nvPr/>
        </p:nvSpPr>
        <p:spPr>
          <a:xfrm>
            <a:off x="2227845" y="2956907"/>
            <a:ext cx="2513428" cy="381003"/>
          </a:xfrm>
          <a:prstGeom prst="rect">
            <a:avLst/>
          </a:prstGeom>
          <a:noFill/>
        </p:spPr>
        <p:txBody>
          <a:bodyPr wrap="square" rtlCol="0">
            <a:spAutoFit/>
          </a:bodyPr>
          <a:lstStyle/>
          <a:p>
            <a:pPr algn="ctr"/>
            <a:r>
              <a:rPr lang="en-CA" dirty="0"/>
              <a:t>Testing Report</a:t>
            </a:r>
          </a:p>
        </p:txBody>
      </p:sp>
    </p:spTree>
    <p:extLst>
      <p:ext uri="{BB962C8B-B14F-4D97-AF65-F5344CB8AC3E}">
        <p14:creationId xmlns:p14="http://schemas.microsoft.com/office/powerpoint/2010/main" val="68158234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{49FD2C4F-5F93-314E-89B0-B13A7D441C49}tf10001071</Template>
  <TotalTime>0</TotalTime>
  <Words>473</Words>
  <Application>Microsoft Office PowerPoint</Application>
  <PresentationFormat>Widescreen</PresentationFormat>
  <Paragraphs>43</Paragraphs>
  <Slides>13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Unicode MS</vt:lpstr>
      <vt:lpstr>Calibri</vt:lpstr>
      <vt:lpstr>Gill Sans MT</vt:lpstr>
      <vt:lpstr>Impact</vt:lpstr>
      <vt:lpstr>Raleway</vt:lpstr>
      <vt:lpstr>Söhne</vt:lpstr>
      <vt:lpstr>Badge</vt:lpstr>
      <vt:lpstr>Chicago Traffic Crashes</vt:lpstr>
      <vt:lpstr>Project Description</vt:lpstr>
      <vt:lpstr>Data Exploration and Cleaning </vt:lpstr>
      <vt:lpstr>Extract, Transform, Load </vt:lpstr>
      <vt:lpstr>Deep Dive</vt:lpstr>
      <vt:lpstr>Deep Dive into Data Set </vt:lpstr>
      <vt:lpstr>PowerPoint Presentation</vt:lpstr>
      <vt:lpstr>Machine learning– Regression Model</vt:lpstr>
      <vt:lpstr>Machine learning– logistic Regression Model</vt:lpstr>
      <vt:lpstr>Machine learning– DEEP LEARNING model and optimization</vt:lpstr>
      <vt:lpstr>Machine learning – random forest model</vt:lpstr>
      <vt:lpstr>Machine learning - Decision tree model</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Traffic Crashes</dc:title>
  <dc:creator>Sameen Shahzad</dc:creator>
  <cp:lastModifiedBy>John Francavilla</cp:lastModifiedBy>
  <cp:revision>6</cp:revision>
  <dcterms:created xsi:type="dcterms:W3CDTF">2023-04-17T03:40:25Z</dcterms:created>
  <dcterms:modified xsi:type="dcterms:W3CDTF">2023-04-17T18:35:38Z</dcterms:modified>
</cp:coreProperties>
</file>