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301" r:id="rId7"/>
    <p:sldId id="263" r:id="rId8"/>
    <p:sldId id="302" r:id="rId9"/>
    <p:sldId id="266" r:id="rId10"/>
    <p:sldId id="303" r:id="rId11"/>
    <p:sldId id="281" r:id="rId12"/>
  </p:sldIdLst>
  <p:sldSz cx="9144000" cy="5143500" type="screen16x9"/>
  <p:notesSz cx="6858000" cy="9144000"/>
  <p:embeddedFontLst>
    <p:embeddedFont>
      <p:font typeface="Overpass Mono" panose="020B0604020202020204" charset="0"/>
      <p:regular r:id="rId14"/>
      <p:bold r:id="rId15"/>
    </p:embeddedFont>
    <p:embeddedFont>
      <p:font typeface="Anaheim" panose="020B0604020202020204" charset="0"/>
      <p:regular r:id="rId16"/>
    </p:embeddedFont>
    <p:embeddedFont>
      <p:font typeface="Agency FB" panose="020B0503020202020204" pitchFamily="34" charset="0"/>
      <p:regular r:id="rId17"/>
      <p:bold r:id="rId18"/>
    </p:embeddedFont>
    <p:embeddedFont>
      <p:font typeface="Raleway SemiBold" panose="020B0604020202020204" charset="0"/>
      <p:bold r:id="rId19"/>
      <p:boldItalic r:id="rId20"/>
    </p:embeddedFont>
    <p:embeddedFont>
      <p:font typeface="Aptos Narrow" panose="020B0604020202020204" charset="0"/>
      <p:regular r:id="rId21"/>
      <p:bold r:id="rId22"/>
      <p:italic r:id="rId23"/>
      <p:boldItalic r:id="rId24"/>
    </p:embeddedFont>
    <p:embeddedFont>
      <p:font typeface="Nunito Light" panose="020B0604020202020204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10A1A6-5E1D-4C99-98B4-6B2227ACCB6F}">
  <a:tblStyle styleId="{4D10A1A6-5E1D-4C99-98B4-6B2227ACC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035B76-58CB-4A5F-A1A4-6A26F24370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22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79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87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  <p:sldLayoutId id="2147483661" r:id="rId7"/>
    <p:sldLayoutId id="2147483662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54061" y="1852959"/>
            <a:ext cx="604398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/>
              <a:t>LangChain</a:t>
            </a:r>
            <a:r>
              <a:rPr lang="en-US" sz="7200" dirty="0"/>
              <a:t> Teacher         </a:t>
            </a:r>
            <a:r>
              <a:rPr lang="en-US" sz="3600" dirty="0"/>
              <a:t>ASSISTANT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54060" y="3763359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A</a:t>
            </a:r>
            <a:r>
              <a:rPr lang="en" sz="2100" dirty="0">
                <a:solidFill>
                  <a:schemeClr val="dk2"/>
                </a:solidFill>
              </a:rPr>
              <a:t> </a:t>
            </a:r>
            <a:r>
              <a:rPr lang="en" b="1" dirty="0">
                <a:solidFill>
                  <a:schemeClr val="dk2"/>
                </a:solidFill>
                <a:latin typeface="Aptos Narrow" panose="020B0004020202020204" pitchFamily="34" charset="0"/>
              </a:rPr>
              <a:t>NLP</a:t>
            </a:r>
            <a:r>
              <a:rPr lang="en" b="1" dirty="0">
                <a:solidFill>
                  <a:schemeClr val="dk2"/>
                </a:solidFill>
              </a:rPr>
              <a:t> </a:t>
            </a:r>
            <a:r>
              <a:rPr lang="en" dirty="0">
                <a:solidFill>
                  <a:schemeClr val="dk2"/>
                </a:solidFill>
              </a:rPr>
              <a:t>based project submitted to Dr. Shoaib Farooq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F85B8283-1A71-FE41-8F71-C93E083E6187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698097" y="2719031"/>
            <a:ext cx="3938606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Contribution &amp; Conclusion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A04ED510-8B5F-A612-48F8-EF6C15473B6F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0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3151874" y="661311"/>
            <a:ext cx="4899131" cy="1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3832271" y="173855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0E63DEB-8AAB-8C3F-6732-A2E5D39E053F}"/>
              </a:ext>
            </a:extLst>
          </p:cNvPr>
          <p:cNvSpPr/>
          <p:nvPr/>
        </p:nvSpPr>
        <p:spPr>
          <a:xfrm>
            <a:off x="2071688" y="2850356"/>
            <a:ext cx="4564856" cy="1357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0" y="2162325"/>
            <a:ext cx="2314743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spc="-150" dirty="0">
                <a:latin typeface="Overpass Mono"/>
                <a:ea typeface="Overpass Mono"/>
                <a:cs typeface="Overpass Mono"/>
                <a:sym typeface="Overpass Mono"/>
              </a:rPr>
              <a:t>Introduction</a:t>
            </a:r>
            <a:endParaRPr sz="2200" b="1" spc="-150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spc="-150" dirty="0">
                <a:latin typeface="Overpass Mono"/>
                <a:ea typeface="Overpass Mono"/>
                <a:cs typeface="Overpass Mono"/>
                <a:sym typeface="Overpass Mono"/>
              </a:rPr>
              <a:t>Usage</a:t>
            </a:r>
            <a:endParaRPr sz="2200" b="1" spc="-150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831904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spc="-150" dirty="0"/>
              <a:t>The Features</a:t>
            </a:r>
            <a:endParaRPr sz="2000" spc="-150"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50" dirty="0"/>
              <a:t>Contribution &amp; Conclusion</a:t>
            </a:r>
            <a:endParaRPr sz="2000" spc="-150" dirty="0"/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4ABCE6CE-19B8-B037-1F6B-9DACE31FE85D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WER OF NATURAL LANGUAGE PROCESSING (NLP)">
            <a:extLst>
              <a:ext uri="{FF2B5EF4-FFF2-40B4-BE49-F238E27FC236}">
                <a16:creationId xmlns:a16="http://schemas.microsoft.com/office/drawing/2014/main" id="{01A5B2DE-DE50-6C08-296E-1AE4E43E2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432" y="1724113"/>
            <a:ext cx="3891795" cy="275254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60825" y="1935811"/>
            <a:ext cx="3512700" cy="2329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LangChain</a:t>
            </a:r>
            <a:r>
              <a:rPr lang="en-US" b="1" dirty="0"/>
              <a:t> Teacher Assistant </a:t>
            </a:r>
            <a:r>
              <a:rPr lang="en-US" dirty="0"/>
              <a:t>is a tool that combines document embedding, vector search, and a question-answering chain to provide users with accurate answers based on uploaded documents. This project integrates Streamlit for a user-friendly interface.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Overview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A04ED510-8B5F-A612-48F8-EF6C15473B6F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LangChain</a:t>
            </a:r>
            <a:r>
              <a:rPr lang="en-US" b="1" dirty="0"/>
              <a:t> Teacher</a:t>
            </a:r>
            <a:r>
              <a:rPr lang="en-US" dirty="0"/>
              <a:t> </a:t>
            </a:r>
            <a:r>
              <a:rPr lang="en-US" b="1" dirty="0"/>
              <a:t>Assistant</a:t>
            </a:r>
            <a:r>
              <a:rPr lang="en-US" dirty="0"/>
              <a:t> is designed to assist users in extracting meaningful information from uploaded documents. Whether it's querying specific details from a </a:t>
            </a:r>
            <a:r>
              <a:rPr lang="en-US" dirty="0" err="1"/>
              <a:t>LangChain</a:t>
            </a:r>
            <a:r>
              <a:rPr lang="en-US" dirty="0"/>
              <a:t> Teacher or finding relevant content, the tool streamlines the process through document embedding and advanced question-answering capabilities.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686175" y="1714800"/>
            <a:ext cx="485665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THIS PROJECT</a:t>
            </a:r>
            <a:endParaRPr dirty="0"/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91FE9C55-5823-273A-95B4-580CB7405B46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Features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A04ED510-8B5F-A612-48F8-EF6C15473B6F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4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FEATURES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50089" y="3723819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7" y="1775350"/>
            <a:ext cx="2263389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Question-Answering Chain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Document Embedding</a:t>
            </a:r>
            <a:r>
              <a:rPr lang="en" dirty="0"/>
              <a:t>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271963" y="2208199"/>
            <a:ext cx="2606112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Utilizes </a:t>
            </a:r>
            <a:r>
              <a:rPr lang="en-US" sz="1200" dirty="0" err="1"/>
              <a:t>PyPDFLoader</a:t>
            </a:r>
            <a:r>
              <a:rPr lang="en-US" sz="1200" dirty="0"/>
              <a:t>, text splitting, and Hugging Face Embeddings for efficient document representation.</a:t>
            </a:r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Vector Search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229732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Implements Chroma from </a:t>
            </a:r>
            <a:r>
              <a:rPr lang="en-US" dirty="0" err="1"/>
              <a:t>LangChain</a:t>
            </a:r>
            <a:r>
              <a:rPr lang="en-US" dirty="0"/>
              <a:t> to perform similarity searches among embedded documents.</a:t>
            </a:r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26986" y="3381223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Streamlit Integration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5014913" y="3811394"/>
            <a:ext cx="1875948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Leverages Streamlit, allowing document upload and Q&amp;A in a single interface.</a:t>
            </a:r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47960" y="3426144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63620" y="3723818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62711" y="4021544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32711" y="3426994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Provides appropriate answering w.r.t inserted pdf.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91327" y="3585817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825F35ED-132D-6895-9F45-F4060B0449C5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Usage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A04ED510-8B5F-A612-48F8-EF6C15473B6F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9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USAGE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5864302" y="1962081"/>
            <a:ext cx="2420574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Tap "Get Answer" to get based responses as per the uploaded pdf.</a:t>
            </a:r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859124" y="1928650"/>
            <a:ext cx="2420575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Upload a PDF document using the provided interface.</a:t>
            </a:r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 your questions in the input field.</a:t>
            </a: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237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Overpass Mono</vt:lpstr>
      <vt:lpstr>-apple-system</vt:lpstr>
      <vt:lpstr>Anaheim</vt:lpstr>
      <vt:lpstr>Agency FB</vt:lpstr>
      <vt:lpstr>Raleway SemiBold</vt:lpstr>
      <vt:lpstr>Aptos Narrow</vt:lpstr>
      <vt:lpstr>Nunito Light</vt:lpstr>
      <vt:lpstr>Arial</vt:lpstr>
      <vt:lpstr>Programming Lesson by Slidesgo</vt:lpstr>
      <vt:lpstr>LangChain Teacher         ASSISTANT</vt:lpstr>
      <vt:lpstr>TABLE OF CONTENTS</vt:lpstr>
      <vt:lpstr>Overview</vt:lpstr>
      <vt:lpstr>Introduction</vt:lpstr>
      <vt:lpstr>ABOUT THIS PROJECT</vt:lpstr>
      <vt:lpstr>The Features</vt:lpstr>
      <vt:lpstr>PROJECT FEATURES</vt:lpstr>
      <vt:lpstr>Usage</vt:lpstr>
      <vt:lpstr>APP USAGE</vt:lpstr>
      <vt:lpstr>Contribution &amp;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ASSISTANT</dc:title>
  <dc:creator>ㅤHAIDER</dc:creator>
  <cp:lastModifiedBy>SYED HABEEB HAIDER ZAIDY</cp:lastModifiedBy>
  <cp:revision>4</cp:revision>
  <dcterms:modified xsi:type="dcterms:W3CDTF">2024-01-18T08:45:34Z</dcterms:modified>
</cp:coreProperties>
</file>