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badi Extra Light" panose="020B0204020104020204" pitchFamily="34" charset="0"/>
      <p:regular r:id="rId12"/>
    </p:embeddedFont>
    <p:embeddedFont>
      <p:font typeface="Amatic SC" panose="00000500000000000000" pitchFamily="2" charset="-79"/>
      <p:regular r:id="rId13"/>
      <p:bold r:id="rId14"/>
    </p:embeddedFont>
    <p:embeddedFont>
      <p:font typeface="Source Code Pro" panose="020B0509030403020204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17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5903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5903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59039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59039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59039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59039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59039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59039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01e6c1fe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01e6c1fe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01e6c1fe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01e6c1fe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59039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59039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9900"/>
                </a:solidFill>
              </a:rPr>
              <a:t>AL-HAFEEZ Technology Center</a:t>
            </a:r>
            <a:endParaRPr dirty="0">
              <a:solidFill>
                <a:srgbClr val="FF9900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SOLO Project 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Statements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dirty="0">
                <a:latin typeface="Abadi Extra Light" panose="020B0204020104020204" pitchFamily="34" charset="0"/>
              </a:rPr>
              <a:t>Complex storage of records.</a:t>
            </a:r>
            <a:endParaRPr dirty="0">
              <a:latin typeface="Abadi Extra Light" panose="020B0204020104020204" pitchFamily="34" charset="0"/>
            </a:endParaRP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" dirty="0">
                <a:latin typeface="Abadi Extra Light" panose="020B0204020104020204" pitchFamily="34" charset="0"/>
              </a:rPr>
              <a:t>To reduce copyright paper cost.</a:t>
            </a:r>
            <a:endParaRPr dirty="0">
              <a:latin typeface="Abadi Extra Light" panose="020B0204020104020204" pitchFamily="34" charset="0"/>
            </a:endParaRP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" dirty="0">
                <a:latin typeface="Abadi Extra Light" panose="020B0204020104020204" pitchFamily="34" charset="0"/>
              </a:rPr>
              <a:t>To decrease time taken to enter a record.</a:t>
            </a:r>
            <a:endParaRPr dirty="0">
              <a:latin typeface="Abadi Extra Light" panose="020B0204020104020204" pitchFamily="34" charset="0"/>
            </a:endParaRP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" dirty="0">
                <a:latin typeface="Abadi Extra Light" panose="020B0204020104020204" pitchFamily="34" charset="0"/>
              </a:rPr>
              <a:t>Manual Records can be easily stolen or misplaced which is a big vulnerability.</a:t>
            </a:r>
            <a:endParaRPr dirty="0">
              <a:latin typeface="Abadi Extra Light" panose="020B0204020104020204" pitchFamily="34" charset="0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" dirty="0">
                <a:latin typeface="Abadi Extra Light" panose="020B0204020104020204" pitchFamily="34" charset="0"/>
              </a:rPr>
              <a:t>Very Slow Management of Date Differences and Order Calculations.</a:t>
            </a:r>
            <a:endParaRPr dirty="0">
              <a:latin typeface="Abadi Extra Light" panose="020B02040201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712600" y="0"/>
            <a:ext cx="78036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602" y="0"/>
            <a:ext cx="55802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776125" y="4303900"/>
            <a:ext cx="24411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accent5"/>
                </a:solidFill>
                <a:latin typeface="Amatic SC"/>
                <a:ea typeface="Amatic SC"/>
                <a:cs typeface="Amatic SC"/>
                <a:sym typeface="Amatic SC"/>
              </a:rPr>
              <a:t>DB - Diagram</a:t>
            </a:r>
            <a:endParaRPr sz="4800" b="1" dirty="0">
              <a:solidFill>
                <a:schemeClr val="accent5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13" y="1704963"/>
            <a:ext cx="6086475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87875" y="516950"/>
            <a:ext cx="4045200" cy="8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With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272550" y="3160538"/>
            <a:ext cx="2549700" cy="527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  <a:latin typeface="Abadi Extra Light" panose="020B0204020104020204" pitchFamily="34" charset="0"/>
              </a:rPr>
              <a:t>Splash Screen</a:t>
            </a:r>
            <a:endParaRPr dirty="0">
              <a:solidFill>
                <a:schemeClr val="accent5"/>
              </a:solidFill>
              <a:latin typeface="Abadi Extra Light" panose="020B02040201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50" y="0"/>
            <a:ext cx="86924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32675" y="155225"/>
            <a:ext cx="3069300" cy="13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&amp; SignUP</a:t>
            </a:r>
            <a:endParaRPr dirty="0">
              <a:solidFill>
                <a:schemeClr val="l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Google Shape;84;p17"/>
          <p:cNvSpPr txBox="1"/>
          <p:nvPr/>
        </p:nvSpPr>
        <p:spPr>
          <a:xfrm flipH="1">
            <a:off x="84650" y="1294200"/>
            <a:ext cx="3669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F2020376077</a:t>
            </a:r>
            <a:endParaRPr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492509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1825975" y="4366500"/>
            <a:ext cx="1941600" cy="700800"/>
          </a:xfrm>
          <a:prstGeom prst="rect">
            <a:avLst/>
          </a:prstGeom>
          <a:solidFill>
            <a:schemeClr val="lt2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9900"/>
                </a:solidFill>
              </a:rPr>
              <a:t>Adding Stocks  ^_^</a:t>
            </a:r>
            <a:endParaRPr dirty="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991599" cy="482054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7117650" y="2256850"/>
            <a:ext cx="1673700" cy="700800"/>
          </a:xfrm>
          <a:prstGeom prst="rect">
            <a:avLst/>
          </a:prstGeom>
          <a:solidFill>
            <a:schemeClr val="lt2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SALES DEPARTMENT 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49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1734275" y="4548525"/>
            <a:ext cx="1553700" cy="555600"/>
          </a:xfrm>
          <a:prstGeom prst="rect">
            <a:avLst/>
          </a:prstGeom>
          <a:solidFill>
            <a:schemeClr val="lt2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DARK MODE 2.0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1513350" y="818400"/>
            <a:ext cx="6117300" cy="4325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solidFill>
                  <a:srgbClr val="FF9900"/>
                </a:solidFill>
                <a:highlight>
                  <a:srgbClr val="303134"/>
                </a:highlight>
              </a:rPr>
              <a:t>بہت بہت شکریہ عزیز</a:t>
            </a:r>
            <a:endParaRPr sz="6300">
              <a:solidFill>
                <a:srgbClr val="FF9900"/>
              </a:solidFill>
              <a:highlight>
                <a:srgbClr val="303134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300">
              <a:solidFill>
                <a:srgbClr val="FF9900"/>
              </a:solidFill>
              <a:highlight>
                <a:srgbClr val="303134"/>
              </a:highlight>
            </a:endParaRPr>
          </a:p>
          <a:p>
            <a:pPr marL="0" marR="38100" lvl="0" indent="0" algn="ctr" rtl="1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solidFill>
                  <a:srgbClr val="FF9900"/>
                </a:solidFill>
                <a:highlight>
                  <a:srgbClr val="303134"/>
                </a:highlight>
              </a:rPr>
              <a:t>کوئی سوال؟</a:t>
            </a:r>
            <a:endParaRPr sz="6300">
              <a:solidFill>
                <a:srgbClr val="FF9900"/>
              </a:solidFill>
              <a:highlight>
                <a:srgbClr val="303134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>
              <a:solidFill>
                <a:srgbClr val="FF99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On-screen Show (16:9)</PresentationFormat>
  <Paragraphs>19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Wingdings</vt:lpstr>
      <vt:lpstr>Source Code Pro</vt:lpstr>
      <vt:lpstr>Abadi Extra Light</vt:lpstr>
      <vt:lpstr>Arial</vt:lpstr>
      <vt:lpstr>Amatic SC</vt:lpstr>
      <vt:lpstr>Beach Day</vt:lpstr>
      <vt:lpstr>AL-HAFEEZ Technology Center</vt:lpstr>
      <vt:lpstr>Problem Statements</vt:lpstr>
      <vt:lpstr>PowerPoint Presentation</vt:lpstr>
      <vt:lpstr>Starting With</vt:lpstr>
      <vt:lpstr>Login &amp; SignUP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AL-HAFEEZ Technology Center</dc:title>
  <cp:lastModifiedBy>HAIDER ㅤ</cp:lastModifiedBy>
  <cp:revision>1</cp:revision>
  <dcterms:modified xsi:type="dcterms:W3CDTF">2023-07-03T16:14:11Z</dcterms:modified>
</cp:coreProperties>
</file>