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DreamFlux – AI-Powered Dream Capture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 Deck –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 forget 95% of our dreams within minutes of waking.</a:t>
            </a:r>
          </a:p>
          <a:p>
            <a:pPr/>
            <a:r>
              <a:t>Creative ideas, emotional insights, and subconscious signals are lost daily.</a:t>
            </a:r>
          </a:p>
          <a:p>
            <a:pPr/>
            <a:r>
              <a:t>No accessible tool exists to record, visualize, or interact with dreams.</a:t>
            </a:r>
          </a:p>
          <a:p>
            <a:pPr/>
            <a:r>
              <a:t>Therapeutic and creative industries lack real-time dream analysis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Non-invasive BCI captures REM activity.</a:t>
            </a:r>
          </a:p>
          <a:p>
            <a:pPr/>
            <a:r>
              <a:t>Generative AI recreates dreams as videos.</a:t>
            </a:r>
          </a:p>
          <a:p>
            <a:pPr/>
            <a:r>
              <a:t>Edit, interpret, and even monetize dreams.</a:t>
            </a:r>
          </a:p>
          <a:p>
            <a:pPr/>
            <a:r>
              <a:t>HIPAA-compliant tools for therapists.</a:t>
            </a:r>
          </a:p>
          <a:p>
            <a:pPr/>
            <a:r>
              <a:t>Think: Spotify meets Neuralink meets Pixar.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Addressable Market (TAM): $60B</a:t>
            </a:r>
          </a:p>
          <a:p>
            <a:pPr/>
            <a:r>
              <a:t>$25B: Sleep &amp; Mental Wellness</a:t>
            </a:r>
          </a:p>
          <a:p>
            <a:pPr/>
            <a:r>
              <a:t>$20B: Creative software &amp; content tools</a:t>
            </a:r>
          </a:p>
          <a:p>
            <a:pPr/>
            <a:r>
              <a:t>$10B: VR &amp; Neurotech</a:t>
            </a:r>
          </a:p>
          <a:p>
            <a:pPr/>
            <a:r>
              <a:t>$5B: Therapy &amp; Clinical platforms</a:t>
            </a:r>
          </a:p>
          <a:p>
            <a:pPr/>
            <a:r>
              <a:t>Initial Target: 50M lucid dreamers, creators &amp; therapists globally.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Dream Playback (auto-generated video)</a:t>
            </a:r>
          </a:p>
          <a:p>
            <a:pPr/>
            <a:r>
              <a:t>AI Dream Editor (add/remove/change elements)</a:t>
            </a:r>
          </a:p>
          <a:p>
            <a:pPr/>
            <a:r>
              <a:t>Therapy+ Dashboard (for mental health professionals)</a:t>
            </a:r>
          </a:p>
          <a:p>
            <a:pPr/>
            <a:r>
              <a:t>DreamVerse Marketplace (sell and license dream-based assets)</a:t>
            </a:r>
          </a:p>
          <a:p>
            <a:pPr/>
            <a:r>
              <a:t>Military-grade privacy &amp; encryption</a:t>
            </a:r>
          </a:p>
          <a:p>
            <a:pPr/>
            <a:r>
              <a:t>Mobile and desktop platform, EEG hardware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Business/Revenue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Subscriptions: Core, Pro, and Therapy+ tiers ($19–$79/month)</a:t>
            </a:r>
          </a:p>
          <a:p>
            <a:pPr/>
            <a:r>
              <a:t>Marketplace Fees: Commission on dream asset sales</a:t>
            </a:r>
          </a:p>
          <a:p>
            <a:pPr/>
            <a:r>
              <a:t>B2B Licensing: Film studios, sleep clinics, therapists</a:t>
            </a:r>
          </a:p>
          <a:p>
            <a:pPr/>
            <a:r>
              <a:t>Hardware Sales: EEG headsets co-branded with partners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Syed Hamza – Managing Director | Neurotech Strategist (ex-Neuralink)</a:t>
            </a:r>
          </a:p>
          <a:p>
            <a:pPr/>
            <a:r>
              <a:t>Lena Vu – CTO | AI/BCI Engineer, Stanford PhD</a:t>
            </a:r>
          </a:p>
          <a:p>
            <a:pPr/>
            <a:r>
              <a:t>Ali Raza – CPO | XR Experience Designer, ex-Unity</a:t>
            </a:r>
          </a:p>
          <a:p>
            <a:pPr/>
            <a:r>
              <a:t>Mira Patel – Clinical Lead | Neuropsychologist, Harvard Med</a:t>
            </a:r>
          </a:p>
          <a:p>
            <a:pPr/>
            <a:r>
              <a:t>Advisors from MIT Media Lab and DeepMind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Seeking $2.5M in Seed Funding</a:t>
            </a:r>
          </a:p>
          <a:p>
            <a:pPr/>
            <a:r>
              <a:t>40%: Tech &amp; Product Development</a:t>
            </a:r>
          </a:p>
          <a:p>
            <a:pPr/>
            <a:r>
              <a:t>30%: Hardware R&amp;D &amp; Partnerships</a:t>
            </a:r>
          </a:p>
          <a:p>
            <a:pPr/>
            <a:r>
              <a:t>20%: Marketing &amp; Growth</a:t>
            </a:r>
          </a:p>
          <a:p>
            <a:pPr/>
            <a:r>
              <a:t>10%: Regulatory &amp; Legal</a:t>
            </a:r>
          </a:p>
          <a:p>
            <a:pPr/>
            <a:r>
              <a:t>Goal: MVP public launch + 50k users in 12 months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Syed Hamza – Managing Director</a:t>
            </a:r>
          </a:p>
          <a:p>
            <a:pPr/>
            <a:r>
              <a:t>Email: dreamflux@gmail.com</a:t>
            </a:r>
          </a:p>
          <a:p>
            <a:pPr/>
            <a:r>
              <a:t>Website: www.dreamflux.com</a:t>
            </a:r>
          </a:p>
          <a:p>
            <a:pPr/>
            <a:r>
              <a:t>LinkedIn | Twitter | YouTube</a:t>
            </a:r>
          </a:p>
          <a:p>
            <a:pPr/>
            <a:r>
              <a:t>"Let's unlock the subconscious—together."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