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5" r:id="rId7"/>
    <p:sldId id="271" r:id="rId8"/>
    <p:sldId id="273" r:id="rId9"/>
    <p:sldId id="272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esh Nerkar" initials="NN" lastIdx="1" clrIdx="0">
    <p:extLst>
      <p:ext uri="{19B8F6BF-5375-455C-9EA6-DF929625EA0E}">
        <p15:presenceInfo xmlns:p15="http://schemas.microsoft.com/office/powerpoint/2012/main" userId="06e5cd2ee2bd5f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357E-1648-4902-ACA1-5B3B785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FBECE-A1BC-465B-A301-30174D42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FE60-373A-4310-9456-AEAA516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A7F-FCA7-4A35-996D-E11B3750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808E-1E4B-48A3-AD80-4336D514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6061-97CC-4107-955E-0736E5D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34E42-FEE6-490B-B1FA-DC16FBF5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CBD3-2317-42F5-80A0-9828DE39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4AA4-746A-4D25-B8AA-A31D460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0106-93F0-4E2E-BB4A-C7FE2542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79641-8ED5-45EB-A831-1E4CA179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31A93-9AC1-4067-82F7-A34D3D49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B7E7-02F9-4B09-8D3D-0A1569BE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04A9-B73D-4E7D-8713-C2ACCAB3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2F4F-D709-40F6-90B5-BB141835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E913-5211-4F30-982B-D28E17A6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B5D3-0528-42CC-85A6-56852854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1269-B1AE-4F0A-A336-7794D7D6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FF5D-6DA9-4407-B48C-63A224A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C6BE-A088-46EB-92A4-7C28DAF1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29C4-22A3-4CCC-B1E0-A680FF9A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6AC9-7E53-42FF-B53B-E24689BC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63AD-A800-44DA-9B9B-ED4FF4E9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65DA-A15C-418E-B637-0A30DF3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E5CC-0581-4DA8-A93F-43180D64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3A92-E8AB-4DBB-ACB9-487BB712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8F53-9560-4E9D-A86A-59E1AB6DC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AABC6-58A1-4B71-ACB2-DDF4D244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F4D0-ADE9-4C26-AED9-C34E98DD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9D73F-2FB1-41E9-A356-FB5C072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C013-935A-461D-9D8A-2353A3C5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B45B-1737-4F8D-84BD-C628F42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02D20-123A-4636-B830-A337ACDC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9D0C1-96AC-4585-8DDB-D584ABF4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AC24B-51A3-4183-886E-3B3DED792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EF908-78EB-4B4E-9CC9-8C6EB2AF9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454D-14B5-4122-BEF8-1945A6BC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36B10-033B-464E-AD53-2CFD31ED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F032E-A2DE-4836-8B59-395BB476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BAE9-045A-48FE-A64A-72694857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B709-27E7-4884-8D9F-91CF5F94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55A98-76B2-4CA4-A188-6BB2732D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48DB4-D536-40AC-B898-042C5FF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C7D68-884F-4547-82C9-CB26A48B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11F10-39F1-4F7D-88DD-041178DF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E4CA-7DDE-4F6F-BCF2-98C9B592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CAEE-4331-45DD-AFA0-8B01571F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54FB-CDF6-4114-9FC3-E14559F6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EBC9C-26D1-4E6F-8866-2FA3B0A2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4266-0247-4515-9BF7-FD5DB126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B71E-4B4B-42BE-AC76-1BB54E21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3C605-D305-4625-9832-73A9239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C189-0E79-4124-9F42-5177194E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26B41-8C5D-4620-AF1E-925EF1EE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2525A-1F26-4F86-9CEA-73604FA47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968F-0EF5-456C-971E-6A7C2443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3415C-01B4-427A-B607-44E0BD6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9CAA-DA4A-47D6-A142-600808BE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47DC8-C790-448E-8920-871EF423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93CA-E51C-4059-B895-FE7CA297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EF62-6CF2-4D3E-9089-3DF61D48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0143-FCBF-43F4-8A4C-B19731F1C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EB31-4243-4842-B03C-85E5512A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package" Target="../embeddings/Microsoft_Word_Document4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2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Worksheet3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Word_Document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CE2BF-B12C-4B32-82C3-941ADA900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06" y="1535242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RESELLER DW INTEGRATION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4CE4C-E7F0-4C7E-AB9C-FAA2D47A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06" y="3602636"/>
            <a:ext cx="3802288" cy="1254363"/>
          </a:xfrm>
        </p:spPr>
        <p:txBody>
          <a:bodyPr anchor="b">
            <a:normAutofit fontScale="62500" lnSpcReduction="20000"/>
          </a:bodyPr>
          <a:lstStyle/>
          <a:p>
            <a:pPr algn="l"/>
            <a:r>
              <a:rPr lang="en-US" sz="1900" b="1" dirty="0">
                <a:solidFill>
                  <a:srgbClr val="FFFFFF"/>
                </a:solidFill>
              </a:rPr>
              <a:t>By 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Team 9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Nilesh Nerkar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Syed Haroon 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Ming </a:t>
            </a:r>
            <a:r>
              <a:rPr lang="en-US" sz="1900" b="1" dirty="0" err="1">
                <a:solidFill>
                  <a:srgbClr val="FFFFFF"/>
                </a:solidFill>
              </a:rPr>
              <a:t>Jin</a:t>
            </a:r>
            <a:endParaRPr lang="en-US" sz="1900" b="1" dirty="0">
              <a:solidFill>
                <a:srgbClr val="FFFFFF"/>
              </a:solidFill>
            </a:endParaRPr>
          </a:p>
          <a:p>
            <a:pPr algn="l"/>
            <a:endParaRPr lang="en-US" sz="1800" b="1" dirty="0">
              <a:solidFill>
                <a:srgbClr val="FFFFFF"/>
              </a:solidFill>
            </a:endParaRPr>
          </a:p>
          <a:p>
            <a:pPr algn="l"/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1192A4D-ED3F-4A13-B24B-1A535D27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1" y="916459"/>
            <a:ext cx="5017318" cy="5017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6099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SCDs stands for Slowly Changing Dimensions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SCDs are used in the data integration to track changing  values of unit cost and unit price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SCD TYPE 2 is implemented to integrate the tables DIMPRODUCTPRICE and DIMPRODUCTCOST</a:t>
            </a:r>
          </a:p>
        </p:txBody>
      </p:sp>
    </p:spTree>
    <p:extLst>
      <p:ext uri="{BB962C8B-B14F-4D97-AF65-F5344CB8AC3E}">
        <p14:creationId xmlns:p14="http://schemas.microsoft.com/office/powerpoint/2010/main" val="271592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SCDs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8912D9-A1C8-4E00-81BE-CF1432879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49589"/>
              </p:ext>
            </p:extLst>
          </p:nvPr>
        </p:nvGraphicFramePr>
        <p:xfrm>
          <a:off x="8445393" y="57349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68912D9-A1C8-4E00-81BE-CF1432879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5393" y="57349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FEBA1-A08D-4FC9-88DD-E85A2C4E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774" y="1757907"/>
            <a:ext cx="6500446" cy="35578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	Refer </a:t>
            </a:r>
            <a:r>
              <a:rPr lang="en-US" sz="2000" dirty="0" err="1"/>
              <a:t>Scd</a:t>
            </a:r>
            <a:r>
              <a:rPr lang="en-US" sz="2000" dirty="0"/>
              <a:t> Example document for more details </a:t>
            </a:r>
          </a:p>
          <a:p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56A15CA-72F1-4F6D-8EAB-30A1E6F1E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5" y="1028456"/>
            <a:ext cx="5305425" cy="35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51F06-5CB6-47D2-8BB9-7F1887DE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B955-141B-47D8-88E3-C9129469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System Of Records (All sources)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Target Datawarehouse (Retail)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Observations in SOR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Data Profiling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Reject Codes and Error Handling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Currency Calculation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SCDs</a:t>
            </a:r>
          </a:p>
        </p:txBody>
      </p:sp>
    </p:spTree>
    <p:extLst>
      <p:ext uri="{BB962C8B-B14F-4D97-AF65-F5344CB8AC3E}">
        <p14:creationId xmlns:p14="http://schemas.microsoft.com/office/powerpoint/2010/main" val="6685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System Of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RETAIL_SOR_AS (Oracle)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RETAIL_SOR_NA (MySQL)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RETAIL_SOR_EU (</a:t>
            </a:r>
            <a:r>
              <a:rPr lang="en-US" sz="2400" dirty="0" err="1">
                <a:solidFill>
                  <a:srgbClr val="000000"/>
                </a:solidFill>
              </a:rPr>
              <a:t>SqlServer</a:t>
            </a:r>
            <a:r>
              <a:rPr lang="en-US" sz="2400" dirty="0">
                <a:solidFill>
                  <a:srgbClr val="000000"/>
                </a:solidFill>
              </a:rPr>
              <a:t>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RETAIL_SOR_CAT (Postgres) – 12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RETAIL_SOR_PLAN (MySQL) – 2  tables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CSVs, Excel Sheets (Tab delaminated, comma delaminated) – 25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375735-F87F-4573-A271-329BF764A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97239"/>
              </p:ext>
            </p:extLst>
          </p:nvPr>
        </p:nvGraphicFramePr>
        <p:xfrm>
          <a:off x="7315200" y="5168900"/>
          <a:ext cx="14525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0" y="5168900"/>
                        <a:ext cx="1452563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80BDCA8-D456-457D-9AE3-0A6B7E648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25"/>
              </p:ext>
            </p:extLst>
          </p:nvPr>
        </p:nvGraphicFramePr>
        <p:xfrm>
          <a:off x="9425352" y="5168116"/>
          <a:ext cx="1312985" cy="110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25352" y="5168116"/>
                        <a:ext cx="1312985" cy="1107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4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Target Datawarehouse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RETAIL_DW (Oracle)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30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19 Dimensions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11 Facts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Four Channels (Online, Store, Catalog, Resellers)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Three Scenarios ( Forecast, Budget, Actuals)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Observations in 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Different unique key for product’s table across all SORs e.g. </a:t>
            </a:r>
            <a:r>
              <a:rPr lang="en-US" sz="2000" dirty="0" err="1">
                <a:solidFill>
                  <a:srgbClr val="000000"/>
                </a:solidFill>
              </a:rPr>
              <a:t>ProductID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BrandID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ProductLabel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Length of the values were different across SORs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Data type for dates in the CSV and TXT files are not constant.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Changed the SOR Load and Update dates from TIMESTAMP to DATE for Oracle and PostgreSQL to load SOR_LOADDATE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Converted data type values  for DATES to DATE data type across all the CSVs and Text input files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For SCDs </a:t>
            </a:r>
            <a:r>
              <a:rPr lang="en-US" sz="1400" dirty="0" err="1">
                <a:solidFill>
                  <a:srgbClr val="000000"/>
                </a:solidFill>
              </a:rPr>
              <a:t>DimProductPrice</a:t>
            </a:r>
            <a:r>
              <a:rPr lang="en-US" sz="1400" dirty="0">
                <a:solidFill>
                  <a:srgbClr val="000000"/>
                </a:solidFill>
              </a:rPr>
              <a:t> and </a:t>
            </a:r>
            <a:r>
              <a:rPr lang="en-US" sz="1400" dirty="0" err="1">
                <a:solidFill>
                  <a:srgbClr val="000000"/>
                </a:solidFill>
              </a:rPr>
              <a:t>DimProductCost</a:t>
            </a:r>
            <a:r>
              <a:rPr lang="en-US" sz="1400" dirty="0">
                <a:solidFill>
                  <a:srgbClr val="000000"/>
                </a:solidFill>
              </a:rPr>
              <a:t> we had to use SOR dimproduct (MySQL) as a bridge between input file price_cny_step_1_of_4 and DIMPRODUCT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Converted all the possible columns in the target metadata from Big Decimal to INT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Data Type csv contains all the column’s data type which we kept constant across all the SORs and Target table depending upon the size of data</a:t>
            </a:r>
          </a:p>
          <a:p>
            <a:r>
              <a:rPr lang="en-US" sz="1400" dirty="0">
                <a:solidFill>
                  <a:srgbClr val="000000"/>
                </a:solidFill>
              </a:rPr>
              <a:t>Had to append zeros and trimmed values in the for joining product tables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2D8C06-AE81-4C45-BB62-34CBD97A2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07886"/>
              </p:ext>
            </p:extLst>
          </p:nvPr>
        </p:nvGraphicFramePr>
        <p:xfrm>
          <a:off x="8569325" y="5832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69325" y="5832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09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07494-74C9-4461-B6DF-2CC43095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Reject Codes and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ECA-5F2C-4189-A859-7DE5C8D5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Reject Codes are used to catch bad data, </a:t>
            </a:r>
            <a:r>
              <a:rPr lang="en-US" sz="2000" dirty="0"/>
              <a:t>missing values or invalid data present in the facts rejects</a:t>
            </a:r>
          </a:p>
          <a:p>
            <a:r>
              <a:rPr lang="en-US" sz="2000" dirty="0"/>
              <a:t>Reject Reasons help you understand the bad data in detail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39DDDF-81AE-419A-BEC5-8F57F4BAF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59762"/>
              </p:ext>
            </p:extLst>
          </p:nvPr>
        </p:nvGraphicFramePr>
        <p:xfrm>
          <a:off x="8654609" y="48137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54609" y="48137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3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07494-74C9-4461-B6DF-2CC43095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Reject Codes and Error Handling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ECA-5F2C-4189-A859-7DE5C8D5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Handled null values using </a:t>
            </a:r>
            <a:r>
              <a:rPr lang="en-US" sz="2000" dirty="0" err="1">
                <a:solidFill>
                  <a:srgbClr val="000000"/>
                </a:solidFill>
              </a:rPr>
              <a:t>Relation.ISNULL</a:t>
            </a:r>
            <a:r>
              <a:rPr lang="en-US" sz="2000" dirty="0">
                <a:solidFill>
                  <a:srgbClr val="000000"/>
                </a:solidFill>
              </a:rPr>
              <a:t> function and applied code 99 if nulls are found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Refer Error handling document for more details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A20C44-FD10-48B3-BB92-F1245DDC0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14028"/>
              </p:ext>
            </p:extLst>
          </p:nvPr>
        </p:nvGraphicFramePr>
        <p:xfrm>
          <a:off x="8393723" y="48137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3723" y="48137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0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267FE-B4F0-464B-AFF3-C4302D6F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Currency Calculation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X and Y depends on the current  rate of the currency against USD 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84E75B-C95D-44BC-8649-58CDA09A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9318" y="1032882"/>
            <a:ext cx="7155303" cy="1229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C8BF7-8AAC-4E28-BA57-9CAB48BDC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874" y="3295416"/>
            <a:ext cx="6690125" cy="15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Excel Worksheet</vt:lpstr>
      <vt:lpstr>Microsoft Word Document</vt:lpstr>
      <vt:lpstr>RESELLER DW INTEGRATION </vt:lpstr>
      <vt:lpstr>Contents</vt:lpstr>
      <vt:lpstr>System Of Records</vt:lpstr>
      <vt:lpstr>Target Datawarehouse</vt:lpstr>
      <vt:lpstr>Observations in SOR</vt:lpstr>
      <vt:lpstr>Data Profiling</vt:lpstr>
      <vt:lpstr>Reject Codes and Error Handling</vt:lpstr>
      <vt:lpstr>Reject Codes and Error Handling</vt:lpstr>
      <vt:lpstr>Currency Calculation  X and Y depends on the current  rate of the currency against USD   </vt:lpstr>
      <vt:lpstr>SCDs</vt:lpstr>
      <vt:lpstr>SCDs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RESELLER DW INTEGRATION </dc:title>
  <dc:creator>Nilesh Nerkar</dc:creator>
  <cp:lastModifiedBy>Nilesh Nerkar</cp:lastModifiedBy>
  <cp:revision>9</cp:revision>
  <dcterms:created xsi:type="dcterms:W3CDTF">2018-08-17T16:01:17Z</dcterms:created>
  <dcterms:modified xsi:type="dcterms:W3CDTF">2018-08-18T00:43:32Z</dcterms:modified>
</cp:coreProperties>
</file>