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84c3c0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84c3c0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e84c3c0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e84c3c0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yedHashirA/MiniProject/blob/main/chatbot.py" TargetMode="External"/><Relationship Id="rId4" Type="http://schemas.openxmlformats.org/officeDocument/2006/relationships/hyperlink" Target="https://streamlit.io/" TargetMode="External"/><Relationship Id="rId5" Type="http://schemas.openxmlformats.org/officeDocument/2006/relationships/hyperlink" Target="https://docs.streamli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0125" y="605425"/>
            <a:ext cx="8520600" cy="9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ChatBot  Using Streamlit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5900" y="2986750"/>
            <a:ext cx="85206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offers a streamlined interface for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effortless interaction with an advanced conversational AI, powered by OpenAI’s GPT-3.5 model. With a user-friendly design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1 Streamlit: The user interface framework </a:t>
            </a: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simplifying</a:t>
            </a: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 chatbot development  </a:t>
            </a:r>
            <a:endParaRPr b="1" sz="1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>
                <a:latin typeface="Times New Roman"/>
                <a:ea typeface="Times New Roman"/>
                <a:cs typeface="Times New Roman"/>
                <a:sym typeface="Times New Roman"/>
              </a:rPr>
              <a:t>2 OpenAI GPT-3.5 Model: Powers natural language understanding and response</a:t>
            </a:r>
            <a:endParaRPr b="1" sz="1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90650"/>
            <a:ext cx="85206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25" y="1654550"/>
            <a:ext cx="6959751" cy="2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 and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https://github.com/SyedHashirA/MiniProject/blob/main/chatbot.py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Tool used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https://streamlit.io/</a:t>
            </a: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https://docs.streamlit.io/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