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71" r:id="rId4"/>
    <p:sldId id="272" r:id="rId5"/>
    <p:sldId id="273" r:id="rId6"/>
    <p:sldId id="270" r:id="rId7"/>
    <p:sldId id="274" r:id="rId8"/>
    <p:sldId id="262" r:id="rId9"/>
    <p:sldId id="275" r:id="rId10"/>
    <p:sldId id="267" r:id="rId11"/>
    <p:sldId id="276" r:id="rId12"/>
    <p:sldId id="277" r:id="rId13"/>
    <p:sldId id="278" r:id="rId14"/>
    <p:sldId id="259" r:id="rId15"/>
  </p:sldIdLst>
  <p:sldSz cx="12192000" cy="6858000"/>
  <p:notesSz cx="6858000" cy="9144000"/>
  <p:embeddedFontLst>
    <p:embeddedFont>
      <p:font typeface="Calibri" pitchFamily="34" charset="0"/>
      <p:regular r:id="rId17"/>
      <p:bold r:id="rId18"/>
      <p:italic r:id="rId19"/>
      <p:boldItalic r:id="rId20"/>
    </p:embeddedFont>
    <p:embeddedFont>
      <p:font typeface="Lato Black" charset="0"/>
      <p:bold r:id="rId21"/>
      <p:boldItalic r:id="rId22"/>
    </p:embeddedFont>
    <p:embeddedFont>
      <p:font typeface="Libre Baskerville" charset="0"/>
      <p:regular r:id="rId23"/>
      <p:bold r:id="rId24"/>
      <p:italic r:id="rId25"/>
    </p:embeddedFont>
    <p:embeddedFont>
      <p:font typeface="Bahnschrift SemiBold" pitchFamily="34" charset="0"/>
      <p:bold r:id="rId26"/>
    </p:embeddedFont>
    <p:embeddedFont>
      <p:font typeface="Arial Rounded MT Bold" pitchFamily="34" charset="0"/>
      <p:regular r:id="rId27"/>
    </p:embeddedFont>
    <p:embeddedFont>
      <p:font typeface="Berlin Sans FB"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39639-92DC-4903-9C82-A563E7F0360F}" v="120" dt="2024-11-26T17:56:27.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h PendyalaOUTLOOK" userId="e281b02c721f0aa3" providerId="LiveId" clId="{57239639-92DC-4903-9C82-A563E7F0360F}"/>
    <pc:docChg chg="undo redo custSel addSld delSld modSld sldOrd">
      <pc:chgData name="Mohith PendyalaOUTLOOK" userId="e281b02c721f0aa3" providerId="LiveId" clId="{57239639-92DC-4903-9C82-A563E7F0360F}" dt="2024-11-26T17:57:01.738" v="527" actId="1076"/>
      <pc:docMkLst>
        <pc:docMk/>
      </pc:docMkLst>
      <pc:sldChg chg="modSp mod">
        <pc:chgData name="Mohith PendyalaOUTLOOK" userId="e281b02c721f0aa3" providerId="LiveId" clId="{57239639-92DC-4903-9C82-A563E7F0360F}" dt="2024-11-26T17:22:42.813" v="24" actId="14100"/>
        <pc:sldMkLst>
          <pc:docMk/>
          <pc:sldMk cId="0" sldId="256"/>
        </pc:sldMkLst>
        <pc:spChg chg="mod">
          <ac:chgData name="Mohith PendyalaOUTLOOK" userId="e281b02c721f0aa3" providerId="LiveId" clId="{57239639-92DC-4903-9C82-A563E7F0360F}" dt="2024-11-26T17:22:42.813" v="24" actId="14100"/>
          <ac:spMkLst>
            <pc:docMk/>
            <pc:sldMk cId="0" sldId="256"/>
            <ac:spMk id="99" creationId="{00000000-0000-0000-0000-000000000000}"/>
          </ac:spMkLst>
        </pc:spChg>
      </pc:sldChg>
      <pc:sldChg chg="addSp delSp modSp mod">
        <pc:chgData name="Mohith PendyalaOUTLOOK" userId="e281b02c721f0aa3" providerId="LiveId" clId="{57239639-92DC-4903-9C82-A563E7F0360F}" dt="2024-11-26T17:57:01.738" v="527" actId="1076"/>
        <pc:sldMkLst>
          <pc:docMk/>
          <pc:sldMk cId="2860430930" sldId="260"/>
        </pc:sldMkLst>
        <pc:spChg chg="mod">
          <ac:chgData name="Mohith PendyalaOUTLOOK" userId="e281b02c721f0aa3" providerId="LiveId" clId="{57239639-92DC-4903-9C82-A563E7F0360F}" dt="2024-11-26T17:36:03.756" v="247" actId="2711"/>
          <ac:spMkLst>
            <pc:docMk/>
            <pc:sldMk cId="2860430930" sldId="260"/>
            <ac:spMk id="2" creationId="{B23531B9-7E13-2C23-2A50-ED6E2FBDA2A9}"/>
          </ac:spMkLst>
        </pc:spChg>
        <pc:spChg chg="add del mod">
          <ac:chgData name="Mohith PendyalaOUTLOOK" userId="e281b02c721f0aa3" providerId="LiveId" clId="{57239639-92DC-4903-9C82-A563E7F0360F}" dt="2024-11-26T17:57:01.738" v="527" actId="1076"/>
          <ac:spMkLst>
            <pc:docMk/>
            <pc:sldMk cId="2860430930" sldId="260"/>
            <ac:spMk id="3" creationId="{1BC5B92C-1DFC-78F0-7CC1-AFCD01F68323}"/>
          </ac:spMkLst>
        </pc:spChg>
        <pc:spChg chg="add mod">
          <ac:chgData name="Mohith PendyalaOUTLOOK" userId="e281b02c721f0aa3" providerId="LiveId" clId="{57239639-92DC-4903-9C82-A563E7F0360F}" dt="2024-11-26T17:26:25.428" v="87"/>
          <ac:spMkLst>
            <pc:docMk/>
            <pc:sldMk cId="2860430930" sldId="260"/>
            <ac:spMk id="4" creationId="{175134A6-E6AE-5CFF-9ED4-F7B76D324336}"/>
          </ac:spMkLst>
        </pc:spChg>
      </pc:sldChg>
      <pc:sldChg chg="addSp delSp modSp mod">
        <pc:chgData name="Mohith PendyalaOUTLOOK" userId="e281b02c721f0aa3" providerId="LiveId" clId="{57239639-92DC-4903-9C82-A563E7F0360F}" dt="2024-11-26T17:37:09.866" v="254" actId="14100"/>
        <pc:sldMkLst>
          <pc:docMk/>
          <pc:sldMk cId="3852336873" sldId="261"/>
        </pc:sldMkLst>
        <pc:spChg chg="mod">
          <ac:chgData name="Mohith PendyalaOUTLOOK" userId="e281b02c721f0aa3" providerId="LiveId" clId="{57239639-92DC-4903-9C82-A563E7F0360F}" dt="2024-11-26T17:28:14.278" v="126" actId="20577"/>
          <ac:spMkLst>
            <pc:docMk/>
            <pc:sldMk cId="3852336873" sldId="261"/>
            <ac:spMk id="2" creationId="{C882C934-91F8-04C4-1DE6-F0E6B17F70EB}"/>
          </ac:spMkLst>
        </pc:spChg>
        <pc:spChg chg="del mod">
          <ac:chgData name="Mohith PendyalaOUTLOOK" userId="e281b02c721f0aa3" providerId="LiveId" clId="{57239639-92DC-4903-9C82-A563E7F0360F}" dt="2024-11-26T17:27:53.524" v="103" actId="478"/>
          <ac:spMkLst>
            <pc:docMk/>
            <pc:sldMk cId="3852336873" sldId="261"/>
            <ac:spMk id="3" creationId="{72612953-F485-F839-4091-ED3ED280B0CD}"/>
          </ac:spMkLst>
        </pc:spChg>
        <pc:spChg chg="add del mod">
          <ac:chgData name="Mohith PendyalaOUTLOOK" userId="e281b02c721f0aa3" providerId="LiveId" clId="{57239639-92DC-4903-9C82-A563E7F0360F}" dt="2024-11-26T17:28:52.056" v="133"/>
          <ac:spMkLst>
            <pc:docMk/>
            <pc:sldMk cId="3852336873" sldId="261"/>
            <ac:spMk id="4" creationId="{B6BF5C01-1210-3575-BBF5-41E02B454058}"/>
          </ac:spMkLst>
        </pc:spChg>
        <pc:spChg chg="add mod">
          <ac:chgData name="Mohith PendyalaOUTLOOK" userId="e281b02c721f0aa3" providerId="LiveId" clId="{57239639-92DC-4903-9C82-A563E7F0360F}" dt="2024-11-26T17:37:09.866" v="254" actId="14100"/>
          <ac:spMkLst>
            <pc:docMk/>
            <pc:sldMk cId="3852336873" sldId="261"/>
            <ac:spMk id="5" creationId="{0267CF27-9DE3-60A9-3BA7-2DEF1A6DB6DA}"/>
          </ac:spMkLst>
        </pc:spChg>
      </pc:sldChg>
      <pc:sldChg chg="addSp delSp modSp mod">
        <pc:chgData name="Mohith PendyalaOUTLOOK" userId="e281b02c721f0aa3" providerId="LiveId" clId="{57239639-92DC-4903-9C82-A563E7F0360F}" dt="2024-11-26T17:42:22.322" v="370"/>
        <pc:sldMkLst>
          <pc:docMk/>
          <pc:sldMk cId="3787174068" sldId="262"/>
        </pc:sldMkLst>
        <pc:spChg chg="mod">
          <ac:chgData name="Mohith PendyalaOUTLOOK" userId="e281b02c721f0aa3" providerId="LiveId" clId="{57239639-92DC-4903-9C82-A563E7F0360F}" dt="2024-11-26T17:29:07.219" v="138" actId="20577"/>
          <ac:spMkLst>
            <pc:docMk/>
            <pc:sldMk cId="3787174068" sldId="262"/>
            <ac:spMk id="2" creationId="{C882C934-91F8-04C4-1DE6-F0E6B17F70EB}"/>
          </ac:spMkLst>
        </pc:spChg>
        <pc:spChg chg="add del mod">
          <ac:chgData name="Mohith PendyalaOUTLOOK" userId="e281b02c721f0aa3" providerId="LiveId" clId="{57239639-92DC-4903-9C82-A563E7F0360F}" dt="2024-11-26T17:41:13.968" v="358" actId="12084"/>
          <ac:spMkLst>
            <pc:docMk/>
            <pc:sldMk cId="3787174068" sldId="262"/>
            <ac:spMk id="3" creationId="{73A04BF1-5549-25F9-D994-BEB622AFF71E}"/>
          </ac:spMkLst>
        </pc:spChg>
        <pc:spChg chg="del">
          <ac:chgData name="Mohith PendyalaOUTLOOK" userId="e281b02c721f0aa3" providerId="LiveId" clId="{57239639-92DC-4903-9C82-A563E7F0360F}" dt="2024-11-26T17:29:23.372" v="143" actId="478"/>
          <ac:spMkLst>
            <pc:docMk/>
            <pc:sldMk cId="3787174068" sldId="262"/>
            <ac:spMk id="10" creationId="{2E9CDCF6-7CA1-982E-CD95-B62203453CC2}"/>
          </ac:spMkLst>
        </pc:spChg>
        <pc:spChg chg="del mod">
          <ac:chgData name="Mohith PendyalaOUTLOOK" userId="e281b02c721f0aa3" providerId="LiveId" clId="{57239639-92DC-4903-9C82-A563E7F0360F}" dt="2024-11-26T17:29:25.459" v="144" actId="478"/>
          <ac:spMkLst>
            <pc:docMk/>
            <pc:sldMk cId="3787174068" sldId="262"/>
            <ac:spMk id="14" creationId="{CAD7E1FF-3553-BCA1-8994-11BC880BC487}"/>
          </ac:spMkLst>
        </pc:spChg>
        <pc:spChg chg="del mod">
          <ac:chgData name="Mohith PendyalaOUTLOOK" userId="e281b02c721f0aa3" providerId="LiveId" clId="{57239639-92DC-4903-9C82-A563E7F0360F}" dt="2024-11-26T17:29:20.477" v="141" actId="478"/>
          <ac:spMkLst>
            <pc:docMk/>
            <pc:sldMk cId="3787174068" sldId="262"/>
            <ac:spMk id="16" creationId="{3BBBDFD0-3A97-0FF7-2720-A005248BC85D}"/>
          </ac:spMkLst>
        </pc:spChg>
        <pc:graphicFrameChg chg="add mod">
          <ac:chgData name="Mohith PendyalaOUTLOOK" userId="e281b02c721f0aa3" providerId="LiveId" clId="{57239639-92DC-4903-9C82-A563E7F0360F}" dt="2024-11-26T17:42:22.322" v="370"/>
          <ac:graphicFrameMkLst>
            <pc:docMk/>
            <pc:sldMk cId="3787174068" sldId="262"/>
            <ac:graphicFrameMk id="4" creationId="{D2AE2B86-78B6-C178-B54E-701A5C068481}"/>
          </ac:graphicFrameMkLst>
        </pc:graphicFrameChg>
      </pc:sldChg>
      <pc:sldChg chg="addSp delSp modSp mod ord">
        <pc:chgData name="Mohith PendyalaOUTLOOK" userId="e281b02c721f0aa3" providerId="LiveId" clId="{57239639-92DC-4903-9C82-A563E7F0360F}" dt="2024-11-26T17:55:22.682" v="469" actId="21"/>
        <pc:sldMkLst>
          <pc:docMk/>
          <pc:sldMk cId="1120946899" sldId="263"/>
        </pc:sldMkLst>
        <pc:spChg chg="add del">
          <ac:chgData name="Mohith PendyalaOUTLOOK" userId="e281b02c721f0aa3" providerId="LiveId" clId="{57239639-92DC-4903-9C82-A563E7F0360F}" dt="2024-11-26T17:33:13.340" v="202" actId="22"/>
          <ac:spMkLst>
            <pc:docMk/>
            <pc:sldMk cId="1120946899" sldId="263"/>
            <ac:spMk id="3" creationId="{946CFDA7-E549-DCD7-0661-DE7FF048B007}"/>
          </ac:spMkLst>
        </pc:spChg>
        <pc:spChg chg="add mod">
          <ac:chgData name="Mohith PendyalaOUTLOOK" userId="e281b02c721f0aa3" providerId="LiveId" clId="{57239639-92DC-4903-9C82-A563E7F0360F}" dt="2024-11-26T17:33:22.074" v="207" actId="1076"/>
          <ac:spMkLst>
            <pc:docMk/>
            <pc:sldMk cId="1120946899" sldId="263"/>
            <ac:spMk id="7" creationId="{DAE358DF-1B43-1267-AD84-9D8EE087AAA4}"/>
          </ac:spMkLst>
        </pc:spChg>
        <pc:spChg chg="add mod">
          <ac:chgData name="Mohith PendyalaOUTLOOK" userId="e281b02c721f0aa3" providerId="LiveId" clId="{57239639-92DC-4903-9C82-A563E7F0360F}" dt="2024-11-26T17:53:09.712" v="444" actId="1076"/>
          <ac:spMkLst>
            <pc:docMk/>
            <pc:sldMk cId="1120946899" sldId="263"/>
            <ac:spMk id="9" creationId="{6371D01B-95FF-E4E1-DBB4-F4715A21AC29}"/>
          </ac:spMkLst>
        </pc:spChg>
        <pc:spChg chg="add mod">
          <ac:chgData name="Mohith PendyalaOUTLOOK" userId="e281b02c721f0aa3" providerId="LiveId" clId="{57239639-92DC-4903-9C82-A563E7F0360F}" dt="2024-11-26T17:53:21.963" v="447" actId="1076"/>
          <ac:spMkLst>
            <pc:docMk/>
            <pc:sldMk cId="1120946899" sldId="263"/>
            <ac:spMk id="10" creationId="{83A25D65-4C04-B6DD-12C9-98FCE9B7E6F5}"/>
          </ac:spMkLst>
        </pc:spChg>
        <pc:spChg chg="add mod">
          <ac:chgData name="Mohith PendyalaOUTLOOK" userId="e281b02c721f0aa3" providerId="LiveId" clId="{57239639-92DC-4903-9C82-A563E7F0360F}" dt="2024-11-26T17:53:57.633" v="459" actId="1076"/>
          <ac:spMkLst>
            <pc:docMk/>
            <pc:sldMk cId="1120946899" sldId="263"/>
            <ac:spMk id="11" creationId="{5E5A0BA0-DFF3-6B49-14FF-0FBCC4764B0E}"/>
          </ac:spMkLst>
        </pc:spChg>
        <pc:picChg chg="del">
          <ac:chgData name="Mohith PendyalaOUTLOOK" userId="e281b02c721f0aa3" providerId="LiveId" clId="{57239639-92DC-4903-9C82-A563E7F0360F}" dt="2024-11-26T17:29:47.037" v="149" actId="478"/>
          <ac:picMkLst>
            <pc:docMk/>
            <pc:sldMk cId="1120946899" sldId="263"/>
            <ac:picMk id="4" creationId="{7CC32BB6-6DD0-EAD1-F80B-DED76A9FF642}"/>
          </ac:picMkLst>
        </pc:picChg>
        <pc:picChg chg="del">
          <ac:chgData name="Mohith PendyalaOUTLOOK" userId="e281b02c721f0aa3" providerId="LiveId" clId="{57239639-92DC-4903-9C82-A563E7F0360F}" dt="2024-11-26T17:29:48.035" v="150" actId="478"/>
          <ac:picMkLst>
            <pc:docMk/>
            <pc:sldMk cId="1120946899" sldId="263"/>
            <ac:picMk id="6" creationId="{3E67F6AD-3746-5F6E-4596-3A23B49855CB}"/>
          </ac:picMkLst>
        </pc:picChg>
        <pc:picChg chg="del">
          <ac:chgData name="Mohith PendyalaOUTLOOK" userId="e281b02c721f0aa3" providerId="LiveId" clId="{57239639-92DC-4903-9C82-A563E7F0360F}" dt="2024-11-26T17:29:49.102" v="151" actId="478"/>
          <ac:picMkLst>
            <pc:docMk/>
            <pc:sldMk cId="1120946899" sldId="263"/>
            <ac:picMk id="8" creationId="{0560A6A5-2907-B583-90F2-2125CBF9A3C8}"/>
          </ac:picMkLst>
        </pc:picChg>
        <pc:picChg chg="add del mod">
          <ac:chgData name="Mohith PendyalaOUTLOOK" userId="e281b02c721f0aa3" providerId="LiveId" clId="{57239639-92DC-4903-9C82-A563E7F0360F}" dt="2024-11-26T17:55:22.682" v="469" actId="21"/>
          <ac:picMkLst>
            <pc:docMk/>
            <pc:sldMk cId="1120946899" sldId="263"/>
            <ac:picMk id="6147" creationId="{3F7A8B75-A788-4793-76A9-1653E7DAEF5C}"/>
          </ac:picMkLst>
        </pc:picChg>
      </pc:sldChg>
      <pc:sldChg chg="del">
        <pc:chgData name="Mohith PendyalaOUTLOOK" userId="e281b02c721f0aa3" providerId="LiveId" clId="{57239639-92DC-4903-9C82-A563E7F0360F}" dt="2024-11-26T17:32:38.574" v="190" actId="47"/>
        <pc:sldMkLst>
          <pc:docMk/>
          <pc:sldMk cId="230166341" sldId="265"/>
        </pc:sldMkLst>
      </pc:sldChg>
      <pc:sldChg chg="del">
        <pc:chgData name="Mohith PendyalaOUTLOOK" userId="e281b02c721f0aa3" providerId="LiveId" clId="{57239639-92DC-4903-9C82-A563E7F0360F}" dt="2024-11-26T17:32:39.876" v="191" actId="47"/>
        <pc:sldMkLst>
          <pc:docMk/>
          <pc:sldMk cId="3960944338" sldId="266"/>
        </pc:sldMkLst>
      </pc:sldChg>
      <pc:sldChg chg="addSp delSp modSp mod">
        <pc:chgData name="Mohith PendyalaOUTLOOK" userId="e281b02c721f0aa3" providerId="LiveId" clId="{57239639-92DC-4903-9C82-A563E7F0360F}" dt="2024-11-26T17:52:35.945" v="439" actId="1076"/>
        <pc:sldMkLst>
          <pc:docMk/>
          <pc:sldMk cId="622935565" sldId="267"/>
        </pc:sldMkLst>
        <pc:spChg chg="mod">
          <ac:chgData name="Mohith PendyalaOUTLOOK" userId="e281b02c721f0aa3" providerId="LiveId" clId="{57239639-92DC-4903-9C82-A563E7F0360F}" dt="2024-11-26T17:40:20.745" v="351" actId="1076"/>
          <ac:spMkLst>
            <pc:docMk/>
            <pc:sldMk cId="622935565" sldId="267"/>
            <ac:spMk id="2" creationId="{CA1CE97F-F391-4994-9DC4-7E9BFF96D4BD}"/>
          </ac:spMkLst>
        </pc:spChg>
        <pc:spChg chg="del">
          <ac:chgData name="Mohith PendyalaOUTLOOK" userId="e281b02c721f0aa3" providerId="LiveId" clId="{57239639-92DC-4903-9C82-A563E7F0360F}" dt="2024-11-26T17:30:34.899" v="156" actId="478"/>
          <ac:spMkLst>
            <pc:docMk/>
            <pc:sldMk cId="622935565" sldId="267"/>
            <ac:spMk id="3" creationId="{0B49499A-9B44-8439-D523-70B4BB02D32D}"/>
          </ac:spMkLst>
        </pc:spChg>
        <pc:spChg chg="add del">
          <ac:chgData name="Mohith PendyalaOUTLOOK" userId="e281b02c721f0aa3" providerId="LiveId" clId="{57239639-92DC-4903-9C82-A563E7F0360F}" dt="2024-11-26T17:30:34.899" v="156" actId="478"/>
          <ac:spMkLst>
            <pc:docMk/>
            <pc:sldMk cId="622935565" sldId="267"/>
            <ac:spMk id="4" creationId="{CD79A950-EE5E-5B35-631A-FFA78D16DC4B}"/>
          </ac:spMkLst>
        </pc:spChg>
        <pc:spChg chg="del mod">
          <ac:chgData name="Mohith PendyalaOUTLOOK" userId="e281b02c721f0aa3" providerId="LiveId" clId="{57239639-92DC-4903-9C82-A563E7F0360F}" dt="2024-11-26T17:30:39.421" v="159" actId="478"/>
          <ac:spMkLst>
            <pc:docMk/>
            <pc:sldMk cId="622935565" sldId="267"/>
            <ac:spMk id="5" creationId="{540C8820-DD84-2389-D106-9CDC6ECC7C97}"/>
          </ac:spMkLst>
        </pc:spChg>
        <pc:spChg chg="add del mod">
          <ac:chgData name="Mohith PendyalaOUTLOOK" userId="e281b02c721f0aa3" providerId="LiveId" clId="{57239639-92DC-4903-9C82-A563E7F0360F}" dt="2024-11-26T17:30:37.325" v="157" actId="478"/>
          <ac:spMkLst>
            <pc:docMk/>
            <pc:sldMk cId="622935565" sldId="267"/>
            <ac:spMk id="6" creationId="{255D0E18-F94C-13BA-7101-C8B9F153A439}"/>
          </ac:spMkLst>
        </pc:spChg>
        <pc:spChg chg="add del mod">
          <ac:chgData name="Mohith PendyalaOUTLOOK" userId="e281b02c721f0aa3" providerId="LiveId" clId="{57239639-92DC-4903-9C82-A563E7F0360F}" dt="2024-11-26T17:49:00.521" v="413" actId="12084"/>
          <ac:spMkLst>
            <pc:docMk/>
            <pc:sldMk cId="622935565" sldId="267"/>
            <ac:spMk id="7" creationId="{3A0C2BAF-C51C-C0C1-A994-58DB8E07D77F}"/>
          </ac:spMkLst>
        </pc:spChg>
        <pc:spChg chg="add del">
          <ac:chgData name="Mohith PendyalaOUTLOOK" userId="e281b02c721f0aa3" providerId="LiveId" clId="{57239639-92DC-4903-9C82-A563E7F0360F}" dt="2024-11-26T17:39:30.399" v="336" actId="22"/>
          <ac:spMkLst>
            <pc:docMk/>
            <pc:sldMk cId="622935565" sldId="267"/>
            <ac:spMk id="9" creationId="{08976C6F-9DF5-0250-8A58-77F398C5B792}"/>
          </ac:spMkLst>
        </pc:spChg>
        <pc:spChg chg="add del mod">
          <ac:chgData name="Mohith PendyalaOUTLOOK" userId="e281b02c721f0aa3" providerId="LiveId" clId="{57239639-92DC-4903-9C82-A563E7F0360F}" dt="2024-11-26T17:42:41.085" v="374"/>
          <ac:spMkLst>
            <pc:docMk/>
            <pc:sldMk cId="622935565" sldId="267"/>
            <ac:spMk id="11" creationId="{7DD878D7-119E-30BD-EECD-B472FE1D451A}"/>
          </ac:spMkLst>
        </pc:spChg>
        <pc:spChg chg="add del mod">
          <ac:chgData name="Mohith PendyalaOUTLOOK" userId="e281b02c721f0aa3" providerId="LiveId" clId="{57239639-92DC-4903-9C82-A563E7F0360F}" dt="2024-11-26T17:42:49.866" v="378" actId="21"/>
          <ac:spMkLst>
            <pc:docMk/>
            <pc:sldMk cId="622935565" sldId="267"/>
            <ac:spMk id="13" creationId="{066458E8-2720-EC3E-AAA6-2BD08215C67D}"/>
          </ac:spMkLst>
        </pc:spChg>
        <pc:graphicFrameChg chg="add mod">
          <ac:chgData name="Mohith PendyalaOUTLOOK" userId="e281b02c721f0aa3" providerId="LiveId" clId="{57239639-92DC-4903-9C82-A563E7F0360F}" dt="2024-11-26T17:48:20.698" v="411" actId="11530"/>
          <ac:graphicFrameMkLst>
            <pc:docMk/>
            <pc:sldMk cId="622935565" sldId="267"/>
            <ac:graphicFrameMk id="14" creationId="{49013D0F-D5BB-C87B-2DB8-0B796C63A854}"/>
          </ac:graphicFrameMkLst>
        </pc:graphicFrameChg>
        <pc:graphicFrameChg chg="add mod">
          <ac:chgData name="Mohith PendyalaOUTLOOK" userId="e281b02c721f0aa3" providerId="LiveId" clId="{57239639-92DC-4903-9C82-A563E7F0360F}" dt="2024-11-26T17:52:27.996" v="437" actId="1076"/>
          <ac:graphicFrameMkLst>
            <pc:docMk/>
            <pc:sldMk cId="622935565" sldId="267"/>
            <ac:graphicFrameMk id="15" creationId="{D5336240-E2C2-B0DB-9E7B-EAD42CCAB6A4}"/>
          </ac:graphicFrameMkLst>
        </pc:graphicFrameChg>
        <pc:picChg chg="add mod">
          <ac:chgData name="Mohith PendyalaOUTLOOK" userId="e281b02c721f0aa3" providerId="LiveId" clId="{57239639-92DC-4903-9C82-A563E7F0360F}" dt="2024-11-26T17:52:35.945" v="439" actId="1076"/>
          <ac:picMkLst>
            <pc:docMk/>
            <pc:sldMk cId="622935565" sldId="267"/>
            <ac:picMk id="4100" creationId="{F3758464-6753-1181-92B6-37FE3EA5ED7A}"/>
          </ac:picMkLst>
        </pc:picChg>
      </pc:sldChg>
      <pc:sldChg chg="addSp delSp modSp del mod">
        <pc:chgData name="Mohith PendyalaOUTLOOK" userId="e281b02c721f0aa3" providerId="LiveId" clId="{57239639-92DC-4903-9C82-A563E7F0360F}" dt="2024-11-26T17:40:44.514" v="357" actId="47"/>
        <pc:sldMkLst>
          <pc:docMk/>
          <pc:sldMk cId="1006233598" sldId="268"/>
        </pc:sldMkLst>
        <pc:spChg chg="add del">
          <ac:chgData name="Mohith PendyalaOUTLOOK" userId="e281b02c721f0aa3" providerId="LiveId" clId="{57239639-92DC-4903-9C82-A563E7F0360F}" dt="2024-11-26T17:31:27.181" v="173" actId="22"/>
          <ac:spMkLst>
            <pc:docMk/>
            <pc:sldMk cId="1006233598" sldId="268"/>
            <ac:spMk id="3" creationId="{C47203C1-A81F-0785-D171-AE277944536C}"/>
          </ac:spMkLst>
        </pc:spChg>
        <pc:spChg chg="add del">
          <ac:chgData name="Mohith PendyalaOUTLOOK" userId="e281b02c721f0aa3" providerId="LiveId" clId="{57239639-92DC-4903-9C82-A563E7F0360F}" dt="2024-11-26T17:31:29.531" v="177" actId="22"/>
          <ac:spMkLst>
            <pc:docMk/>
            <pc:sldMk cId="1006233598" sldId="268"/>
            <ac:spMk id="5" creationId="{FE1E8B4A-E1EC-AFF4-DE19-01F108AAB666}"/>
          </ac:spMkLst>
        </pc:spChg>
        <pc:spChg chg="del">
          <ac:chgData name="Mohith PendyalaOUTLOOK" userId="e281b02c721f0aa3" providerId="LiveId" clId="{57239639-92DC-4903-9C82-A563E7F0360F}" dt="2024-11-26T17:31:02.079" v="163" actId="478"/>
          <ac:spMkLst>
            <pc:docMk/>
            <pc:sldMk cId="1006233598" sldId="268"/>
            <ac:spMk id="7" creationId="{4D86C743-BFED-D289-019E-AB57F027BD6A}"/>
          </ac:spMkLst>
        </pc:spChg>
        <pc:spChg chg="add del mod">
          <ac:chgData name="Mohith PendyalaOUTLOOK" userId="e281b02c721f0aa3" providerId="LiveId" clId="{57239639-92DC-4903-9C82-A563E7F0360F}" dt="2024-11-26T17:39:21.961" v="326"/>
          <ac:spMkLst>
            <pc:docMk/>
            <pc:sldMk cId="1006233598" sldId="268"/>
            <ac:spMk id="8" creationId="{DA305934-C880-4D33-0CC7-C44651F27270}"/>
          </ac:spMkLst>
        </pc:spChg>
        <pc:spChg chg="del">
          <ac:chgData name="Mohith PendyalaOUTLOOK" userId="e281b02c721f0aa3" providerId="LiveId" clId="{57239639-92DC-4903-9C82-A563E7F0360F}" dt="2024-11-26T17:31:04.025" v="164" actId="478"/>
          <ac:spMkLst>
            <pc:docMk/>
            <pc:sldMk cId="1006233598" sldId="268"/>
            <ac:spMk id="9" creationId="{99872AF5-E079-6C5E-4A3A-6B608549625D}"/>
          </ac:spMkLst>
        </pc:spChg>
        <pc:spChg chg="add del mod">
          <ac:chgData name="Mohith PendyalaOUTLOOK" userId="e281b02c721f0aa3" providerId="LiveId" clId="{57239639-92DC-4903-9C82-A563E7F0360F}" dt="2024-11-26T17:39:45.334" v="342"/>
          <ac:spMkLst>
            <pc:docMk/>
            <pc:sldMk cId="1006233598" sldId="268"/>
            <ac:spMk id="10" creationId="{6F3A625A-8648-9D61-5345-3577F4A202A7}"/>
          </ac:spMkLst>
        </pc:spChg>
      </pc:sldChg>
      <pc:sldChg chg="addSp delSp modSp new mod">
        <pc:chgData name="Mohith PendyalaOUTLOOK" userId="e281b02c721f0aa3" providerId="LiveId" clId="{57239639-92DC-4903-9C82-A563E7F0360F}" dt="2024-11-26T17:56:30.425" v="525" actId="1076"/>
        <pc:sldMkLst>
          <pc:docMk/>
          <pc:sldMk cId="794213589" sldId="269"/>
        </pc:sldMkLst>
        <pc:spChg chg="add del">
          <ac:chgData name="Mohith PendyalaOUTLOOK" userId="e281b02c721f0aa3" providerId="LiveId" clId="{57239639-92DC-4903-9C82-A563E7F0360F}" dt="2024-11-26T17:33:18.509" v="205" actId="22"/>
          <ac:spMkLst>
            <pc:docMk/>
            <pc:sldMk cId="794213589" sldId="269"/>
            <ac:spMk id="3" creationId="{A332FC91-BE87-37AA-B106-46FF6A926C86}"/>
          </ac:spMkLst>
        </pc:spChg>
        <pc:spChg chg="add del mod">
          <ac:chgData name="Mohith PendyalaOUTLOOK" userId="e281b02c721f0aa3" providerId="LiveId" clId="{57239639-92DC-4903-9C82-A563E7F0360F}" dt="2024-11-26T17:53:15.223" v="445" actId="21"/>
          <ac:spMkLst>
            <pc:docMk/>
            <pc:sldMk cId="794213589" sldId="269"/>
            <ac:spMk id="5" creationId="{83A25D65-4C04-B6DD-12C9-98FCE9B7E6F5}"/>
          </ac:spMkLst>
        </pc:spChg>
        <pc:spChg chg="add del mod">
          <ac:chgData name="Mohith PendyalaOUTLOOK" userId="e281b02c721f0aa3" providerId="LiveId" clId="{57239639-92DC-4903-9C82-A563E7F0360F}" dt="2024-11-26T17:53:26.489" v="448" actId="21"/>
          <ac:spMkLst>
            <pc:docMk/>
            <pc:sldMk cId="794213589" sldId="269"/>
            <ac:spMk id="6" creationId="{5E5A0BA0-DFF3-6B49-14FF-0FBCC4764B0E}"/>
          </ac:spMkLst>
        </pc:spChg>
        <pc:spChg chg="add mod">
          <ac:chgData name="Mohith PendyalaOUTLOOK" userId="e281b02c721f0aa3" providerId="LiveId" clId="{57239639-92DC-4903-9C82-A563E7F0360F}" dt="2024-11-26T17:56:27.217" v="524" actId="1076"/>
          <ac:spMkLst>
            <pc:docMk/>
            <pc:sldMk cId="794213589" sldId="269"/>
            <ac:spMk id="7" creationId="{B5EEDADA-CDDF-8D8D-7823-5BAAA669D1E0}"/>
          </ac:spMkLst>
        </pc:spChg>
        <pc:spChg chg="add del">
          <ac:chgData name="Mohith PendyalaOUTLOOK" userId="e281b02c721f0aa3" providerId="LiveId" clId="{57239639-92DC-4903-9C82-A563E7F0360F}" dt="2024-11-26T17:35:11.124" v="239" actId="22"/>
          <ac:spMkLst>
            <pc:docMk/>
            <pc:sldMk cId="794213589" sldId="269"/>
            <ac:spMk id="9" creationId="{F5E1E4E8-C78F-8B58-3569-DDF24F5C1BD9}"/>
          </ac:spMkLst>
        </pc:spChg>
        <pc:spChg chg="add mod">
          <ac:chgData name="Mohith PendyalaOUTLOOK" userId="e281b02c721f0aa3" providerId="LiveId" clId="{57239639-92DC-4903-9C82-A563E7F0360F}" dt="2024-11-26T17:56:30.425" v="525" actId="1076"/>
          <ac:spMkLst>
            <pc:docMk/>
            <pc:sldMk cId="794213589" sldId="269"/>
            <ac:spMk id="11" creationId="{765394B1-4D46-C6EA-E800-BEE8C6DA7665}"/>
          </ac:spMkLst>
        </pc:spChg>
      </pc:sldChg>
      <pc:sldChg chg="addSp delSp modSp new mod">
        <pc:chgData name="Mohith PendyalaOUTLOOK" userId="e281b02c721f0aa3" providerId="LiveId" clId="{57239639-92DC-4903-9C82-A563E7F0360F}" dt="2024-11-26T17:47:41.023" v="408"/>
        <pc:sldMkLst>
          <pc:docMk/>
          <pc:sldMk cId="4272562539" sldId="270"/>
        </pc:sldMkLst>
        <pc:spChg chg="add del">
          <ac:chgData name="Mohith PendyalaOUTLOOK" userId="e281b02c721f0aa3" providerId="LiveId" clId="{57239639-92DC-4903-9C82-A563E7F0360F}" dt="2024-11-26T17:42:44.363" v="376" actId="22"/>
          <ac:spMkLst>
            <pc:docMk/>
            <pc:sldMk cId="4272562539" sldId="270"/>
            <ac:spMk id="3" creationId="{EF717798-9EF8-5AFD-7661-57D674BB866B}"/>
          </ac:spMkLst>
        </pc:spChg>
        <pc:spChg chg="add mod">
          <ac:chgData name="Mohith PendyalaOUTLOOK" userId="e281b02c721f0aa3" providerId="LiveId" clId="{57239639-92DC-4903-9C82-A563E7F0360F}" dt="2024-11-26T17:42:58.346" v="381" actId="1076"/>
          <ac:spMkLst>
            <pc:docMk/>
            <pc:sldMk cId="4272562539" sldId="270"/>
            <ac:spMk id="5" creationId="{ADB1DD63-93AE-EA32-E0AA-C2F1B6023F97}"/>
          </ac:spMkLst>
        </pc:spChg>
        <pc:spChg chg="add del mod">
          <ac:chgData name="Mohith PendyalaOUTLOOK" userId="e281b02c721f0aa3" providerId="LiveId" clId="{57239639-92DC-4903-9C82-A563E7F0360F}" dt="2024-11-26T17:43:43.994" v="383" actId="12084"/>
          <ac:spMkLst>
            <pc:docMk/>
            <pc:sldMk cId="4272562539" sldId="270"/>
            <ac:spMk id="13" creationId="{066458E8-2720-EC3E-AAA6-2BD08215C67D}"/>
          </ac:spMkLst>
        </pc:spChg>
        <pc:graphicFrameChg chg="add mod">
          <ac:chgData name="Mohith PendyalaOUTLOOK" userId="e281b02c721f0aa3" providerId="LiveId" clId="{57239639-92DC-4903-9C82-A563E7F0360F}" dt="2024-11-26T17:47:41.023" v="408"/>
          <ac:graphicFrameMkLst>
            <pc:docMk/>
            <pc:sldMk cId="4272562539" sldId="270"/>
            <ac:graphicFrameMk id="6" creationId="{FA86D9EA-D029-AA0B-5539-6DEBBDC9AF76}"/>
          </ac:graphicFrameMkLst>
        </pc:graphicFrameChg>
        <pc:picChg chg="add mod">
          <ac:chgData name="Mohith PendyalaOUTLOOK" userId="e281b02c721f0aa3" providerId="LiveId" clId="{57239639-92DC-4903-9C82-A563E7F0360F}" dt="2024-11-26T17:46:36.673" v="405" actId="1076"/>
          <ac:picMkLst>
            <pc:docMk/>
            <pc:sldMk cId="4272562539" sldId="270"/>
            <ac:picMk id="8" creationId="{381219B2-D612-C163-F815-E9463899176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B23803-869A-4CB7-B459-7BA20F05B7A0}"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en-US"/>
        </a:p>
      </dgm:t>
    </dgm:pt>
    <dgm:pt modelId="{052A744F-F1C6-40AD-9643-02C9A2C71527}">
      <dgm:prSet/>
      <dgm:spPr/>
      <dgm:t>
        <a:bodyPr/>
        <a:lstStyle/>
        <a:p>
          <a:r>
            <a:rPr lang="en-US" b="0" i="0" baseline="0" dirty="0"/>
            <a:t>Users can generate a detailed description of the image.</a:t>
          </a:r>
          <a:endParaRPr lang="en-US" dirty="0"/>
        </a:p>
      </dgm:t>
    </dgm:pt>
    <dgm:pt modelId="{44604CB7-51E0-4B2D-B6DD-039DA34CAB5C}" type="parTrans" cxnId="{B7D7CCF0-57E7-467D-89B0-954CE9EE6EA3}">
      <dgm:prSet/>
      <dgm:spPr/>
      <dgm:t>
        <a:bodyPr/>
        <a:lstStyle/>
        <a:p>
          <a:endParaRPr lang="en-US"/>
        </a:p>
      </dgm:t>
    </dgm:pt>
    <dgm:pt modelId="{1F10466F-F556-437F-BAD6-EE81AA33DF04}" type="sibTrans" cxnId="{B7D7CCF0-57E7-467D-89B0-954CE9EE6EA3}">
      <dgm:prSet/>
      <dgm:spPr/>
      <dgm:t>
        <a:bodyPr/>
        <a:lstStyle/>
        <a:p>
          <a:endParaRPr lang="en-US"/>
        </a:p>
      </dgm:t>
    </dgm:pt>
    <dgm:pt modelId="{2AC903A9-3A89-4E16-9195-F7C107ED1B8B}">
      <dgm:prSet/>
      <dgm:spPr/>
      <dgm:t>
        <a:bodyPr/>
        <a:lstStyle/>
        <a:p>
          <a:r>
            <a:rPr lang="en-US" b="0" i="0" baseline="0"/>
            <a:t>The system uses the Google Gemini API to analyze the image and generate the description.</a:t>
          </a:r>
          <a:endParaRPr lang="en-US"/>
        </a:p>
      </dgm:t>
    </dgm:pt>
    <dgm:pt modelId="{CF792C57-4D64-47A1-9348-EE48A11627AA}" type="parTrans" cxnId="{4F17BE3A-7FF3-4583-91B4-5F9B93FFB2EA}">
      <dgm:prSet/>
      <dgm:spPr/>
      <dgm:t>
        <a:bodyPr/>
        <a:lstStyle/>
        <a:p>
          <a:endParaRPr lang="en-US"/>
        </a:p>
      </dgm:t>
    </dgm:pt>
    <dgm:pt modelId="{5A3FC947-4A9B-4016-8033-42A3C40A4B5A}" type="sibTrans" cxnId="{4F17BE3A-7FF3-4583-91B4-5F9B93FFB2EA}">
      <dgm:prSet/>
      <dgm:spPr/>
      <dgm:t>
        <a:bodyPr/>
        <a:lstStyle/>
        <a:p>
          <a:endParaRPr lang="en-US"/>
        </a:p>
      </dgm:t>
    </dgm:pt>
    <dgm:pt modelId="{22013793-FCA9-4FC0-B57D-23A98FA9F3E2}">
      <dgm:prSet/>
      <dgm:spPr/>
      <dgm:t>
        <a:bodyPr/>
        <a:lstStyle/>
        <a:p>
          <a:r>
            <a:rPr lang="en-US" b="0" i="0" baseline="0"/>
            <a:t>The description includes items detected, their purpose, and overall image details. </a:t>
          </a:r>
          <a:endParaRPr lang="en-US"/>
        </a:p>
      </dgm:t>
    </dgm:pt>
    <dgm:pt modelId="{8008ACED-BAAA-477E-8F0B-F6DDBDEE0AA1}" type="parTrans" cxnId="{370A0D2B-1990-404B-8CBE-43ED44AEFC35}">
      <dgm:prSet/>
      <dgm:spPr/>
      <dgm:t>
        <a:bodyPr/>
        <a:lstStyle/>
        <a:p>
          <a:endParaRPr lang="en-US"/>
        </a:p>
      </dgm:t>
    </dgm:pt>
    <dgm:pt modelId="{352886C7-F913-47A0-A3EB-FA86D6E4998B}" type="sibTrans" cxnId="{370A0D2B-1990-404B-8CBE-43ED44AEFC35}">
      <dgm:prSet/>
      <dgm:spPr/>
      <dgm:t>
        <a:bodyPr/>
        <a:lstStyle/>
        <a:p>
          <a:endParaRPr lang="en-US"/>
        </a:p>
      </dgm:t>
    </dgm:pt>
    <dgm:pt modelId="{15D84DDB-69E1-412A-8B0C-8DC6E77F3BC2}" type="pres">
      <dgm:prSet presAssocID="{3FB23803-869A-4CB7-B459-7BA20F05B7A0}" presName="Name0" presStyleCnt="0">
        <dgm:presLayoutVars>
          <dgm:chMax val="7"/>
          <dgm:chPref val="7"/>
          <dgm:dir/>
        </dgm:presLayoutVars>
      </dgm:prSet>
      <dgm:spPr/>
      <dgm:t>
        <a:bodyPr/>
        <a:lstStyle/>
        <a:p>
          <a:endParaRPr lang="en-GB"/>
        </a:p>
      </dgm:t>
    </dgm:pt>
    <dgm:pt modelId="{31363709-6FB1-42A5-9333-918AA61B9366}" type="pres">
      <dgm:prSet presAssocID="{3FB23803-869A-4CB7-B459-7BA20F05B7A0}" presName="Name1" presStyleCnt="0"/>
      <dgm:spPr/>
    </dgm:pt>
    <dgm:pt modelId="{F2FD2D57-E3A7-464E-B8D2-F0F5D48997E7}" type="pres">
      <dgm:prSet presAssocID="{3FB23803-869A-4CB7-B459-7BA20F05B7A0}" presName="cycle" presStyleCnt="0"/>
      <dgm:spPr/>
    </dgm:pt>
    <dgm:pt modelId="{6B8EBBCC-2CC4-45B5-82CD-4A61A19D7782}" type="pres">
      <dgm:prSet presAssocID="{3FB23803-869A-4CB7-B459-7BA20F05B7A0}" presName="srcNode" presStyleLbl="node1" presStyleIdx="0" presStyleCnt="3"/>
      <dgm:spPr/>
    </dgm:pt>
    <dgm:pt modelId="{802F3225-5287-45C9-9A93-17B019C5AD77}" type="pres">
      <dgm:prSet presAssocID="{3FB23803-869A-4CB7-B459-7BA20F05B7A0}" presName="conn" presStyleLbl="parChTrans1D2" presStyleIdx="0" presStyleCnt="1"/>
      <dgm:spPr/>
      <dgm:t>
        <a:bodyPr/>
        <a:lstStyle/>
        <a:p>
          <a:endParaRPr lang="en-GB"/>
        </a:p>
      </dgm:t>
    </dgm:pt>
    <dgm:pt modelId="{F727AB95-34BE-46CE-9159-7689D5A31E77}" type="pres">
      <dgm:prSet presAssocID="{3FB23803-869A-4CB7-B459-7BA20F05B7A0}" presName="extraNode" presStyleLbl="node1" presStyleIdx="0" presStyleCnt="3"/>
      <dgm:spPr/>
    </dgm:pt>
    <dgm:pt modelId="{25409A4C-34F9-4E3B-82CB-FC98D9BFE27F}" type="pres">
      <dgm:prSet presAssocID="{3FB23803-869A-4CB7-B459-7BA20F05B7A0}" presName="dstNode" presStyleLbl="node1" presStyleIdx="0" presStyleCnt="3"/>
      <dgm:spPr/>
    </dgm:pt>
    <dgm:pt modelId="{AECC0EE1-065E-4E9D-A7A3-4A6CEF713366}" type="pres">
      <dgm:prSet presAssocID="{052A744F-F1C6-40AD-9643-02C9A2C71527}" presName="text_1" presStyleLbl="node1" presStyleIdx="0" presStyleCnt="3">
        <dgm:presLayoutVars>
          <dgm:bulletEnabled val="1"/>
        </dgm:presLayoutVars>
      </dgm:prSet>
      <dgm:spPr/>
      <dgm:t>
        <a:bodyPr/>
        <a:lstStyle/>
        <a:p>
          <a:endParaRPr lang="en-GB"/>
        </a:p>
      </dgm:t>
    </dgm:pt>
    <dgm:pt modelId="{EDA36B9D-2C29-4CF1-831A-AA4C6540D099}" type="pres">
      <dgm:prSet presAssocID="{052A744F-F1C6-40AD-9643-02C9A2C71527}" presName="accent_1" presStyleCnt="0"/>
      <dgm:spPr/>
    </dgm:pt>
    <dgm:pt modelId="{F0697EC7-FD7B-4979-B015-A195BFBF6C2A}" type="pres">
      <dgm:prSet presAssocID="{052A744F-F1C6-40AD-9643-02C9A2C71527}" presName="accentRepeatNode" presStyleLbl="solidFgAcc1" presStyleIdx="0" presStyleCnt="3"/>
      <dgm:spPr>
        <a:blipFill rotWithShape="0">
          <a:blip xmlns:r="http://schemas.openxmlformats.org/officeDocument/2006/relationships" r:embed="rId1"/>
          <a:srcRect/>
          <a:stretch>
            <a:fillRect t="-2000" b="-2000"/>
          </a:stretch>
        </a:blipFill>
      </dgm:spPr>
    </dgm:pt>
    <dgm:pt modelId="{D062DAD3-D380-4F7E-9D95-C2BE1B181C19}" type="pres">
      <dgm:prSet presAssocID="{2AC903A9-3A89-4E16-9195-F7C107ED1B8B}" presName="text_2" presStyleLbl="node1" presStyleIdx="1" presStyleCnt="3">
        <dgm:presLayoutVars>
          <dgm:bulletEnabled val="1"/>
        </dgm:presLayoutVars>
      </dgm:prSet>
      <dgm:spPr/>
      <dgm:t>
        <a:bodyPr/>
        <a:lstStyle/>
        <a:p>
          <a:endParaRPr lang="en-GB"/>
        </a:p>
      </dgm:t>
    </dgm:pt>
    <dgm:pt modelId="{FE99C100-E8F7-4FC6-945F-B3DB98288980}" type="pres">
      <dgm:prSet presAssocID="{2AC903A9-3A89-4E16-9195-F7C107ED1B8B}" presName="accent_2" presStyleCnt="0"/>
      <dgm:spPr/>
    </dgm:pt>
    <dgm:pt modelId="{7E5D1030-33BA-472D-A81B-655732F655DC}" type="pres">
      <dgm:prSet presAssocID="{2AC903A9-3A89-4E16-9195-F7C107ED1B8B}" presName="accentRepeatNode" presStyleLbl="solidFgAcc1" presStyleIdx="1" presStyleCnt="3"/>
      <dgm:spPr>
        <a:blipFill rotWithShape="0">
          <a:blip xmlns:r="http://schemas.openxmlformats.org/officeDocument/2006/relationships" r:embed="rId2"/>
          <a:srcRect/>
          <a:stretch>
            <a:fillRect t="-2000" b="-2000"/>
          </a:stretch>
        </a:blipFill>
      </dgm:spPr>
    </dgm:pt>
    <dgm:pt modelId="{994F57FD-157F-43F3-AB95-67540AD7C40F}" type="pres">
      <dgm:prSet presAssocID="{22013793-FCA9-4FC0-B57D-23A98FA9F3E2}" presName="text_3" presStyleLbl="node1" presStyleIdx="2" presStyleCnt="3">
        <dgm:presLayoutVars>
          <dgm:bulletEnabled val="1"/>
        </dgm:presLayoutVars>
      </dgm:prSet>
      <dgm:spPr/>
      <dgm:t>
        <a:bodyPr/>
        <a:lstStyle/>
        <a:p>
          <a:endParaRPr lang="en-GB"/>
        </a:p>
      </dgm:t>
    </dgm:pt>
    <dgm:pt modelId="{4988EA4C-E589-477E-8751-BAA6B553526E}" type="pres">
      <dgm:prSet presAssocID="{22013793-FCA9-4FC0-B57D-23A98FA9F3E2}" presName="accent_3" presStyleCnt="0"/>
      <dgm:spPr/>
    </dgm:pt>
    <dgm:pt modelId="{366380E0-0A08-4B45-9593-A6B07BAAA987}" type="pres">
      <dgm:prSet presAssocID="{22013793-FCA9-4FC0-B57D-23A98FA9F3E2}" presName="accentRepeatNode" presStyleLbl="solidFgAcc1" presStyleIdx="2" presStyleCnt="3"/>
      <dgm:spPr>
        <a:blipFill rotWithShape="0">
          <a:blip xmlns:r="http://schemas.openxmlformats.org/officeDocument/2006/relationships" r:embed="rId3"/>
          <a:srcRect/>
          <a:stretch>
            <a:fillRect l="-2000" r="-2000"/>
          </a:stretch>
        </a:blipFill>
      </dgm:spPr>
    </dgm:pt>
  </dgm:ptLst>
  <dgm:cxnLst>
    <dgm:cxn modelId="{B7D7CCF0-57E7-467D-89B0-954CE9EE6EA3}" srcId="{3FB23803-869A-4CB7-B459-7BA20F05B7A0}" destId="{052A744F-F1C6-40AD-9643-02C9A2C71527}" srcOrd="0" destOrd="0" parTransId="{44604CB7-51E0-4B2D-B6DD-039DA34CAB5C}" sibTransId="{1F10466F-F556-437F-BAD6-EE81AA33DF04}"/>
    <dgm:cxn modelId="{370A0D2B-1990-404B-8CBE-43ED44AEFC35}" srcId="{3FB23803-869A-4CB7-B459-7BA20F05B7A0}" destId="{22013793-FCA9-4FC0-B57D-23A98FA9F3E2}" srcOrd="2" destOrd="0" parTransId="{8008ACED-BAAA-477E-8F0B-F6DDBDEE0AA1}" sibTransId="{352886C7-F913-47A0-A3EB-FA86D6E4998B}"/>
    <dgm:cxn modelId="{312F5BE5-58D9-4284-8D05-D63E05DEA653}" type="presOf" srcId="{22013793-FCA9-4FC0-B57D-23A98FA9F3E2}" destId="{994F57FD-157F-43F3-AB95-67540AD7C40F}" srcOrd="0" destOrd="0" presId="urn:microsoft.com/office/officeart/2008/layout/VerticalCurvedList"/>
    <dgm:cxn modelId="{9456A6CE-87EC-4E9F-B029-0A1D88FC846E}" type="presOf" srcId="{052A744F-F1C6-40AD-9643-02C9A2C71527}" destId="{AECC0EE1-065E-4E9D-A7A3-4A6CEF713366}" srcOrd="0" destOrd="0" presId="urn:microsoft.com/office/officeart/2008/layout/VerticalCurvedList"/>
    <dgm:cxn modelId="{333DC3CA-DFBB-4718-8E3C-4F31479E2299}" type="presOf" srcId="{3FB23803-869A-4CB7-B459-7BA20F05B7A0}" destId="{15D84DDB-69E1-412A-8B0C-8DC6E77F3BC2}" srcOrd="0" destOrd="0" presId="urn:microsoft.com/office/officeart/2008/layout/VerticalCurvedList"/>
    <dgm:cxn modelId="{04D22F65-4D50-4695-AE97-2B029D45FF89}" type="presOf" srcId="{2AC903A9-3A89-4E16-9195-F7C107ED1B8B}" destId="{D062DAD3-D380-4F7E-9D95-C2BE1B181C19}" srcOrd="0" destOrd="0" presId="urn:microsoft.com/office/officeart/2008/layout/VerticalCurvedList"/>
    <dgm:cxn modelId="{4F17BE3A-7FF3-4583-91B4-5F9B93FFB2EA}" srcId="{3FB23803-869A-4CB7-B459-7BA20F05B7A0}" destId="{2AC903A9-3A89-4E16-9195-F7C107ED1B8B}" srcOrd="1" destOrd="0" parTransId="{CF792C57-4D64-47A1-9348-EE48A11627AA}" sibTransId="{5A3FC947-4A9B-4016-8033-42A3C40A4B5A}"/>
    <dgm:cxn modelId="{7E9D7C9A-B5D6-4708-9208-DDC42ED24B12}" type="presOf" srcId="{1F10466F-F556-437F-BAD6-EE81AA33DF04}" destId="{802F3225-5287-45C9-9A93-17B019C5AD77}" srcOrd="0" destOrd="0" presId="urn:microsoft.com/office/officeart/2008/layout/VerticalCurvedList"/>
    <dgm:cxn modelId="{E251DCFA-C745-4E69-8872-8FCE027A1722}" type="presParOf" srcId="{15D84DDB-69E1-412A-8B0C-8DC6E77F3BC2}" destId="{31363709-6FB1-42A5-9333-918AA61B9366}" srcOrd="0" destOrd="0" presId="urn:microsoft.com/office/officeart/2008/layout/VerticalCurvedList"/>
    <dgm:cxn modelId="{1FDAAFC6-8C2E-4486-B0F7-A2A1508F75C0}" type="presParOf" srcId="{31363709-6FB1-42A5-9333-918AA61B9366}" destId="{F2FD2D57-E3A7-464E-B8D2-F0F5D48997E7}" srcOrd="0" destOrd="0" presId="urn:microsoft.com/office/officeart/2008/layout/VerticalCurvedList"/>
    <dgm:cxn modelId="{198B8AAB-F694-4DB0-A6AB-4083DF57928D}" type="presParOf" srcId="{F2FD2D57-E3A7-464E-B8D2-F0F5D48997E7}" destId="{6B8EBBCC-2CC4-45B5-82CD-4A61A19D7782}" srcOrd="0" destOrd="0" presId="urn:microsoft.com/office/officeart/2008/layout/VerticalCurvedList"/>
    <dgm:cxn modelId="{E21E8F2D-FD01-456B-A800-A7EF490B7218}" type="presParOf" srcId="{F2FD2D57-E3A7-464E-B8D2-F0F5D48997E7}" destId="{802F3225-5287-45C9-9A93-17B019C5AD77}" srcOrd="1" destOrd="0" presId="urn:microsoft.com/office/officeart/2008/layout/VerticalCurvedList"/>
    <dgm:cxn modelId="{F951407E-0D3D-48F9-A651-2AD4DDDACA3E}" type="presParOf" srcId="{F2FD2D57-E3A7-464E-B8D2-F0F5D48997E7}" destId="{F727AB95-34BE-46CE-9159-7689D5A31E77}" srcOrd="2" destOrd="0" presId="urn:microsoft.com/office/officeart/2008/layout/VerticalCurvedList"/>
    <dgm:cxn modelId="{0B5B7614-058D-4C28-9E35-B1537E405A34}" type="presParOf" srcId="{F2FD2D57-E3A7-464E-B8D2-F0F5D48997E7}" destId="{25409A4C-34F9-4E3B-82CB-FC98D9BFE27F}" srcOrd="3" destOrd="0" presId="urn:microsoft.com/office/officeart/2008/layout/VerticalCurvedList"/>
    <dgm:cxn modelId="{AF757B82-14FC-4D3F-87C3-2806D2A516B7}" type="presParOf" srcId="{31363709-6FB1-42A5-9333-918AA61B9366}" destId="{AECC0EE1-065E-4E9D-A7A3-4A6CEF713366}" srcOrd="1" destOrd="0" presId="urn:microsoft.com/office/officeart/2008/layout/VerticalCurvedList"/>
    <dgm:cxn modelId="{67DA30EF-DC44-49D9-B616-1CC084DDCF4B}" type="presParOf" srcId="{31363709-6FB1-42A5-9333-918AA61B9366}" destId="{EDA36B9D-2C29-4CF1-831A-AA4C6540D099}" srcOrd="2" destOrd="0" presId="urn:microsoft.com/office/officeart/2008/layout/VerticalCurvedList"/>
    <dgm:cxn modelId="{7B4F7A80-A796-4BB2-A58F-699C66B45070}" type="presParOf" srcId="{EDA36B9D-2C29-4CF1-831A-AA4C6540D099}" destId="{F0697EC7-FD7B-4979-B015-A195BFBF6C2A}" srcOrd="0" destOrd="0" presId="urn:microsoft.com/office/officeart/2008/layout/VerticalCurvedList"/>
    <dgm:cxn modelId="{7C140531-D259-4FC2-874D-5CCFD864A9A4}" type="presParOf" srcId="{31363709-6FB1-42A5-9333-918AA61B9366}" destId="{D062DAD3-D380-4F7E-9D95-C2BE1B181C19}" srcOrd="3" destOrd="0" presId="urn:microsoft.com/office/officeart/2008/layout/VerticalCurvedList"/>
    <dgm:cxn modelId="{4719130B-29BA-4ED8-B297-185EEE7E796D}" type="presParOf" srcId="{31363709-6FB1-42A5-9333-918AA61B9366}" destId="{FE99C100-E8F7-4FC6-945F-B3DB98288980}" srcOrd="4" destOrd="0" presId="urn:microsoft.com/office/officeart/2008/layout/VerticalCurvedList"/>
    <dgm:cxn modelId="{5E908565-C3E7-4A52-AF51-5B34CA50DAF2}" type="presParOf" srcId="{FE99C100-E8F7-4FC6-945F-B3DB98288980}" destId="{7E5D1030-33BA-472D-A81B-655732F655DC}" srcOrd="0" destOrd="0" presId="urn:microsoft.com/office/officeart/2008/layout/VerticalCurvedList"/>
    <dgm:cxn modelId="{53661C46-BFB2-4EDE-9100-B6F53DEDC6F8}" type="presParOf" srcId="{31363709-6FB1-42A5-9333-918AA61B9366}" destId="{994F57FD-157F-43F3-AB95-67540AD7C40F}" srcOrd="5" destOrd="0" presId="urn:microsoft.com/office/officeart/2008/layout/VerticalCurvedList"/>
    <dgm:cxn modelId="{BD1ADEDE-4D6E-48F2-AB58-45C6361DAB02}" type="presParOf" srcId="{31363709-6FB1-42A5-9333-918AA61B9366}" destId="{4988EA4C-E589-477E-8751-BAA6B553526E}" srcOrd="6" destOrd="0" presId="urn:microsoft.com/office/officeart/2008/layout/VerticalCurvedList"/>
    <dgm:cxn modelId="{218EC622-35D7-4E9B-BFE8-FEAA9352805B}" type="presParOf" srcId="{4988EA4C-E589-477E-8751-BAA6B553526E}" destId="{366380E0-0A08-4B45-9593-A6B07BAAA9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E54DD-94C8-4AE7-9F0B-8E7C0B2F7DDF}" type="doc">
      <dgm:prSet loTypeId="urn:microsoft.com/office/officeart/2005/8/layout/venn1" loCatId="relationship" qsTypeId="urn:microsoft.com/office/officeart/2005/8/quickstyle/simple2" qsCatId="simple" csTypeId="urn:microsoft.com/office/officeart/2005/8/colors/colorful4" csCatId="colorful" phldr="1"/>
      <dgm:spPr/>
      <dgm:t>
        <a:bodyPr/>
        <a:lstStyle/>
        <a:p>
          <a:endParaRPr lang="en-US"/>
        </a:p>
      </dgm:t>
    </dgm:pt>
    <dgm:pt modelId="{F7D799A4-6287-41FA-BC66-85D6E5AA2E26}">
      <dgm:prSet/>
      <dgm:spPr/>
      <dgm:t>
        <a:bodyPr/>
        <a:lstStyle/>
        <a:p>
          <a:r>
            <a:rPr lang="en-US" b="1" i="0" baseline="0"/>
            <a:t>Tesseract OCR:</a:t>
          </a:r>
          <a:r>
            <a:rPr lang="en-US" b="0" i="0" baseline="0"/>
            <a:t> For text extraction from images.</a:t>
          </a:r>
          <a:endParaRPr lang="en-US"/>
        </a:p>
      </dgm:t>
    </dgm:pt>
    <dgm:pt modelId="{FC516BAC-B696-474A-A9A3-A960EAB293AA}" type="parTrans" cxnId="{61148378-CE64-4F5A-9562-C11D377E8C41}">
      <dgm:prSet/>
      <dgm:spPr/>
      <dgm:t>
        <a:bodyPr/>
        <a:lstStyle/>
        <a:p>
          <a:endParaRPr lang="en-US"/>
        </a:p>
      </dgm:t>
    </dgm:pt>
    <dgm:pt modelId="{71DC83E7-F2F7-4BA3-A4C3-22CBEFB11F7D}" type="sibTrans" cxnId="{61148378-CE64-4F5A-9562-C11D377E8C41}">
      <dgm:prSet/>
      <dgm:spPr/>
      <dgm:t>
        <a:bodyPr/>
        <a:lstStyle/>
        <a:p>
          <a:endParaRPr lang="en-US"/>
        </a:p>
      </dgm:t>
    </dgm:pt>
    <dgm:pt modelId="{54812F57-0D15-48E5-9C15-870E77568154}">
      <dgm:prSet/>
      <dgm:spPr/>
      <dgm:t>
        <a:bodyPr/>
        <a:lstStyle/>
        <a:p>
          <a:r>
            <a:rPr lang="en-US" b="1" i="0" baseline="0" dirty="0"/>
            <a:t>Google Gemini API:</a:t>
          </a:r>
          <a:r>
            <a:rPr lang="en-US" b="0" i="0" baseline="0" dirty="0"/>
            <a:t> For generating scene descriptions.</a:t>
          </a:r>
          <a:endParaRPr lang="en-US" dirty="0"/>
        </a:p>
      </dgm:t>
    </dgm:pt>
    <dgm:pt modelId="{298D4F50-CFE0-47CC-8210-E80D380D6394}" type="parTrans" cxnId="{EAB812EF-C75C-41F2-9D4E-6B9835FF020E}">
      <dgm:prSet/>
      <dgm:spPr/>
      <dgm:t>
        <a:bodyPr/>
        <a:lstStyle/>
        <a:p>
          <a:endParaRPr lang="en-US"/>
        </a:p>
      </dgm:t>
    </dgm:pt>
    <dgm:pt modelId="{7BD793E4-05BB-4DD5-B4DE-2893A88C7CEC}" type="sibTrans" cxnId="{EAB812EF-C75C-41F2-9D4E-6B9835FF020E}">
      <dgm:prSet/>
      <dgm:spPr/>
      <dgm:t>
        <a:bodyPr/>
        <a:lstStyle/>
        <a:p>
          <a:endParaRPr lang="en-US"/>
        </a:p>
      </dgm:t>
    </dgm:pt>
    <dgm:pt modelId="{DFB41692-91C1-48D6-B8EF-768E3F4BEF53}">
      <dgm:prSet/>
      <dgm:spPr/>
      <dgm:t>
        <a:bodyPr/>
        <a:lstStyle/>
        <a:p>
          <a:r>
            <a:rPr lang="en-US" b="1" i="0" baseline="0" dirty="0"/>
            <a:t>pyttsx3:</a:t>
          </a:r>
          <a:r>
            <a:rPr lang="en-US" b="0" i="0" baseline="0" dirty="0"/>
            <a:t> For converting text to speech.</a:t>
          </a:r>
          <a:endParaRPr lang="en-US" dirty="0"/>
        </a:p>
      </dgm:t>
    </dgm:pt>
    <dgm:pt modelId="{F92AB19A-803D-4E02-9DB9-B077CA12C179}" type="parTrans" cxnId="{12D8A6C4-58A6-4A92-801F-B092790B8CE5}">
      <dgm:prSet/>
      <dgm:spPr/>
      <dgm:t>
        <a:bodyPr/>
        <a:lstStyle/>
        <a:p>
          <a:endParaRPr lang="en-US"/>
        </a:p>
      </dgm:t>
    </dgm:pt>
    <dgm:pt modelId="{CAE0AA6B-0AE3-4E5E-96DC-2731DD64CBEF}" type="sibTrans" cxnId="{12D8A6C4-58A6-4A92-801F-B092790B8CE5}">
      <dgm:prSet/>
      <dgm:spPr/>
      <dgm:t>
        <a:bodyPr/>
        <a:lstStyle/>
        <a:p>
          <a:endParaRPr lang="en-US"/>
        </a:p>
      </dgm:t>
    </dgm:pt>
    <dgm:pt modelId="{B7D6D717-CF6E-460A-B4BE-41B4B88B61AE}">
      <dgm:prSet/>
      <dgm:spPr/>
      <dgm:t>
        <a:bodyPr/>
        <a:lstStyle/>
        <a:p>
          <a:r>
            <a:rPr lang="en-US" b="1" i="0" baseline="0"/>
            <a:t>Streamlit:</a:t>
          </a:r>
          <a:r>
            <a:rPr lang="en-US" b="0" i="0" baseline="0"/>
            <a:t> For building the web interface. </a:t>
          </a:r>
          <a:endParaRPr lang="en-US"/>
        </a:p>
      </dgm:t>
    </dgm:pt>
    <dgm:pt modelId="{E5769380-895C-49AE-B508-0E237F93ED76}" type="parTrans" cxnId="{369EB751-C8EB-4189-8BE3-7CA55C8FDFE1}">
      <dgm:prSet/>
      <dgm:spPr/>
      <dgm:t>
        <a:bodyPr/>
        <a:lstStyle/>
        <a:p>
          <a:endParaRPr lang="en-US"/>
        </a:p>
      </dgm:t>
    </dgm:pt>
    <dgm:pt modelId="{085F610D-11EA-4CF2-9C89-6FDC50F0D3FB}" type="sibTrans" cxnId="{369EB751-C8EB-4189-8BE3-7CA55C8FDFE1}">
      <dgm:prSet/>
      <dgm:spPr/>
      <dgm:t>
        <a:bodyPr/>
        <a:lstStyle/>
        <a:p>
          <a:endParaRPr lang="en-US"/>
        </a:p>
      </dgm:t>
    </dgm:pt>
    <dgm:pt modelId="{F5A369CF-9ED2-41DA-975D-6B80485D007D}">
      <dgm:prSet/>
      <dgm:spPr/>
      <dgm:t>
        <a:bodyPr/>
        <a:lstStyle/>
        <a:p>
          <a:r>
            <a:rPr lang="en-US" b="1" i="0" dirty="0" smtClean="0"/>
            <a:t>Langchain </a:t>
          </a:r>
          <a:r>
            <a:rPr lang="en-US" b="1" i="0" dirty="0"/>
            <a:t>: </a:t>
          </a:r>
          <a:r>
            <a:rPr lang="en-US" b="0" i="0" dirty="0"/>
            <a:t>To </a:t>
          </a:r>
          <a:r>
            <a:rPr lang="en-US" b="0" i="0" dirty="0" smtClean="0"/>
            <a:t>integrate API key .</a:t>
          </a:r>
          <a:endParaRPr lang="en-US" dirty="0"/>
        </a:p>
      </dgm:t>
    </dgm:pt>
    <dgm:pt modelId="{A56ED729-CF54-4CC3-B43E-9593339BB9AE}" type="parTrans" cxnId="{0CCDA864-01BF-49B0-87C5-EC46BC2D7E0F}">
      <dgm:prSet/>
      <dgm:spPr/>
      <dgm:t>
        <a:bodyPr/>
        <a:lstStyle/>
        <a:p>
          <a:endParaRPr lang="en-US"/>
        </a:p>
      </dgm:t>
    </dgm:pt>
    <dgm:pt modelId="{B3E0E58D-6B79-4C04-8659-BA172C17A6D3}" type="sibTrans" cxnId="{0CCDA864-01BF-49B0-87C5-EC46BC2D7E0F}">
      <dgm:prSet/>
      <dgm:spPr/>
      <dgm:t>
        <a:bodyPr/>
        <a:lstStyle/>
        <a:p>
          <a:endParaRPr lang="en-US"/>
        </a:p>
      </dgm:t>
    </dgm:pt>
    <dgm:pt modelId="{DD2A6137-8865-44B4-94C5-8DCCCE2450FD}" type="pres">
      <dgm:prSet presAssocID="{3ECE54DD-94C8-4AE7-9F0B-8E7C0B2F7DDF}" presName="compositeShape" presStyleCnt="0">
        <dgm:presLayoutVars>
          <dgm:chMax val="7"/>
          <dgm:dir/>
          <dgm:resizeHandles val="exact"/>
        </dgm:presLayoutVars>
      </dgm:prSet>
      <dgm:spPr/>
      <dgm:t>
        <a:bodyPr/>
        <a:lstStyle/>
        <a:p>
          <a:endParaRPr lang="en-GB"/>
        </a:p>
      </dgm:t>
    </dgm:pt>
    <dgm:pt modelId="{6EBFB6D8-3A91-4A2A-B9E7-9924E2451FF7}" type="pres">
      <dgm:prSet presAssocID="{F7D799A4-6287-41FA-BC66-85D6E5AA2E26}" presName="circ1" presStyleLbl="vennNode1" presStyleIdx="0" presStyleCnt="5"/>
      <dgm:spPr/>
    </dgm:pt>
    <dgm:pt modelId="{5A9A8EB6-1632-41AA-86C9-D3A049169B66}" type="pres">
      <dgm:prSet presAssocID="{F7D799A4-6287-41FA-BC66-85D6E5AA2E26}" presName="circ1Tx" presStyleLbl="revTx" presStyleIdx="0" presStyleCnt="0">
        <dgm:presLayoutVars>
          <dgm:chMax val="0"/>
          <dgm:chPref val="0"/>
          <dgm:bulletEnabled val="1"/>
        </dgm:presLayoutVars>
      </dgm:prSet>
      <dgm:spPr/>
      <dgm:t>
        <a:bodyPr/>
        <a:lstStyle/>
        <a:p>
          <a:endParaRPr lang="en-GB"/>
        </a:p>
      </dgm:t>
    </dgm:pt>
    <dgm:pt modelId="{C61CEFE8-BF0B-4103-9906-C32BAB5192A1}" type="pres">
      <dgm:prSet presAssocID="{54812F57-0D15-48E5-9C15-870E77568154}" presName="circ2" presStyleLbl="vennNode1" presStyleIdx="1" presStyleCnt="5"/>
      <dgm:spPr/>
    </dgm:pt>
    <dgm:pt modelId="{007A6C8F-1B5B-4A09-9E33-9BD6088AFA65}" type="pres">
      <dgm:prSet presAssocID="{54812F57-0D15-48E5-9C15-870E77568154}" presName="circ2Tx" presStyleLbl="revTx" presStyleIdx="0" presStyleCnt="0" custScaleX="132154" custLinFactNeighborX="8524" custLinFactNeighborY="4412">
        <dgm:presLayoutVars>
          <dgm:chMax val="0"/>
          <dgm:chPref val="0"/>
          <dgm:bulletEnabled val="1"/>
        </dgm:presLayoutVars>
      </dgm:prSet>
      <dgm:spPr/>
      <dgm:t>
        <a:bodyPr/>
        <a:lstStyle/>
        <a:p>
          <a:endParaRPr lang="en-GB"/>
        </a:p>
      </dgm:t>
    </dgm:pt>
    <dgm:pt modelId="{BB6B9815-2431-42D6-A2DF-1F580C3BA5E2}" type="pres">
      <dgm:prSet presAssocID="{DFB41692-91C1-48D6-B8EF-768E3F4BEF53}" presName="circ3" presStyleLbl="vennNode1" presStyleIdx="2" presStyleCnt="5"/>
      <dgm:spPr/>
    </dgm:pt>
    <dgm:pt modelId="{1835DD93-8308-4B15-A6E5-C2BFD6A81B92}" type="pres">
      <dgm:prSet presAssocID="{DFB41692-91C1-48D6-B8EF-768E3F4BEF53}" presName="circ3Tx" presStyleLbl="revTx" presStyleIdx="0" presStyleCnt="0" custScaleX="152689" custLinFactNeighborX="14319" custLinFactNeighborY="14717">
        <dgm:presLayoutVars>
          <dgm:chMax val="0"/>
          <dgm:chPref val="0"/>
          <dgm:bulletEnabled val="1"/>
        </dgm:presLayoutVars>
      </dgm:prSet>
      <dgm:spPr/>
      <dgm:t>
        <a:bodyPr/>
        <a:lstStyle/>
        <a:p>
          <a:endParaRPr lang="en-GB"/>
        </a:p>
      </dgm:t>
    </dgm:pt>
    <dgm:pt modelId="{72CD9ECE-9CFC-4B0A-AA91-A110C8A05CDC}" type="pres">
      <dgm:prSet presAssocID="{B7D6D717-CF6E-460A-B4BE-41B4B88B61AE}" presName="circ4" presStyleLbl="vennNode1" presStyleIdx="3" presStyleCnt="5"/>
      <dgm:spPr/>
    </dgm:pt>
    <dgm:pt modelId="{7F08D0A8-97E6-4543-AA28-866992BF7728}" type="pres">
      <dgm:prSet presAssocID="{B7D6D717-CF6E-460A-B4BE-41B4B88B61AE}" presName="circ4Tx" presStyleLbl="revTx" presStyleIdx="0" presStyleCnt="0">
        <dgm:presLayoutVars>
          <dgm:chMax val="0"/>
          <dgm:chPref val="0"/>
          <dgm:bulletEnabled val="1"/>
        </dgm:presLayoutVars>
      </dgm:prSet>
      <dgm:spPr/>
      <dgm:t>
        <a:bodyPr/>
        <a:lstStyle/>
        <a:p>
          <a:endParaRPr lang="en-GB"/>
        </a:p>
      </dgm:t>
    </dgm:pt>
    <dgm:pt modelId="{DE3B66AF-1026-4D06-A5E7-3B92780E4749}" type="pres">
      <dgm:prSet presAssocID="{F5A369CF-9ED2-41DA-975D-6B80485D007D}" presName="circ5" presStyleLbl="vennNode1" presStyleIdx="4" presStyleCnt="5" custLinFactNeighborX="7059" custLinFactNeighborY="1412"/>
      <dgm:spPr/>
    </dgm:pt>
    <dgm:pt modelId="{B9808612-D4BC-4291-AADB-75DD3AD89F31}" type="pres">
      <dgm:prSet presAssocID="{F5A369CF-9ED2-41DA-975D-6B80485D007D}" presName="circ5Tx" presStyleLbl="revTx" presStyleIdx="0" presStyleCnt="0">
        <dgm:presLayoutVars>
          <dgm:chMax val="0"/>
          <dgm:chPref val="0"/>
          <dgm:bulletEnabled val="1"/>
        </dgm:presLayoutVars>
      </dgm:prSet>
      <dgm:spPr/>
      <dgm:t>
        <a:bodyPr/>
        <a:lstStyle/>
        <a:p>
          <a:endParaRPr lang="en-GB"/>
        </a:p>
      </dgm:t>
    </dgm:pt>
  </dgm:ptLst>
  <dgm:cxnLst>
    <dgm:cxn modelId="{369EB751-C8EB-4189-8BE3-7CA55C8FDFE1}" srcId="{3ECE54DD-94C8-4AE7-9F0B-8E7C0B2F7DDF}" destId="{B7D6D717-CF6E-460A-B4BE-41B4B88B61AE}" srcOrd="3" destOrd="0" parTransId="{E5769380-895C-49AE-B508-0E237F93ED76}" sibTransId="{085F610D-11EA-4CF2-9C89-6FDC50F0D3FB}"/>
    <dgm:cxn modelId="{EAB812EF-C75C-41F2-9D4E-6B9835FF020E}" srcId="{3ECE54DD-94C8-4AE7-9F0B-8E7C0B2F7DDF}" destId="{54812F57-0D15-48E5-9C15-870E77568154}" srcOrd="1" destOrd="0" parTransId="{298D4F50-CFE0-47CC-8210-E80D380D6394}" sibTransId="{7BD793E4-05BB-4DD5-B4DE-2893A88C7CEC}"/>
    <dgm:cxn modelId="{0CCDA864-01BF-49B0-87C5-EC46BC2D7E0F}" srcId="{3ECE54DD-94C8-4AE7-9F0B-8E7C0B2F7DDF}" destId="{F5A369CF-9ED2-41DA-975D-6B80485D007D}" srcOrd="4" destOrd="0" parTransId="{A56ED729-CF54-4CC3-B43E-9593339BB9AE}" sibTransId="{B3E0E58D-6B79-4C04-8659-BA172C17A6D3}"/>
    <dgm:cxn modelId="{37105A8E-6153-4EDA-8461-1ED5582A7E70}" type="presOf" srcId="{54812F57-0D15-48E5-9C15-870E77568154}" destId="{007A6C8F-1B5B-4A09-9E33-9BD6088AFA65}" srcOrd="0" destOrd="0" presId="urn:microsoft.com/office/officeart/2005/8/layout/venn1"/>
    <dgm:cxn modelId="{61148378-CE64-4F5A-9562-C11D377E8C41}" srcId="{3ECE54DD-94C8-4AE7-9F0B-8E7C0B2F7DDF}" destId="{F7D799A4-6287-41FA-BC66-85D6E5AA2E26}" srcOrd="0" destOrd="0" parTransId="{FC516BAC-B696-474A-A9A3-A960EAB293AA}" sibTransId="{71DC83E7-F2F7-4BA3-A4C3-22CBEFB11F7D}"/>
    <dgm:cxn modelId="{12D8A6C4-58A6-4A92-801F-B092790B8CE5}" srcId="{3ECE54DD-94C8-4AE7-9F0B-8E7C0B2F7DDF}" destId="{DFB41692-91C1-48D6-B8EF-768E3F4BEF53}" srcOrd="2" destOrd="0" parTransId="{F92AB19A-803D-4E02-9DB9-B077CA12C179}" sibTransId="{CAE0AA6B-0AE3-4E5E-96DC-2731DD64CBEF}"/>
    <dgm:cxn modelId="{1BF6EE7B-5CB0-4828-A29D-2CFB3001ECFA}" type="presOf" srcId="{F7D799A4-6287-41FA-BC66-85D6E5AA2E26}" destId="{5A9A8EB6-1632-41AA-86C9-D3A049169B66}" srcOrd="0" destOrd="0" presId="urn:microsoft.com/office/officeart/2005/8/layout/venn1"/>
    <dgm:cxn modelId="{B29DA1A0-D785-47B6-B423-AD5206E1340D}" type="presOf" srcId="{B7D6D717-CF6E-460A-B4BE-41B4B88B61AE}" destId="{7F08D0A8-97E6-4543-AA28-866992BF7728}" srcOrd="0" destOrd="0" presId="urn:microsoft.com/office/officeart/2005/8/layout/venn1"/>
    <dgm:cxn modelId="{C189626B-6B5F-47B0-B386-0FA1C5DE7554}" type="presOf" srcId="{F5A369CF-9ED2-41DA-975D-6B80485D007D}" destId="{B9808612-D4BC-4291-AADB-75DD3AD89F31}" srcOrd="0" destOrd="0" presId="urn:microsoft.com/office/officeart/2005/8/layout/venn1"/>
    <dgm:cxn modelId="{0545CACF-E19B-4D0B-9793-A3C210ADBF81}" type="presOf" srcId="{3ECE54DD-94C8-4AE7-9F0B-8E7C0B2F7DDF}" destId="{DD2A6137-8865-44B4-94C5-8DCCCE2450FD}" srcOrd="0" destOrd="0" presId="urn:microsoft.com/office/officeart/2005/8/layout/venn1"/>
    <dgm:cxn modelId="{EE3D8825-592D-4D2E-8A82-6BE98E5F2A43}" type="presOf" srcId="{DFB41692-91C1-48D6-B8EF-768E3F4BEF53}" destId="{1835DD93-8308-4B15-A6E5-C2BFD6A81B92}" srcOrd="0" destOrd="0" presId="urn:microsoft.com/office/officeart/2005/8/layout/venn1"/>
    <dgm:cxn modelId="{48D65777-52BE-4267-8460-94B716557E83}" type="presParOf" srcId="{DD2A6137-8865-44B4-94C5-8DCCCE2450FD}" destId="{6EBFB6D8-3A91-4A2A-B9E7-9924E2451FF7}" srcOrd="0" destOrd="0" presId="urn:microsoft.com/office/officeart/2005/8/layout/venn1"/>
    <dgm:cxn modelId="{62C819BD-6A0F-4A36-B667-55D0D98030C3}" type="presParOf" srcId="{DD2A6137-8865-44B4-94C5-8DCCCE2450FD}" destId="{5A9A8EB6-1632-41AA-86C9-D3A049169B66}" srcOrd="1" destOrd="0" presId="urn:microsoft.com/office/officeart/2005/8/layout/venn1"/>
    <dgm:cxn modelId="{912B74E4-8149-4C26-B83C-B214F08CC30E}" type="presParOf" srcId="{DD2A6137-8865-44B4-94C5-8DCCCE2450FD}" destId="{C61CEFE8-BF0B-4103-9906-C32BAB5192A1}" srcOrd="2" destOrd="0" presId="urn:microsoft.com/office/officeart/2005/8/layout/venn1"/>
    <dgm:cxn modelId="{31F5D827-27F7-4FD0-A45C-7C969BD7F92A}" type="presParOf" srcId="{DD2A6137-8865-44B4-94C5-8DCCCE2450FD}" destId="{007A6C8F-1B5B-4A09-9E33-9BD6088AFA65}" srcOrd="3" destOrd="0" presId="urn:microsoft.com/office/officeart/2005/8/layout/venn1"/>
    <dgm:cxn modelId="{2B2C7778-6126-4006-9736-C5E94BFDFD90}" type="presParOf" srcId="{DD2A6137-8865-44B4-94C5-8DCCCE2450FD}" destId="{BB6B9815-2431-42D6-A2DF-1F580C3BA5E2}" srcOrd="4" destOrd="0" presId="urn:microsoft.com/office/officeart/2005/8/layout/venn1"/>
    <dgm:cxn modelId="{FCA73781-D96E-48C1-9ECF-E28FC1B45015}" type="presParOf" srcId="{DD2A6137-8865-44B4-94C5-8DCCCE2450FD}" destId="{1835DD93-8308-4B15-A6E5-C2BFD6A81B92}" srcOrd="5" destOrd="0" presId="urn:microsoft.com/office/officeart/2005/8/layout/venn1"/>
    <dgm:cxn modelId="{379316AB-6BDE-49A9-82CA-B08CE6F790E1}" type="presParOf" srcId="{DD2A6137-8865-44B4-94C5-8DCCCE2450FD}" destId="{72CD9ECE-9CFC-4B0A-AA91-A110C8A05CDC}" srcOrd="6" destOrd="0" presId="urn:microsoft.com/office/officeart/2005/8/layout/venn1"/>
    <dgm:cxn modelId="{75C8BF3C-BBE2-4B6A-B699-0F517B7B3034}" type="presParOf" srcId="{DD2A6137-8865-44B4-94C5-8DCCCE2450FD}" destId="{7F08D0A8-97E6-4543-AA28-866992BF7728}" srcOrd="7" destOrd="0" presId="urn:microsoft.com/office/officeart/2005/8/layout/venn1"/>
    <dgm:cxn modelId="{5C798F05-0472-4F4C-A558-DE5A8E824E6E}" type="presParOf" srcId="{DD2A6137-8865-44B4-94C5-8DCCCE2450FD}" destId="{DE3B66AF-1026-4D06-A5E7-3B92780E4749}" srcOrd="8" destOrd="0" presId="urn:microsoft.com/office/officeart/2005/8/layout/venn1"/>
    <dgm:cxn modelId="{CAF8290D-6A30-41F8-A8D4-C63FE10CCF57}" type="presParOf" srcId="{DD2A6137-8865-44B4-94C5-8DCCCE2450FD}" destId="{B9808612-D4BC-4291-AADB-75DD3AD89F31}"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8E1451-8196-4202-B86A-B8795978BD0C}" type="doc">
      <dgm:prSet loTypeId="urn:microsoft.com/office/officeart/2008/layout/AscendingPictureAccentProcess" loCatId="process" qsTypeId="urn:microsoft.com/office/officeart/2005/8/quickstyle/simple1" qsCatId="simple" csTypeId="urn:microsoft.com/office/officeart/2005/8/colors/colorful2" csCatId="colorful" phldr="1"/>
      <dgm:spPr/>
      <dgm:t>
        <a:bodyPr/>
        <a:lstStyle/>
        <a:p>
          <a:endParaRPr lang="en-US"/>
        </a:p>
      </dgm:t>
    </dgm:pt>
    <dgm:pt modelId="{96C9C961-7D5E-42E4-B41D-044FB700702B}">
      <dgm:prSet/>
      <dgm:spPr/>
      <dgm:t>
        <a:bodyPr/>
        <a:lstStyle/>
        <a:p>
          <a:r>
            <a:rPr lang="en-US" b="0" i="0" baseline="0"/>
            <a:t>Users can drag and drop or browse images (JPG, JPEG, PNG).</a:t>
          </a:r>
          <a:endParaRPr lang="en-US"/>
        </a:p>
      </dgm:t>
    </dgm:pt>
    <dgm:pt modelId="{0DEA215B-8FE2-4BE5-96E1-2C875D1BDCAC}" type="parTrans" cxnId="{287BA826-69FC-4F7A-BE8E-7553EDD0862E}">
      <dgm:prSet/>
      <dgm:spPr/>
      <dgm:t>
        <a:bodyPr/>
        <a:lstStyle/>
        <a:p>
          <a:endParaRPr lang="en-US"/>
        </a:p>
      </dgm:t>
    </dgm:pt>
    <dgm:pt modelId="{0472DA33-10A3-46AA-9036-D3C2EE6CC8C8}" type="sibTrans" cxnId="{287BA826-69FC-4F7A-BE8E-7553EDD0862E}">
      <dgm:prSet/>
      <dgm:spPr>
        <a:blipFill rotWithShape="1">
          <a:blip xmlns:r="http://schemas.openxmlformats.org/officeDocument/2006/relationships" r:embed="rId1"/>
          <a:srcRect/>
          <a:stretch>
            <a:fillRect l="-8000" r="-8000"/>
          </a:stretch>
        </a:blipFill>
      </dgm:spPr>
      <dgm:t>
        <a:bodyPr/>
        <a:lstStyle/>
        <a:p>
          <a:endParaRPr lang="en-US"/>
        </a:p>
      </dgm:t>
    </dgm:pt>
    <dgm:pt modelId="{104466DC-A054-423A-8470-9A9AB5B09C82}">
      <dgm:prSet/>
      <dgm:spPr/>
      <dgm:t>
        <a:bodyPr/>
        <a:lstStyle/>
        <a:p>
          <a:r>
            <a:rPr lang="en-US" b="0" i="0" baseline="0" dirty="0"/>
            <a:t>Once uploaded, the image is displayed on the interface. </a:t>
          </a:r>
          <a:endParaRPr lang="en-US" dirty="0"/>
        </a:p>
      </dgm:t>
    </dgm:pt>
    <dgm:pt modelId="{D668C15C-29C3-4AF9-94D1-1C68B7093328}" type="parTrans" cxnId="{C48D4136-BA1A-424D-84E0-2A40A2686632}">
      <dgm:prSet/>
      <dgm:spPr/>
      <dgm:t>
        <a:bodyPr/>
        <a:lstStyle/>
        <a:p>
          <a:endParaRPr lang="en-US"/>
        </a:p>
      </dgm:t>
    </dgm:pt>
    <dgm:pt modelId="{888BE336-D666-4E3D-A730-4ADF7734E94F}" type="sibTrans" cxnId="{C48D4136-BA1A-424D-84E0-2A40A2686632}">
      <dgm:prSet/>
      <dgm:spPr>
        <a:blipFill rotWithShape="1">
          <a:blip xmlns:r="http://schemas.openxmlformats.org/officeDocument/2006/relationships" r:embed="rId2"/>
          <a:srcRect/>
          <a:stretch>
            <a:fillRect l="-13000" r="-13000"/>
          </a:stretch>
        </a:blipFill>
      </dgm:spPr>
      <dgm:t>
        <a:bodyPr/>
        <a:lstStyle/>
        <a:p>
          <a:endParaRPr lang="en-US"/>
        </a:p>
      </dgm:t>
    </dgm:pt>
    <dgm:pt modelId="{D39077A3-B4EC-4F5B-831E-5DCEFD04EA3D}" type="pres">
      <dgm:prSet presAssocID="{188E1451-8196-4202-B86A-B8795978BD0C}" presName="Name0" presStyleCnt="0">
        <dgm:presLayoutVars>
          <dgm:chMax val="7"/>
          <dgm:chPref val="7"/>
          <dgm:dir/>
        </dgm:presLayoutVars>
      </dgm:prSet>
      <dgm:spPr/>
      <dgm:t>
        <a:bodyPr/>
        <a:lstStyle/>
        <a:p>
          <a:endParaRPr lang="en-GB"/>
        </a:p>
      </dgm:t>
    </dgm:pt>
    <dgm:pt modelId="{3F3285E2-8B3A-42B5-94B2-CD15B4D82B71}" type="pres">
      <dgm:prSet presAssocID="{188E1451-8196-4202-B86A-B8795978BD0C}" presName="dot1" presStyleLbl="alignNode1" presStyleIdx="0" presStyleCnt="10"/>
      <dgm:spPr/>
    </dgm:pt>
    <dgm:pt modelId="{5D94244B-123F-4251-AFF9-D8C4C49AE2BF}" type="pres">
      <dgm:prSet presAssocID="{188E1451-8196-4202-B86A-B8795978BD0C}" presName="dot2" presStyleLbl="alignNode1" presStyleIdx="1" presStyleCnt="10"/>
      <dgm:spPr/>
    </dgm:pt>
    <dgm:pt modelId="{81D88144-903F-4D27-BBF2-C20690BEFA1C}" type="pres">
      <dgm:prSet presAssocID="{188E1451-8196-4202-B86A-B8795978BD0C}" presName="dot3" presStyleLbl="alignNode1" presStyleIdx="2" presStyleCnt="10"/>
      <dgm:spPr/>
    </dgm:pt>
    <dgm:pt modelId="{8BDF8639-7EF7-4173-A9B7-132FE815260D}" type="pres">
      <dgm:prSet presAssocID="{188E1451-8196-4202-B86A-B8795978BD0C}" presName="dotArrow1" presStyleLbl="alignNode1" presStyleIdx="3" presStyleCnt="10"/>
      <dgm:spPr/>
    </dgm:pt>
    <dgm:pt modelId="{305EFB54-3C9B-46EC-A380-D0C601DD1A3E}" type="pres">
      <dgm:prSet presAssocID="{188E1451-8196-4202-B86A-B8795978BD0C}" presName="dotArrow2" presStyleLbl="alignNode1" presStyleIdx="4" presStyleCnt="10"/>
      <dgm:spPr/>
    </dgm:pt>
    <dgm:pt modelId="{CDD543A6-ED42-48A0-87EC-50CC4680F12D}" type="pres">
      <dgm:prSet presAssocID="{188E1451-8196-4202-B86A-B8795978BD0C}" presName="dotArrow3" presStyleLbl="alignNode1" presStyleIdx="5" presStyleCnt="10"/>
      <dgm:spPr/>
    </dgm:pt>
    <dgm:pt modelId="{B7A4CC0A-9CD2-42D6-9300-E27A4DE8768A}" type="pres">
      <dgm:prSet presAssocID="{188E1451-8196-4202-B86A-B8795978BD0C}" presName="dotArrow4" presStyleLbl="alignNode1" presStyleIdx="6" presStyleCnt="10"/>
      <dgm:spPr/>
    </dgm:pt>
    <dgm:pt modelId="{B8E85AE5-DAA2-470C-9348-78D987C0C12C}" type="pres">
      <dgm:prSet presAssocID="{188E1451-8196-4202-B86A-B8795978BD0C}" presName="dotArrow5" presStyleLbl="alignNode1" presStyleIdx="7" presStyleCnt="10"/>
      <dgm:spPr/>
    </dgm:pt>
    <dgm:pt modelId="{536FA263-8AFC-443E-BE6B-B9C051367B4E}" type="pres">
      <dgm:prSet presAssocID="{188E1451-8196-4202-B86A-B8795978BD0C}" presName="dotArrow6" presStyleLbl="alignNode1" presStyleIdx="8" presStyleCnt="10"/>
      <dgm:spPr/>
    </dgm:pt>
    <dgm:pt modelId="{60861874-B90E-4232-A839-68A74D5332B8}" type="pres">
      <dgm:prSet presAssocID="{188E1451-8196-4202-B86A-B8795978BD0C}" presName="dotArrow7" presStyleLbl="alignNode1" presStyleIdx="9" presStyleCnt="10"/>
      <dgm:spPr/>
    </dgm:pt>
    <dgm:pt modelId="{A552070D-0182-4E23-BC1C-54EDBDDFC98D}" type="pres">
      <dgm:prSet presAssocID="{96C9C961-7D5E-42E4-B41D-044FB700702B}" presName="parTx1" presStyleLbl="node1" presStyleIdx="0" presStyleCnt="2"/>
      <dgm:spPr/>
      <dgm:t>
        <a:bodyPr/>
        <a:lstStyle/>
        <a:p>
          <a:endParaRPr lang="en-GB"/>
        </a:p>
      </dgm:t>
    </dgm:pt>
    <dgm:pt modelId="{C406FB12-E36B-4403-82CB-950A86E561B6}" type="pres">
      <dgm:prSet presAssocID="{0472DA33-10A3-46AA-9036-D3C2EE6CC8C8}" presName="picture1" presStyleCnt="0"/>
      <dgm:spPr/>
    </dgm:pt>
    <dgm:pt modelId="{475A0E94-F338-49AD-A17F-1B0B08B0C80C}" type="pres">
      <dgm:prSet presAssocID="{0472DA33-10A3-46AA-9036-D3C2EE6CC8C8}" presName="imageRepeatNode" presStyleLbl="fgImgPlace1" presStyleIdx="0" presStyleCnt="2"/>
      <dgm:spPr/>
      <dgm:t>
        <a:bodyPr/>
        <a:lstStyle/>
        <a:p>
          <a:endParaRPr lang="en-GB"/>
        </a:p>
      </dgm:t>
    </dgm:pt>
    <dgm:pt modelId="{5B23B67C-6A97-4E51-98F9-29C240EABF0A}" type="pres">
      <dgm:prSet presAssocID="{104466DC-A054-423A-8470-9A9AB5B09C82}" presName="parTx2" presStyleLbl="node1" presStyleIdx="1" presStyleCnt="2"/>
      <dgm:spPr/>
      <dgm:t>
        <a:bodyPr/>
        <a:lstStyle/>
        <a:p>
          <a:endParaRPr lang="en-GB"/>
        </a:p>
      </dgm:t>
    </dgm:pt>
    <dgm:pt modelId="{B41E0823-A90E-46C5-ACA0-512109C5C64F}" type="pres">
      <dgm:prSet presAssocID="{888BE336-D666-4E3D-A730-4ADF7734E94F}" presName="picture2" presStyleCnt="0"/>
      <dgm:spPr/>
    </dgm:pt>
    <dgm:pt modelId="{227F8805-9922-4054-9DBB-16D8F1E3A2E5}" type="pres">
      <dgm:prSet presAssocID="{888BE336-D666-4E3D-A730-4ADF7734E94F}" presName="imageRepeatNode" presStyleLbl="fgImgPlace1" presStyleIdx="1" presStyleCnt="2"/>
      <dgm:spPr/>
      <dgm:t>
        <a:bodyPr/>
        <a:lstStyle/>
        <a:p>
          <a:endParaRPr lang="en-GB"/>
        </a:p>
      </dgm:t>
    </dgm:pt>
  </dgm:ptLst>
  <dgm:cxnLst>
    <dgm:cxn modelId="{287BA826-69FC-4F7A-BE8E-7553EDD0862E}" srcId="{188E1451-8196-4202-B86A-B8795978BD0C}" destId="{96C9C961-7D5E-42E4-B41D-044FB700702B}" srcOrd="0" destOrd="0" parTransId="{0DEA215B-8FE2-4BE5-96E1-2C875D1BDCAC}" sibTransId="{0472DA33-10A3-46AA-9036-D3C2EE6CC8C8}"/>
    <dgm:cxn modelId="{CA56B281-C67B-4046-B9C6-F051E64AF00A}" type="presOf" srcId="{888BE336-D666-4E3D-A730-4ADF7734E94F}" destId="{227F8805-9922-4054-9DBB-16D8F1E3A2E5}" srcOrd="0" destOrd="0" presId="urn:microsoft.com/office/officeart/2008/layout/AscendingPictureAccentProcess"/>
    <dgm:cxn modelId="{030E8066-29DF-4BF0-8419-BE8AD58ABE9D}" type="presOf" srcId="{104466DC-A054-423A-8470-9A9AB5B09C82}" destId="{5B23B67C-6A97-4E51-98F9-29C240EABF0A}" srcOrd="0" destOrd="0" presId="urn:microsoft.com/office/officeart/2008/layout/AscendingPictureAccentProcess"/>
    <dgm:cxn modelId="{47046323-65E8-42E4-B3A4-4C608417A0CE}" type="presOf" srcId="{188E1451-8196-4202-B86A-B8795978BD0C}" destId="{D39077A3-B4EC-4F5B-831E-5DCEFD04EA3D}" srcOrd="0" destOrd="0" presId="urn:microsoft.com/office/officeart/2008/layout/AscendingPictureAccentProcess"/>
    <dgm:cxn modelId="{AB2CCFA6-741A-43EE-BD08-7F500BFB5A96}" type="presOf" srcId="{0472DA33-10A3-46AA-9036-D3C2EE6CC8C8}" destId="{475A0E94-F338-49AD-A17F-1B0B08B0C80C}" srcOrd="0" destOrd="0" presId="urn:microsoft.com/office/officeart/2008/layout/AscendingPictureAccentProcess"/>
    <dgm:cxn modelId="{1CBCDD22-0438-427D-93FF-0D79FEC7BE37}" type="presOf" srcId="{96C9C961-7D5E-42E4-B41D-044FB700702B}" destId="{A552070D-0182-4E23-BC1C-54EDBDDFC98D}" srcOrd="0" destOrd="0" presId="urn:microsoft.com/office/officeart/2008/layout/AscendingPictureAccentProcess"/>
    <dgm:cxn modelId="{C48D4136-BA1A-424D-84E0-2A40A2686632}" srcId="{188E1451-8196-4202-B86A-B8795978BD0C}" destId="{104466DC-A054-423A-8470-9A9AB5B09C82}" srcOrd="1" destOrd="0" parTransId="{D668C15C-29C3-4AF9-94D1-1C68B7093328}" sibTransId="{888BE336-D666-4E3D-A730-4ADF7734E94F}"/>
    <dgm:cxn modelId="{70B388AF-DDCA-4EB8-95DB-3B557BE7C69E}" type="presParOf" srcId="{D39077A3-B4EC-4F5B-831E-5DCEFD04EA3D}" destId="{3F3285E2-8B3A-42B5-94B2-CD15B4D82B71}" srcOrd="0" destOrd="0" presId="urn:microsoft.com/office/officeart/2008/layout/AscendingPictureAccentProcess"/>
    <dgm:cxn modelId="{09BB10D4-86A6-4995-AA1D-EF523D03D629}" type="presParOf" srcId="{D39077A3-B4EC-4F5B-831E-5DCEFD04EA3D}" destId="{5D94244B-123F-4251-AFF9-D8C4C49AE2BF}" srcOrd="1" destOrd="0" presId="urn:microsoft.com/office/officeart/2008/layout/AscendingPictureAccentProcess"/>
    <dgm:cxn modelId="{217E3C54-ED1D-4DE0-9CCB-F50F0563DD8F}" type="presParOf" srcId="{D39077A3-B4EC-4F5B-831E-5DCEFD04EA3D}" destId="{81D88144-903F-4D27-BBF2-C20690BEFA1C}" srcOrd="2" destOrd="0" presId="urn:microsoft.com/office/officeart/2008/layout/AscendingPictureAccentProcess"/>
    <dgm:cxn modelId="{3F31A0C8-CDB5-4AAE-AC0B-EF7AF7B146F5}" type="presParOf" srcId="{D39077A3-B4EC-4F5B-831E-5DCEFD04EA3D}" destId="{8BDF8639-7EF7-4173-A9B7-132FE815260D}" srcOrd="3" destOrd="0" presId="urn:microsoft.com/office/officeart/2008/layout/AscendingPictureAccentProcess"/>
    <dgm:cxn modelId="{EDFDC0A4-ED86-437C-BA7E-0AA7C90095F0}" type="presParOf" srcId="{D39077A3-B4EC-4F5B-831E-5DCEFD04EA3D}" destId="{305EFB54-3C9B-46EC-A380-D0C601DD1A3E}" srcOrd="4" destOrd="0" presId="urn:microsoft.com/office/officeart/2008/layout/AscendingPictureAccentProcess"/>
    <dgm:cxn modelId="{29E43CA3-450A-4864-AC17-0F14C889E103}" type="presParOf" srcId="{D39077A3-B4EC-4F5B-831E-5DCEFD04EA3D}" destId="{CDD543A6-ED42-48A0-87EC-50CC4680F12D}" srcOrd="5" destOrd="0" presId="urn:microsoft.com/office/officeart/2008/layout/AscendingPictureAccentProcess"/>
    <dgm:cxn modelId="{114842CC-1E00-4CF9-8EE6-06DD71A731E5}" type="presParOf" srcId="{D39077A3-B4EC-4F5B-831E-5DCEFD04EA3D}" destId="{B7A4CC0A-9CD2-42D6-9300-E27A4DE8768A}" srcOrd="6" destOrd="0" presId="urn:microsoft.com/office/officeart/2008/layout/AscendingPictureAccentProcess"/>
    <dgm:cxn modelId="{025953A1-7AE1-4969-83D9-9EE29CD7B834}" type="presParOf" srcId="{D39077A3-B4EC-4F5B-831E-5DCEFD04EA3D}" destId="{B8E85AE5-DAA2-470C-9348-78D987C0C12C}" srcOrd="7" destOrd="0" presId="urn:microsoft.com/office/officeart/2008/layout/AscendingPictureAccentProcess"/>
    <dgm:cxn modelId="{B7F7D1B0-FF09-479B-B01D-ECA8E65B8FBC}" type="presParOf" srcId="{D39077A3-B4EC-4F5B-831E-5DCEFD04EA3D}" destId="{536FA263-8AFC-443E-BE6B-B9C051367B4E}" srcOrd="8" destOrd="0" presId="urn:microsoft.com/office/officeart/2008/layout/AscendingPictureAccentProcess"/>
    <dgm:cxn modelId="{52390039-43C6-4BC8-AC35-2913D2CC788E}" type="presParOf" srcId="{D39077A3-B4EC-4F5B-831E-5DCEFD04EA3D}" destId="{60861874-B90E-4232-A839-68A74D5332B8}" srcOrd="9" destOrd="0" presId="urn:microsoft.com/office/officeart/2008/layout/AscendingPictureAccentProcess"/>
    <dgm:cxn modelId="{02C53E93-B58B-455B-8965-B83BA056CB77}" type="presParOf" srcId="{D39077A3-B4EC-4F5B-831E-5DCEFD04EA3D}" destId="{A552070D-0182-4E23-BC1C-54EDBDDFC98D}" srcOrd="10" destOrd="0" presId="urn:microsoft.com/office/officeart/2008/layout/AscendingPictureAccentProcess"/>
    <dgm:cxn modelId="{DE7E63F7-A25C-44C0-B215-2B72D40FA6CB}" type="presParOf" srcId="{D39077A3-B4EC-4F5B-831E-5DCEFD04EA3D}" destId="{C406FB12-E36B-4403-82CB-950A86E561B6}" srcOrd="11" destOrd="0" presId="urn:microsoft.com/office/officeart/2008/layout/AscendingPictureAccentProcess"/>
    <dgm:cxn modelId="{32D73443-659D-424A-9FB7-E0A69709AC3C}" type="presParOf" srcId="{C406FB12-E36B-4403-82CB-950A86E561B6}" destId="{475A0E94-F338-49AD-A17F-1B0B08B0C80C}" srcOrd="0" destOrd="0" presId="urn:microsoft.com/office/officeart/2008/layout/AscendingPictureAccentProcess"/>
    <dgm:cxn modelId="{2D9B5011-1F3B-413E-BD29-0C3A9B538D54}" type="presParOf" srcId="{D39077A3-B4EC-4F5B-831E-5DCEFD04EA3D}" destId="{5B23B67C-6A97-4E51-98F9-29C240EABF0A}" srcOrd="12" destOrd="0" presId="urn:microsoft.com/office/officeart/2008/layout/AscendingPictureAccentProcess"/>
    <dgm:cxn modelId="{67171362-6B86-480A-B4E9-2ACF8B6747DF}" type="presParOf" srcId="{D39077A3-B4EC-4F5B-831E-5DCEFD04EA3D}" destId="{B41E0823-A90E-46C5-ACA0-512109C5C64F}" srcOrd="13" destOrd="0" presId="urn:microsoft.com/office/officeart/2008/layout/AscendingPictureAccentProcess"/>
    <dgm:cxn modelId="{98C2E16D-94EC-4CD4-9ABC-FDAE694C2DCA}" type="presParOf" srcId="{B41E0823-A90E-46C5-ACA0-512109C5C64F}" destId="{227F8805-9922-4054-9DBB-16D8F1E3A2E5}"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F3225-5287-45C9-9A93-17B019C5AD77}">
      <dsp:nvSpPr>
        <dsp:cNvPr id="0" name=""/>
        <dsp:cNvSpPr/>
      </dsp:nvSpPr>
      <dsp:spPr>
        <a:xfrm>
          <a:off x="-4622913" y="-708752"/>
          <a:ext cx="5506764" cy="5506764"/>
        </a:xfrm>
        <a:prstGeom prst="blockArc">
          <a:avLst>
            <a:gd name="adj1" fmla="val 18900000"/>
            <a:gd name="adj2" fmla="val 2700000"/>
            <a:gd name="adj3" fmla="val 392"/>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CC0EE1-065E-4E9D-A7A3-4A6CEF713366}">
      <dsp:nvSpPr>
        <dsp:cNvPr id="0" name=""/>
        <dsp:cNvSpPr/>
      </dsp:nvSpPr>
      <dsp:spPr>
        <a:xfrm>
          <a:off x="568435" y="408925"/>
          <a:ext cx="7861218" cy="817851"/>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9170" tIns="63500" rIns="63500" bIns="63500" numCol="1" spcCol="1270" anchor="ctr" anchorCtr="0">
          <a:noAutofit/>
        </a:bodyPr>
        <a:lstStyle/>
        <a:p>
          <a:pPr lvl="0" algn="l" defTabSz="1111250">
            <a:lnSpc>
              <a:spcPct val="90000"/>
            </a:lnSpc>
            <a:spcBef>
              <a:spcPct val="0"/>
            </a:spcBef>
            <a:spcAft>
              <a:spcPct val="35000"/>
            </a:spcAft>
          </a:pPr>
          <a:r>
            <a:rPr lang="en-US" sz="2500" b="0" i="0" kern="1200" baseline="0" dirty="0"/>
            <a:t>Users can generate a detailed description of the image.</a:t>
          </a:r>
          <a:endParaRPr lang="en-US" sz="2500" kern="1200" dirty="0"/>
        </a:p>
      </dsp:txBody>
      <dsp:txXfrm>
        <a:off x="568435" y="408925"/>
        <a:ext cx="7861218" cy="817851"/>
      </dsp:txXfrm>
    </dsp:sp>
    <dsp:sp modelId="{F0697EC7-FD7B-4979-B015-A195BFBF6C2A}">
      <dsp:nvSpPr>
        <dsp:cNvPr id="0" name=""/>
        <dsp:cNvSpPr/>
      </dsp:nvSpPr>
      <dsp:spPr>
        <a:xfrm>
          <a:off x="57278" y="306694"/>
          <a:ext cx="1022314" cy="1022314"/>
        </a:xfrm>
        <a:prstGeom prst="ellipse">
          <a:avLst/>
        </a:prstGeom>
        <a:blipFill rotWithShape="0">
          <a:blip xmlns:r="http://schemas.openxmlformats.org/officeDocument/2006/relationships" r:embed="rId1"/>
          <a:srcRect/>
          <a:stretch>
            <a:fillRect t="-2000" b="-2000"/>
          </a:stretch>
        </a:blip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062DAD3-D380-4F7E-9D95-C2BE1B181C19}">
      <dsp:nvSpPr>
        <dsp:cNvPr id="0" name=""/>
        <dsp:cNvSpPr/>
      </dsp:nvSpPr>
      <dsp:spPr>
        <a:xfrm>
          <a:off x="865724" y="1635703"/>
          <a:ext cx="7563928" cy="817851"/>
        </a:xfrm>
        <a:prstGeom prst="rect">
          <a:avLst/>
        </a:prstGeom>
        <a:gradFill rotWithShape="0">
          <a:gsLst>
            <a:gs pos="0">
              <a:schemeClr val="accent5">
                <a:hueOff val="-3379271"/>
                <a:satOff val="-8710"/>
                <a:lumOff val="-5883"/>
                <a:alphaOff val="0"/>
                <a:tint val="50000"/>
                <a:satMod val="300000"/>
              </a:schemeClr>
            </a:gs>
            <a:gs pos="35000">
              <a:schemeClr val="accent5">
                <a:hueOff val="-3379271"/>
                <a:satOff val="-8710"/>
                <a:lumOff val="-5883"/>
                <a:alphaOff val="0"/>
                <a:tint val="37000"/>
                <a:satMod val="300000"/>
              </a:schemeClr>
            </a:gs>
            <a:gs pos="100000">
              <a:schemeClr val="accent5">
                <a:hueOff val="-3379271"/>
                <a:satOff val="-8710"/>
                <a:lumOff val="-588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9170" tIns="63500" rIns="63500" bIns="63500" numCol="1" spcCol="1270" anchor="ctr" anchorCtr="0">
          <a:noAutofit/>
        </a:bodyPr>
        <a:lstStyle/>
        <a:p>
          <a:pPr lvl="0" algn="l" defTabSz="1111250">
            <a:lnSpc>
              <a:spcPct val="90000"/>
            </a:lnSpc>
            <a:spcBef>
              <a:spcPct val="0"/>
            </a:spcBef>
            <a:spcAft>
              <a:spcPct val="35000"/>
            </a:spcAft>
          </a:pPr>
          <a:r>
            <a:rPr lang="en-US" sz="2500" b="0" i="0" kern="1200" baseline="0"/>
            <a:t>The system uses the Google Gemini API to analyze the image and generate the description.</a:t>
          </a:r>
          <a:endParaRPr lang="en-US" sz="2500" kern="1200"/>
        </a:p>
      </dsp:txBody>
      <dsp:txXfrm>
        <a:off x="865724" y="1635703"/>
        <a:ext cx="7563928" cy="817851"/>
      </dsp:txXfrm>
    </dsp:sp>
    <dsp:sp modelId="{7E5D1030-33BA-472D-A81B-655732F655DC}">
      <dsp:nvSpPr>
        <dsp:cNvPr id="0" name=""/>
        <dsp:cNvSpPr/>
      </dsp:nvSpPr>
      <dsp:spPr>
        <a:xfrm>
          <a:off x="354567" y="1533472"/>
          <a:ext cx="1022314" cy="1022314"/>
        </a:xfrm>
        <a:prstGeom prst="ellipse">
          <a:avLst/>
        </a:prstGeom>
        <a:blipFill rotWithShape="0">
          <a:blip xmlns:r="http://schemas.openxmlformats.org/officeDocument/2006/relationships" r:embed="rId2"/>
          <a:srcRect/>
          <a:stretch>
            <a:fillRect t="-2000" b="-2000"/>
          </a:stretch>
        </a:blipFill>
        <a:ln w="9525" cap="flat" cmpd="sng" algn="ctr">
          <a:solidFill>
            <a:schemeClr val="accent5">
              <a:hueOff val="-3379271"/>
              <a:satOff val="-8710"/>
              <a:lumOff val="-5883"/>
              <a:alphaOff val="0"/>
            </a:schemeClr>
          </a:solidFill>
          <a:prstDash val="solid"/>
        </a:ln>
        <a:effectLst/>
      </dsp:spPr>
      <dsp:style>
        <a:lnRef idx="1">
          <a:scrgbClr r="0" g="0" b="0"/>
        </a:lnRef>
        <a:fillRef idx="2">
          <a:scrgbClr r="0" g="0" b="0"/>
        </a:fillRef>
        <a:effectRef idx="0">
          <a:scrgbClr r="0" g="0" b="0"/>
        </a:effectRef>
        <a:fontRef idx="minor"/>
      </dsp:style>
    </dsp:sp>
    <dsp:sp modelId="{994F57FD-157F-43F3-AB95-67540AD7C40F}">
      <dsp:nvSpPr>
        <dsp:cNvPr id="0" name=""/>
        <dsp:cNvSpPr/>
      </dsp:nvSpPr>
      <dsp:spPr>
        <a:xfrm>
          <a:off x="568435" y="2862481"/>
          <a:ext cx="7861218" cy="817851"/>
        </a:xfrm>
        <a:prstGeom prst="rect">
          <a:avLst/>
        </a:prstGeom>
        <a:gradFill rotWithShape="0">
          <a:gsLst>
            <a:gs pos="0">
              <a:schemeClr val="accent5">
                <a:hueOff val="-6758543"/>
                <a:satOff val="-17419"/>
                <a:lumOff val="-11765"/>
                <a:alphaOff val="0"/>
                <a:tint val="50000"/>
                <a:satMod val="300000"/>
              </a:schemeClr>
            </a:gs>
            <a:gs pos="35000">
              <a:schemeClr val="accent5">
                <a:hueOff val="-6758543"/>
                <a:satOff val="-17419"/>
                <a:lumOff val="-11765"/>
                <a:alphaOff val="0"/>
                <a:tint val="37000"/>
                <a:satMod val="300000"/>
              </a:schemeClr>
            </a:gs>
            <a:gs pos="100000">
              <a:schemeClr val="accent5">
                <a:hueOff val="-6758543"/>
                <a:satOff val="-17419"/>
                <a:lumOff val="-117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9170" tIns="63500" rIns="63500" bIns="63500" numCol="1" spcCol="1270" anchor="ctr" anchorCtr="0">
          <a:noAutofit/>
        </a:bodyPr>
        <a:lstStyle/>
        <a:p>
          <a:pPr lvl="0" algn="l" defTabSz="1111250">
            <a:lnSpc>
              <a:spcPct val="90000"/>
            </a:lnSpc>
            <a:spcBef>
              <a:spcPct val="0"/>
            </a:spcBef>
            <a:spcAft>
              <a:spcPct val="35000"/>
            </a:spcAft>
          </a:pPr>
          <a:r>
            <a:rPr lang="en-US" sz="2500" b="0" i="0" kern="1200" baseline="0"/>
            <a:t>The description includes items detected, their purpose, and overall image details. </a:t>
          </a:r>
          <a:endParaRPr lang="en-US" sz="2500" kern="1200"/>
        </a:p>
      </dsp:txBody>
      <dsp:txXfrm>
        <a:off x="568435" y="2862481"/>
        <a:ext cx="7861218" cy="817851"/>
      </dsp:txXfrm>
    </dsp:sp>
    <dsp:sp modelId="{366380E0-0A08-4B45-9593-A6B07BAAA987}">
      <dsp:nvSpPr>
        <dsp:cNvPr id="0" name=""/>
        <dsp:cNvSpPr/>
      </dsp:nvSpPr>
      <dsp:spPr>
        <a:xfrm>
          <a:off x="57278" y="2760249"/>
          <a:ext cx="1022314" cy="1022314"/>
        </a:xfrm>
        <a:prstGeom prst="ellipse">
          <a:avLst/>
        </a:prstGeom>
        <a:blipFill rotWithShape="0">
          <a:blip xmlns:r="http://schemas.openxmlformats.org/officeDocument/2006/relationships" r:embed="rId3"/>
          <a:srcRect/>
          <a:stretch>
            <a:fillRect l="-2000" r="-2000"/>
          </a:stretch>
        </a:blipFill>
        <a:ln w="9525" cap="flat" cmpd="sng" algn="ctr">
          <a:solidFill>
            <a:schemeClr val="accent5">
              <a:hueOff val="-6758543"/>
              <a:satOff val="-17419"/>
              <a:lumOff val="-11765"/>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FB6D8-3A91-4A2A-B9E7-9924E2451FF7}">
      <dsp:nvSpPr>
        <dsp:cNvPr id="0" name=""/>
        <dsp:cNvSpPr/>
      </dsp:nvSpPr>
      <dsp:spPr>
        <a:xfrm>
          <a:off x="3928146" y="1444938"/>
          <a:ext cx="1774486" cy="1774486"/>
        </a:xfrm>
        <a:prstGeom prst="ellipse">
          <a:avLst/>
        </a:prstGeom>
        <a:solidFill>
          <a:schemeClr val="accent4">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5A9A8EB6-1632-41AA-86C9-D3A049169B66}">
      <dsp:nvSpPr>
        <dsp:cNvPr id="0" name=""/>
        <dsp:cNvSpPr/>
      </dsp:nvSpPr>
      <dsp:spPr>
        <a:xfrm>
          <a:off x="3786187" y="0"/>
          <a:ext cx="2058404" cy="11914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1" i="0" kern="1200" baseline="0"/>
            <a:t>Tesseract OCR:</a:t>
          </a:r>
          <a:r>
            <a:rPr lang="en-US" sz="2100" b="0" i="0" kern="1200" baseline="0"/>
            <a:t> For text extraction from images.</a:t>
          </a:r>
          <a:endParaRPr lang="en-US" sz="2100" kern="1200"/>
        </a:p>
      </dsp:txBody>
      <dsp:txXfrm>
        <a:off x="3786187" y="0"/>
        <a:ext cx="2058404" cy="1191440"/>
      </dsp:txXfrm>
    </dsp:sp>
    <dsp:sp modelId="{C61CEFE8-BF0B-4103-9906-C32BAB5192A1}">
      <dsp:nvSpPr>
        <dsp:cNvPr id="0" name=""/>
        <dsp:cNvSpPr/>
      </dsp:nvSpPr>
      <dsp:spPr>
        <a:xfrm>
          <a:off x="4603161" y="1935204"/>
          <a:ext cx="1774486" cy="1774486"/>
        </a:xfrm>
        <a:prstGeom prst="ellipse">
          <a:avLst/>
        </a:prstGeom>
        <a:solidFill>
          <a:schemeClr val="accent4">
            <a:alpha val="50000"/>
            <a:hueOff val="2450223"/>
            <a:satOff val="-10194"/>
            <a:lumOff val="2402"/>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007A6C8F-1B5B-4A09-9E33-9BD6088AFA65}">
      <dsp:nvSpPr>
        <dsp:cNvPr id="0" name=""/>
        <dsp:cNvSpPr/>
      </dsp:nvSpPr>
      <dsp:spPr>
        <a:xfrm>
          <a:off x="6379508" y="1628728"/>
          <a:ext cx="2438856" cy="1292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1" i="0" kern="1200" baseline="0" dirty="0"/>
            <a:t>Google Gemini API:</a:t>
          </a:r>
          <a:r>
            <a:rPr lang="en-US" sz="2100" b="0" i="0" kern="1200" baseline="0" dirty="0"/>
            <a:t> For generating scene descriptions.</a:t>
          </a:r>
          <a:endParaRPr lang="en-US" sz="2100" kern="1200" dirty="0"/>
        </a:p>
      </dsp:txBody>
      <dsp:txXfrm>
        <a:off x="6379508" y="1628728"/>
        <a:ext cx="2438856" cy="1292840"/>
      </dsp:txXfrm>
    </dsp:sp>
    <dsp:sp modelId="{BB6B9815-2431-42D6-A2DF-1F580C3BA5E2}">
      <dsp:nvSpPr>
        <dsp:cNvPr id="0" name=""/>
        <dsp:cNvSpPr/>
      </dsp:nvSpPr>
      <dsp:spPr>
        <a:xfrm>
          <a:off x="4345505" y="2729160"/>
          <a:ext cx="1774486" cy="1774486"/>
        </a:xfrm>
        <a:prstGeom prst="ellipse">
          <a:avLst/>
        </a:prstGeom>
        <a:solidFill>
          <a:schemeClr val="accent4">
            <a:alpha val="50000"/>
            <a:hueOff val="4900445"/>
            <a:satOff val="-20388"/>
            <a:lumOff val="4804"/>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1835DD93-8308-4B15-A6E5-C2BFD6A81B92}">
      <dsp:nvSpPr>
        <dsp:cNvPr id="0" name=""/>
        <dsp:cNvSpPr/>
      </dsp:nvSpPr>
      <dsp:spPr>
        <a:xfrm>
          <a:off x="6013052" y="3777120"/>
          <a:ext cx="2817823" cy="1292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1" i="0" kern="1200" baseline="0" dirty="0"/>
            <a:t>pyttsx3:</a:t>
          </a:r>
          <a:r>
            <a:rPr lang="en-US" sz="2100" b="0" i="0" kern="1200" baseline="0" dirty="0"/>
            <a:t> For converting text to speech.</a:t>
          </a:r>
          <a:endParaRPr lang="en-US" sz="2100" kern="1200" dirty="0"/>
        </a:p>
      </dsp:txBody>
      <dsp:txXfrm>
        <a:off x="6013052" y="3777120"/>
        <a:ext cx="2817823" cy="1292840"/>
      </dsp:txXfrm>
    </dsp:sp>
    <dsp:sp modelId="{72CD9ECE-9CFC-4B0A-AA91-A110C8A05CDC}">
      <dsp:nvSpPr>
        <dsp:cNvPr id="0" name=""/>
        <dsp:cNvSpPr/>
      </dsp:nvSpPr>
      <dsp:spPr>
        <a:xfrm>
          <a:off x="3510787" y="2729160"/>
          <a:ext cx="1774486" cy="1774486"/>
        </a:xfrm>
        <a:prstGeom prst="ellipse">
          <a:avLst/>
        </a:prstGeom>
        <a:solidFill>
          <a:schemeClr val="accent4">
            <a:alpha val="50000"/>
            <a:hueOff val="7350668"/>
            <a:satOff val="-30583"/>
            <a:lumOff val="7206"/>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7F08D0A8-97E6-4543-AA28-866992BF7728}">
      <dsp:nvSpPr>
        <dsp:cNvPr id="0" name=""/>
        <dsp:cNvSpPr/>
      </dsp:nvSpPr>
      <dsp:spPr>
        <a:xfrm>
          <a:off x="1550334" y="3777120"/>
          <a:ext cx="1845465" cy="1292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1" i="0" kern="1200" baseline="0"/>
            <a:t>Streamlit:</a:t>
          </a:r>
          <a:r>
            <a:rPr lang="en-US" sz="2100" b="0" i="0" kern="1200" baseline="0"/>
            <a:t> For building the web interface. </a:t>
          </a:r>
          <a:endParaRPr lang="en-US" sz="2100" kern="1200"/>
        </a:p>
      </dsp:txBody>
      <dsp:txXfrm>
        <a:off x="1550334" y="3777120"/>
        <a:ext cx="1845465" cy="1292840"/>
      </dsp:txXfrm>
    </dsp:sp>
    <dsp:sp modelId="{DE3B66AF-1026-4D06-A5E7-3B92780E4749}">
      <dsp:nvSpPr>
        <dsp:cNvPr id="0" name=""/>
        <dsp:cNvSpPr/>
      </dsp:nvSpPr>
      <dsp:spPr>
        <a:xfrm>
          <a:off x="3378392" y="1960259"/>
          <a:ext cx="1774486" cy="1774486"/>
        </a:xfrm>
        <a:prstGeom prst="ellipse">
          <a:avLst/>
        </a:prstGeom>
        <a:solidFill>
          <a:schemeClr val="accent4">
            <a:alpha val="50000"/>
            <a:hueOff val="9800891"/>
            <a:satOff val="-40777"/>
            <a:lumOff val="9608"/>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B9808612-D4BC-4291-AADB-75DD3AD89F31}">
      <dsp:nvSpPr>
        <dsp:cNvPr id="0" name=""/>
        <dsp:cNvSpPr/>
      </dsp:nvSpPr>
      <dsp:spPr>
        <a:xfrm>
          <a:off x="1266417" y="1571687"/>
          <a:ext cx="1845465" cy="1292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1" i="0" kern="1200" dirty="0" smtClean="0"/>
            <a:t>Langchain </a:t>
          </a:r>
          <a:r>
            <a:rPr lang="en-US" sz="2100" b="1" i="0" kern="1200" dirty="0"/>
            <a:t>: </a:t>
          </a:r>
          <a:r>
            <a:rPr lang="en-US" sz="2100" b="0" i="0" kern="1200" dirty="0"/>
            <a:t>To </a:t>
          </a:r>
          <a:r>
            <a:rPr lang="en-US" sz="2100" b="0" i="0" kern="1200" dirty="0" smtClean="0"/>
            <a:t>integrate API key .</a:t>
          </a:r>
          <a:endParaRPr lang="en-US" sz="2100" kern="1200" dirty="0"/>
        </a:p>
      </dsp:txBody>
      <dsp:txXfrm>
        <a:off x="1266417" y="1571687"/>
        <a:ext cx="1845465" cy="1292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285E2-8B3A-42B5-94B2-CD15B4D82B71}">
      <dsp:nvSpPr>
        <dsp:cNvPr id="0" name=""/>
        <dsp:cNvSpPr/>
      </dsp:nvSpPr>
      <dsp:spPr>
        <a:xfrm>
          <a:off x="2541884" y="3213649"/>
          <a:ext cx="184354" cy="184354"/>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94244B-123F-4251-AFF9-D8C4C49AE2BF}">
      <dsp:nvSpPr>
        <dsp:cNvPr id="0" name=""/>
        <dsp:cNvSpPr/>
      </dsp:nvSpPr>
      <dsp:spPr>
        <a:xfrm>
          <a:off x="2380389" y="3472453"/>
          <a:ext cx="184354" cy="184354"/>
        </a:xfrm>
        <a:prstGeom prst="ellipse">
          <a:avLst/>
        </a:prstGeom>
        <a:solidFill>
          <a:schemeClr val="accent2">
            <a:hueOff val="-161707"/>
            <a:satOff val="-9325"/>
            <a:lumOff val="959"/>
            <a:alphaOff val="0"/>
          </a:schemeClr>
        </a:solidFill>
        <a:ln w="25400" cap="flat" cmpd="sng" algn="ctr">
          <a:solidFill>
            <a:schemeClr val="accent2">
              <a:hueOff val="-161707"/>
              <a:satOff val="-9325"/>
              <a:lumOff val="9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D88144-903F-4D27-BBF2-C20690BEFA1C}">
      <dsp:nvSpPr>
        <dsp:cNvPr id="0" name=""/>
        <dsp:cNvSpPr/>
      </dsp:nvSpPr>
      <dsp:spPr>
        <a:xfrm>
          <a:off x="2187923" y="3696521"/>
          <a:ext cx="184354" cy="184354"/>
        </a:xfrm>
        <a:prstGeom prst="ellipse">
          <a:avLst/>
        </a:prstGeom>
        <a:solidFill>
          <a:schemeClr val="accent2">
            <a:hueOff val="-323414"/>
            <a:satOff val="-18651"/>
            <a:lumOff val="1917"/>
            <a:alphaOff val="0"/>
          </a:schemeClr>
        </a:solidFill>
        <a:ln w="25400" cap="flat" cmpd="sng" algn="ctr">
          <a:solidFill>
            <a:schemeClr val="accent2">
              <a:hueOff val="-323414"/>
              <a:satOff val="-18651"/>
              <a:lumOff val="19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F8639-7EF7-4173-A9B7-132FE815260D}">
      <dsp:nvSpPr>
        <dsp:cNvPr id="0" name=""/>
        <dsp:cNvSpPr/>
      </dsp:nvSpPr>
      <dsp:spPr>
        <a:xfrm>
          <a:off x="2417998" y="608978"/>
          <a:ext cx="184354" cy="184354"/>
        </a:xfrm>
        <a:prstGeom prst="ellipse">
          <a:avLst/>
        </a:prstGeom>
        <a:solidFill>
          <a:schemeClr val="accent2">
            <a:hueOff val="-485121"/>
            <a:satOff val="-27976"/>
            <a:lumOff val="2876"/>
            <a:alphaOff val="0"/>
          </a:schemeClr>
        </a:solidFill>
        <a:ln w="25400" cap="flat" cmpd="sng" algn="ctr">
          <a:solidFill>
            <a:schemeClr val="accent2">
              <a:hueOff val="-485121"/>
              <a:satOff val="-27976"/>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5EFB54-3C9B-46EC-A380-D0C601DD1A3E}">
      <dsp:nvSpPr>
        <dsp:cNvPr id="0" name=""/>
        <dsp:cNvSpPr/>
      </dsp:nvSpPr>
      <dsp:spPr>
        <a:xfrm>
          <a:off x="2664296" y="462209"/>
          <a:ext cx="184354" cy="184354"/>
        </a:xfrm>
        <a:prstGeom prst="ellipse">
          <a:avLst/>
        </a:prstGeom>
        <a:solidFill>
          <a:schemeClr val="accent2">
            <a:hueOff val="-646828"/>
            <a:satOff val="-37301"/>
            <a:lumOff val="3835"/>
            <a:alphaOff val="0"/>
          </a:schemeClr>
        </a:solidFill>
        <a:ln w="25400" cap="flat" cmpd="sng" algn="ctr">
          <a:solidFill>
            <a:schemeClr val="accent2">
              <a:hueOff val="-646828"/>
              <a:satOff val="-37301"/>
              <a:lumOff val="38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D543A6-ED42-48A0-87EC-50CC4680F12D}">
      <dsp:nvSpPr>
        <dsp:cNvPr id="0" name=""/>
        <dsp:cNvSpPr/>
      </dsp:nvSpPr>
      <dsp:spPr>
        <a:xfrm>
          <a:off x="2909856" y="315439"/>
          <a:ext cx="184354" cy="184354"/>
        </a:xfrm>
        <a:prstGeom prst="ellipse">
          <a:avLst/>
        </a:prstGeom>
        <a:solidFill>
          <a:schemeClr val="accent2">
            <a:hueOff val="-808535"/>
            <a:satOff val="-46627"/>
            <a:lumOff val="4793"/>
            <a:alphaOff val="0"/>
          </a:schemeClr>
        </a:solidFill>
        <a:ln w="25400" cap="flat" cmpd="sng" algn="ctr">
          <a:solidFill>
            <a:schemeClr val="accent2">
              <a:hueOff val="-808535"/>
              <a:satOff val="-46627"/>
              <a:lumOff val="47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4CC0A-9CD2-42D6-9300-E27A4DE8768A}">
      <dsp:nvSpPr>
        <dsp:cNvPr id="0" name=""/>
        <dsp:cNvSpPr/>
      </dsp:nvSpPr>
      <dsp:spPr>
        <a:xfrm>
          <a:off x="3155417" y="462209"/>
          <a:ext cx="184354" cy="184354"/>
        </a:xfrm>
        <a:prstGeom prst="ellipse">
          <a:avLst/>
        </a:prstGeom>
        <a:solidFill>
          <a:schemeClr val="accent2">
            <a:hueOff val="-970242"/>
            <a:satOff val="-55952"/>
            <a:lumOff val="5752"/>
            <a:alphaOff val="0"/>
          </a:schemeClr>
        </a:solidFill>
        <a:ln w="25400" cap="flat" cmpd="sng" algn="ctr">
          <a:solidFill>
            <a:schemeClr val="accent2">
              <a:hueOff val="-970242"/>
              <a:satOff val="-55952"/>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85AE5-DAA2-470C-9348-78D987C0C12C}">
      <dsp:nvSpPr>
        <dsp:cNvPr id="0" name=""/>
        <dsp:cNvSpPr/>
      </dsp:nvSpPr>
      <dsp:spPr>
        <a:xfrm>
          <a:off x="3401715" y="608978"/>
          <a:ext cx="184354" cy="184354"/>
        </a:xfrm>
        <a:prstGeom prst="ellipse">
          <a:avLst/>
        </a:prstGeom>
        <a:solidFill>
          <a:schemeClr val="accent2">
            <a:hueOff val="-1131949"/>
            <a:satOff val="-65277"/>
            <a:lumOff val="6711"/>
            <a:alphaOff val="0"/>
          </a:schemeClr>
        </a:solidFill>
        <a:ln w="25400" cap="flat" cmpd="sng" algn="ctr">
          <a:solidFill>
            <a:schemeClr val="accent2">
              <a:hueOff val="-1131949"/>
              <a:satOff val="-65277"/>
              <a:lumOff val="67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6FA263-8AFC-443E-BE6B-B9C051367B4E}">
      <dsp:nvSpPr>
        <dsp:cNvPr id="0" name=""/>
        <dsp:cNvSpPr/>
      </dsp:nvSpPr>
      <dsp:spPr>
        <a:xfrm>
          <a:off x="2909856" y="625123"/>
          <a:ext cx="184354" cy="184354"/>
        </a:xfrm>
        <a:prstGeom prst="ellipse">
          <a:avLst/>
        </a:prstGeom>
        <a:solidFill>
          <a:schemeClr val="accent2">
            <a:hueOff val="-1293656"/>
            <a:satOff val="-74603"/>
            <a:lumOff val="7669"/>
            <a:alphaOff val="0"/>
          </a:schemeClr>
        </a:solidFill>
        <a:ln w="25400" cap="flat" cmpd="sng" algn="ctr">
          <a:solidFill>
            <a:schemeClr val="accent2">
              <a:hueOff val="-1293656"/>
              <a:satOff val="-74603"/>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861874-B90E-4232-A839-68A74D5332B8}">
      <dsp:nvSpPr>
        <dsp:cNvPr id="0" name=""/>
        <dsp:cNvSpPr/>
      </dsp:nvSpPr>
      <dsp:spPr>
        <a:xfrm>
          <a:off x="2909856" y="934807"/>
          <a:ext cx="184354" cy="184354"/>
        </a:xfrm>
        <a:prstGeom prst="ellipse">
          <a:avLst/>
        </a:prstGeom>
        <a:solidFill>
          <a:schemeClr val="accent2">
            <a:hueOff val="-1455363"/>
            <a:satOff val="-83928"/>
            <a:lumOff val="8628"/>
            <a:alphaOff val="0"/>
          </a:schemeClr>
        </a:solidFill>
        <a:ln w="254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2070D-0182-4E23-BC1C-54EDBDDFC98D}">
      <dsp:nvSpPr>
        <dsp:cNvPr id="0" name=""/>
        <dsp:cNvSpPr/>
      </dsp:nvSpPr>
      <dsp:spPr>
        <a:xfrm>
          <a:off x="1409945" y="4369906"/>
          <a:ext cx="3976165" cy="10665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1622" tIns="76200" rIns="76200" bIns="76200" numCol="1" spcCol="1270" anchor="ctr" anchorCtr="0">
          <a:noAutofit/>
        </a:bodyPr>
        <a:lstStyle/>
        <a:p>
          <a:pPr lvl="0" algn="l" defTabSz="889000">
            <a:lnSpc>
              <a:spcPct val="90000"/>
            </a:lnSpc>
            <a:spcBef>
              <a:spcPct val="0"/>
            </a:spcBef>
            <a:spcAft>
              <a:spcPct val="35000"/>
            </a:spcAft>
          </a:pPr>
          <a:r>
            <a:rPr lang="en-US" sz="2000" b="0" i="0" kern="1200" baseline="0"/>
            <a:t>Users can drag and drop or browse images (JPG, JPEG, PNG).</a:t>
          </a:r>
          <a:endParaRPr lang="en-US" sz="2000" kern="1200"/>
        </a:p>
      </dsp:txBody>
      <dsp:txXfrm>
        <a:off x="1462008" y="4421969"/>
        <a:ext cx="3872039" cy="962399"/>
      </dsp:txXfrm>
    </dsp:sp>
    <dsp:sp modelId="{475A0E94-F338-49AD-A17F-1B0B08B0C80C}">
      <dsp:nvSpPr>
        <dsp:cNvPr id="0" name=""/>
        <dsp:cNvSpPr/>
      </dsp:nvSpPr>
      <dsp:spPr>
        <a:xfrm>
          <a:off x="307503" y="3324907"/>
          <a:ext cx="1843548" cy="1843426"/>
        </a:xfrm>
        <a:prstGeom prst="ellipse">
          <a:avLst/>
        </a:prstGeom>
        <a:blipFill rotWithShape="1">
          <a:blip xmlns:r="http://schemas.openxmlformats.org/officeDocument/2006/relationships" r:embed="rId1"/>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23B67C-6A97-4E51-98F9-29C240EABF0A}">
      <dsp:nvSpPr>
        <dsp:cNvPr id="0" name=""/>
        <dsp:cNvSpPr/>
      </dsp:nvSpPr>
      <dsp:spPr>
        <a:xfrm>
          <a:off x="3090524" y="2283821"/>
          <a:ext cx="3976165" cy="1066525"/>
        </a:xfrm>
        <a:prstGeom prst="roundRect">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1622" tIns="76200" rIns="76200" bIns="76200" numCol="1" spcCol="1270" anchor="ctr" anchorCtr="0">
          <a:noAutofit/>
        </a:bodyPr>
        <a:lstStyle/>
        <a:p>
          <a:pPr lvl="0" algn="l" defTabSz="889000">
            <a:lnSpc>
              <a:spcPct val="90000"/>
            </a:lnSpc>
            <a:spcBef>
              <a:spcPct val="0"/>
            </a:spcBef>
            <a:spcAft>
              <a:spcPct val="35000"/>
            </a:spcAft>
          </a:pPr>
          <a:r>
            <a:rPr lang="en-US" sz="2000" b="0" i="0" kern="1200" baseline="0" dirty="0"/>
            <a:t>Once uploaded, the image is displayed on the interface. </a:t>
          </a:r>
          <a:endParaRPr lang="en-US" sz="2000" kern="1200" dirty="0"/>
        </a:p>
      </dsp:txBody>
      <dsp:txXfrm>
        <a:off x="3142587" y="2335884"/>
        <a:ext cx="3872039" cy="962399"/>
      </dsp:txXfrm>
    </dsp:sp>
    <dsp:sp modelId="{227F8805-9922-4054-9DBB-16D8F1E3A2E5}">
      <dsp:nvSpPr>
        <dsp:cNvPr id="0" name=""/>
        <dsp:cNvSpPr/>
      </dsp:nvSpPr>
      <dsp:spPr>
        <a:xfrm>
          <a:off x="1988082" y="1238822"/>
          <a:ext cx="1843548" cy="1843426"/>
        </a:xfrm>
        <a:prstGeom prst="ellipse">
          <a:avLst/>
        </a:prstGeom>
        <a:blipFill rotWithShape="1">
          <a:blip xmlns:r="http://schemas.openxmlformats.org/officeDocument/2006/relationships" r:embed="rId2"/>
          <a:srcRect/>
          <a:stretch>
            <a:fillRect l="-13000" r="-1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74536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649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jpe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131710" y="3717985"/>
            <a:ext cx="7360907" cy="954067"/>
          </a:xfrm>
          <a:prstGeom prst="rect">
            <a:avLst/>
          </a:prstGeom>
          <a:noFill/>
          <a:ln>
            <a:noFill/>
          </a:ln>
        </p:spPr>
        <p:txBody>
          <a:bodyPr spcFirstLastPara="1" wrap="square" lIns="91425" tIns="45700" rIns="91425" bIns="45700" anchor="t" anchorCtr="0">
            <a:spAutoFit/>
          </a:bodyPr>
          <a:lstStyle/>
          <a:p>
            <a:pPr lvl="0" algn="ctr"/>
            <a:r>
              <a:rPr lang="en-IN" sz="2800" b="1" dirty="0">
                <a:solidFill>
                  <a:srgbClr val="0070C0"/>
                </a:solidFill>
                <a:latin typeface="Times New Roman" panose="02020603050405020304" pitchFamily="18" charset="0"/>
                <a:ea typeface="Calibri"/>
                <a:cs typeface="Times New Roman" panose="02020603050405020304" pitchFamily="18" charset="0"/>
              </a:rPr>
              <a:t>SmartVisionAI </a:t>
            </a:r>
            <a:r>
              <a:rPr lang="en-IN" sz="2800" b="1" dirty="0" smtClean="0">
                <a:latin typeface="Times New Roman" panose="02020603050405020304" pitchFamily="18" charset="0"/>
                <a:ea typeface="Calibri"/>
                <a:cs typeface="Times New Roman" panose="02020603050405020304" pitchFamily="18" charset="0"/>
              </a:rPr>
              <a:t>-&gt; AI- </a:t>
            </a:r>
            <a:r>
              <a:rPr lang="en-IN" sz="2800" b="1" dirty="0" smtClean="0">
                <a:latin typeface="Times New Roman" panose="02020603050405020304" pitchFamily="18" charset="0"/>
                <a:ea typeface="Calibri"/>
                <a:cs typeface="Times New Roman" panose="02020603050405020304" pitchFamily="18" charset="0"/>
              </a:rPr>
              <a:t>Powered solution for visually impaired users</a:t>
            </a:r>
            <a:endParaRPr lang="en-IN" sz="1800" dirty="0">
              <a:solidFill>
                <a:schemeClr val="dk1"/>
              </a:solidFill>
              <a:latin typeface="Calibri"/>
              <a:ea typeface="Calibri"/>
              <a:cs typeface="Calibri"/>
              <a:sym typeface="Calibri"/>
            </a:endParaRPr>
          </a:p>
        </p:txBody>
      </p:sp>
      <p:sp>
        <p:nvSpPr>
          <p:cNvPr id="2" name="TextBox 1"/>
          <p:cNvSpPr txBox="1"/>
          <p:nvPr/>
        </p:nvSpPr>
        <p:spPr>
          <a:xfrm>
            <a:off x="388306" y="5523978"/>
            <a:ext cx="4396635" cy="830997"/>
          </a:xfrm>
          <a:prstGeom prst="rect">
            <a:avLst/>
          </a:prstGeom>
          <a:noFill/>
        </p:spPr>
        <p:txBody>
          <a:bodyPr wrap="square" rtlCol="0">
            <a:spAutoFit/>
          </a:bodyPr>
          <a:lstStyle/>
          <a:p>
            <a:r>
              <a:rPr lang="en-IN" sz="1600" b="1" dirty="0" smtClean="0"/>
              <a:t>Name</a:t>
            </a:r>
            <a:r>
              <a:rPr lang="en-IN" sz="1600" dirty="0"/>
              <a:t>: </a:t>
            </a:r>
            <a:r>
              <a:rPr lang="en-US" sz="1700" dirty="0" smtClean="0">
                <a:latin typeface="Bahnschrift SemiBold" pitchFamily="34" charset="0"/>
              </a:rPr>
              <a:t>Syed Huzaifa </a:t>
            </a:r>
            <a:r>
              <a:rPr lang="en-IN" sz="1700" dirty="0" smtClean="0"/>
              <a:t>(InternID:IN9240378)</a:t>
            </a:r>
            <a:endParaRPr lang="en-GB" sz="1700" dirty="0"/>
          </a:p>
          <a:p>
            <a:r>
              <a:rPr lang="en-IN" sz="1600" b="1" dirty="0"/>
              <a:t>Date</a:t>
            </a:r>
            <a:r>
              <a:rPr lang="en-IN" sz="1700" dirty="0"/>
              <a:t>: </a:t>
            </a:r>
            <a:r>
              <a:rPr lang="en-IN" sz="1700" dirty="0" smtClean="0"/>
              <a:t>01-12-2024</a:t>
            </a:r>
            <a:endParaRPr lang="en-GB" sz="1700" dirty="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CE97F-F391-4994-9DC4-7E9BFF96D4BD}"/>
              </a:ext>
            </a:extLst>
          </p:cNvPr>
          <p:cNvSpPr>
            <a:spLocks noGrp="1"/>
          </p:cNvSpPr>
          <p:nvPr>
            <p:ph type="title"/>
          </p:nvPr>
        </p:nvSpPr>
        <p:spPr>
          <a:xfrm>
            <a:off x="405197" y="3112"/>
            <a:ext cx="10515600"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rPr>
              <a:t>Upload Image Section</a:t>
            </a:r>
          </a:p>
        </p:txBody>
      </p:sp>
      <p:graphicFrame>
        <p:nvGraphicFramePr>
          <p:cNvPr id="15" name="Diagram 14">
            <a:extLst>
              <a:ext uri="{FF2B5EF4-FFF2-40B4-BE49-F238E27FC236}">
                <a16:creationId xmlns:a16="http://schemas.microsoft.com/office/drawing/2014/main" xmlns="" id="{D5336240-E2C2-B0DB-9E7B-EAD42CCAB6A4}"/>
              </a:ext>
            </a:extLst>
          </p:cNvPr>
          <p:cNvGraphicFramePr/>
          <p:nvPr>
            <p:extLst>
              <p:ext uri="{D42A27DB-BD31-4B8C-83A1-F6EECF244321}">
                <p14:modId xmlns:p14="http://schemas.microsoft.com/office/powerpoint/2010/main" val="1147612776"/>
              </p:ext>
            </p:extLst>
          </p:nvPr>
        </p:nvGraphicFramePr>
        <p:xfrm>
          <a:off x="4746906" y="665893"/>
          <a:ext cx="7374194" cy="5751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0" name="Picture 4" descr="A visionary futuristic robot inspires thoughts about the potential of artificial  intelligence Visionary potential artificial intelligence technological  progress human creativity Generated by AI | Premium AI-generated image">
            <a:extLst>
              <a:ext uri="{FF2B5EF4-FFF2-40B4-BE49-F238E27FC236}">
                <a16:creationId xmlns:a16="http://schemas.microsoft.com/office/drawing/2014/main" xmlns="" id="{F3758464-6753-1181-92B6-37FE3EA5ED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44" y="1604720"/>
            <a:ext cx="5161935" cy="4321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3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515" y="513567"/>
            <a:ext cx="4734838" cy="584775"/>
          </a:xfrm>
          <a:prstGeom prst="rect">
            <a:avLst/>
          </a:prstGeom>
          <a:noFill/>
        </p:spPr>
        <p:txBody>
          <a:bodyPr wrap="square" rtlCol="0">
            <a:spAutoFit/>
          </a:bodyPr>
          <a:lstStyle/>
          <a:p>
            <a:r>
              <a:rPr lang="en-IN" sz="3200" b="1" dirty="0">
                <a:solidFill>
                  <a:srgbClr val="FF0000"/>
                </a:solidFill>
              </a:rPr>
              <a:t>6: </a:t>
            </a:r>
            <a:r>
              <a:rPr lang="en-IN" sz="3200" b="1" dirty="0" smtClean="0">
                <a:solidFill>
                  <a:srgbClr val="FF0000"/>
                </a:solidFill>
              </a:rPr>
              <a:t>Results</a:t>
            </a:r>
            <a:endParaRPr lang="en-GB" sz="3200" dirty="0">
              <a:solidFill>
                <a:srgbClr val="FF0000"/>
              </a:solidFill>
            </a:endParaRPr>
          </a:p>
        </p:txBody>
      </p:sp>
      <p:sp>
        <p:nvSpPr>
          <p:cNvPr id="3" name="TextBox 2"/>
          <p:cNvSpPr txBox="1"/>
          <p:nvPr/>
        </p:nvSpPr>
        <p:spPr>
          <a:xfrm>
            <a:off x="839244" y="1277655"/>
            <a:ext cx="4158641" cy="723275"/>
          </a:xfrm>
          <a:prstGeom prst="rect">
            <a:avLst/>
          </a:prstGeom>
          <a:noFill/>
        </p:spPr>
        <p:txBody>
          <a:bodyPr wrap="square" rtlCol="0">
            <a:spAutoFit/>
          </a:bodyPr>
          <a:lstStyle/>
          <a:p>
            <a:pPr lvl="0"/>
            <a:r>
              <a:rPr lang="en-IN" sz="2100" b="1" dirty="0"/>
              <a:t>Title</a:t>
            </a:r>
            <a:r>
              <a:rPr lang="en-IN" sz="2100" dirty="0"/>
              <a:t>: </a:t>
            </a:r>
            <a:r>
              <a:rPr lang="en-IN" sz="2000" dirty="0"/>
              <a:t>Outputs and Demonstration</a:t>
            </a:r>
            <a:endParaRPr lang="en-GB" sz="2000" dirty="0"/>
          </a:p>
          <a:p>
            <a:endParaRPr lang="en-GB" sz="2000" dirty="0"/>
          </a:p>
        </p:txBody>
      </p:sp>
      <p:sp>
        <p:nvSpPr>
          <p:cNvPr id="4" name="TextBox 3"/>
          <p:cNvSpPr txBox="1"/>
          <p:nvPr/>
        </p:nvSpPr>
        <p:spPr>
          <a:xfrm>
            <a:off x="1252603" y="2167003"/>
            <a:ext cx="7515616" cy="2246769"/>
          </a:xfrm>
          <a:prstGeom prst="rect">
            <a:avLst/>
          </a:prstGeom>
          <a:noFill/>
        </p:spPr>
        <p:txBody>
          <a:bodyPr wrap="square" rtlCol="0">
            <a:spAutoFit/>
          </a:bodyPr>
          <a:lstStyle/>
          <a:p>
            <a:pPr marL="342900" lvl="1" indent="-342900">
              <a:buFont typeface="Courier New" pitchFamily="49" charset="0"/>
              <a:buChar char="o"/>
            </a:pPr>
            <a:r>
              <a:rPr lang="en-IN" sz="2000" dirty="0" smtClean="0"/>
              <a:t>Accurate </a:t>
            </a:r>
            <a:r>
              <a:rPr lang="en-IN" sz="2000" dirty="0"/>
              <a:t>scene descriptions for uploaded images</a:t>
            </a:r>
            <a:r>
              <a:rPr lang="en-IN" sz="2000" dirty="0" smtClean="0"/>
              <a:t>.</a:t>
            </a:r>
          </a:p>
          <a:p>
            <a:pPr marL="342900" lvl="1" indent="-342900">
              <a:buFont typeface="Courier New" pitchFamily="49" charset="0"/>
              <a:buChar char="o"/>
            </a:pPr>
            <a:endParaRPr lang="en-GB" sz="2000" dirty="0"/>
          </a:p>
          <a:p>
            <a:pPr marL="342900" lvl="1" indent="-342900">
              <a:buFont typeface="Courier New" pitchFamily="49" charset="0"/>
              <a:buChar char="o"/>
            </a:pPr>
            <a:r>
              <a:rPr lang="en-IN" sz="2000" dirty="0"/>
              <a:t>Seamless text-to-speech conversion for accessibility</a:t>
            </a:r>
            <a:r>
              <a:rPr lang="en-IN" sz="2000" dirty="0" smtClean="0"/>
              <a:t>.</a:t>
            </a:r>
          </a:p>
          <a:p>
            <a:pPr lvl="1"/>
            <a:endParaRPr lang="en-GB" sz="2000" dirty="0"/>
          </a:p>
          <a:p>
            <a:pPr marL="342900" lvl="1" indent="-342900">
              <a:buFont typeface="Courier New" pitchFamily="49" charset="0"/>
              <a:buChar char="o"/>
            </a:pPr>
            <a:r>
              <a:rPr lang="en-IN" sz="2000" dirty="0"/>
              <a:t>Clear detection of objects and obstacles.</a:t>
            </a:r>
            <a:endParaRPr lang="en-GB" sz="2000" dirty="0"/>
          </a:p>
          <a:p>
            <a:r>
              <a:rPr lang="en-IN" sz="2000" dirty="0"/>
              <a:t> </a:t>
            </a:r>
            <a:endParaRPr lang="en-GB" sz="2000" dirty="0"/>
          </a:p>
          <a:p>
            <a:endParaRPr lang="en-GB" sz="2000" dirty="0"/>
          </a:p>
        </p:txBody>
      </p:sp>
    </p:spTree>
    <p:extLst>
      <p:ext uri="{BB962C8B-B14F-4D97-AF65-F5344CB8AC3E}">
        <p14:creationId xmlns:p14="http://schemas.microsoft.com/office/powerpoint/2010/main" val="356484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255" y="590010"/>
            <a:ext cx="2805830" cy="584775"/>
          </a:xfrm>
          <a:prstGeom prst="rect">
            <a:avLst/>
          </a:prstGeom>
          <a:noFill/>
        </p:spPr>
        <p:txBody>
          <a:bodyPr wrap="square" rtlCol="0">
            <a:spAutoFit/>
          </a:bodyPr>
          <a:lstStyle/>
          <a:p>
            <a:r>
              <a:rPr lang="en-IN" sz="3200" b="1" dirty="0">
                <a:solidFill>
                  <a:srgbClr val="FF0000"/>
                </a:solidFill>
              </a:rPr>
              <a:t>7: </a:t>
            </a:r>
            <a:r>
              <a:rPr lang="en-IN" sz="3200" b="1" dirty="0" smtClean="0">
                <a:solidFill>
                  <a:srgbClr val="FF0000"/>
                </a:solidFill>
              </a:rPr>
              <a:t>Impact</a:t>
            </a:r>
            <a:endParaRPr lang="en-GB" sz="3200" dirty="0">
              <a:solidFill>
                <a:srgbClr val="FF0000"/>
              </a:solidFill>
            </a:endParaRPr>
          </a:p>
        </p:txBody>
      </p:sp>
      <p:sp>
        <p:nvSpPr>
          <p:cNvPr id="3" name="TextBox 2"/>
          <p:cNvSpPr txBox="1"/>
          <p:nvPr/>
        </p:nvSpPr>
        <p:spPr>
          <a:xfrm>
            <a:off x="826718" y="1409110"/>
            <a:ext cx="3594970" cy="400110"/>
          </a:xfrm>
          <a:prstGeom prst="rect">
            <a:avLst/>
          </a:prstGeom>
          <a:noFill/>
        </p:spPr>
        <p:txBody>
          <a:bodyPr wrap="square" rtlCol="0">
            <a:spAutoFit/>
          </a:bodyPr>
          <a:lstStyle/>
          <a:p>
            <a:pPr lvl="0"/>
            <a:r>
              <a:rPr lang="en-IN" sz="2000" b="1" dirty="0"/>
              <a:t>Title</a:t>
            </a:r>
            <a:r>
              <a:rPr lang="en-IN" sz="2000" dirty="0"/>
              <a:t>: Why It </a:t>
            </a:r>
            <a:r>
              <a:rPr lang="en-IN" sz="2000" dirty="0" smtClean="0"/>
              <a:t>Matters</a:t>
            </a:r>
            <a:endParaRPr lang="en-GB" sz="2000" dirty="0"/>
          </a:p>
        </p:txBody>
      </p:sp>
      <p:sp>
        <p:nvSpPr>
          <p:cNvPr id="4" name="TextBox 3"/>
          <p:cNvSpPr txBox="1"/>
          <p:nvPr/>
        </p:nvSpPr>
        <p:spPr>
          <a:xfrm>
            <a:off x="1052184" y="1809220"/>
            <a:ext cx="9908087" cy="1015663"/>
          </a:xfrm>
          <a:prstGeom prst="rect">
            <a:avLst/>
          </a:prstGeom>
          <a:noFill/>
        </p:spPr>
        <p:txBody>
          <a:bodyPr wrap="square" rtlCol="0">
            <a:spAutoFit/>
          </a:bodyPr>
          <a:lstStyle/>
          <a:p>
            <a:pPr marL="285750" lvl="1" indent="-285750">
              <a:buFont typeface="Courier New" pitchFamily="49" charset="0"/>
              <a:buChar char="o"/>
            </a:pPr>
            <a:r>
              <a:rPr lang="en-IN" sz="2000" dirty="0" smtClean="0"/>
              <a:t>Empowers </a:t>
            </a:r>
            <a:r>
              <a:rPr lang="en-IN" sz="2000" dirty="0"/>
              <a:t>visually impaired individuals.</a:t>
            </a:r>
            <a:endParaRPr lang="en-GB" sz="2000" dirty="0"/>
          </a:p>
          <a:p>
            <a:pPr marL="285750" lvl="1" indent="-285750">
              <a:buFont typeface="Courier New" pitchFamily="49" charset="0"/>
              <a:buChar char="o"/>
            </a:pPr>
            <a:r>
              <a:rPr lang="en-IN" sz="2000" dirty="0"/>
              <a:t>Simplifies daily activities like reading and navigation.</a:t>
            </a:r>
            <a:endParaRPr lang="en-GB" sz="2000" dirty="0"/>
          </a:p>
          <a:p>
            <a:pPr marL="285750" indent="-285750">
              <a:buFont typeface="Courier New" pitchFamily="49" charset="0"/>
              <a:buChar char="o"/>
            </a:pPr>
            <a:r>
              <a:rPr lang="en-IN" sz="2000" dirty="0"/>
              <a:t>Promotes inclusivity through technology</a:t>
            </a:r>
            <a:endParaRPr lang="en-GB" sz="2000" dirty="0"/>
          </a:p>
        </p:txBody>
      </p:sp>
      <p:sp>
        <p:nvSpPr>
          <p:cNvPr id="5" name="TextBox 4"/>
          <p:cNvSpPr txBox="1"/>
          <p:nvPr/>
        </p:nvSpPr>
        <p:spPr>
          <a:xfrm>
            <a:off x="200416" y="3273582"/>
            <a:ext cx="4972833" cy="584775"/>
          </a:xfrm>
          <a:prstGeom prst="rect">
            <a:avLst/>
          </a:prstGeom>
          <a:noFill/>
        </p:spPr>
        <p:txBody>
          <a:bodyPr wrap="square" rtlCol="0">
            <a:spAutoFit/>
          </a:bodyPr>
          <a:lstStyle/>
          <a:p>
            <a:r>
              <a:rPr lang="en-IN" sz="3200" b="1" dirty="0">
                <a:solidFill>
                  <a:srgbClr val="FF0000"/>
                </a:solidFill>
              </a:rPr>
              <a:t>8: Future </a:t>
            </a:r>
            <a:r>
              <a:rPr lang="en-IN" sz="3200" b="1" dirty="0" smtClean="0">
                <a:solidFill>
                  <a:srgbClr val="FF0000"/>
                </a:solidFill>
              </a:rPr>
              <a:t>Enhancements</a:t>
            </a:r>
            <a:endParaRPr lang="en-GB" sz="3200" dirty="0">
              <a:solidFill>
                <a:srgbClr val="FF0000"/>
              </a:solidFill>
            </a:endParaRPr>
          </a:p>
        </p:txBody>
      </p:sp>
      <p:sp>
        <p:nvSpPr>
          <p:cNvPr id="6" name="TextBox 5"/>
          <p:cNvSpPr txBox="1"/>
          <p:nvPr/>
        </p:nvSpPr>
        <p:spPr>
          <a:xfrm>
            <a:off x="826718" y="4008329"/>
            <a:ext cx="7139835" cy="1631216"/>
          </a:xfrm>
          <a:prstGeom prst="rect">
            <a:avLst/>
          </a:prstGeom>
          <a:noFill/>
        </p:spPr>
        <p:txBody>
          <a:bodyPr wrap="square" rtlCol="0">
            <a:spAutoFit/>
          </a:bodyPr>
          <a:lstStyle/>
          <a:p>
            <a:pPr marL="342900" lvl="1" indent="-342900">
              <a:buFont typeface="Courier New" pitchFamily="49" charset="0"/>
              <a:buChar char="o"/>
            </a:pPr>
            <a:r>
              <a:rPr lang="en-IN" sz="2000" dirty="0"/>
              <a:t>Add multilingual support for text-to-speech.</a:t>
            </a:r>
            <a:endParaRPr lang="en-GB" sz="2000" dirty="0"/>
          </a:p>
          <a:p>
            <a:pPr marL="342900" lvl="1" indent="-342900">
              <a:buFont typeface="Courier New" pitchFamily="49" charset="0"/>
              <a:buChar char="o"/>
            </a:pPr>
            <a:r>
              <a:rPr lang="en-IN" sz="2000" dirty="0"/>
              <a:t>Integrate real-time camera feed for live assistance.</a:t>
            </a:r>
            <a:endParaRPr lang="en-GB" sz="2000" dirty="0"/>
          </a:p>
          <a:p>
            <a:pPr marL="342900" lvl="1" indent="-342900">
              <a:buFont typeface="Courier New" pitchFamily="49" charset="0"/>
              <a:buChar char="o"/>
            </a:pPr>
            <a:r>
              <a:rPr lang="en-IN" sz="2000" dirty="0"/>
              <a:t>Expand to wearable devices for portability.</a:t>
            </a:r>
            <a:endParaRPr lang="en-GB" sz="2000" dirty="0"/>
          </a:p>
          <a:p>
            <a:r>
              <a:rPr lang="en-IN" sz="2000" dirty="0"/>
              <a:t> </a:t>
            </a:r>
            <a:endParaRPr lang="en-GB" sz="2000" dirty="0"/>
          </a:p>
          <a:p>
            <a:endParaRPr lang="en-GB" sz="2000" dirty="0"/>
          </a:p>
        </p:txBody>
      </p:sp>
    </p:spTree>
    <p:extLst>
      <p:ext uri="{BB962C8B-B14F-4D97-AF65-F5344CB8AC3E}">
        <p14:creationId xmlns:p14="http://schemas.microsoft.com/office/powerpoint/2010/main" val="426945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781" y="551145"/>
            <a:ext cx="4133589" cy="600164"/>
          </a:xfrm>
          <a:prstGeom prst="rect">
            <a:avLst/>
          </a:prstGeom>
          <a:noFill/>
        </p:spPr>
        <p:txBody>
          <a:bodyPr wrap="square" rtlCol="0">
            <a:spAutoFit/>
          </a:bodyPr>
          <a:lstStyle/>
          <a:p>
            <a:r>
              <a:rPr lang="en-IN" sz="3300" b="1" dirty="0">
                <a:solidFill>
                  <a:srgbClr val="FF0000"/>
                </a:solidFill>
              </a:rPr>
              <a:t>9: </a:t>
            </a:r>
            <a:r>
              <a:rPr lang="en-IN" sz="3300" b="1" dirty="0" smtClean="0">
                <a:solidFill>
                  <a:srgbClr val="FF0000"/>
                </a:solidFill>
              </a:rPr>
              <a:t>Conclusion</a:t>
            </a:r>
            <a:endParaRPr lang="en-GB" sz="3300" dirty="0">
              <a:solidFill>
                <a:srgbClr val="FF0000"/>
              </a:solidFill>
            </a:endParaRPr>
          </a:p>
        </p:txBody>
      </p:sp>
      <p:sp>
        <p:nvSpPr>
          <p:cNvPr id="3" name="TextBox 2"/>
          <p:cNvSpPr txBox="1"/>
          <p:nvPr/>
        </p:nvSpPr>
        <p:spPr>
          <a:xfrm>
            <a:off x="375781" y="1352812"/>
            <a:ext cx="9795353" cy="3785652"/>
          </a:xfrm>
          <a:prstGeom prst="rect">
            <a:avLst/>
          </a:prstGeom>
          <a:noFill/>
        </p:spPr>
        <p:txBody>
          <a:bodyPr wrap="square" rtlCol="0">
            <a:spAutoFit/>
          </a:bodyPr>
          <a:lstStyle/>
          <a:p>
            <a:pPr lvl="0" eaLnBrk="0" fontAlgn="base" hangingPunct="0">
              <a:lnSpc>
                <a:spcPct val="150000"/>
              </a:lnSpc>
              <a:spcBef>
                <a:spcPct val="0"/>
              </a:spcBef>
              <a:spcAft>
                <a:spcPct val="0"/>
              </a:spcAft>
              <a:buClrTx/>
              <a:buFontTx/>
              <a:buChar char="•"/>
            </a:pPr>
            <a:r>
              <a:rPr lang="en-US" altLang="en-US" sz="2400" dirty="0" smtClean="0">
                <a:solidFill>
                  <a:srgbClr val="0070C0"/>
                </a:solidFill>
                <a:latin typeface="Berlin Sans FB" pitchFamily="34" charset="0"/>
                <a:cs typeface="Times New Roman" panose="02020603050405020304" pitchFamily="18" charset="0"/>
              </a:rPr>
              <a:t> SmartVisionAI</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mj-lt"/>
                <a:cs typeface="Times New Roman" panose="02020603050405020304" pitchFamily="18" charset="0"/>
              </a:rPr>
              <a:t>helps visually impaired individuals interact with the world using AI-driven technologies</a:t>
            </a:r>
            <a:r>
              <a:rPr lang="en-US" altLang="en-US" sz="2400" dirty="0" smtClean="0">
                <a:solidFill>
                  <a:schemeClr val="tx1"/>
                </a:solidFill>
                <a:latin typeface="+mj-lt"/>
                <a:cs typeface="Times New Roman" panose="02020603050405020304" pitchFamily="18" charset="0"/>
              </a:rPr>
              <a:t>.</a:t>
            </a:r>
            <a:endParaRPr lang="en-US" altLang="en-US" sz="2400" dirty="0">
              <a:solidFill>
                <a:schemeClr val="tx1"/>
              </a:solidFill>
              <a:latin typeface="+mj-lt"/>
              <a:cs typeface="Times New Roman" panose="02020603050405020304" pitchFamily="18" charset="0"/>
            </a:endParaRPr>
          </a:p>
          <a:p>
            <a:pPr lvl="0" eaLnBrk="0" fontAlgn="base" hangingPunct="0">
              <a:lnSpc>
                <a:spcPct val="150000"/>
              </a:lnSpc>
              <a:spcBef>
                <a:spcPct val="0"/>
              </a:spcBef>
              <a:spcAft>
                <a:spcPct val="0"/>
              </a:spcAft>
              <a:buClrTx/>
              <a:buFontTx/>
              <a:buChar char="•"/>
            </a:pPr>
            <a:r>
              <a:rPr lang="en-US" altLang="en-US" sz="2400" dirty="0" smtClean="0">
                <a:solidFill>
                  <a:schemeClr val="tx1"/>
                </a:solidFill>
                <a:latin typeface="+mj-lt"/>
                <a:cs typeface="Times New Roman" panose="02020603050405020304" pitchFamily="18" charset="0"/>
              </a:rPr>
              <a:t> Future </a:t>
            </a:r>
            <a:r>
              <a:rPr lang="en-US" altLang="en-US" sz="2400" dirty="0">
                <a:solidFill>
                  <a:schemeClr val="tx1"/>
                </a:solidFill>
                <a:latin typeface="+mj-lt"/>
                <a:cs typeface="Times New Roman" panose="02020603050405020304" pitchFamily="18" charset="0"/>
              </a:rPr>
              <a:t>enhancements can include multi-language support, faster processing, and deeper integrations with accessibility tools. </a:t>
            </a:r>
          </a:p>
          <a:p>
            <a:pPr lvl="0" eaLnBrk="0" fontAlgn="base" hangingPunct="0">
              <a:lnSpc>
                <a:spcPct val="150000"/>
              </a:lnSpc>
              <a:spcBef>
                <a:spcPct val="0"/>
              </a:spcBef>
              <a:spcAft>
                <a:spcPct val="0"/>
              </a:spcAft>
              <a:buClrTx/>
              <a:buFontTx/>
              <a:buChar char="•"/>
            </a:pPr>
            <a:r>
              <a:rPr lang="en-US" altLang="en-US" sz="2400" dirty="0" smtClean="0">
                <a:solidFill>
                  <a:schemeClr val="tx1"/>
                </a:solidFill>
                <a:latin typeface="+mj-lt"/>
                <a:cs typeface="Times New Roman" panose="02020603050405020304" pitchFamily="18" charset="0"/>
              </a:rPr>
              <a:t> Allows </a:t>
            </a:r>
            <a:r>
              <a:rPr lang="en-US" altLang="en-US" sz="2400" dirty="0">
                <a:solidFill>
                  <a:schemeClr val="tx1"/>
                </a:solidFill>
                <a:latin typeface="+mj-lt"/>
                <a:cs typeface="Times New Roman" panose="02020603050405020304" pitchFamily="18" charset="0"/>
              </a:rPr>
              <a:t>a downloadable option in each task</a:t>
            </a:r>
            <a:r>
              <a:rPr lang="en-US" altLang="en-US" sz="2400" dirty="0" smtClean="0">
                <a:solidFill>
                  <a:schemeClr val="tx1"/>
                </a:solidFill>
                <a:latin typeface="+mj-lt"/>
                <a:cs typeface="Times New Roman" panose="02020603050405020304" pitchFamily="18" charset="0"/>
              </a:rPr>
              <a:t>.</a:t>
            </a:r>
            <a:endParaRPr lang="en-US" altLang="en-US" sz="2400" dirty="0">
              <a:solidFill>
                <a:schemeClr val="tx1"/>
              </a:solidFill>
              <a:latin typeface="+mj-lt"/>
              <a:cs typeface="Times New Roman" panose="02020603050405020304" pitchFamily="18" charset="0"/>
            </a:endParaRPr>
          </a:p>
          <a:p>
            <a:pPr marL="342900" lvl="0" indent="-342900" eaLnBrk="0" fontAlgn="base" hangingPunct="0">
              <a:lnSpc>
                <a:spcPct val="150000"/>
              </a:lnSpc>
              <a:spcBef>
                <a:spcPct val="0"/>
              </a:spcBef>
              <a:spcAft>
                <a:spcPct val="0"/>
              </a:spcAft>
              <a:buClrTx/>
              <a:buFont typeface="Arial" pitchFamily="34" charset="0"/>
              <a:buChar char="•"/>
            </a:pPr>
            <a:r>
              <a:rPr lang="en-IN" sz="2400" dirty="0">
                <a:latin typeface="+mj-lt"/>
                <a:cs typeface="Times New Roman" pitchFamily="18" charset="0"/>
              </a:rPr>
              <a:t>A step towards an inclusive future powered by AI</a:t>
            </a:r>
            <a:endParaRPr lang="en-US" altLang="en-US" sz="2400" dirty="0">
              <a:solidFill>
                <a:schemeClr val="tx1"/>
              </a:solidFill>
              <a:latin typeface="+mj-lt"/>
              <a:cs typeface="Times New Roman" panose="02020603050405020304" pitchFamily="18" charset="0"/>
            </a:endParaRPr>
          </a:p>
          <a:p>
            <a:endParaRPr lang="en-GB" sz="2400" dirty="0"/>
          </a:p>
        </p:txBody>
      </p:sp>
    </p:spTree>
    <p:extLst>
      <p:ext uri="{BB962C8B-B14F-4D97-AF65-F5344CB8AC3E}">
        <p14:creationId xmlns:p14="http://schemas.microsoft.com/office/powerpoint/2010/main" val="196300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7BFEE48B-CA6E-17E4-C72E-5F5BBF56A546}"/>
              </a:ext>
            </a:extLst>
          </p:cNvPr>
          <p:cNvSpPr txBox="1"/>
          <p:nvPr/>
        </p:nvSpPr>
        <p:spPr>
          <a:xfrm>
            <a:off x="727588" y="1235242"/>
            <a:ext cx="10795818" cy="323165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cs typeface="Times New Roman" panose="02020603050405020304" pitchFamily="18" charset="0"/>
              </a:rPr>
              <a:t>I am currently in </a:t>
            </a:r>
            <a:r>
              <a:rPr lang="en-US" sz="2000" dirty="0" smtClean="0">
                <a:latin typeface="+mj-lt"/>
                <a:cs typeface="Times New Roman" panose="02020603050405020304" pitchFamily="18" charset="0"/>
              </a:rPr>
              <a:t>pre-final </a:t>
            </a:r>
            <a:r>
              <a:rPr lang="en-US" sz="2000" dirty="0">
                <a:latin typeface="+mj-lt"/>
                <a:cs typeface="Times New Roman" panose="02020603050405020304" pitchFamily="18" charset="0"/>
              </a:rPr>
              <a:t>year of my B.Tech in </a:t>
            </a:r>
            <a:r>
              <a:rPr lang="en-US" sz="2000" dirty="0" smtClean="0">
                <a:latin typeface="+mj-lt"/>
                <a:cs typeface="Times New Roman" panose="02020603050405020304" pitchFamily="18" charset="0"/>
              </a:rPr>
              <a:t>AI&amp;Data </a:t>
            </a:r>
            <a:r>
              <a:rPr lang="en-US" sz="2000" dirty="0">
                <a:latin typeface="+mj-lt"/>
                <a:cs typeface="Times New Roman" panose="02020603050405020304" pitchFamily="18" charset="0"/>
              </a:rPr>
              <a:t>Science.</a:t>
            </a:r>
          </a:p>
          <a:p>
            <a:pPr marL="285750" indent="-285750">
              <a:lnSpc>
                <a:spcPct val="150000"/>
              </a:lnSpc>
              <a:buFont typeface="Wingdings" panose="05000000000000000000" pitchFamily="2" charset="2"/>
              <a:buChar char="§"/>
            </a:pPr>
            <a:r>
              <a:rPr lang="en-GB" sz="2000" dirty="0">
                <a:latin typeface="+mn-lt"/>
              </a:rPr>
              <a:t>Aspiring Data Scientist with expertise in AI, Machine Learning, NLP, and Generative AI, passionate about innovation and pushing the boundaries of AI research while leveraging data science techniques to build impactful, user-centric solutions. </a:t>
            </a:r>
            <a:endParaRPr lang="en-GB" sz="2000" dirty="0" smtClean="0">
              <a:latin typeface="+mn-lt"/>
            </a:endParaRPr>
          </a:p>
          <a:p>
            <a:pPr marL="285750" indent="-285750">
              <a:lnSpc>
                <a:spcPct val="150000"/>
              </a:lnSpc>
              <a:buFont typeface="Wingdings" panose="05000000000000000000" pitchFamily="2" charset="2"/>
              <a:buChar char="§"/>
            </a:pPr>
            <a:r>
              <a:rPr lang="en-US" sz="2000" dirty="0" smtClean="0">
                <a:latin typeface="+mn-lt"/>
                <a:cs typeface="Times New Roman" panose="02020603050405020304" pitchFamily="18" charset="0"/>
              </a:rPr>
              <a:t>I </a:t>
            </a:r>
            <a:r>
              <a:rPr lang="en-US" sz="2000" dirty="0">
                <a:latin typeface="+mn-lt"/>
                <a:cs typeface="Times New Roman" panose="02020603050405020304" pitchFamily="18" charset="0"/>
              </a:rPr>
              <a:t>am currently an intern in Innomatics Research Labs, where I have been working on various data driven projects. </a:t>
            </a:r>
            <a:r>
              <a:rPr lang="en-US" sz="2000" dirty="0" smtClean="0">
                <a:latin typeface="+mn-lt"/>
                <a:cs typeface="Times New Roman" panose="02020603050405020304" pitchFamily="18" charset="0"/>
              </a:rPr>
              <a:t>Previously, I have done a internship in AI/ML</a:t>
            </a:r>
            <a:endParaRPr lang="en-US" sz="2000" dirty="0">
              <a:latin typeface="+mn-lt"/>
              <a:cs typeface="Times New Roman" panose="02020603050405020304" pitchFamily="18" charset="0"/>
            </a:endParaRP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pic>
        <p:nvPicPr>
          <p:cNvPr id="1026" name="Picture 2" descr="Download Github, Github Logo, Github Icon. Royalty-Free ...">
            <a:extLst>
              <a:ext uri="{FF2B5EF4-FFF2-40B4-BE49-F238E27FC236}">
                <a16:creationId xmlns:a16="http://schemas.microsoft.com/office/drawing/2014/main" xmlns="" id="{CE06B5D2-EBB3-0AD1-7C44-882562A72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727" y="5554735"/>
            <a:ext cx="713352" cy="6713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Linkedin logo png, Linkedin ...">
            <a:extLst>
              <a:ext uri="{FF2B5EF4-FFF2-40B4-BE49-F238E27FC236}">
                <a16:creationId xmlns:a16="http://schemas.microsoft.com/office/drawing/2014/main" xmlns="" id="{723FCEA7-6CB0-C47A-1D71-EB382E482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328" y="4195530"/>
            <a:ext cx="1196150" cy="1196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61564" y="4694830"/>
            <a:ext cx="4271750" cy="584775"/>
          </a:xfrm>
          <a:prstGeom prst="rect">
            <a:avLst/>
          </a:prstGeom>
          <a:noFill/>
        </p:spPr>
        <p:txBody>
          <a:bodyPr wrap="square" rtlCol="0">
            <a:spAutoFit/>
          </a:bodyPr>
          <a:lstStyle/>
          <a:p>
            <a:r>
              <a:rPr lang="en-GB" sz="1600" dirty="0" smtClean="0">
                <a:latin typeface="Arial Rounded MT Bold" pitchFamily="34" charset="0"/>
              </a:rPr>
              <a:t>www.linkedin.com/in/syedhuzaifa34</a:t>
            </a:r>
            <a:r>
              <a:rPr lang="en-GB" sz="1600" dirty="0">
                <a:latin typeface="Arial Rounded MT Bold" pitchFamily="34" charset="0"/>
              </a:rPr>
              <a:t/>
            </a:r>
            <a:br>
              <a:rPr lang="en-GB" sz="1600" dirty="0">
                <a:latin typeface="Arial Rounded MT Bold" pitchFamily="34" charset="0"/>
              </a:rPr>
            </a:br>
            <a:endParaRPr lang="en-GB" sz="1600" dirty="0">
              <a:latin typeface="Arial Rounded MT Bold" pitchFamily="34" charset="0"/>
            </a:endParaRPr>
          </a:p>
        </p:txBody>
      </p:sp>
      <p:sp>
        <p:nvSpPr>
          <p:cNvPr id="6" name="TextBox 5"/>
          <p:cNvSpPr txBox="1"/>
          <p:nvPr/>
        </p:nvSpPr>
        <p:spPr>
          <a:xfrm>
            <a:off x="2749296" y="5724012"/>
            <a:ext cx="3916908" cy="338554"/>
          </a:xfrm>
          <a:prstGeom prst="rect">
            <a:avLst/>
          </a:prstGeom>
          <a:noFill/>
        </p:spPr>
        <p:txBody>
          <a:bodyPr wrap="square" rtlCol="0">
            <a:spAutoFit/>
          </a:bodyPr>
          <a:lstStyle/>
          <a:p>
            <a:r>
              <a:rPr lang="en-GB" sz="1600" dirty="0" smtClean="0">
                <a:latin typeface="Arial Rounded MT Bold" pitchFamily="34" charset="0"/>
              </a:rPr>
              <a:t>www.github.com/SyedHuzaifa12</a:t>
            </a:r>
            <a:endParaRPr lang="en-GB" sz="1600" dirty="0">
              <a:latin typeface="Arial Rounded MT 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 y="175806"/>
            <a:ext cx="10865285" cy="674535"/>
          </a:xfrm>
        </p:spPr>
        <p:txBody>
          <a:bodyPr>
            <a:normAutofit fontScale="90000"/>
          </a:bodyPr>
          <a:lstStyle/>
          <a:p>
            <a:r>
              <a:rPr lang="en-GB" dirty="0" smtClean="0">
                <a:latin typeface="Bahnschrift SemiBold" pitchFamily="34" charset="0"/>
              </a:rPr>
              <a:t>Project Documentation</a:t>
            </a:r>
            <a:endParaRPr lang="en-GB" dirty="0">
              <a:latin typeface="Bahnschrift SemiBold" pitchFamily="34" charset="0"/>
            </a:endParaRPr>
          </a:p>
        </p:txBody>
      </p:sp>
      <p:sp>
        <p:nvSpPr>
          <p:cNvPr id="3" name="TextBox 2"/>
          <p:cNvSpPr txBox="1"/>
          <p:nvPr/>
        </p:nvSpPr>
        <p:spPr>
          <a:xfrm>
            <a:off x="225468" y="1065784"/>
            <a:ext cx="9407046" cy="1107996"/>
          </a:xfrm>
          <a:prstGeom prst="rect">
            <a:avLst/>
          </a:prstGeom>
          <a:noFill/>
        </p:spPr>
        <p:txBody>
          <a:bodyPr wrap="square" rtlCol="0">
            <a:spAutoFit/>
          </a:bodyPr>
          <a:lstStyle/>
          <a:p>
            <a:r>
              <a:rPr lang="en-IN" sz="3300" b="1" dirty="0">
                <a:solidFill>
                  <a:srgbClr val="FF0000"/>
                </a:solidFill>
              </a:rPr>
              <a:t>1: Problem </a:t>
            </a:r>
            <a:r>
              <a:rPr lang="en-IN" sz="3300" b="1" dirty="0" smtClean="0">
                <a:solidFill>
                  <a:srgbClr val="FF0000"/>
                </a:solidFill>
              </a:rPr>
              <a:t>Statement</a:t>
            </a:r>
            <a:endParaRPr lang="en-GB" sz="3300" dirty="0">
              <a:solidFill>
                <a:srgbClr val="FF0000"/>
              </a:solidFill>
            </a:endParaRPr>
          </a:p>
          <a:p>
            <a:endParaRPr lang="en-GB" sz="3300" dirty="0"/>
          </a:p>
        </p:txBody>
      </p:sp>
      <p:sp>
        <p:nvSpPr>
          <p:cNvPr id="5" name="TextBox 4"/>
          <p:cNvSpPr txBox="1"/>
          <p:nvPr/>
        </p:nvSpPr>
        <p:spPr>
          <a:xfrm>
            <a:off x="576194" y="1742893"/>
            <a:ext cx="6663847" cy="430887"/>
          </a:xfrm>
          <a:prstGeom prst="rect">
            <a:avLst/>
          </a:prstGeom>
          <a:noFill/>
        </p:spPr>
        <p:txBody>
          <a:bodyPr wrap="square" rtlCol="0">
            <a:spAutoFit/>
          </a:bodyPr>
          <a:lstStyle/>
          <a:p>
            <a:pPr lvl="0"/>
            <a:r>
              <a:rPr lang="en-IN" sz="2200" b="1" dirty="0"/>
              <a:t>Title</a:t>
            </a:r>
            <a:r>
              <a:rPr lang="en-IN" sz="2200" dirty="0" smtClean="0"/>
              <a:t>:</a:t>
            </a:r>
            <a:r>
              <a:rPr lang="en-IN" sz="1800" dirty="0" smtClean="0"/>
              <a:t>   </a:t>
            </a:r>
            <a:r>
              <a:rPr lang="en-IN" sz="1800" dirty="0"/>
              <a:t>The </a:t>
            </a:r>
            <a:r>
              <a:rPr lang="en-IN" sz="1800" dirty="0" smtClean="0"/>
              <a:t>Challenge</a:t>
            </a:r>
            <a:endParaRPr lang="en-GB" sz="1800" dirty="0"/>
          </a:p>
        </p:txBody>
      </p:sp>
      <p:sp>
        <p:nvSpPr>
          <p:cNvPr id="6" name="TextBox 5"/>
          <p:cNvSpPr txBox="1"/>
          <p:nvPr/>
        </p:nvSpPr>
        <p:spPr>
          <a:xfrm>
            <a:off x="751556" y="2536645"/>
            <a:ext cx="9407049" cy="1323439"/>
          </a:xfrm>
          <a:prstGeom prst="rect">
            <a:avLst/>
          </a:prstGeom>
          <a:noFill/>
        </p:spPr>
        <p:txBody>
          <a:bodyPr wrap="square" rtlCol="0">
            <a:spAutoFit/>
          </a:bodyPr>
          <a:lstStyle/>
          <a:p>
            <a:pPr marL="285750" lvl="0" indent="-285750">
              <a:buFont typeface="Wingdings" pitchFamily="2" charset="2"/>
              <a:buChar char="q"/>
            </a:pPr>
            <a:r>
              <a:rPr lang="en-IN" sz="2000" dirty="0"/>
              <a:t>Visually impaired individuals struggle to perceive and interact with their surroundings</a:t>
            </a:r>
            <a:r>
              <a:rPr lang="en-IN" sz="2000" dirty="0" smtClean="0"/>
              <a:t>.</a:t>
            </a:r>
          </a:p>
          <a:p>
            <a:pPr lvl="0"/>
            <a:endParaRPr lang="en-GB" sz="2000" dirty="0"/>
          </a:p>
          <a:p>
            <a:pPr marL="285750" lvl="1" indent="-285750">
              <a:buFont typeface="Wingdings" pitchFamily="2" charset="2"/>
              <a:buChar char="q"/>
            </a:pPr>
            <a:r>
              <a:rPr lang="en-IN" sz="2000" dirty="0"/>
              <a:t>Challenges include</a:t>
            </a:r>
            <a:r>
              <a:rPr lang="en-IN" sz="2000" dirty="0" smtClean="0"/>
              <a:t>:</a:t>
            </a:r>
          </a:p>
        </p:txBody>
      </p:sp>
      <p:sp>
        <p:nvSpPr>
          <p:cNvPr id="9" name="TextBox 8"/>
          <p:cNvSpPr txBox="1"/>
          <p:nvPr/>
        </p:nvSpPr>
        <p:spPr>
          <a:xfrm>
            <a:off x="1327759" y="3998794"/>
            <a:ext cx="7503090" cy="2154436"/>
          </a:xfrm>
          <a:prstGeom prst="rect">
            <a:avLst/>
          </a:prstGeom>
          <a:noFill/>
        </p:spPr>
        <p:txBody>
          <a:bodyPr wrap="square" rtlCol="0">
            <a:spAutoFit/>
          </a:bodyPr>
          <a:lstStyle/>
          <a:p>
            <a:pPr marL="285750" lvl="2" indent="-285750">
              <a:buFont typeface="Wingdings" pitchFamily="2" charset="2"/>
              <a:buChar char="Ø"/>
            </a:pPr>
            <a:r>
              <a:rPr lang="en-IN" sz="2000" dirty="0"/>
              <a:t>Understanding their environment</a:t>
            </a:r>
            <a:r>
              <a:rPr lang="en-IN" sz="2000" dirty="0" smtClean="0"/>
              <a:t>.</a:t>
            </a:r>
          </a:p>
          <a:p>
            <a:pPr marL="285750" lvl="2" indent="-285750">
              <a:buFont typeface="Wingdings" pitchFamily="2" charset="2"/>
              <a:buChar char="Ø"/>
            </a:pPr>
            <a:endParaRPr lang="en-GB" sz="2000" dirty="0"/>
          </a:p>
          <a:p>
            <a:pPr marL="285750" lvl="2" indent="-285750">
              <a:buFont typeface="Wingdings" pitchFamily="2" charset="2"/>
              <a:buChar char="Ø"/>
            </a:pPr>
            <a:r>
              <a:rPr lang="en-IN" sz="2000" dirty="0"/>
              <a:t>Reading visual content</a:t>
            </a:r>
            <a:r>
              <a:rPr lang="en-IN" sz="2000" dirty="0" smtClean="0"/>
              <a:t>.</a:t>
            </a:r>
          </a:p>
          <a:p>
            <a:pPr marL="285750" lvl="2" indent="-285750">
              <a:buFont typeface="Wingdings" pitchFamily="2" charset="2"/>
              <a:buChar char="Ø"/>
            </a:pPr>
            <a:endParaRPr lang="en-GB" sz="2000" dirty="0"/>
          </a:p>
          <a:p>
            <a:pPr marL="285750" lvl="2" indent="-285750">
              <a:buFont typeface="Wingdings" pitchFamily="2" charset="2"/>
              <a:buChar char="Ø"/>
            </a:pPr>
            <a:r>
              <a:rPr lang="en-IN" sz="2000" dirty="0"/>
              <a:t>Performing sight-dependent tasks.</a:t>
            </a:r>
            <a:endParaRPr lang="en-GB" sz="2000" dirty="0"/>
          </a:p>
          <a:p>
            <a:endParaRPr lang="en-GB" sz="2000" dirty="0"/>
          </a:p>
          <a:p>
            <a:endParaRPr lang="en-GB" dirty="0"/>
          </a:p>
        </p:txBody>
      </p:sp>
    </p:spTree>
    <p:extLst>
      <p:ext uri="{BB962C8B-B14F-4D97-AF65-F5344CB8AC3E}">
        <p14:creationId xmlns:p14="http://schemas.microsoft.com/office/powerpoint/2010/main" val="114022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099" y="651353"/>
            <a:ext cx="5599134" cy="1107996"/>
          </a:xfrm>
          <a:prstGeom prst="rect">
            <a:avLst/>
          </a:prstGeom>
          <a:noFill/>
        </p:spPr>
        <p:txBody>
          <a:bodyPr wrap="square" rtlCol="0">
            <a:spAutoFit/>
          </a:bodyPr>
          <a:lstStyle/>
          <a:p>
            <a:r>
              <a:rPr lang="en-IN" sz="3300" b="1" dirty="0">
                <a:solidFill>
                  <a:srgbClr val="FF0000"/>
                </a:solidFill>
              </a:rPr>
              <a:t>2: Project Overview</a:t>
            </a:r>
            <a:endParaRPr lang="en-GB" sz="3300" dirty="0">
              <a:solidFill>
                <a:srgbClr val="FF0000"/>
              </a:solidFill>
            </a:endParaRPr>
          </a:p>
          <a:p>
            <a:endParaRPr lang="en-GB" sz="3300" dirty="0"/>
          </a:p>
        </p:txBody>
      </p:sp>
      <p:sp>
        <p:nvSpPr>
          <p:cNvPr id="3" name="TextBox 2"/>
          <p:cNvSpPr txBox="1"/>
          <p:nvPr/>
        </p:nvSpPr>
        <p:spPr>
          <a:xfrm>
            <a:off x="713984" y="1415441"/>
            <a:ext cx="5047989" cy="769441"/>
          </a:xfrm>
          <a:prstGeom prst="rect">
            <a:avLst/>
          </a:prstGeom>
          <a:noFill/>
        </p:spPr>
        <p:txBody>
          <a:bodyPr wrap="square" rtlCol="0">
            <a:spAutoFit/>
          </a:bodyPr>
          <a:lstStyle/>
          <a:p>
            <a:pPr lvl="0"/>
            <a:r>
              <a:rPr lang="en-IN" sz="2200" b="1" dirty="0"/>
              <a:t>Title</a:t>
            </a:r>
            <a:r>
              <a:rPr lang="en-IN" sz="2000" dirty="0">
                <a:latin typeface="Berlin Sans FB" pitchFamily="34" charset="0"/>
              </a:rPr>
              <a:t>: </a:t>
            </a:r>
            <a:r>
              <a:rPr lang="en-US" sz="2400" dirty="0" smtClean="0">
                <a:solidFill>
                  <a:srgbClr val="0070C0"/>
                </a:solidFill>
                <a:latin typeface="Berlin Sans FB" pitchFamily="34" charset="0"/>
              </a:rPr>
              <a:t>SmartVisionAI</a:t>
            </a:r>
            <a:r>
              <a:rPr lang="en-US" sz="2400" dirty="0" smtClean="0">
                <a:latin typeface="Berlin Sans FB" pitchFamily="34" charset="0"/>
              </a:rPr>
              <a:t> </a:t>
            </a:r>
            <a:r>
              <a:rPr lang="en-US" sz="2000" dirty="0" smtClean="0"/>
              <a:t>-</a:t>
            </a:r>
            <a:r>
              <a:rPr lang="en-IN" sz="2000" dirty="0" smtClean="0"/>
              <a:t> </a:t>
            </a:r>
            <a:r>
              <a:rPr lang="en-IN" sz="2000" dirty="0"/>
              <a:t>The Solution</a:t>
            </a:r>
            <a:endParaRPr lang="en-GB" sz="2000" dirty="0"/>
          </a:p>
          <a:p>
            <a:endParaRPr lang="en-GB" sz="2000" dirty="0"/>
          </a:p>
        </p:txBody>
      </p:sp>
      <p:sp>
        <p:nvSpPr>
          <p:cNvPr id="5" name="TextBox 4"/>
          <p:cNvSpPr txBox="1"/>
          <p:nvPr/>
        </p:nvSpPr>
        <p:spPr>
          <a:xfrm>
            <a:off x="713984" y="2184882"/>
            <a:ext cx="9519780" cy="707886"/>
          </a:xfrm>
          <a:prstGeom prst="rect">
            <a:avLst/>
          </a:prstGeom>
          <a:noFill/>
        </p:spPr>
        <p:txBody>
          <a:bodyPr wrap="square" rtlCol="0">
            <a:spAutoFit/>
          </a:bodyPr>
          <a:lstStyle/>
          <a:p>
            <a:pPr marL="285750" lvl="1" indent="-285750">
              <a:buFont typeface="Wingdings" pitchFamily="2" charset="2"/>
              <a:buChar char="q"/>
            </a:pPr>
            <a:r>
              <a:rPr lang="en-IN" sz="2000" dirty="0" smtClean="0"/>
              <a:t>AI-powered </a:t>
            </a:r>
            <a:r>
              <a:rPr lang="en-IN" sz="2000" dirty="0"/>
              <a:t>application designed for accessibility.</a:t>
            </a:r>
            <a:endParaRPr lang="en-GB" sz="2000" dirty="0"/>
          </a:p>
          <a:p>
            <a:endParaRPr lang="en-GB" sz="2000" dirty="0"/>
          </a:p>
        </p:txBody>
      </p:sp>
      <p:sp>
        <p:nvSpPr>
          <p:cNvPr id="6" name="TextBox 5"/>
          <p:cNvSpPr txBox="1"/>
          <p:nvPr/>
        </p:nvSpPr>
        <p:spPr>
          <a:xfrm>
            <a:off x="713984" y="2786876"/>
            <a:ext cx="5711868" cy="707886"/>
          </a:xfrm>
          <a:prstGeom prst="rect">
            <a:avLst/>
          </a:prstGeom>
          <a:noFill/>
        </p:spPr>
        <p:txBody>
          <a:bodyPr wrap="square" rtlCol="0">
            <a:spAutoFit/>
          </a:bodyPr>
          <a:lstStyle/>
          <a:p>
            <a:pPr marL="342900" lvl="1" indent="-342900">
              <a:buFont typeface="Wingdings" pitchFamily="2" charset="2"/>
              <a:buChar char="q"/>
            </a:pPr>
            <a:r>
              <a:rPr lang="en-IN" sz="2000" dirty="0" smtClean="0"/>
              <a:t>Combines </a:t>
            </a:r>
            <a:r>
              <a:rPr lang="en-IN" sz="2000" dirty="0"/>
              <a:t>advanced technologies to:</a:t>
            </a:r>
            <a:endParaRPr lang="en-GB" sz="2000" dirty="0"/>
          </a:p>
          <a:p>
            <a:endParaRPr lang="en-GB" sz="2000" dirty="0"/>
          </a:p>
        </p:txBody>
      </p:sp>
      <p:sp>
        <p:nvSpPr>
          <p:cNvPr id="7" name="TextBox 6"/>
          <p:cNvSpPr txBox="1"/>
          <p:nvPr/>
        </p:nvSpPr>
        <p:spPr>
          <a:xfrm>
            <a:off x="1252603" y="3319398"/>
            <a:ext cx="7628350" cy="2862322"/>
          </a:xfrm>
          <a:prstGeom prst="rect">
            <a:avLst/>
          </a:prstGeom>
          <a:noFill/>
        </p:spPr>
        <p:txBody>
          <a:bodyPr wrap="square" rtlCol="0">
            <a:spAutoFit/>
          </a:bodyPr>
          <a:lstStyle/>
          <a:p>
            <a:pPr marL="342900" lvl="2" indent="-342900">
              <a:buFont typeface="Wingdings" pitchFamily="2" charset="2"/>
              <a:buChar char="Ø"/>
            </a:pPr>
            <a:r>
              <a:rPr lang="en-IN" sz="2000" dirty="0" smtClean="0"/>
              <a:t>Provide </a:t>
            </a:r>
            <a:r>
              <a:rPr lang="en-IN" sz="2000" dirty="0"/>
              <a:t>real-time scene </a:t>
            </a:r>
            <a:r>
              <a:rPr lang="en-IN" sz="2000" dirty="0" smtClean="0"/>
              <a:t>understanding</a:t>
            </a:r>
          </a:p>
          <a:p>
            <a:pPr lvl="2"/>
            <a:endParaRPr lang="en-GB" sz="2000" dirty="0"/>
          </a:p>
          <a:p>
            <a:pPr marL="342900" lvl="2" indent="-342900">
              <a:buFont typeface="Wingdings" pitchFamily="2" charset="2"/>
              <a:buChar char="Ø"/>
            </a:pPr>
            <a:r>
              <a:rPr lang="en-IN" sz="2000" dirty="0" smtClean="0"/>
              <a:t>Offer </a:t>
            </a:r>
            <a:r>
              <a:rPr lang="en-IN" sz="2000" dirty="0"/>
              <a:t>text-to-speech conversion</a:t>
            </a:r>
            <a:r>
              <a:rPr lang="en-IN" sz="2000" dirty="0" smtClean="0"/>
              <a:t>.</a:t>
            </a:r>
          </a:p>
          <a:p>
            <a:pPr lvl="2"/>
            <a:endParaRPr lang="en-GB" sz="2000" dirty="0"/>
          </a:p>
          <a:p>
            <a:pPr marL="342900" lvl="2" indent="-342900">
              <a:buFont typeface="Wingdings" pitchFamily="2" charset="2"/>
              <a:buChar char="Ø"/>
            </a:pPr>
            <a:r>
              <a:rPr lang="en-IN" sz="2000" dirty="0"/>
              <a:t>Detect objects and obstacles</a:t>
            </a:r>
            <a:r>
              <a:rPr lang="en-IN" sz="2000" dirty="0" smtClean="0"/>
              <a:t>.</a:t>
            </a:r>
          </a:p>
          <a:p>
            <a:pPr lvl="2"/>
            <a:endParaRPr lang="en-GB" sz="2000" dirty="0"/>
          </a:p>
          <a:p>
            <a:pPr marL="342900" lvl="2" indent="-342900">
              <a:buFont typeface="Wingdings" pitchFamily="2" charset="2"/>
              <a:buChar char="Ø"/>
            </a:pPr>
            <a:r>
              <a:rPr lang="en-IN" sz="2000" dirty="0"/>
              <a:t>Deliver personalized assistance.</a:t>
            </a:r>
            <a:endParaRPr lang="en-GB" sz="2000" dirty="0"/>
          </a:p>
          <a:p>
            <a:r>
              <a:rPr lang="en-IN" sz="2000" dirty="0"/>
              <a:t> </a:t>
            </a:r>
            <a:endParaRPr lang="en-GB" sz="2000" dirty="0"/>
          </a:p>
          <a:p>
            <a:endParaRPr lang="en-GB" sz="2000" dirty="0"/>
          </a:p>
        </p:txBody>
      </p:sp>
    </p:spTree>
    <p:extLst>
      <p:ext uri="{BB962C8B-B14F-4D97-AF65-F5344CB8AC3E}">
        <p14:creationId xmlns:p14="http://schemas.microsoft.com/office/powerpoint/2010/main" val="387081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784" y="538619"/>
            <a:ext cx="5423770" cy="584775"/>
          </a:xfrm>
          <a:prstGeom prst="rect">
            <a:avLst/>
          </a:prstGeom>
          <a:noFill/>
        </p:spPr>
        <p:txBody>
          <a:bodyPr wrap="square" rtlCol="0">
            <a:spAutoFit/>
          </a:bodyPr>
          <a:lstStyle/>
          <a:p>
            <a:r>
              <a:rPr lang="en-IN" sz="3200" b="1" dirty="0">
                <a:solidFill>
                  <a:srgbClr val="FF0000"/>
                </a:solidFill>
              </a:rPr>
              <a:t>3: </a:t>
            </a:r>
            <a:r>
              <a:rPr lang="en-IN" sz="3200" b="1" dirty="0" smtClean="0">
                <a:solidFill>
                  <a:srgbClr val="FF0000"/>
                </a:solidFill>
              </a:rPr>
              <a:t>Features</a:t>
            </a:r>
            <a:endParaRPr lang="en-GB" sz="3200" dirty="0">
              <a:solidFill>
                <a:srgbClr val="FF0000"/>
              </a:solidFill>
            </a:endParaRPr>
          </a:p>
        </p:txBody>
      </p:sp>
      <p:sp>
        <p:nvSpPr>
          <p:cNvPr id="3" name="TextBox 2"/>
          <p:cNvSpPr txBox="1"/>
          <p:nvPr/>
        </p:nvSpPr>
        <p:spPr>
          <a:xfrm>
            <a:off x="851770" y="1123394"/>
            <a:ext cx="2880986" cy="400110"/>
          </a:xfrm>
          <a:prstGeom prst="rect">
            <a:avLst/>
          </a:prstGeom>
          <a:noFill/>
        </p:spPr>
        <p:txBody>
          <a:bodyPr wrap="square" rtlCol="0">
            <a:spAutoFit/>
          </a:bodyPr>
          <a:lstStyle/>
          <a:p>
            <a:pPr lvl="0"/>
            <a:r>
              <a:rPr lang="en-IN" sz="2000" b="1" dirty="0"/>
              <a:t>Title</a:t>
            </a:r>
            <a:r>
              <a:rPr lang="en-IN" sz="2000" dirty="0"/>
              <a:t>: Key </a:t>
            </a:r>
            <a:r>
              <a:rPr lang="en-IN" sz="2000" dirty="0" smtClean="0"/>
              <a:t>Features</a:t>
            </a:r>
            <a:endParaRPr lang="en-GB" sz="2000" dirty="0"/>
          </a:p>
        </p:txBody>
      </p:sp>
      <p:sp>
        <p:nvSpPr>
          <p:cNvPr id="4" name="TextBox 3"/>
          <p:cNvSpPr txBox="1"/>
          <p:nvPr/>
        </p:nvSpPr>
        <p:spPr>
          <a:xfrm>
            <a:off x="977029" y="1791222"/>
            <a:ext cx="8555277" cy="3170099"/>
          </a:xfrm>
          <a:prstGeom prst="rect">
            <a:avLst/>
          </a:prstGeom>
          <a:noFill/>
        </p:spPr>
        <p:txBody>
          <a:bodyPr wrap="square" rtlCol="0">
            <a:spAutoFit/>
          </a:bodyPr>
          <a:lstStyle/>
          <a:p>
            <a:pPr marL="285750" indent="-285750">
              <a:buFont typeface="Wingdings" pitchFamily="2" charset="2"/>
              <a:buChar char="v"/>
            </a:pPr>
            <a:r>
              <a:rPr lang="en-GB" sz="2000" dirty="0" smtClean="0"/>
              <a:t>📸</a:t>
            </a:r>
            <a:r>
              <a:rPr lang="en-GB" sz="2000" b="1" dirty="0" smtClean="0"/>
              <a:t>Describe </a:t>
            </a:r>
            <a:r>
              <a:rPr lang="en-GB" sz="2000" b="1" dirty="0"/>
              <a:t>Scene</a:t>
            </a:r>
            <a:r>
              <a:rPr lang="en-GB" sz="2000" dirty="0"/>
              <a:t>: Provides detailed image descriptions</a:t>
            </a:r>
            <a:r>
              <a:rPr lang="en-GB" sz="2000" dirty="0" smtClean="0"/>
              <a:t>.</a:t>
            </a:r>
          </a:p>
          <a:p>
            <a:pPr marL="285750" indent="-285750">
              <a:buFont typeface="Wingdings" pitchFamily="2" charset="2"/>
              <a:buChar char="v"/>
            </a:pPr>
            <a:endParaRPr lang="en-GB" sz="2000" dirty="0"/>
          </a:p>
          <a:p>
            <a:pPr marL="285750" indent="-285750">
              <a:buFont typeface="Wingdings" pitchFamily="2" charset="2"/>
              <a:buChar char="v"/>
            </a:pPr>
            <a:r>
              <a:rPr lang="en-US" altLang="en-US" sz="2000" b="1" dirty="0" smtClean="0">
                <a:solidFill>
                  <a:schemeClr val="tx1"/>
                </a:solidFill>
                <a:latin typeface="Times New Roman" panose="02020603050405020304" pitchFamily="18" charset="0"/>
                <a:cs typeface="Times New Roman" panose="02020603050405020304" pitchFamily="18" charset="0"/>
              </a:rPr>
              <a:t>📝</a:t>
            </a:r>
            <a:r>
              <a:rPr lang="en-GB" sz="2000" b="1" dirty="0" smtClean="0"/>
              <a:t>Extract </a:t>
            </a:r>
            <a:r>
              <a:rPr lang="en-GB" sz="2000" b="1" dirty="0"/>
              <a:t>Text</a:t>
            </a:r>
            <a:r>
              <a:rPr lang="en-GB" sz="2000" dirty="0"/>
              <a:t>: Extracts text using OCR</a:t>
            </a:r>
            <a:r>
              <a:rPr lang="en-GB" sz="2000" dirty="0" smtClean="0"/>
              <a:t>.</a:t>
            </a:r>
          </a:p>
          <a:p>
            <a:pPr marL="285750" indent="-285750">
              <a:buFont typeface="Wingdings" pitchFamily="2" charset="2"/>
              <a:buChar char="v"/>
            </a:pPr>
            <a:endParaRPr lang="en-GB" sz="2000" dirty="0"/>
          </a:p>
          <a:p>
            <a:pPr marL="285750" indent="-285750">
              <a:buFont typeface="Wingdings" pitchFamily="2" charset="2"/>
              <a:buChar char="v"/>
            </a:pPr>
            <a:r>
              <a:rPr lang="en-US" altLang="en-US" sz="2000" b="1" dirty="0" smtClean="0">
                <a:solidFill>
                  <a:schemeClr val="tx1"/>
                </a:solidFill>
                <a:latin typeface="Times New Roman" panose="02020603050405020304" pitchFamily="18" charset="0"/>
                <a:cs typeface="Times New Roman" panose="02020603050405020304" pitchFamily="18" charset="0"/>
              </a:rPr>
              <a:t>🔊</a:t>
            </a:r>
            <a:r>
              <a:rPr lang="en-GB" sz="2000" b="1" dirty="0" smtClean="0"/>
              <a:t>Text-to-Speech</a:t>
            </a:r>
            <a:r>
              <a:rPr lang="en-GB" sz="2000" dirty="0"/>
              <a:t>: Converts text to audio output</a:t>
            </a:r>
            <a:r>
              <a:rPr lang="en-GB" sz="2000" dirty="0" smtClean="0"/>
              <a:t>.</a:t>
            </a:r>
          </a:p>
          <a:p>
            <a:pPr marL="285750" indent="-285750">
              <a:buFont typeface="Wingdings" pitchFamily="2" charset="2"/>
              <a:buChar char="v"/>
            </a:pPr>
            <a:endParaRPr lang="en-GB" sz="2000" dirty="0"/>
          </a:p>
          <a:p>
            <a:pPr marL="285750" indent="-285750">
              <a:buFont typeface="Wingdings" pitchFamily="2" charset="2"/>
              <a:buChar char="v"/>
            </a:pPr>
            <a:r>
              <a:rPr lang="en-US" altLang="en-US" sz="2000" b="1" dirty="0" smtClean="0">
                <a:solidFill>
                  <a:schemeClr val="tx1"/>
                </a:solidFill>
                <a:latin typeface="Times New Roman" panose="02020603050405020304" pitchFamily="18" charset="0"/>
                <a:cs typeface="Times New Roman" panose="02020603050405020304" pitchFamily="18" charset="0"/>
              </a:rPr>
              <a:t>🔍</a:t>
            </a:r>
            <a:r>
              <a:rPr lang="en-GB" sz="2000" b="1" dirty="0" smtClean="0"/>
              <a:t>Object </a:t>
            </a:r>
            <a:r>
              <a:rPr lang="en-GB" sz="2000" b="1" dirty="0"/>
              <a:t>Detection</a:t>
            </a:r>
            <a:r>
              <a:rPr lang="en-GB" sz="2000" dirty="0"/>
              <a:t>: Identify objects in image for safe navigation</a:t>
            </a:r>
            <a:r>
              <a:rPr lang="en-GB" sz="2000" dirty="0" smtClean="0"/>
              <a:t>.</a:t>
            </a:r>
          </a:p>
          <a:p>
            <a:pPr marL="285750" indent="-285750">
              <a:buFont typeface="Wingdings" pitchFamily="2" charset="2"/>
              <a:buChar char="v"/>
            </a:pPr>
            <a:endParaRPr lang="en-GB" sz="2000" dirty="0"/>
          </a:p>
          <a:p>
            <a:pPr marL="285750" indent="-285750">
              <a:buFont typeface="Wingdings" pitchFamily="2" charset="2"/>
              <a:buChar char="v"/>
            </a:pPr>
            <a:r>
              <a:rPr lang="en-GB" sz="2000" dirty="0" smtClean="0"/>
              <a:t>💬 </a:t>
            </a:r>
            <a:r>
              <a:rPr lang="en-GB" sz="2000" b="1" dirty="0" smtClean="0"/>
              <a:t>Personalized Assistance</a:t>
            </a:r>
            <a:r>
              <a:rPr lang="en-GB" sz="2000" dirty="0" smtClean="0"/>
              <a:t>: Provides context-specific information.</a:t>
            </a:r>
          </a:p>
          <a:p>
            <a:endParaRPr lang="en-GB" sz="2000" dirty="0"/>
          </a:p>
        </p:txBody>
      </p:sp>
    </p:spTree>
    <p:extLst>
      <p:ext uri="{BB962C8B-B14F-4D97-AF65-F5344CB8AC3E}">
        <p14:creationId xmlns:p14="http://schemas.microsoft.com/office/powerpoint/2010/main" val="32414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DB1DD63-93AE-EA32-E0AA-C2F1B6023F97}"/>
              </a:ext>
            </a:extLst>
          </p:cNvPr>
          <p:cNvSpPr txBox="1"/>
          <p:nvPr/>
        </p:nvSpPr>
        <p:spPr>
          <a:xfrm>
            <a:off x="560438" y="368106"/>
            <a:ext cx="7492181"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Scene Description Feature</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6" name="Diagram 5">
            <a:extLst>
              <a:ext uri="{FF2B5EF4-FFF2-40B4-BE49-F238E27FC236}">
                <a16:creationId xmlns:a16="http://schemas.microsoft.com/office/drawing/2014/main" xmlns="" id="{FA86D9EA-D029-AA0B-5539-6DEBBDC9AF76}"/>
              </a:ext>
            </a:extLst>
          </p:cNvPr>
          <p:cNvGraphicFramePr/>
          <p:nvPr>
            <p:extLst>
              <p:ext uri="{D42A27DB-BD31-4B8C-83A1-F6EECF244321}">
                <p14:modId xmlns:p14="http://schemas.microsoft.com/office/powerpoint/2010/main" val="3661979851"/>
              </p:ext>
            </p:extLst>
          </p:nvPr>
        </p:nvGraphicFramePr>
        <p:xfrm>
          <a:off x="3370928" y="1741270"/>
          <a:ext cx="8485239" cy="408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xmlns="" id="{381219B2-D612-C163-F815-E9463899176E}"/>
              </a:ext>
            </a:extLst>
          </p:cNvPr>
          <p:cNvPicPr>
            <a:picLocks noChangeAspect="1"/>
          </p:cNvPicPr>
          <p:nvPr/>
        </p:nvPicPr>
        <p:blipFill>
          <a:blip r:embed="rId7"/>
          <a:stretch>
            <a:fillRect/>
          </a:stretch>
        </p:blipFill>
        <p:spPr>
          <a:xfrm>
            <a:off x="335833" y="2227487"/>
            <a:ext cx="3090834" cy="31168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7256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359" y="563671"/>
            <a:ext cx="4559474" cy="1107996"/>
          </a:xfrm>
          <a:prstGeom prst="rect">
            <a:avLst/>
          </a:prstGeom>
          <a:noFill/>
        </p:spPr>
        <p:txBody>
          <a:bodyPr wrap="square" rtlCol="0">
            <a:spAutoFit/>
          </a:bodyPr>
          <a:lstStyle/>
          <a:p>
            <a:r>
              <a:rPr lang="en-IN" sz="3300" b="1" dirty="0">
                <a:solidFill>
                  <a:srgbClr val="FF0000"/>
                </a:solidFill>
              </a:rPr>
              <a:t>4: Technologies Used</a:t>
            </a:r>
            <a:endParaRPr lang="en-GB" sz="3300" dirty="0">
              <a:solidFill>
                <a:srgbClr val="FF0000"/>
              </a:solidFill>
            </a:endParaRPr>
          </a:p>
          <a:p>
            <a:endParaRPr lang="en-GB" sz="3300" dirty="0"/>
          </a:p>
        </p:txBody>
      </p:sp>
      <p:sp>
        <p:nvSpPr>
          <p:cNvPr id="3" name="TextBox 2"/>
          <p:cNvSpPr txBox="1"/>
          <p:nvPr/>
        </p:nvSpPr>
        <p:spPr>
          <a:xfrm>
            <a:off x="914400" y="1440493"/>
            <a:ext cx="5486400" cy="723275"/>
          </a:xfrm>
          <a:prstGeom prst="rect">
            <a:avLst/>
          </a:prstGeom>
          <a:noFill/>
        </p:spPr>
        <p:txBody>
          <a:bodyPr wrap="square" rtlCol="0">
            <a:spAutoFit/>
          </a:bodyPr>
          <a:lstStyle/>
          <a:p>
            <a:pPr lvl="0"/>
            <a:r>
              <a:rPr lang="en-IN" sz="2100" b="1" dirty="0" smtClean="0"/>
              <a:t>Title</a:t>
            </a:r>
            <a:r>
              <a:rPr lang="en-IN" sz="2100" dirty="0" smtClean="0"/>
              <a:t>:</a:t>
            </a:r>
            <a:r>
              <a:rPr lang="en-IN" sz="2000" dirty="0" smtClean="0"/>
              <a:t> </a:t>
            </a:r>
            <a:r>
              <a:rPr lang="en-IN" sz="2000" dirty="0"/>
              <a:t>Technology Stack</a:t>
            </a:r>
            <a:endParaRPr lang="en-GB" sz="2000" dirty="0"/>
          </a:p>
          <a:p>
            <a:endParaRPr lang="en-GB" sz="2000" dirty="0"/>
          </a:p>
        </p:txBody>
      </p:sp>
      <p:sp>
        <p:nvSpPr>
          <p:cNvPr id="4" name="TextBox 3"/>
          <p:cNvSpPr txBox="1"/>
          <p:nvPr/>
        </p:nvSpPr>
        <p:spPr>
          <a:xfrm>
            <a:off x="1302707" y="2163768"/>
            <a:ext cx="7916449" cy="3170099"/>
          </a:xfrm>
          <a:prstGeom prst="rect">
            <a:avLst/>
          </a:prstGeom>
          <a:noFill/>
        </p:spPr>
        <p:txBody>
          <a:bodyPr wrap="square" rtlCol="0">
            <a:spAutoFit/>
          </a:bodyPr>
          <a:lstStyle/>
          <a:p>
            <a:pPr marL="342900" lvl="1" indent="-342900">
              <a:buFont typeface="Wingdings" pitchFamily="2" charset="2"/>
              <a:buChar char="v"/>
            </a:pPr>
            <a:r>
              <a:rPr lang="en-IN" sz="2000" b="1" dirty="0" smtClean="0"/>
              <a:t>Google </a:t>
            </a:r>
            <a:r>
              <a:rPr lang="en-IN" sz="2000" b="1" dirty="0"/>
              <a:t>Generative AI</a:t>
            </a:r>
            <a:r>
              <a:rPr lang="en-IN" sz="2000" dirty="0"/>
              <a:t>: Scene description and insights</a:t>
            </a:r>
            <a:r>
              <a:rPr lang="en-IN" sz="2000" dirty="0" smtClean="0"/>
              <a:t>.</a:t>
            </a:r>
          </a:p>
          <a:p>
            <a:pPr lvl="1"/>
            <a:endParaRPr lang="en-GB" sz="2000" dirty="0"/>
          </a:p>
          <a:p>
            <a:pPr marL="342900" lvl="1" indent="-342900">
              <a:buFont typeface="Wingdings" pitchFamily="2" charset="2"/>
              <a:buChar char="v"/>
            </a:pPr>
            <a:r>
              <a:rPr lang="en-IN" sz="2000" b="1" dirty="0" smtClean="0"/>
              <a:t>Langchain</a:t>
            </a:r>
            <a:r>
              <a:rPr lang="en-IN" sz="2000" dirty="0" smtClean="0"/>
              <a:t>: API integration and object detection.</a:t>
            </a:r>
          </a:p>
          <a:p>
            <a:pPr lvl="1"/>
            <a:endParaRPr lang="en-GB" sz="2000" dirty="0"/>
          </a:p>
          <a:p>
            <a:pPr marL="342900" lvl="1" indent="-342900">
              <a:buFont typeface="Wingdings" pitchFamily="2" charset="2"/>
              <a:buChar char="v"/>
            </a:pPr>
            <a:r>
              <a:rPr lang="en-IN" sz="2000" b="1" dirty="0"/>
              <a:t>Tesseract OCR</a:t>
            </a:r>
            <a:r>
              <a:rPr lang="en-IN" sz="2000" dirty="0"/>
              <a:t>: Text recognition from images</a:t>
            </a:r>
            <a:r>
              <a:rPr lang="en-IN" sz="2000" dirty="0" smtClean="0"/>
              <a:t>.</a:t>
            </a:r>
          </a:p>
          <a:p>
            <a:pPr marL="342900" lvl="1" indent="-342900">
              <a:buFont typeface="Wingdings" pitchFamily="2" charset="2"/>
              <a:buChar char="v"/>
            </a:pPr>
            <a:endParaRPr lang="en-IN" sz="2000" dirty="0"/>
          </a:p>
          <a:p>
            <a:pPr marL="342900" lvl="1" indent="-342900">
              <a:buFont typeface="Wingdings" pitchFamily="2" charset="2"/>
              <a:buChar char="v"/>
            </a:pPr>
            <a:r>
              <a:rPr lang="en-IN" sz="2000" b="1" dirty="0" smtClean="0"/>
              <a:t>Pyttsx3: </a:t>
            </a:r>
            <a:r>
              <a:rPr lang="en-IN" sz="2000" dirty="0" smtClean="0"/>
              <a:t> Text to speech engine </a:t>
            </a:r>
          </a:p>
          <a:p>
            <a:pPr lvl="1"/>
            <a:endParaRPr lang="en-GB" sz="2000" dirty="0"/>
          </a:p>
          <a:p>
            <a:pPr marL="342900" lvl="1" indent="-342900">
              <a:buFont typeface="Wingdings" pitchFamily="2" charset="2"/>
              <a:buChar char="v"/>
            </a:pPr>
            <a:r>
              <a:rPr lang="en-IN" sz="2000" b="1" dirty="0"/>
              <a:t>Streamlit</a:t>
            </a:r>
            <a:r>
              <a:rPr lang="en-IN" sz="2000" dirty="0"/>
              <a:t>: Interactive user interface.</a:t>
            </a:r>
            <a:endParaRPr lang="en-GB" sz="2000" dirty="0"/>
          </a:p>
          <a:p>
            <a:endParaRPr lang="en-GB" sz="2000" dirty="0"/>
          </a:p>
        </p:txBody>
      </p:sp>
    </p:spTree>
    <p:extLst>
      <p:ext uri="{BB962C8B-B14F-4D97-AF65-F5344CB8AC3E}">
        <p14:creationId xmlns:p14="http://schemas.microsoft.com/office/powerpoint/2010/main" val="92455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2C934-91F8-04C4-1DE6-F0E6B17F70EB}"/>
              </a:ext>
            </a:extLst>
          </p:cNvPr>
          <p:cNvSpPr>
            <a:spLocks noGrp="1"/>
          </p:cNvSpPr>
          <p:nvPr>
            <p:ph type="title"/>
          </p:nvPr>
        </p:nvSpPr>
        <p:spPr>
          <a:xfrm>
            <a:off x="228600" y="51252"/>
            <a:ext cx="10515600"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rPr>
              <a:t>Technologies Used</a:t>
            </a:r>
          </a:p>
        </p:txBody>
      </p:sp>
      <p:graphicFrame>
        <p:nvGraphicFramePr>
          <p:cNvPr id="4" name="Diagram 3">
            <a:extLst>
              <a:ext uri="{FF2B5EF4-FFF2-40B4-BE49-F238E27FC236}">
                <a16:creationId xmlns:a16="http://schemas.microsoft.com/office/drawing/2014/main" xmlns="" id="{D2AE2B86-78B6-C178-B54E-701A5C068481}"/>
              </a:ext>
            </a:extLst>
          </p:cNvPr>
          <p:cNvGraphicFramePr/>
          <p:nvPr>
            <p:extLst>
              <p:ext uri="{D42A27DB-BD31-4B8C-83A1-F6EECF244321}">
                <p14:modId xmlns:p14="http://schemas.microsoft.com/office/powerpoint/2010/main" val="1505592066"/>
              </p:ext>
            </p:extLst>
          </p:nvPr>
        </p:nvGraphicFramePr>
        <p:xfrm>
          <a:off x="1005995" y="1153857"/>
          <a:ext cx="9927475" cy="5069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17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937" y="588723"/>
            <a:ext cx="4847573" cy="1107996"/>
          </a:xfrm>
          <a:prstGeom prst="rect">
            <a:avLst/>
          </a:prstGeom>
          <a:noFill/>
        </p:spPr>
        <p:txBody>
          <a:bodyPr wrap="square" rtlCol="0">
            <a:spAutoFit/>
          </a:bodyPr>
          <a:lstStyle/>
          <a:p>
            <a:r>
              <a:rPr lang="en-IN" sz="3300" b="1" dirty="0">
                <a:solidFill>
                  <a:srgbClr val="FF0000"/>
                </a:solidFill>
              </a:rPr>
              <a:t>5: Implementation</a:t>
            </a:r>
            <a:endParaRPr lang="en-GB" sz="3300" dirty="0">
              <a:solidFill>
                <a:srgbClr val="FF0000"/>
              </a:solidFill>
            </a:endParaRPr>
          </a:p>
          <a:p>
            <a:endParaRPr lang="en-GB" sz="3300" dirty="0"/>
          </a:p>
        </p:txBody>
      </p:sp>
      <p:sp>
        <p:nvSpPr>
          <p:cNvPr id="3" name="TextBox 2"/>
          <p:cNvSpPr txBox="1"/>
          <p:nvPr/>
        </p:nvSpPr>
        <p:spPr>
          <a:xfrm>
            <a:off x="876822" y="1342776"/>
            <a:ext cx="4421688" cy="723275"/>
          </a:xfrm>
          <a:prstGeom prst="rect">
            <a:avLst/>
          </a:prstGeom>
          <a:noFill/>
        </p:spPr>
        <p:txBody>
          <a:bodyPr wrap="square" rtlCol="0">
            <a:spAutoFit/>
          </a:bodyPr>
          <a:lstStyle/>
          <a:p>
            <a:pPr lvl="0"/>
            <a:r>
              <a:rPr lang="en-IN" sz="2100" b="1" dirty="0"/>
              <a:t>Title</a:t>
            </a:r>
            <a:r>
              <a:rPr lang="en-IN" sz="2100" dirty="0"/>
              <a:t>:</a:t>
            </a:r>
            <a:r>
              <a:rPr lang="en-IN" sz="2000" dirty="0"/>
              <a:t> How It Works</a:t>
            </a:r>
            <a:endParaRPr lang="en-GB" sz="2000" dirty="0"/>
          </a:p>
          <a:p>
            <a:endParaRPr lang="en-GB" sz="2000" dirty="0"/>
          </a:p>
        </p:txBody>
      </p:sp>
      <p:sp>
        <p:nvSpPr>
          <p:cNvPr id="4" name="TextBox 3"/>
          <p:cNvSpPr txBox="1"/>
          <p:nvPr/>
        </p:nvSpPr>
        <p:spPr>
          <a:xfrm>
            <a:off x="1290181" y="2066051"/>
            <a:ext cx="8029183" cy="3170099"/>
          </a:xfrm>
          <a:prstGeom prst="rect">
            <a:avLst/>
          </a:prstGeom>
          <a:noFill/>
        </p:spPr>
        <p:txBody>
          <a:bodyPr wrap="square" rtlCol="0">
            <a:spAutoFit/>
          </a:bodyPr>
          <a:lstStyle/>
          <a:p>
            <a:pPr marL="342900" lvl="1" indent="-342900">
              <a:buFont typeface="Courier New" pitchFamily="49" charset="0"/>
              <a:buChar char="o"/>
            </a:pPr>
            <a:r>
              <a:rPr lang="en-IN" sz="2000" dirty="0" smtClean="0"/>
              <a:t>Select a  feature among 4 features.</a:t>
            </a:r>
          </a:p>
          <a:p>
            <a:pPr lvl="1"/>
            <a:endParaRPr lang="en-IN" sz="2000" dirty="0" smtClean="0"/>
          </a:p>
          <a:p>
            <a:pPr marL="342900" lvl="1" indent="-342900">
              <a:buFont typeface="Courier New" pitchFamily="49" charset="0"/>
              <a:buChar char="o"/>
            </a:pPr>
            <a:r>
              <a:rPr lang="en-IN" sz="2000" dirty="0" smtClean="0"/>
              <a:t>Users </a:t>
            </a:r>
            <a:r>
              <a:rPr lang="en-IN" sz="2000" dirty="0"/>
              <a:t>upload an image (JPG, JPEG, PNG</a:t>
            </a:r>
            <a:r>
              <a:rPr lang="en-IN" sz="2000" dirty="0" smtClean="0"/>
              <a:t>).</a:t>
            </a:r>
          </a:p>
          <a:p>
            <a:pPr lvl="1"/>
            <a:endParaRPr lang="en-GB" sz="2000" dirty="0"/>
          </a:p>
          <a:p>
            <a:pPr marL="342900" lvl="1" indent="-342900">
              <a:buFont typeface="Courier New" pitchFamily="49" charset="0"/>
              <a:buChar char="o"/>
            </a:pPr>
            <a:r>
              <a:rPr lang="en-IN" sz="2000" dirty="0"/>
              <a:t>AI processes the image to extract features (scene description, text, objects</a:t>
            </a:r>
            <a:r>
              <a:rPr lang="en-IN" sz="2000" dirty="0" smtClean="0"/>
              <a:t>).</a:t>
            </a:r>
          </a:p>
          <a:p>
            <a:pPr lvl="1"/>
            <a:endParaRPr lang="en-GB" sz="2000" dirty="0"/>
          </a:p>
          <a:p>
            <a:pPr marL="342900" lvl="1" indent="-342900">
              <a:buFont typeface="Courier New" pitchFamily="49" charset="0"/>
              <a:buChar char="o"/>
            </a:pPr>
            <a:r>
              <a:rPr lang="en-IN" sz="2000" dirty="0"/>
              <a:t>Outputs include descriptions, text read aloud, and highlighted objects.</a:t>
            </a:r>
            <a:endParaRPr lang="en-GB" sz="2000" dirty="0"/>
          </a:p>
          <a:p>
            <a:endParaRPr lang="en-GB" sz="2000" dirty="0"/>
          </a:p>
        </p:txBody>
      </p:sp>
    </p:spTree>
    <p:extLst>
      <p:ext uri="{BB962C8B-B14F-4D97-AF65-F5344CB8AC3E}">
        <p14:creationId xmlns:p14="http://schemas.microsoft.com/office/powerpoint/2010/main" val="2701141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574</Words>
  <Application>Microsoft Office PowerPoint</Application>
  <PresentationFormat>Custom</PresentationFormat>
  <Paragraphs>101</Paragraphs>
  <Slides>14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Lato Black</vt:lpstr>
      <vt:lpstr>Libre Baskerville</vt:lpstr>
      <vt:lpstr>Courier New</vt:lpstr>
      <vt:lpstr>Bahnschrift SemiBold</vt:lpstr>
      <vt:lpstr>Arial Rounded MT Bold</vt:lpstr>
      <vt:lpstr>Wingdings</vt:lpstr>
      <vt:lpstr>Berlin Sans FB</vt:lpstr>
      <vt:lpstr>Times New Roman</vt:lpstr>
      <vt:lpstr>Office Theme</vt:lpstr>
      <vt:lpstr>PowerPoint Presentation</vt:lpstr>
      <vt:lpstr>PowerPoint Presentation</vt:lpstr>
      <vt:lpstr>Project Documentation</vt:lpstr>
      <vt:lpstr>PowerPoint Presentation</vt:lpstr>
      <vt:lpstr>PowerPoint Presentation</vt:lpstr>
      <vt:lpstr>PowerPoint Presentation</vt:lpstr>
      <vt:lpstr>PowerPoint Presentation</vt:lpstr>
      <vt:lpstr>Technologies Used</vt:lpstr>
      <vt:lpstr>PowerPoint Presentation</vt:lpstr>
      <vt:lpstr>Upload Image Section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13</cp:revision>
  <dcterms:created xsi:type="dcterms:W3CDTF">2021-02-16T05:19:01Z</dcterms:created>
  <dcterms:modified xsi:type="dcterms:W3CDTF">2024-12-01T14:10:52Z</dcterms:modified>
</cp:coreProperties>
</file>