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BEBA6B-336F-483A-A0D6-4D38638741C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9E6084-AFA7-4602-9828-FF656B1F382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5146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Computer Vision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5334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 :  Syed Imran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447801"/>
            <a:ext cx="86963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04875"/>
            <a:ext cx="71628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9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1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8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" y="0"/>
            <a:ext cx="8991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3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963"/>
            <a:ext cx="9143999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0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14400"/>
            <a:ext cx="7362825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9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066800"/>
            <a:ext cx="770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2438"/>
            <a:ext cx="830580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1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8382001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8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</TotalTime>
  <Words>8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2021-12-02T03:38:43Z</dcterms:created>
  <dcterms:modified xsi:type="dcterms:W3CDTF">2021-12-03T16:51:39Z</dcterms:modified>
</cp:coreProperties>
</file>