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9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1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95D4-24E6-4315-B4CD-33BC0BD9DE1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58A6-2F72-43BE-99E1-1D9CFA36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9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620227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:   Syed Imran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3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24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066800"/>
            <a:ext cx="836295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3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47800"/>
            <a:ext cx="772001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28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4" y="1066800"/>
            <a:ext cx="774586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2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0009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15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85800"/>
            <a:ext cx="79914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64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391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0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3999"/>
            <a:ext cx="7905610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153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57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2" y="457200"/>
            <a:ext cx="8466608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0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696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1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3820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9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91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2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685800"/>
            <a:ext cx="7377112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2" y="1524000"/>
            <a:ext cx="7857748" cy="402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6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2021-12-05T07:13:35Z</dcterms:created>
  <dcterms:modified xsi:type="dcterms:W3CDTF">2021-12-09T07:23:21Z</dcterms:modified>
</cp:coreProperties>
</file>