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7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4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2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06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9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BAA9F-34B8-40B4-9B95-25451099E78C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0E8CF-8234-48E7-A9A9-9EF0CCD1BB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3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blogs/pvmpython-virtual-machin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75" y="1219200"/>
            <a:ext cx="8382563" cy="441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51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614488"/>
            <a:ext cx="75723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73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109913"/>
            <a:ext cx="63722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0"/>
            <a:ext cx="1814512" cy="1825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81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414463"/>
            <a:ext cx="76866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900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3109913"/>
            <a:ext cx="35337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74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28098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1728788"/>
            <a:ext cx="7407768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0415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0580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34" y="2209800"/>
            <a:ext cx="8323687" cy="275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121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319213"/>
            <a:ext cx="793432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52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" y="609600"/>
            <a:ext cx="7672387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95400" y="5389763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PVM </a:t>
            </a:r>
            <a:r>
              <a:rPr lang="en-US" b="1" dirty="0"/>
              <a:t>converts the python byte code into machine-executable code</a:t>
            </a:r>
            <a:r>
              <a:rPr lang="en-US" dirty="0"/>
              <a:t>. If an error occurs during this interpretation then the conversion is halted with an error message.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3912435"/>
            <a:ext cx="708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Is PVM an interpreter?</a:t>
            </a:r>
          </a:p>
          <a:p>
            <a:r>
              <a:rPr lang="en-US" dirty="0"/>
              <a:t> </a:t>
            </a:r>
            <a:r>
              <a:rPr lang="en-US" b="1" dirty="0"/>
              <a:t>PVM is nothing but a software/interpreter</a:t>
            </a:r>
            <a:r>
              <a:rPr lang="en-US" dirty="0"/>
              <a:t> </a:t>
            </a:r>
            <a:r>
              <a:rPr lang="en-US" dirty="0" smtClean="0"/>
              <a:t>PVM </a:t>
            </a:r>
            <a:r>
              <a:rPr lang="en-US" dirty="0"/>
              <a:t>is also called Python Interpreter and this is the reason Python is called an Interpreted </a:t>
            </a:r>
            <a:r>
              <a:rPr lang="en-US" dirty="0" smtClean="0"/>
              <a:t>language.</a:t>
            </a:r>
            <a:endParaRPr lang="en-US" dirty="0"/>
          </a:p>
          <a:p>
            <a:r>
              <a:rPr lang="en-US" b="1" dirty="0">
                <a:hlinkClick r:id="rId3"/>
              </a:rPr>
              <a:t>PVM (Python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3432529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3071813"/>
            <a:ext cx="72675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648200"/>
            <a:ext cx="58674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053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995488"/>
            <a:ext cx="79533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11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1357313"/>
            <a:ext cx="62769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490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414463"/>
            <a:ext cx="804862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10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81200"/>
            <a:ext cx="7003663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6086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836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75" y="1738313"/>
            <a:ext cx="7203864" cy="405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07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27" y="2681288"/>
            <a:ext cx="6960611" cy="211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1447800"/>
            <a:ext cx="37433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19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71638"/>
            <a:ext cx="64293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48101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117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766888"/>
            <a:ext cx="6486525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3762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6324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143000"/>
            <a:ext cx="6151562" cy="416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6275"/>
            <a:ext cx="33051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52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56260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6800"/>
            <a:ext cx="34194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05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06" y="1833563"/>
            <a:ext cx="5682458" cy="395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90600"/>
            <a:ext cx="33813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771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7245"/>
            <a:ext cx="7507129" cy="300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775547"/>
            <a:ext cx="35528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87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71638"/>
            <a:ext cx="80867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176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347788"/>
            <a:ext cx="80486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944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4" y="1385888"/>
            <a:ext cx="7568100" cy="440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8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28738"/>
            <a:ext cx="79152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6689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376363"/>
            <a:ext cx="79343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170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319213"/>
            <a:ext cx="81438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404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328738"/>
            <a:ext cx="69818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949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987136"/>
            <a:ext cx="793432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648200"/>
            <a:ext cx="49625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406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633538"/>
            <a:ext cx="6962775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356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509713"/>
            <a:ext cx="793432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750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19213"/>
            <a:ext cx="8029575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15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957513"/>
            <a:ext cx="2771775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8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0"/>
            <a:ext cx="61912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66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385888"/>
            <a:ext cx="7896225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11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3962400" cy="12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457200" y="1295400"/>
            <a:ext cx="533400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>
            <a:off x="457200" y="3124200"/>
            <a:ext cx="533400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2852738"/>
            <a:ext cx="5267325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57200" y="4330842"/>
            <a:ext cx="533400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85574"/>
            <a:ext cx="4371975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257800"/>
            <a:ext cx="53435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457200" y="5505450"/>
            <a:ext cx="533400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543791" y="990600"/>
            <a:ext cx="533400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243" y="402430"/>
            <a:ext cx="780097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523009" y="2514600"/>
            <a:ext cx="533400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893" y="2191831"/>
            <a:ext cx="7934326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39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833563"/>
            <a:ext cx="7896225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685800"/>
            <a:ext cx="21336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1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581400"/>
            <a:ext cx="419100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1" y="1917555"/>
            <a:ext cx="31908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93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</Words>
  <Application>Microsoft Office PowerPoint</Application>
  <PresentationFormat>On-screen Show (4:3)</PresentationFormat>
  <Paragraphs>4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2022-11-21T05:26:14Z</dcterms:created>
  <dcterms:modified xsi:type="dcterms:W3CDTF">2022-11-21T07:53:45Z</dcterms:modified>
</cp:coreProperties>
</file>