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5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8968-0E13-4116-9693-FA49369AE867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A372-1D82-4F45-9DEC-BFD0C99F2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13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8968-0E13-4116-9693-FA49369AE867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A372-1D82-4F45-9DEC-BFD0C99F2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24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8968-0E13-4116-9693-FA49369AE867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A372-1D82-4F45-9DEC-BFD0C99F2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95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8968-0E13-4116-9693-FA49369AE867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A372-1D82-4F45-9DEC-BFD0C99F2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8968-0E13-4116-9693-FA49369AE867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A372-1D82-4F45-9DEC-BFD0C99F2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9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8968-0E13-4116-9693-FA49369AE867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A372-1D82-4F45-9DEC-BFD0C99F2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44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8968-0E13-4116-9693-FA49369AE867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A372-1D82-4F45-9DEC-BFD0C99F2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2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8968-0E13-4116-9693-FA49369AE867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A372-1D82-4F45-9DEC-BFD0C99F2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77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8968-0E13-4116-9693-FA49369AE867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A372-1D82-4F45-9DEC-BFD0C99F2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8968-0E13-4116-9693-FA49369AE867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A372-1D82-4F45-9DEC-BFD0C99F2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68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8968-0E13-4116-9693-FA49369AE867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A372-1D82-4F45-9DEC-BFD0C99F2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00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78968-0E13-4116-9693-FA49369AE867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BA372-1D82-4F45-9DEC-BFD0C99F2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60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4969" y="395534"/>
            <a:ext cx="7702062" cy="565760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Support in Ecommerce : Driving Customer Satisfaction</a:t>
            </a:r>
            <a:endParaRPr lang="en-IN" sz="2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48931"/>
            <a:ext cx="9144000" cy="3255962"/>
          </a:xfrm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Enhancing Customer Experience Through Exceptional Support </a:t>
            </a:r>
          </a:p>
          <a:p>
            <a:endParaRPr lang="en-I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IN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I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I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MASKAN E COMMERCE PROJECT</a:t>
            </a:r>
          </a:p>
        </p:txBody>
      </p:sp>
    </p:spTree>
    <p:extLst>
      <p:ext uri="{BB962C8B-B14F-4D97-AF65-F5344CB8AC3E}">
        <p14:creationId xmlns:p14="http://schemas.microsoft.com/office/powerpoint/2010/main" val="333082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937"/>
            <a:ext cx="10515600" cy="1690688"/>
          </a:xfrm>
        </p:spPr>
        <p:txBody>
          <a:bodyPr>
            <a:normAutofit/>
          </a:bodyPr>
          <a:lstStyle/>
          <a:p>
            <a:pPr algn="ctr"/>
            <a:r>
              <a:rPr lang="en-IN" sz="2400" b="1" u="sng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Introduction</a:t>
            </a:r>
            <a:r>
              <a:rPr lang="en-IN" sz="2400" b="1" u="sng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2400" b="1" u="sng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To</a:t>
            </a:r>
            <a:r>
              <a:rPr lang="en-IN" sz="2400" b="1" u="sng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2400" b="1" u="sng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</a:t>
            </a:r>
            <a:r>
              <a:rPr lang="en-IN" sz="2400" b="1" u="sng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2400" b="1" u="sng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Presentation</a:t>
            </a:r>
            <a:r>
              <a:rPr lang="en-IN" sz="2400" b="1" u="sng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IN" sz="2400" b="1" u="sng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IN" sz="2400" u="sng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Overview Of The Importance OF Customer Satisfaction </a:t>
            </a:r>
            <a:endParaRPr lang="en-IN" sz="2400" u="sng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417" y="1807040"/>
            <a:ext cx="10127166" cy="489538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</a:rPr>
              <a:t>Here's an overview of the importance of customer support in e-commerce:</a:t>
            </a:r>
          </a:p>
          <a:p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</a:rPr>
              <a:t>1. Building Trust and Confidence:</a:t>
            </a:r>
          </a:p>
          <a:p>
            <a:r>
              <a:rPr lang="en-IN" sz="2300" b="1" dirty="0" smtClean="0">
                <a:solidFill>
                  <a:schemeClr val="bg1">
                    <a:lumMod val="50000"/>
                  </a:schemeClr>
                </a:solidFill>
              </a:rPr>
              <a:t>2. Enhancing Customer Experience:</a:t>
            </a:r>
          </a:p>
          <a:p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</a:rPr>
              <a:t>3. Addressing Customer Concerns and Issues:</a:t>
            </a:r>
          </a:p>
          <a:p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</a:rPr>
              <a:t>4. Increasing Customer Satisfaction and Retention:</a:t>
            </a:r>
          </a:p>
          <a:p>
            <a:r>
              <a:rPr lang="en-IN" sz="2300" b="1" dirty="0" smtClean="0">
                <a:solidFill>
                  <a:schemeClr val="bg1">
                    <a:lumMod val="50000"/>
                  </a:schemeClr>
                </a:solidFill>
              </a:rPr>
              <a:t>5. Differentiating from Competitors:</a:t>
            </a:r>
          </a:p>
          <a:p>
            <a:r>
              <a:rPr lang="en-IN" sz="2300" b="1" dirty="0" smtClean="0">
                <a:solidFill>
                  <a:schemeClr val="bg1">
                    <a:lumMod val="50000"/>
                  </a:schemeClr>
                </a:solidFill>
              </a:rPr>
              <a:t>6. Generating Positive Word-of-Mouth:</a:t>
            </a:r>
          </a:p>
          <a:p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</a:rPr>
              <a:t>7. Improving Brand Reputation and Credibility:</a:t>
            </a:r>
          </a:p>
          <a:p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</a:rPr>
              <a:t>8. Maximizing Customer Lifetime Value (CLV)</a:t>
            </a:r>
          </a:p>
          <a:p>
            <a:pPr marL="0" indent="0">
              <a:buNone/>
            </a:pPr>
            <a:endParaRPr lang="en-US" sz="2300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300" b="1" dirty="0" smtClean="0">
                <a:solidFill>
                  <a:schemeClr val="bg1">
                    <a:lumMod val="50000"/>
                  </a:schemeClr>
                </a:solidFill>
              </a:rPr>
              <a:t> In summary, customer support is a critical component of e-commerce success, with far-reaching implications for customer satisfaction, loyalty, brand reputation, and business growth. Prioritizing exceptional customer support is essential for e-commerce platforms seeking to thrive in a competitive market and build lasting relationships with customers.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80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50471" y="129820"/>
            <a:ext cx="2713899" cy="70983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Customer</a:t>
            </a:r>
            <a:r>
              <a:rPr lang="en-IN" dirty="0"/>
              <a:t> Support Inquiry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250831" y="1208648"/>
            <a:ext cx="2895600" cy="4470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INQUIRY 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406766" y="2127150"/>
            <a:ext cx="4572001" cy="4856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 INQUIRY -&gt; PROVIDE PRODUCT INFORMATION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421420" y="2751847"/>
            <a:ext cx="4572000" cy="269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Order Inquiry -&gt; Check </a:t>
            </a:r>
            <a:r>
              <a:rPr lang="en-US" sz="1600" dirty="0"/>
              <a:t>Order </a:t>
            </a:r>
            <a:r>
              <a:rPr lang="en-US" sz="1600" dirty="0" smtClean="0"/>
              <a:t>Status</a:t>
            </a:r>
            <a:endParaRPr lang="en-IN" sz="1600" dirty="0"/>
          </a:p>
        </p:txBody>
      </p:sp>
      <p:sp>
        <p:nvSpPr>
          <p:cNvPr id="13" name="Rectangle 12"/>
          <p:cNvSpPr/>
          <p:nvPr/>
        </p:nvSpPr>
        <p:spPr>
          <a:xfrm>
            <a:off x="1421419" y="3187499"/>
            <a:ext cx="4557347" cy="5307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Technical </a:t>
            </a:r>
            <a:r>
              <a:rPr lang="en-US" dirty="0" smtClean="0"/>
              <a:t>Issue-&gt; Troubleshoot </a:t>
            </a:r>
            <a:r>
              <a:rPr lang="en-US" dirty="0"/>
              <a:t>Technical </a:t>
            </a:r>
            <a:r>
              <a:rPr lang="en-US" dirty="0" smtClean="0"/>
              <a:t>Problem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421419" y="3858940"/>
            <a:ext cx="4557348" cy="5600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Refund/Return </a:t>
            </a:r>
            <a:r>
              <a:rPr lang="en-US" dirty="0" smtClean="0"/>
              <a:t>Request -&gt; Initiate </a:t>
            </a:r>
            <a:r>
              <a:rPr lang="en-US" dirty="0"/>
              <a:t>Return/Refund </a:t>
            </a:r>
            <a:r>
              <a:rPr lang="en-US" dirty="0" smtClean="0"/>
              <a:t>Process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421419" y="4620941"/>
            <a:ext cx="4557348" cy="3751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</a:t>
            </a:r>
            <a:r>
              <a:rPr lang="en-US" dirty="0" smtClean="0"/>
              <a:t>Request -&gt; Check </a:t>
            </a:r>
            <a:r>
              <a:rPr lang="en-US" dirty="0"/>
              <a:t>Return </a:t>
            </a:r>
            <a:r>
              <a:rPr lang="en-US" dirty="0" smtClean="0"/>
              <a:t>Eligibility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421419" y="5235082"/>
            <a:ext cx="4572001" cy="345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Eligible -&gt; Generate </a:t>
            </a:r>
            <a:r>
              <a:rPr lang="en-IN" dirty="0"/>
              <a:t>Return </a:t>
            </a:r>
            <a:r>
              <a:rPr lang="en-IN" dirty="0" smtClean="0"/>
              <a:t>Label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1436072" y="5785619"/>
            <a:ext cx="4557348" cy="293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</a:t>
            </a:r>
            <a:r>
              <a:rPr lang="en-US" dirty="0" smtClean="0"/>
              <a:t>Eligible -&gt; Explain </a:t>
            </a:r>
            <a:r>
              <a:rPr lang="en-US" dirty="0"/>
              <a:t>Return Policy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436072" y="6262169"/>
            <a:ext cx="4572000" cy="3048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Label </a:t>
            </a:r>
            <a:r>
              <a:rPr lang="en-US" dirty="0" smtClean="0"/>
              <a:t>Generated -&gt; Provide </a:t>
            </a:r>
            <a:r>
              <a:rPr lang="en-US" dirty="0"/>
              <a:t>Return Instructions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7323989" y="1200224"/>
            <a:ext cx="3012832" cy="4470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TYPE OF INQUIRY</a:t>
            </a:r>
            <a:endParaRPr lang="en-IN" dirty="0"/>
          </a:p>
        </p:txBody>
      </p:sp>
      <p:sp>
        <p:nvSpPr>
          <p:cNvPr id="21" name="Down Arrow 20"/>
          <p:cNvSpPr/>
          <p:nvPr/>
        </p:nvSpPr>
        <p:spPr>
          <a:xfrm>
            <a:off x="3707416" y="1655731"/>
            <a:ext cx="45719" cy="47141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ight Arrow 21"/>
          <p:cNvSpPr/>
          <p:nvPr/>
        </p:nvSpPr>
        <p:spPr>
          <a:xfrm flipV="1">
            <a:off x="5146431" y="1396110"/>
            <a:ext cx="2177558" cy="5531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6793518" y="2128389"/>
            <a:ext cx="4073773" cy="3048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Return </a:t>
            </a:r>
            <a:r>
              <a:rPr lang="en-IN" dirty="0" smtClean="0"/>
              <a:t>Completed -&gt; Issue </a:t>
            </a:r>
            <a:r>
              <a:rPr lang="en-IN" dirty="0"/>
              <a:t>Refund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93518" y="2701830"/>
            <a:ext cx="4073772" cy="3165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Refund </a:t>
            </a:r>
            <a:r>
              <a:rPr lang="en-IN" dirty="0" smtClean="0"/>
              <a:t>Processed -&gt; Confirmation </a:t>
            </a:r>
            <a:r>
              <a:rPr lang="en-IN" dirty="0"/>
              <a:t>Sent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93519" y="3321612"/>
            <a:ext cx="4073772" cy="2930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Refund </a:t>
            </a:r>
            <a:r>
              <a:rPr lang="en-IN" dirty="0" smtClean="0"/>
              <a:t>Request -&gt; Process </a:t>
            </a:r>
            <a:r>
              <a:rPr lang="en-IN" dirty="0"/>
              <a:t>Refund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93519" y="3841023"/>
            <a:ext cx="4073772" cy="287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Refund Processed -&gt; Confirmation </a:t>
            </a:r>
            <a:r>
              <a:rPr lang="en-IN" dirty="0"/>
              <a:t>Sent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93520" y="4434098"/>
            <a:ext cx="4073771" cy="3106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Other </a:t>
            </a:r>
            <a:r>
              <a:rPr lang="en-IN" dirty="0" smtClean="0"/>
              <a:t>Inquiry -&gt; Provide Assistance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6793519" y="4965084"/>
            <a:ext cx="4073772" cy="3451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Issue </a:t>
            </a:r>
            <a:r>
              <a:rPr lang="en-IN" dirty="0" smtClean="0"/>
              <a:t>Resolved -&gt; Close Ticket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6793518" y="5609773"/>
            <a:ext cx="4073772" cy="2624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Ticket </a:t>
            </a:r>
            <a:r>
              <a:rPr lang="en-IN" dirty="0" smtClean="0"/>
              <a:t>Closed -&gt; End</a:t>
            </a:r>
            <a:endParaRPr lang="en-IN" dirty="0"/>
          </a:p>
        </p:txBody>
      </p:sp>
      <p:cxnSp>
        <p:nvCxnSpPr>
          <p:cNvPr id="41" name="Straight Arrow Connector 40"/>
          <p:cNvCxnSpPr>
            <a:stCxn id="4" idx="4"/>
            <a:endCxn id="9" idx="0"/>
          </p:cNvCxnSpPr>
          <p:nvPr/>
        </p:nvCxnSpPr>
        <p:spPr>
          <a:xfrm flipH="1">
            <a:off x="3698631" y="839659"/>
            <a:ext cx="8790" cy="36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74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689834" y="132901"/>
            <a:ext cx="3815863" cy="56823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bg2">
                    <a:lumMod val="10000"/>
                  </a:schemeClr>
                </a:solidFill>
              </a:rPr>
              <a:t>ADMIN FUNCTIONS</a:t>
            </a:r>
            <a:endParaRPr lang="en-IN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176951" y="917912"/>
            <a:ext cx="4841631" cy="3985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MANAGE PRODUCTS -&gt; PRODUCT MANAGEMENT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98428" y="1601370"/>
            <a:ext cx="2969136" cy="3634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Add 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Product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399" y="1620714"/>
            <a:ext cx="3316688" cy="3634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Add New Product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98428" y="2118365"/>
            <a:ext cx="2969136" cy="4220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Update Product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399" y="2114842"/>
            <a:ext cx="3316688" cy="4220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Update Product Information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98427" y="2710377"/>
            <a:ext cx="2969136" cy="3868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Delete Product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92263" y="2694842"/>
            <a:ext cx="3310824" cy="3868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Remove Product from Inventory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093675" y="2285412"/>
            <a:ext cx="353468" cy="457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098425" y="3727348"/>
            <a:ext cx="2969137" cy="3326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Manage 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Orders 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86399" y="3728672"/>
            <a:ext cx="3316688" cy="3399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Order Management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98425" y="3253896"/>
            <a:ext cx="2969137" cy="328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View Orders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399" y="3239674"/>
            <a:ext cx="3316688" cy="3282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Access Order Database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098425" y="4690096"/>
            <a:ext cx="2969137" cy="3399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mtClean="0">
                <a:solidFill>
                  <a:schemeClr val="bg2">
                    <a:lumMod val="10000"/>
                  </a:schemeClr>
                </a:solidFill>
              </a:rPr>
              <a:t>Filter Orders</a:t>
            </a:r>
            <a:endParaRPr lang="en-IN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86399" y="4676035"/>
            <a:ext cx="3316687" cy="3399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Filter Orders by Status, Date, etc.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98425" y="5196682"/>
            <a:ext cx="2969137" cy="3399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View Order Details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98122" y="5197910"/>
            <a:ext cx="3304964" cy="3106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Check Order Details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098426" y="5680825"/>
            <a:ext cx="2969136" cy="344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Process Orders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10800000" flipV="1">
            <a:off x="5498122" y="5677392"/>
            <a:ext cx="3304963" cy="3165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Select Order for Processing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098426" y="6149309"/>
            <a:ext cx="2969135" cy="3804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mtClean="0">
                <a:solidFill>
                  <a:schemeClr val="bg2">
                    <a:lumMod val="10000"/>
                  </a:schemeClr>
                </a:solidFill>
              </a:rPr>
              <a:t>Pack Order</a:t>
            </a:r>
            <a:endParaRPr lang="en-IN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98122" y="6165750"/>
            <a:ext cx="3304963" cy="3640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Prepare Order for Shipment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098427" y="4232903"/>
            <a:ext cx="2969135" cy="3130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Ship Order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86399" y="4201031"/>
            <a:ext cx="3316687" cy="3308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Ship Order to Customer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093675" y="1770184"/>
            <a:ext cx="353468" cy="457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5093675" y="2849881"/>
            <a:ext cx="353468" cy="457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5093675" y="3411415"/>
            <a:ext cx="353468" cy="457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flipV="1">
            <a:off x="5093675" y="3927230"/>
            <a:ext cx="353468" cy="457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5093675" y="4372707"/>
            <a:ext cx="353468" cy="457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6037384" y="4406594"/>
            <a:ext cx="45950" cy="457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 flipV="1">
            <a:off x="5093676" y="4807634"/>
            <a:ext cx="353467" cy="4689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5093676" y="5353240"/>
            <a:ext cx="353468" cy="457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093676" y="5835656"/>
            <a:ext cx="353468" cy="5870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5093675" y="6293812"/>
            <a:ext cx="353468" cy="457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0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97482" y="2946093"/>
            <a:ext cx="3389142" cy="3927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Customer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 rot="10800000" flipH="1" flipV="1">
            <a:off x="1797482" y="254502"/>
            <a:ext cx="3389142" cy="317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Manage Returns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97482" y="712874"/>
            <a:ext cx="3389142" cy="3165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Approve Return</a:t>
            </a:r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97482" y="1170074"/>
            <a:ext cx="3389142" cy="4103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Process Refund</a:t>
            </a:r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97482" y="1744502"/>
            <a:ext cx="3389142" cy="3751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Manage Customers</a:t>
            </a:r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97482" y="2307209"/>
            <a:ext cx="3389142" cy="4337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 Customer Information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3717" y="249231"/>
            <a:ext cx="4108938" cy="3176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Handle Return Requests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16131" y="724597"/>
            <a:ext cx="4126523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Approve Return Request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16132" y="1170073"/>
            <a:ext cx="4126522" cy="4103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Issue Refund to Customer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3716" y="1721057"/>
            <a:ext cx="4108937" cy="3985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Customer Management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33717" y="2295481"/>
            <a:ext cx="4108936" cy="4454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Access Customer Database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33716" y="2922529"/>
            <a:ext cx="4108937" cy="3751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Search for Customer by Name, Email, etc.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97482" y="3543970"/>
            <a:ext cx="3389142" cy="3927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 Customer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Details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33717" y="3538143"/>
            <a:ext cx="4108936" cy="4337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Check Customer Information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797482" y="4141855"/>
            <a:ext cx="3389142" cy="3693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Communicate with 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Customers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33717" y="4141855"/>
            <a:ext cx="4108936" cy="3693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Send Notifications, Updates, etc.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797482" y="4704547"/>
            <a:ext cx="3389142" cy="3341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Analytics and </a:t>
            </a:r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Reporting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16131" y="4710359"/>
            <a:ext cx="4126522" cy="3399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Analytics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7483" y="5232078"/>
            <a:ext cx="3389142" cy="3399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Sales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16132" y="5226236"/>
            <a:ext cx="4126521" cy="3399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Analyze Sales Data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797482" y="5718628"/>
            <a:ext cx="3389142" cy="3751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Performance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Metrics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797482" y="6292966"/>
            <a:ext cx="3389142" cy="3166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Generate Reports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33717" y="5718628"/>
            <a:ext cx="4108936" cy="375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Track Key Performance Indicators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33715" y="6292966"/>
            <a:ext cx="4108937" cy="316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Reports for Management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5292132" y="374078"/>
            <a:ext cx="1395046" cy="457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292132" y="5424845"/>
            <a:ext cx="1395046" cy="457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5292132" y="3761474"/>
            <a:ext cx="1395046" cy="457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5312646" y="4300687"/>
            <a:ext cx="1395046" cy="457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5312646" y="4862766"/>
            <a:ext cx="1395046" cy="457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5312646" y="5927764"/>
            <a:ext cx="1395046" cy="457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5312646" y="6451274"/>
            <a:ext cx="1395046" cy="457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5292132" y="901864"/>
            <a:ext cx="1395046" cy="457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5312646" y="1944124"/>
            <a:ext cx="1395046" cy="457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5312646" y="2557525"/>
            <a:ext cx="1395046" cy="457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5312646" y="3119604"/>
            <a:ext cx="1395046" cy="457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5292132" y="1393357"/>
            <a:ext cx="1395046" cy="4571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2992</TotalTime>
  <Words>375</Words>
  <Application>Microsoft Office PowerPoint</Application>
  <PresentationFormat>Widescreen</PresentationFormat>
  <Paragraphs>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Support in Ecommerce : Driving Customer Satisfaction</vt:lpstr>
      <vt:lpstr>Introduction To The Presentation Overview Of The Importance OF Customer Satisfaction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in Ecommerce : Driving Customer Satisfaction</dc:title>
  <dc:creator>admin</dc:creator>
  <cp:lastModifiedBy>admin</cp:lastModifiedBy>
  <cp:revision>32</cp:revision>
  <dcterms:created xsi:type="dcterms:W3CDTF">2024-05-16T09:37:40Z</dcterms:created>
  <dcterms:modified xsi:type="dcterms:W3CDTF">2024-05-18T11:30:17Z</dcterms:modified>
</cp:coreProperties>
</file>