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C141-30B8-3B79-6B91-C675F3E48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40A48-4DC4-52A3-41B4-B4C39883D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D52C-370A-FBD7-CAC5-9C3331D4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483A-F1A0-E8F4-2CFF-82F87886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F8C1-B88C-B7C3-BEED-EE131B48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8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D1A-B483-4627-F5A1-0B753DC9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A316D-8AF5-03E1-C12F-D76D64D52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AEB3-38AE-B689-8867-7D5789CE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B7A4-27F7-16FF-4A66-D65C9A97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A2AC9-B45D-4586-416D-C9FB0DB4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763F1-2446-9128-101E-E817A4505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F8171-1956-FE42-C9AF-AB24223C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BD85-9E30-3D00-5B40-D6E52710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B440-283B-5495-29E2-901433D1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26C6-1DF5-47E1-E63F-CD86F235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7D02-8AC8-3AA2-65A3-1980199E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3A16-0822-BA98-BC87-093D2D08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9760-4576-4B34-467D-8B59A79B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B128-EDEB-689F-20A2-CDDD0A8C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11E9-299E-5E65-293A-CAEA6926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8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31B-E6F8-A09F-8F95-CF56C711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B0DD4-7DF3-EF8A-6041-7D691F2C7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CCCA-820A-DEF6-B8A8-746226AD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14DC-F4EA-0A94-3148-FD822F6F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9102-B241-FB2E-A9DE-91AD16AD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E333-1262-BEE6-77E0-D6942DA4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4543-A532-680D-C709-10A93EBEF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9FE9-3597-29E3-B92F-8AE3291B0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EB61E-C168-7042-6AA5-40D7669E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9E9E7-73FA-46F8-E3C6-3C9E2FC8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D92A6-70AC-F72E-24F3-6D3944B3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6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2CA6-D419-69E0-76BC-DDAB398C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06710-9100-358B-9CC0-BBD81AFE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AAA4-A44B-2969-48EE-1860DFC52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28B59-01F7-EB2F-0D5D-49A5F6412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A7A24-B106-A0FB-F5C1-7AFC7093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31B34-15D7-D2E6-294B-4A851FF8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1920A-BC4A-513E-19FE-B630D3B6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6282D-F32D-5F92-3F33-CCD1FFA3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0F23-50FB-708E-BE9F-446688CF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EE785-859A-B9BB-CEB2-6C9BFD49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FF2CE-59F2-3C44-3C76-88C9EBA8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76879-36CF-CBC9-9755-CD5CB124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5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0FED6-DCE4-3848-1DAA-210A8FC7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F3179-9352-8B53-6224-A2DDE2B4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B6842-EFDB-2AD7-B08D-77BFBEBE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7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D018-963E-2649-F71E-C6D8B1CE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BC1A-3A0A-14E5-112F-CB8F5693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2AD1-3227-89D0-91AA-032DADF19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04A4-AD46-92AC-1740-9D902A2B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A564-25B5-198D-6433-964C3AC4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DAF32-1902-E38A-D140-56BA6DC5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0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134C-67BE-9C9C-F9DB-EDE385EE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BB3EC-4E04-B246-06EF-1026FD60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4534A-97BE-5BE5-4A0E-E82EE5933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BEAFD-736E-0AB2-23E3-061EE1FF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37EA5-9F81-EE9E-EE80-80D5242C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8002-4ED2-4FE6-C111-89CB6599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3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91326-4F78-F5A3-E090-C08FAC38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F57C9-8051-8C7B-7BB2-22AD6404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9E35-9344-2331-FB61-DF509480D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AA32-5C0B-458B-B434-0C60E8A8936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9BC3-765F-F224-AB9A-D64D207D8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8E97-F994-6EDE-636D-AC175FAAF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BBA1-DC8F-4D18-9395-B622AFA2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4099F-EE82-964E-008A-B78A8601B3F6}"/>
              </a:ext>
            </a:extLst>
          </p:cNvPr>
          <p:cNvSpPr txBox="1"/>
          <p:nvPr/>
        </p:nvSpPr>
        <p:spPr>
          <a:xfrm>
            <a:off x="447675" y="504825"/>
            <a:ext cx="11315700" cy="547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9D5E8-8256-B6CA-DB75-399CFAA9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6" y="2238520"/>
            <a:ext cx="3742345" cy="273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F7985A-3AE3-06B2-C398-9A9201CB88F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98" y="2197209"/>
            <a:ext cx="3744000" cy="273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66C380-0E71-593E-314C-F7CA238B843F}"/>
              </a:ext>
            </a:extLst>
          </p:cNvPr>
          <p:cNvCxnSpPr>
            <a:cxnSpLocks/>
          </p:cNvCxnSpPr>
          <p:nvPr/>
        </p:nvCxnSpPr>
        <p:spPr>
          <a:xfrm>
            <a:off x="6169981" y="2009775"/>
            <a:ext cx="0" cy="357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20653-972F-B73E-8762-D8BBF225ACEB}"/>
              </a:ext>
            </a:extLst>
          </p:cNvPr>
          <p:cNvSpPr txBox="1"/>
          <p:nvPr/>
        </p:nvSpPr>
        <p:spPr>
          <a:xfrm>
            <a:off x="1802167" y="941033"/>
            <a:ext cx="8136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Extra Trees &amp; </a:t>
            </a:r>
            <a:r>
              <a:rPr lang="en-IN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99C45-A0BD-5765-33B6-C16E5A76FD5C}"/>
              </a:ext>
            </a:extLst>
          </p:cNvPr>
          <p:cNvSpPr/>
          <p:nvPr/>
        </p:nvSpPr>
        <p:spPr>
          <a:xfrm>
            <a:off x="772357" y="941033"/>
            <a:ext cx="10647286" cy="4975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5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F6678A2-5DF0-1DA9-F2C5-5EF09574A2D6}"/>
              </a:ext>
            </a:extLst>
          </p:cNvPr>
          <p:cNvGrpSpPr/>
          <p:nvPr/>
        </p:nvGrpSpPr>
        <p:grpSpPr>
          <a:xfrm>
            <a:off x="447675" y="504825"/>
            <a:ext cx="11315700" cy="5476875"/>
            <a:chOff x="447675" y="504825"/>
            <a:chExt cx="11315700" cy="54768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B4099F-EE82-964E-008A-B78A8601B3F6}"/>
                </a:ext>
              </a:extLst>
            </p:cNvPr>
            <p:cNvSpPr txBox="1"/>
            <p:nvPr/>
          </p:nvSpPr>
          <p:spPr>
            <a:xfrm>
              <a:off x="447675" y="504825"/>
              <a:ext cx="11315700" cy="5476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49D5E8-8256-B6CA-DB75-399CFAA9B49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99850" y="2374456"/>
              <a:ext cx="4669200" cy="20052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644139-E92B-9B0F-CCDA-B24E186E9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427" y="2375142"/>
              <a:ext cx="4668290" cy="2004514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D37921-03E5-A823-498B-592BC978C28A}"/>
                </a:ext>
              </a:extLst>
            </p:cNvPr>
            <p:cNvCxnSpPr>
              <a:cxnSpLocks/>
            </p:cNvCxnSpPr>
            <p:nvPr/>
          </p:nvCxnSpPr>
          <p:spPr>
            <a:xfrm>
              <a:off x="6083516" y="1811044"/>
              <a:ext cx="0" cy="3293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027730-6DE0-8560-1451-53812F3D3D61}"/>
                </a:ext>
              </a:extLst>
            </p:cNvPr>
            <p:cNvSpPr txBox="1"/>
            <p:nvPr/>
          </p:nvSpPr>
          <p:spPr>
            <a:xfrm>
              <a:off x="1802167" y="941033"/>
              <a:ext cx="8136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Report for Extra Trees &amp; </a:t>
              </a:r>
              <a:r>
                <a:rPr lang="en-I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BDB42-938F-50EA-8CA6-F84FB122BD94}"/>
              </a:ext>
            </a:extLst>
          </p:cNvPr>
          <p:cNvSpPr/>
          <p:nvPr/>
        </p:nvSpPr>
        <p:spPr>
          <a:xfrm>
            <a:off x="656948" y="825623"/>
            <a:ext cx="10990555" cy="47140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5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9EAD7EEFD1D4C934D2E976CC66DD4" ma:contentTypeVersion="10" ma:contentTypeDescription="Create a new document." ma:contentTypeScope="" ma:versionID="6fce00842ff0d42a1db542e4f70e44c5">
  <xsd:schema xmlns:xsd="http://www.w3.org/2001/XMLSchema" xmlns:xs="http://www.w3.org/2001/XMLSchema" xmlns:p="http://schemas.microsoft.com/office/2006/metadata/properties" xmlns:ns3="d6d50f2f-74a8-427a-8147-2b50fabf1a13" targetNamespace="http://schemas.microsoft.com/office/2006/metadata/properties" ma:root="true" ma:fieldsID="01634322d6e028e752f0c2ace9376d33" ns3:_="">
    <xsd:import namespace="d6d50f2f-74a8-427a-8147-2b50fabf1a1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50f2f-74a8-427a-8147-2b50fabf1a1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d50f2f-74a8-427a-8147-2b50fabf1a13" xsi:nil="true"/>
  </documentManagement>
</p:properties>
</file>

<file path=customXml/itemProps1.xml><?xml version="1.0" encoding="utf-8"?>
<ds:datastoreItem xmlns:ds="http://schemas.openxmlformats.org/officeDocument/2006/customXml" ds:itemID="{C88FF08E-600A-411B-8B22-6EBE2F31D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d50f2f-74a8-427a-8147-2b50fabf1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8245B4-2ED6-474F-920C-D16F3946CC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B6E0BD-A9B5-498F-A00D-85A9D0A1EE70}">
  <ds:schemaRefs>
    <ds:schemaRef ds:uri="http://purl.org/dc/elements/1.1/"/>
    <ds:schemaRef ds:uri="http://schemas.microsoft.com/office/2006/metadata/properties"/>
    <ds:schemaRef ds:uri="d6d50f2f-74a8-427a-8147-2b50fabf1a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f30fc12-c89a-4829-a476-5bf9e2086332}" enabled="1" method="Privileged" siteId="{d6b0bbee-7cd9-4d60-bce6-4a67b543e2a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SARAVANAN Gunanithi</dc:creator>
  <cp:lastModifiedBy>SARAVANAN Gunanithi</cp:lastModifiedBy>
  <cp:revision>1</cp:revision>
  <dcterms:created xsi:type="dcterms:W3CDTF">2024-11-03T08:39:08Z</dcterms:created>
  <dcterms:modified xsi:type="dcterms:W3CDTF">2024-11-03T10:18:02Z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Confidential C</vt:lpwstr>
  </property>
  <property fmtid="{D5CDD505-2E9C-101B-9397-08002B2CF9AE}" pid="3" name="ContentTypeId">
    <vt:lpwstr>0x01010007A9EAD7EEFD1D4C934D2E976CC66DD4</vt:lpwstr>
  </property>
</Properties>
</file>