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1" r:id="rId1"/>
  </p:sldMasterIdLst>
  <p:sldIdLst>
    <p:sldId id="256" r:id="rId2"/>
    <p:sldId id="258" r:id="rId3"/>
    <p:sldId id="257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12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0" d="100"/>
          <a:sy n="50" d="100"/>
        </p:scale>
        <p:origin x="36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9D53A7-BF7A-4F7D-A005-4C3DC08615BF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4578E03-AB61-475C-AC26-6C414C1C3F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Camera and Ultrasonic sensors connected to node red </a:t>
          </a:r>
        </a:p>
      </dgm:t>
    </dgm:pt>
    <dgm:pt modelId="{01BA8A50-6B1F-4006-A4FA-A963AE17C531}" type="parTrans" cxnId="{930D2A18-EBD3-4CE4-857E-A2B0CFFBB340}">
      <dgm:prSet/>
      <dgm:spPr/>
      <dgm:t>
        <a:bodyPr/>
        <a:lstStyle/>
        <a:p>
          <a:endParaRPr lang="en-US"/>
        </a:p>
      </dgm:t>
    </dgm:pt>
    <dgm:pt modelId="{32B48FC4-99D0-4BC2-80C5-7300978B3E2A}" type="sibTrans" cxnId="{930D2A18-EBD3-4CE4-857E-A2B0CFFBB340}">
      <dgm:prSet/>
      <dgm:spPr/>
      <dgm:t>
        <a:bodyPr/>
        <a:lstStyle/>
        <a:p>
          <a:endParaRPr lang="en-US"/>
        </a:p>
      </dgm:t>
    </dgm:pt>
    <dgm:pt modelId="{3FF27175-1149-46EF-8BB7-E6C8829EF9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Node red operates on Raspberry pi </a:t>
          </a:r>
        </a:p>
      </dgm:t>
    </dgm:pt>
    <dgm:pt modelId="{F2ADEFAA-2809-45DD-8BA3-AE80F5E4D921}" type="parTrans" cxnId="{90D42350-3A52-435E-A3F0-E6DEEA18599A}">
      <dgm:prSet/>
      <dgm:spPr/>
      <dgm:t>
        <a:bodyPr/>
        <a:lstStyle/>
        <a:p>
          <a:endParaRPr lang="en-US"/>
        </a:p>
      </dgm:t>
    </dgm:pt>
    <dgm:pt modelId="{E16FAD73-808D-4562-9595-38477B4B7BB5}" type="sibTrans" cxnId="{90D42350-3A52-435E-A3F0-E6DEEA18599A}">
      <dgm:prSet/>
      <dgm:spPr/>
      <dgm:t>
        <a:bodyPr/>
        <a:lstStyle/>
        <a:p>
          <a:endParaRPr lang="en-US"/>
        </a:p>
      </dgm:t>
    </dgm:pt>
    <dgm:pt modelId="{E3F16D49-7C96-4302-BA2F-418DE0FE84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Once the motion is sensed, camera takes the picture and sends to android app with time stamp </a:t>
          </a:r>
        </a:p>
      </dgm:t>
    </dgm:pt>
    <dgm:pt modelId="{DB664FDD-302F-4BCD-9220-525DF4835E3B}" type="parTrans" cxnId="{739C1F73-9341-48A8-8BBB-A1662970A8AF}">
      <dgm:prSet/>
      <dgm:spPr/>
      <dgm:t>
        <a:bodyPr/>
        <a:lstStyle/>
        <a:p>
          <a:endParaRPr lang="en-US"/>
        </a:p>
      </dgm:t>
    </dgm:pt>
    <dgm:pt modelId="{CB5CB60B-0DD1-4ABF-A905-756EDB635762}" type="sibTrans" cxnId="{739C1F73-9341-48A8-8BBB-A1662970A8AF}">
      <dgm:prSet/>
      <dgm:spPr/>
      <dgm:t>
        <a:bodyPr/>
        <a:lstStyle/>
        <a:p>
          <a:endParaRPr lang="en-US"/>
        </a:p>
      </dgm:t>
    </dgm:pt>
    <dgm:pt modelId="{6FA4767B-4AA7-42BA-9836-C8FF9FDD56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user can respond back with different texts that are changed into sound and speakers plays it to the person at the door </a:t>
          </a:r>
        </a:p>
      </dgm:t>
    </dgm:pt>
    <dgm:pt modelId="{DCF140AE-3287-4535-81CD-9E8D6D08527E}" type="parTrans" cxnId="{CE160BE6-F225-40E2-9532-962CD02A085D}">
      <dgm:prSet/>
      <dgm:spPr/>
      <dgm:t>
        <a:bodyPr/>
        <a:lstStyle/>
        <a:p>
          <a:endParaRPr lang="en-US"/>
        </a:p>
      </dgm:t>
    </dgm:pt>
    <dgm:pt modelId="{0BB939BE-3C74-41EE-A5E5-2B5733E9F70B}" type="sibTrans" cxnId="{CE160BE6-F225-40E2-9532-962CD02A085D}">
      <dgm:prSet/>
      <dgm:spPr/>
      <dgm:t>
        <a:bodyPr/>
        <a:lstStyle/>
        <a:p>
          <a:endParaRPr lang="en-US"/>
        </a:p>
      </dgm:t>
    </dgm:pt>
    <dgm:pt modelId="{CB6F1AEB-EB6C-42F8-BCE8-F8AADE0CDD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user can also lock/unlock the door with the app </a:t>
          </a:r>
        </a:p>
      </dgm:t>
    </dgm:pt>
    <dgm:pt modelId="{C7C2E14F-FF25-483D-BBF4-7FE275B8E755}" type="parTrans" cxnId="{06F97D5E-3A48-4A61-B682-301D879DF026}">
      <dgm:prSet/>
      <dgm:spPr/>
      <dgm:t>
        <a:bodyPr/>
        <a:lstStyle/>
        <a:p>
          <a:endParaRPr lang="en-US"/>
        </a:p>
      </dgm:t>
    </dgm:pt>
    <dgm:pt modelId="{1FCACE38-AB2B-4F74-9B82-4F7103A4036E}" type="sibTrans" cxnId="{06F97D5E-3A48-4A61-B682-301D879DF026}">
      <dgm:prSet/>
      <dgm:spPr/>
      <dgm:t>
        <a:bodyPr/>
        <a:lstStyle/>
        <a:p>
          <a:endParaRPr lang="en-US"/>
        </a:p>
      </dgm:t>
    </dgm:pt>
    <dgm:pt modelId="{7A73D7C1-B19E-4181-BE14-0EBD294DADB7}" type="pres">
      <dgm:prSet presAssocID="{5C9D53A7-BF7A-4F7D-A005-4C3DC08615BF}" presName="root" presStyleCnt="0">
        <dgm:presLayoutVars>
          <dgm:dir/>
          <dgm:resizeHandles val="exact"/>
        </dgm:presLayoutVars>
      </dgm:prSet>
      <dgm:spPr/>
    </dgm:pt>
    <dgm:pt modelId="{84CF95C3-D404-4E1A-A46D-9372B6D666F9}" type="pres">
      <dgm:prSet presAssocID="{04578E03-AB61-475C-AC26-6C414C1C3F9A}" presName="compNode" presStyleCnt="0"/>
      <dgm:spPr/>
    </dgm:pt>
    <dgm:pt modelId="{26365545-4060-407C-9E8D-61809725F445}" type="pres">
      <dgm:prSet presAssocID="{04578E03-AB61-475C-AC26-6C414C1C3F9A}" presName="bgRect" presStyleLbl="bgShp" presStyleIdx="0" presStyleCnt="5"/>
      <dgm:spPr/>
    </dgm:pt>
    <dgm:pt modelId="{610B6510-2079-4917-A966-C1D6BF5DBE04}" type="pres">
      <dgm:prSet presAssocID="{04578E03-AB61-475C-AC26-6C414C1C3F9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D849D820-ED7A-40B6-BC0C-65D7E085842E}" type="pres">
      <dgm:prSet presAssocID="{04578E03-AB61-475C-AC26-6C414C1C3F9A}" presName="spaceRect" presStyleCnt="0"/>
      <dgm:spPr/>
    </dgm:pt>
    <dgm:pt modelId="{7E331911-5DBD-4763-862F-06D67045F8B5}" type="pres">
      <dgm:prSet presAssocID="{04578E03-AB61-475C-AC26-6C414C1C3F9A}" presName="parTx" presStyleLbl="revTx" presStyleIdx="0" presStyleCnt="5">
        <dgm:presLayoutVars>
          <dgm:chMax val="0"/>
          <dgm:chPref val="0"/>
        </dgm:presLayoutVars>
      </dgm:prSet>
      <dgm:spPr/>
    </dgm:pt>
    <dgm:pt modelId="{65FD89BD-7EE1-48FC-AF3F-4F4737F8DEC7}" type="pres">
      <dgm:prSet presAssocID="{32B48FC4-99D0-4BC2-80C5-7300978B3E2A}" presName="sibTrans" presStyleCnt="0"/>
      <dgm:spPr/>
    </dgm:pt>
    <dgm:pt modelId="{CA0731C1-E0AC-4B51-A075-416DC71C9A1A}" type="pres">
      <dgm:prSet presAssocID="{3FF27175-1149-46EF-8BB7-E6C8829EF940}" presName="compNode" presStyleCnt="0"/>
      <dgm:spPr/>
    </dgm:pt>
    <dgm:pt modelId="{9F4CCA25-6ECD-45E9-8208-5C6EBDCC28EC}" type="pres">
      <dgm:prSet presAssocID="{3FF27175-1149-46EF-8BB7-E6C8829EF940}" presName="bgRect" presStyleLbl="bgShp" presStyleIdx="1" presStyleCnt="5"/>
      <dgm:spPr/>
    </dgm:pt>
    <dgm:pt modelId="{DC653E94-50BA-4C72-9D56-2AC97A740725}" type="pres">
      <dgm:prSet presAssocID="{3FF27175-1149-46EF-8BB7-E6C8829EF94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CE2F8871-9FE7-47DF-B7B7-BD9D0D7F23C1}" type="pres">
      <dgm:prSet presAssocID="{3FF27175-1149-46EF-8BB7-E6C8829EF940}" presName="spaceRect" presStyleCnt="0"/>
      <dgm:spPr/>
    </dgm:pt>
    <dgm:pt modelId="{F06435A9-0194-4804-A8F8-82F527ACBBD0}" type="pres">
      <dgm:prSet presAssocID="{3FF27175-1149-46EF-8BB7-E6C8829EF940}" presName="parTx" presStyleLbl="revTx" presStyleIdx="1" presStyleCnt="5">
        <dgm:presLayoutVars>
          <dgm:chMax val="0"/>
          <dgm:chPref val="0"/>
        </dgm:presLayoutVars>
      </dgm:prSet>
      <dgm:spPr/>
    </dgm:pt>
    <dgm:pt modelId="{35D894DB-25D7-403C-B195-A17E046CB6B8}" type="pres">
      <dgm:prSet presAssocID="{E16FAD73-808D-4562-9595-38477B4B7BB5}" presName="sibTrans" presStyleCnt="0"/>
      <dgm:spPr/>
    </dgm:pt>
    <dgm:pt modelId="{AC4EDA02-E836-4711-A881-E9838640737C}" type="pres">
      <dgm:prSet presAssocID="{E3F16D49-7C96-4302-BA2F-418DE0FE840C}" presName="compNode" presStyleCnt="0"/>
      <dgm:spPr/>
    </dgm:pt>
    <dgm:pt modelId="{4270420D-CAE4-4A12-AB5D-F0AE4A975B8C}" type="pres">
      <dgm:prSet presAssocID="{E3F16D49-7C96-4302-BA2F-418DE0FE840C}" presName="bgRect" presStyleLbl="bgShp" presStyleIdx="2" presStyleCnt="5"/>
      <dgm:spPr/>
    </dgm:pt>
    <dgm:pt modelId="{B9C890C3-ACEA-4762-AE2A-62E75ABE052F}" type="pres">
      <dgm:prSet presAssocID="{E3F16D49-7C96-4302-BA2F-418DE0FE840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E875325A-9D53-4A19-9129-3E0B4908B077}" type="pres">
      <dgm:prSet presAssocID="{E3F16D49-7C96-4302-BA2F-418DE0FE840C}" presName="spaceRect" presStyleCnt="0"/>
      <dgm:spPr/>
    </dgm:pt>
    <dgm:pt modelId="{912B008D-A7BA-4CD2-8A5C-AD67FDF790FD}" type="pres">
      <dgm:prSet presAssocID="{E3F16D49-7C96-4302-BA2F-418DE0FE840C}" presName="parTx" presStyleLbl="revTx" presStyleIdx="2" presStyleCnt="5">
        <dgm:presLayoutVars>
          <dgm:chMax val="0"/>
          <dgm:chPref val="0"/>
        </dgm:presLayoutVars>
      </dgm:prSet>
      <dgm:spPr/>
    </dgm:pt>
    <dgm:pt modelId="{9C494AB5-A5D2-4F0B-AB54-51297189107E}" type="pres">
      <dgm:prSet presAssocID="{CB5CB60B-0DD1-4ABF-A905-756EDB635762}" presName="sibTrans" presStyleCnt="0"/>
      <dgm:spPr/>
    </dgm:pt>
    <dgm:pt modelId="{A40F0F32-EAE0-4E77-8ED3-78925BC6565A}" type="pres">
      <dgm:prSet presAssocID="{6FA4767B-4AA7-42BA-9836-C8FF9FDD56D3}" presName="compNode" presStyleCnt="0"/>
      <dgm:spPr/>
    </dgm:pt>
    <dgm:pt modelId="{C69AB835-5AAB-46C1-9A37-76C9A9301F2C}" type="pres">
      <dgm:prSet presAssocID="{6FA4767B-4AA7-42BA-9836-C8FF9FDD56D3}" presName="bgRect" presStyleLbl="bgShp" presStyleIdx="3" presStyleCnt="5"/>
      <dgm:spPr/>
    </dgm:pt>
    <dgm:pt modelId="{00E359E5-0CAB-4670-AE05-CCF7F2E7C24F}" type="pres">
      <dgm:prSet presAssocID="{6FA4767B-4AA7-42BA-9836-C8FF9FDD56D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8A61D6F9-0F47-4665-8AF5-02242771FC94}" type="pres">
      <dgm:prSet presAssocID="{6FA4767B-4AA7-42BA-9836-C8FF9FDD56D3}" presName="spaceRect" presStyleCnt="0"/>
      <dgm:spPr/>
    </dgm:pt>
    <dgm:pt modelId="{E5725792-78D2-4D6F-A1C3-2394CC220AE9}" type="pres">
      <dgm:prSet presAssocID="{6FA4767B-4AA7-42BA-9836-C8FF9FDD56D3}" presName="parTx" presStyleLbl="revTx" presStyleIdx="3" presStyleCnt="5">
        <dgm:presLayoutVars>
          <dgm:chMax val="0"/>
          <dgm:chPref val="0"/>
        </dgm:presLayoutVars>
      </dgm:prSet>
      <dgm:spPr/>
    </dgm:pt>
    <dgm:pt modelId="{82E8E13F-E770-43FB-B09B-EA2F09BE5BFB}" type="pres">
      <dgm:prSet presAssocID="{0BB939BE-3C74-41EE-A5E5-2B5733E9F70B}" presName="sibTrans" presStyleCnt="0"/>
      <dgm:spPr/>
    </dgm:pt>
    <dgm:pt modelId="{AF993768-E60A-4A4B-9706-8700C61E30F3}" type="pres">
      <dgm:prSet presAssocID="{CB6F1AEB-EB6C-42F8-BCE8-F8AADE0CDDD7}" presName="compNode" presStyleCnt="0"/>
      <dgm:spPr/>
    </dgm:pt>
    <dgm:pt modelId="{CD9C32C9-9856-46B0-B538-56377DB355A9}" type="pres">
      <dgm:prSet presAssocID="{CB6F1AEB-EB6C-42F8-BCE8-F8AADE0CDDD7}" presName="bgRect" presStyleLbl="bgShp" presStyleIdx="4" presStyleCnt="5"/>
      <dgm:spPr/>
    </dgm:pt>
    <dgm:pt modelId="{806449C2-19B2-46B1-8D98-5E4DE9C417FA}" type="pres">
      <dgm:prSet presAssocID="{CB6F1AEB-EB6C-42F8-BCE8-F8AADE0CDDD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 "/>
        </a:ext>
      </dgm:extLst>
    </dgm:pt>
    <dgm:pt modelId="{6BAEAA2C-2743-4DF3-B497-B21808BC33F7}" type="pres">
      <dgm:prSet presAssocID="{CB6F1AEB-EB6C-42F8-BCE8-F8AADE0CDDD7}" presName="spaceRect" presStyleCnt="0"/>
      <dgm:spPr/>
    </dgm:pt>
    <dgm:pt modelId="{4B1C2055-810A-464C-83EB-94A874B0D221}" type="pres">
      <dgm:prSet presAssocID="{CB6F1AEB-EB6C-42F8-BCE8-F8AADE0CDDD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260A401-0655-40CA-B003-268958FE868D}" type="presOf" srcId="{E3F16D49-7C96-4302-BA2F-418DE0FE840C}" destId="{912B008D-A7BA-4CD2-8A5C-AD67FDF790FD}" srcOrd="0" destOrd="0" presId="urn:microsoft.com/office/officeart/2018/2/layout/IconVerticalSolidList"/>
    <dgm:cxn modelId="{9B885B06-0027-40DE-B760-3F092C0280C0}" type="presOf" srcId="{3FF27175-1149-46EF-8BB7-E6C8829EF940}" destId="{F06435A9-0194-4804-A8F8-82F527ACBBD0}" srcOrd="0" destOrd="0" presId="urn:microsoft.com/office/officeart/2018/2/layout/IconVerticalSolidList"/>
    <dgm:cxn modelId="{930D2A18-EBD3-4CE4-857E-A2B0CFFBB340}" srcId="{5C9D53A7-BF7A-4F7D-A005-4C3DC08615BF}" destId="{04578E03-AB61-475C-AC26-6C414C1C3F9A}" srcOrd="0" destOrd="0" parTransId="{01BA8A50-6B1F-4006-A4FA-A963AE17C531}" sibTransId="{32B48FC4-99D0-4BC2-80C5-7300978B3E2A}"/>
    <dgm:cxn modelId="{F38F091D-136A-404D-B82F-7E286D54849C}" type="presOf" srcId="{CB6F1AEB-EB6C-42F8-BCE8-F8AADE0CDDD7}" destId="{4B1C2055-810A-464C-83EB-94A874B0D221}" srcOrd="0" destOrd="0" presId="urn:microsoft.com/office/officeart/2018/2/layout/IconVerticalSolidList"/>
    <dgm:cxn modelId="{04DA493B-537F-4668-9385-E4E18F8D9969}" type="presOf" srcId="{5C9D53A7-BF7A-4F7D-A005-4C3DC08615BF}" destId="{7A73D7C1-B19E-4181-BE14-0EBD294DADB7}" srcOrd="0" destOrd="0" presId="urn:microsoft.com/office/officeart/2018/2/layout/IconVerticalSolidList"/>
    <dgm:cxn modelId="{06F97D5E-3A48-4A61-B682-301D879DF026}" srcId="{5C9D53A7-BF7A-4F7D-A005-4C3DC08615BF}" destId="{CB6F1AEB-EB6C-42F8-BCE8-F8AADE0CDDD7}" srcOrd="4" destOrd="0" parTransId="{C7C2E14F-FF25-483D-BBF4-7FE275B8E755}" sibTransId="{1FCACE38-AB2B-4F74-9B82-4F7103A4036E}"/>
    <dgm:cxn modelId="{F27A1963-3E91-4287-8D21-79796A62A3D9}" type="presOf" srcId="{6FA4767B-4AA7-42BA-9836-C8FF9FDD56D3}" destId="{E5725792-78D2-4D6F-A1C3-2394CC220AE9}" srcOrd="0" destOrd="0" presId="urn:microsoft.com/office/officeart/2018/2/layout/IconVerticalSolidList"/>
    <dgm:cxn modelId="{42CDF366-5E23-46FB-8F51-012021CBA582}" type="presOf" srcId="{04578E03-AB61-475C-AC26-6C414C1C3F9A}" destId="{7E331911-5DBD-4763-862F-06D67045F8B5}" srcOrd="0" destOrd="0" presId="urn:microsoft.com/office/officeart/2018/2/layout/IconVerticalSolidList"/>
    <dgm:cxn modelId="{90D42350-3A52-435E-A3F0-E6DEEA18599A}" srcId="{5C9D53A7-BF7A-4F7D-A005-4C3DC08615BF}" destId="{3FF27175-1149-46EF-8BB7-E6C8829EF940}" srcOrd="1" destOrd="0" parTransId="{F2ADEFAA-2809-45DD-8BA3-AE80F5E4D921}" sibTransId="{E16FAD73-808D-4562-9595-38477B4B7BB5}"/>
    <dgm:cxn modelId="{739C1F73-9341-48A8-8BBB-A1662970A8AF}" srcId="{5C9D53A7-BF7A-4F7D-A005-4C3DC08615BF}" destId="{E3F16D49-7C96-4302-BA2F-418DE0FE840C}" srcOrd="2" destOrd="0" parTransId="{DB664FDD-302F-4BCD-9220-525DF4835E3B}" sibTransId="{CB5CB60B-0DD1-4ABF-A905-756EDB635762}"/>
    <dgm:cxn modelId="{CE160BE6-F225-40E2-9532-962CD02A085D}" srcId="{5C9D53A7-BF7A-4F7D-A005-4C3DC08615BF}" destId="{6FA4767B-4AA7-42BA-9836-C8FF9FDD56D3}" srcOrd="3" destOrd="0" parTransId="{DCF140AE-3287-4535-81CD-9E8D6D08527E}" sibTransId="{0BB939BE-3C74-41EE-A5E5-2B5733E9F70B}"/>
    <dgm:cxn modelId="{7BD0BC5B-FCD4-4304-9CBD-6BC39903E684}" type="presParOf" srcId="{7A73D7C1-B19E-4181-BE14-0EBD294DADB7}" destId="{84CF95C3-D404-4E1A-A46D-9372B6D666F9}" srcOrd="0" destOrd="0" presId="urn:microsoft.com/office/officeart/2018/2/layout/IconVerticalSolidList"/>
    <dgm:cxn modelId="{C86BE0C3-2AB7-43B5-8EE4-FDC147106C35}" type="presParOf" srcId="{84CF95C3-D404-4E1A-A46D-9372B6D666F9}" destId="{26365545-4060-407C-9E8D-61809725F445}" srcOrd="0" destOrd="0" presId="urn:microsoft.com/office/officeart/2018/2/layout/IconVerticalSolidList"/>
    <dgm:cxn modelId="{F9E400C1-EAE7-47BC-ADCD-AF50CD24249C}" type="presParOf" srcId="{84CF95C3-D404-4E1A-A46D-9372B6D666F9}" destId="{610B6510-2079-4917-A966-C1D6BF5DBE04}" srcOrd="1" destOrd="0" presId="urn:microsoft.com/office/officeart/2018/2/layout/IconVerticalSolidList"/>
    <dgm:cxn modelId="{27E948BC-28E0-4D27-AD70-589B0BC004CA}" type="presParOf" srcId="{84CF95C3-D404-4E1A-A46D-9372B6D666F9}" destId="{D849D820-ED7A-40B6-BC0C-65D7E085842E}" srcOrd="2" destOrd="0" presId="urn:microsoft.com/office/officeart/2018/2/layout/IconVerticalSolidList"/>
    <dgm:cxn modelId="{85C114A7-1993-4B5F-AA7C-37664D31B51B}" type="presParOf" srcId="{84CF95C3-D404-4E1A-A46D-9372B6D666F9}" destId="{7E331911-5DBD-4763-862F-06D67045F8B5}" srcOrd="3" destOrd="0" presId="urn:microsoft.com/office/officeart/2018/2/layout/IconVerticalSolidList"/>
    <dgm:cxn modelId="{E5BF9BF0-D32F-4359-89D6-840AA5D38500}" type="presParOf" srcId="{7A73D7C1-B19E-4181-BE14-0EBD294DADB7}" destId="{65FD89BD-7EE1-48FC-AF3F-4F4737F8DEC7}" srcOrd="1" destOrd="0" presId="urn:microsoft.com/office/officeart/2018/2/layout/IconVerticalSolidList"/>
    <dgm:cxn modelId="{B63A8932-5ADD-4419-B39B-CD0FF61EEE42}" type="presParOf" srcId="{7A73D7C1-B19E-4181-BE14-0EBD294DADB7}" destId="{CA0731C1-E0AC-4B51-A075-416DC71C9A1A}" srcOrd="2" destOrd="0" presId="urn:microsoft.com/office/officeart/2018/2/layout/IconVerticalSolidList"/>
    <dgm:cxn modelId="{F43E0C98-E478-4815-AC08-4085C9E2A967}" type="presParOf" srcId="{CA0731C1-E0AC-4B51-A075-416DC71C9A1A}" destId="{9F4CCA25-6ECD-45E9-8208-5C6EBDCC28EC}" srcOrd="0" destOrd="0" presId="urn:microsoft.com/office/officeart/2018/2/layout/IconVerticalSolidList"/>
    <dgm:cxn modelId="{D1E668D0-2C88-4F3A-82CF-B2AD8C3A15DF}" type="presParOf" srcId="{CA0731C1-E0AC-4B51-A075-416DC71C9A1A}" destId="{DC653E94-50BA-4C72-9D56-2AC97A740725}" srcOrd="1" destOrd="0" presId="urn:microsoft.com/office/officeart/2018/2/layout/IconVerticalSolidList"/>
    <dgm:cxn modelId="{5F1F8886-8437-4C73-AA43-E4DAA4AD9CC9}" type="presParOf" srcId="{CA0731C1-E0AC-4B51-A075-416DC71C9A1A}" destId="{CE2F8871-9FE7-47DF-B7B7-BD9D0D7F23C1}" srcOrd="2" destOrd="0" presId="urn:microsoft.com/office/officeart/2018/2/layout/IconVerticalSolidList"/>
    <dgm:cxn modelId="{607322C5-7AD6-4D33-BE2E-517321A0D65B}" type="presParOf" srcId="{CA0731C1-E0AC-4B51-A075-416DC71C9A1A}" destId="{F06435A9-0194-4804-A8F8-82F527ACBBD0}" srcOrd="3" destOrd="0" presId="urn:microsoft.com/office/officeart/2018/2/layout/IconVerticalSolidList"/>
    <dgm:cxn modelId="{F8CC9294-6BE7-497C-8920-F3DD1B2EF2D7}" type="presParOf" srcId="{7A73D7C1-B19E-4181-BE14-0EBD294DADB7}" destId="{35D894DB-25D7-403C-B195-A17E046CB6B8}" srcOrd="3" destOrd="0" presId="urn:microsoft.com/office/officeart/2018/2/layout/IconVerticalSolidList"/>
    <dgm:cxn modelId="{EFF50E49-E6B7-4B63-B555-CFF78A758E80}" type="presParOf" srcId="{7A73D7C1-B19E-4181-BE14-0EBD294DADB7}" destId="{AC4EDA02-E836-4711-A881-E9838640737C}" srcOrd="4" destOrd="0" presId="urn:microsoft.com/office/officeart/2018/2/layout/IconVerticalSolidList"/>
    <dgm:cxn modelId="{939AFE0D-B006-420A-B193-C08EF5717602}" type="presParOf" srcId="{AC4EDA02-E836-4711-A881-E9838640737C}" destId="{4270420D-CAE4-4A12-AB5D-F0AE4A975B8C}" srcOrd="0" destOrd="0" presId="urn:microsoft.com/office/officeart/2018/2/layout/IconVerticalSolidList"/>
    <dgm:cxn modelId="{5D5F8B7F-2B95-41B6-9844-2BFBEEB26598}" type="presParOf" srcId="{AC4EDA02-E836-4711-A881-E9838640737C}" destId="{B9C890C3-ACEA-4762-AE2A-62E75ABE052F}" srcOrd="1" destOrd="0" presId="urn:microsoft.com/office/officeart/2018/2/layout/IconVerticalSolidList"/>
    <dgm:cxn modelId="{6AD40B3E-DB1C-407D-8E49-D5BD6793AF25}" type="presParOf" srcId="{AC4EDA02-E836-4711-A881-E9838640737C}" destId="{E875325A-9D53-4A19-9129-3E0B4908B077}" srcOrd="2" destOrd="0" presId="urn:microsoft.com/office/officeart/2018/2/layout/IconVerticalSolidList"/>
    <dgm:cxn modelId="{4091D40B-ACF4-4CB2-BACB-46014188434A}" type="presParOf" srcId="{AC4EDA02-E836-4711-A881-E9838640737C}" destId="{912B008D-A7BA-4CD2-8A5C-AD67FDF790FD}" srcOrd="3" destOrd="0" presId="urn:microsoft.com/office/officeart/2018/2/layout/IconVerticalSolidList"/>
    <dgm:cxn modelId="{6D9B627F-493E-4567-8254-B02E3CB67771}" type="presParOf" srcId="{7A73D7C1-B19E-4181-BE14-0EBD294DADB7}" destId="{9C494AB5-A5D2-4F0B-AB54-51297189107E}" srcOrd="5" destOrd="0" presId="urn:microsoft.com/office/officeart/2018/2/layout/IconVerticalSolidList"/>
    <dgm:cxn modelId="{5C2FBDC9-38E4-4BBC-A0AB-FAE1FF809976}" type="presParOf" srcId="{7A73D7C1-B19E-4181-BE14-0EBD294DADB7}" destId="{A40F0F32-EAE0-4E77-8ED3-78925BC6565A}" srcOrd="6" destOrd="0" presId="urn:microsoft.com/office/officeart/2018/2/layout/IconVerticalSolidList"/>
    <dgm:cxn modelId="{79501EF3-62B0-463D-BB92-3568A78B62CA}" type="presParOf" srcId="{A40F0F32-EAE0-4E77-8ED3-78925BC6565A}" destId="{C69AB835-5AAB-46C1-9A37-76C9A9301F2C}" srcOrd="0" destOrd="0" presId="urn:microsoft.com/office/officeart/2018/2/layout/IconVerticalSolidList"/>
    <dgm:cxn modelId="{EFC2AC6D-93F2-4EA5-A1F7-E810B4D1BBD0}" type="presParOf" srcId="{A40F0F32-EAE0-4E77-8ED3-78925BC6565A}" destId="{00E359E5-0CAB-4670-AE05-CCF7F2E7C24F}" srcOrd="1" destOrd="0" presId="urn:microsoft.com/office/officeart/2018/2/layout/IconVerticalSolidList"/>
    <dgm:cxn modelId="{25AE7496-706D-46BD-8C75-7A185F87B341}" type="presParOf" srcId="{A40F0F32-EAE0-4E77-8ED3-78925BC6565A}" destId="{8A61D6F9-0F47-4665-8AF5-02242771FC94}" srcOrd="2" destOrd="0" presId="urn:microsoft.com/office/officeart/2018/2/layout/IconVerticalSolidList"/>
    <dgm:cxn modelId="{6A3B5E05-E8F0-4C2C-A180-19B751EAC4EC}" type="presParOf" srcId="{A40F0F32-EAE0-4E77-8ED3-78925BC6565A}" destId="{E5725792-78D2-4D6F-A1C3-2394CC220AE9}" srcOrd="3" destOrd="0" presId="urn:microsoft.com/office/officeart/2018/2/layout/IconVerticalSolidList"/>
    <dgm:cxn modelId="{FCB46337-E810-4AE4-8762-596EBBAA9D1A}" type="presParOf" srcId="{7A73D7C1-B19E-4181-BE14-0EBD294DADB7}" destId="{82E8E13F-E770-43FB-B09B-EA2F09BE5BFB}" srcOrd="7" destOrd="0" presId="urn:microsoft.com/office/officeart/2018/2/layout/IconVerticalSolidList"/>
    <dgm:cxn modelId="{D11F10DA-9A87-40BA-ABCB-6FABF73191DC}" type="presParOf" srcId="{7A73D7C1-B19E-4181-BE14-0EBD294DADB7}" destId="{AF993768-E60A-4A4B-9706-8700C61E30F3}" srcOrd="8" destOrd="0" presId="urn:microsoft.com/office/officeart/2018/2/layout/IconVerticalSolidList"/>
    <dgm:cxn modelId="{0C80D5F5-4E43-4F5C-8E3C-D4325712E97B}" type="presParOf" srcId="{AF993768-E60A-4A4B-9706-8700C61E30F3}" destId="{CD9C32C9-9856-46B0-B538-56377DB355A9}" srcOrd="0" destOrd="0" presId="urn:microsoft.com/office/officeart/2018/2/layout/IconVerticalSolidList"/>
    <dgm:cxn modelId="{B63DDF07-B7C4-4D46-BE99-17966FF60808}" type="presParOf" srcId="{AF993768-E60A-4A4B-9706-8700C61E30F3}" destId="{806449C2-19B2-46B1-8D98-5E4DE9C417FA}" srcOrd="1" destOrd="0" presId="urn:microsoft.com/office/officeart/2018/2/layout/IconVerticalSolidList"/>
    <dgm:cxn modelId="{803BB71D-B6DE-46D1-95F2-11F3EC5C1763}" type="presParOf" srcId="{AF993768-E60A-4A4B-9706-8700C61E30F3}" destId="{6BAEAA2C-2743-4DF3-B497-B21808BC33F7}" srcOrd="2" destOrd="0" presId="urn:microsoft.com/office/officeart/2018/2/layout/IconVerticalSolidList"/>
    <dgm:cxn modelId="{BCBAD819-DA50-48F5-B1AC-5DD03C0818E7}" type="presParOf" srcId="{AF993768-E60A-4A4B-9706-8700C61E30F3}" destId="{4B1C2055-810A-464C-83EB-94A874B0D22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365545-4060-407C-9E8D-61809725F445}">
      <dsp:nvSpPr>
        <dsp:cNvPr id="0" name=""/>
        <dsp:cNvSpPr/>
      </dsp:nvSpPr>
      <dsp:spPr>
        <a:xfrm>
          <a:off x="0" y="3640"/>
          <a:ext cx="8994718" cy="40166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10B6510-2079-4917-A966-C1D6BF5DBE04}">
      <dsp:nvSpPr>
        <dsp:cNvPr id="0" name=""/>
        <dsp:cNvSpPr/>
      </dsp:nvSpPr>
      <dsp:spPr>
        <a:xfrm>
          <a:off x="121503" y="94015"/>
          <a:ext cx="221132" cy="2209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331911-5DBD-4763-862F-06D67045F8B5}">
      <dsp:nvSpPr>
        <dsp:cNvPr id="0" name=""/>
        <dsp:cNvSpPr/>
      </dsp:nvSpPr>
      <dsp:spPr>
        <a:xfrm>
          <a:off x="464139" y="3640"/>
          <a:ext cx="8488878" cy="476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80" tIns="50480" rIns="50480" bIns="5048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Camera and Ultrasonic sensors connected to node red </a:t>
          </a:r>
        </a:p>
      </dsp:txBody>
      <dsp:txXfrm>
        <a:off x="464139" y="3640"/>
        <a:ext cx="8488878" cy="476977"/>
      </dsp:txXfrm>
    </dsp:sp>
    <dsp:sp modelId="{9F4CCA25-6ECD-45E9-8208-5C6EBDCC28EC}">
      <dsp:nvSpPr>
        <dsp:cNvPr id="0" name=""/>
        <dsp:cNvSpPr/>
      </dsp:nvSpPr>
      <dsp:spPr>
        <a:xfrm>
          <a:off x="0" y="599862"/>
          <a:ext cx="8994718" cy="40166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C653E94-50BA-4C72-9D56-2AC97A740725}">
      <dsp:nvSpPr>
        <dsp:cNvPr id="0" name=""/>
        <dsp:cNvSpPr/>
      </dsp:nvSpPr>
      <dsp:spPr>
        <a:xfrm>
          <a:off x="121503" y="690237"/>
          <a:ext cx="221132" cy="2209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6435A9-0194-4804-A8F8-82F527ACBBD0}">
      <dsp:nvSpPr>
        <dsp:cNvPr id="0" name=""/>
        <dsp:cNvSpPr/>
      </dsp:nvSpPr>
      <dsp:spPr>
        <a:xfrm>
          <a:off x="464139" y="599862"/>
          <a:ext cx="8488878" cy="476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80" tIns="50480" rIns="50480" bIns="5048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Node red operates on Raspberry pi </a:t>
          </a:r>
        </a:p>
      </dsp:txBody>
      <dsp:txXfrm>
        <a:off x="464139" y="599862"/>
        <a:ext cx="8488878" cy="476977"/>
      </dsp:txXfrm>
    </dsp:sp>
    <dsp:sp modelId="{4270420D-CAE4-4A12-AB5D-F0AE4A975B8C}">
      <dsp:nvSpPr>
        <dsp:cNvPr id="0" name=""/>
        <dsp:cNvSpPr/>
      </dsp:nvSpPr>
      <dsp:spPr>
        <a:xfrm>
          <a:off x="0" y="1196085"/>
          <a:ext cx="8994718" cy="4016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9C890C3-ACEA-4762-AE2A-62E75ABE052F}">
      <dsp:nvSpPr>
        <dsp:cNvPr id="0" name=""/>
        <dsp:cNvSpPr/>
      </dsp:nvSpPr>
      <dsp:spPr>
        <a:xfrm>
          <a:off x="121503" y="1286459"/>
          <a:ext cx="221132" cy="2209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2B008D-A7BA-4CD2-8A5C-AD67FDF790FD}">
      <dsp:nvSpPr>
        <dsp:cNvPr id="0" name=""/>
        <dsp:cNvSpPr/>
      </dsp:nvSpPr>
      <dsp:spPr>
        <a:xfrm>
          <a:off x="464139" y="1196085"/>
          <a:ext cx="8488878" cy="476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80" tIns="50480" rIns="50480" bIns="5048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Once the motion is sensed, camera takes the picture and sends to android app with time stamp </a:t>
          </a:r>
        </a:p>
      </dsp:txBody>
      <dsp:txXfrm>
        <a:off x="464139" y="1196085"/>
        <a:ext cx="8488878" cy="476977"/>
      </dsp:txXfrm>
    </dsp:sp>
    <dsp:sp modelId="{C69AB835-5AAB-46C1-9A37-76C9A9301F2C}">
      <dsp:nvSpPr>
        <dsp:cNvPr id="0" name=""/>
        <dsp:cNvSpPr/>
      </dsp:nvSpPr>
      <dsp:spPr>
        <a:xfrm>
          <a:off x="0" y="1792307"/>
          <a:ext cx="8994718" cy="40166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0E359E5-0CAB-4670-AE05-CCF7F2E7C24F}">
      <dsp:nvSpPr>
        <dsp:cNvPr id="0" name=""/>
        <dsp:cNvSpPr/>
      </dsp:nvSpPr>
      <dsp:spPr>
        <a:xfrm>
          <a:off x="121503" y="1882682"/>
          <a:ext cx="221132" cy="2209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5725792-78D2-4D6F-A1C3-2394CC220AE9}">
      <dsp:nvSpPr>
        <dsp:cNvPr id="0" name=""/>
        <dsp:cNvSpPr/>
      </dsp:nvSpPr>
      <dsp:spPr>
        <a:xfrm>
          <a:off x="464139" y="1792307"/>
          <a:ext cx="8488878" cy="476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80" tIns="50480" rIns="50480" bIns="5048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user can respond back with different texts that are changed into sound and speakers plays it to the person at the door </a:t>
          </a:r>
        </a:p>
      </dsp:txBody>
      <dsp:txXfrm>
        <a:off x="464139" y="1792307"/>
        <a:ext cx="8488878" cy="476977"/>
      </dsp:txXfrm>
    </dsp:sp>
    <dsp:sp modelId="{CD9C32C9-9856-46B0-B538-56377DB355A9}">
      <dsp:nvSpPr>
        <dsp:cNvPr id="0" name=""/>
        <dsp:cNvSpPr/>
      </dsp:nvSpPr>
      <dsp:spPr>
        <a:xfrm>
          <a:off x="0" y="2388529"/>
          <a:ext cx="8994718" cy="40166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06449C2-19B2-46B1-8D98-5E4DE9C417FA}">
      <dsp:nvSpPr>
        <dsp:cNvPr id="0" name=""/>
        <dsp:cNvSpPr/>
      </dsp:nvSpPr>
      <dsp:spPr>
        <a:xfrm>
          <a:off x="121503" y="2478904"/>
          <a:ext cx="221132" cy="2209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B1C2055-810A-464C-83EB-94A874B0D221}">
      <dsp:nvSpPr>
        <dsp:cNvPr id="0" name=""/>
        <dsp:cNvSpPr/>
      </dsp:nvSpPr>
      <dsp:spPr>
        <a:xfrm>
          <a:off x="464139" y="2388529"/>
          <a:ext cx="8488878" cy="476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80" tIns="50480" rIns="50480" bIns="5048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user can also lock/unlock the door with the app </a:t>
          </a:r>
        </a:p>
      </dsp:txBody>
      <dsp:txXfrm>
        <a:off x="464139" y="2388529"/>
        <a:ext cx="8488878" cy="4769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1463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460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1974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497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7925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17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5423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167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07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476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0978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956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561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2456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2932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150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470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hyperlink" Target="http://geeksroom.com/2013/07/las-50-mejores-aplicaciones-para-android-en-lo-que-va-del-2013/76771/" TargetMode="External"/><Relationship Id="rId3" Type="http://schemas.openxmlformats.org/officeDocument/2006/relationships/hyperlink" Target="http://www.thingiverse.com/thing:596876" TargetMode="External"/><Relationship Id="rId7" Type="http://schemas.openxmlformats.org/officeDocument/2006/relationships/hyperlink" Target="http://arduino.vn/bai-viet/1220-huong-dan-cai-dat-va-su-dung-tu-z-cho-orange-pi-lite-cai-wiring-op-nodejs-va-tiep-can" TargetMode="External"/><Relationship Id="rId12" Type="http://schemas.openxmlformats.org/officeDocument/2006/relationships/image" Target="../media/image18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hyperlink" Target="https://medium.freecodecamp.org/angular-2-authentication-made-easy-with-firebase-246c282d9ef8" TargetMode="External"/><Relationship Id="rId5" Type="http://schemas.openxmlformats.org/officeDocument/2006/relationships/hyperlink" Target="http://www.ladyada.net/wiki/tutorials/iotc" TargetMode="External"/><Relationship Id="rId15" Type="http://schemas.openxmlformats.org/officeDocument/2006/relationships/image" Target="../media/image20.jpg"/><Relationship Id="rId10" Type="http://schemas.openxmlformats.org/officeDocument/2006/relationships/image" Target="../media/image17.jpeg"/><Relationship Id="rId4" Type="http://schemas.openxmlformats.org/officeDocument/2006/relationships/image" Target="../media/image14.jpg"/><Relationship Id="rId9" Type="http://schemas.openxmlformats.org/officeDocument/2006/relationships/hyperlink" Target="https://de.wikipedia.org/wiki/Raspberry_Pi" TargetMode="External"/><Relationship Id="rId14" Type="http://schemas.openxmlformats.org/officeDocument/2006/relationships/image" Target="../media/image19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g"/><Relationship Id="rId13" Type="http://schemas.openxmlformats.org/officeDocument/2006/relationships/image" Target="../media/image31.jpg"/><Relationship Id="rId3" Type="http://schemas.openxmlformats.org/officeDocument/2006/relationships/image" Target="../media/image22.png"/><Relationship Id="rId7" Type="http://schemas.openxmlformats.org/officeDocument/2006/relationships/image" Target="../media/image26.jpg"/><Relationship Id="rId12" Type="http://schemas.openxmlformats.org/officeDocument/2006/relationships/hyperlink" Target="http://www.embarcados.com.br/controle-de-servomotores-arduino-esp8266/" TargetMode="Externa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jpg"/><Relationship Id="rId5" Type="http://schemas.openxmlformats.org/officeDocument/2006/relationships/image" Target="../media/image24.jpg"/><Relationship Id="rId10" Type="http://schemas.openxmlformats.org/officeDocument/2006/relationships/image" Target="../media/image29.jpg"/><Relationship Id="rId4" Type="http://schemas.openxmlformats.org/officeDocument/2006/relationships/image" Target="../media/image23.png"/><Relationship Id="rId9" Type="http://schemas.openxmlformats.org/officeDocument/2006/relationships/image" Target="../media/image28.jpg"/><Relationship Id="rId14" Type="http://schemas.openxmlformats.org/officeDocument/2006/relationships/hyperlink" Target="http://gadgetsin.com/gear4-xorb-wireless-portable-bluetooth-wireless-speaker.htm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78A0EC1F-FF0E-4EE2-865A-55DC98C12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F3446B-A40A-404F-82CC-8A11AE9C6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4753" y="628617"/>
            <a:ext cx="6559859" cy="302898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spc="100" dirty="0"/>
              <a:t>AI DOOR-MAN</a:t>
            </a:r>
            <a:br>
              <a:rPr lang="en-US" spc="100" dirty="0"/>
            </a:br>
            <a:r>
              <a:rPr lang="en-US" spc="100" dirty="0"/>
              <a:t>AI-Geeks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469369-EFB9-4AE7-AA40-01BDC9E09C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5624" y="3843868"/>
            <a:ext cx="5414401" cy="156474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Ahmed </a:t>
            </a:r>
            <a:r>
              <a:rPr lang="en-US" dirty="0" err="1">
                <a:solidFill>
                  <a:schemeClr val="tx1"/>
                </a:solidFill>
              </a:rPr>
              <a:t>Awad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Albishri</a:t>
            </a:r>
            <a:endParaRPr lang="en-US" dirty="0">
              <a:solidFill>
                <a:schemeClr val="tx1"/>
              </a:solidFill>
            </a:endParaRPr>
          </a:p>
          <a:p>
            <a:pPr indent="-228600">
              <a:buFont typeface="Wingdings 3" panose="05040102010807070707" pitchFamily="18" charset="2"/>
              <a:buChar char=""/>
            </a:pPr>
            <a:r>
              <a:rPr lang="en-US" dirty="0" err="1">
                <a:solidFill>
                  <a:schemeClr val="tx1"/>
                </a:solidFill>
              </a:rPr>
              <a:t>Marajan</a:t>
            </a:r>
            <a:r>
              <a:rPr lang="en-US" dirty="0">
                <a:solidFill>
                  <a:schemeClr val="tx1"/>
                </a:solidFill>
              </a:rPr>
              <a:t> Tutu </a:t>
            </a:r>
          </a:p>
          <a:p>
            <a:pPr indent="-228600"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Syed Jawad Hussain Shah </a:t>
            </a:r>
          </a:p>
          <a:p>
            <a:pPr indent="-228600">
              <a:buFont typeface="Wingdings 3" panose="05040102010807070707" pitchFamily="18" charset="2"/>
              <a:buChar char=""/>
            </a:pPr>
            <a:endParaRPr lang="en-US" dirty="0"/>
          </a:p>
        </p:txBody>
      </p:sp>
      <p:sp>
        <p:nvSpPr>
          <p:cNvPr id="128" name="Snip Diagonal Corner Rectangle 6">
            <a:extLst>
              <a:ext uri="{FF2B5EF4-FFF2-40B4-BE49-F238E27FC236}">
                <a16:creationId xmlns:a16="http://schemas.microsoft.com/office/drawing/2014/main" id="{38C12AF1-A2FD-4566-8805-62E893A2B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1" y="620722"/>
            <a:ext cx="3670674" cy="5286838"/>
          </a:xfrm>
          <a:prstGeom prst="snip2DiagRect">
            <a:avLst>
              <a:gd name="adj1" fmla="val 11518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0" name="Picture 99" descr="A hand holding a cellphone&#10;&#10;Description automatically generated">
            <a:extLst>
              <a:ext uri="{FF2B5EF4-FFF2-40B4-BE49-F238E27FC236}">
                <a16:creationId xmlns:a16="http://schemas.microsoft.com/office/drawing/2014/main" id="{17921D50-2540-4E2D-AA2C-FF1060C55C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967" r="10361" b="-1"/>
          <a:stretch/>
        </p:blipFill>
        <p:spPr>
          <a:xfrm>
            <a:off x="800558" y="786117"/>
            <a:ext cx="3337560" cy="4956048"/>
          </a:xfrm>
          <a:custGeom>
            <a:avLst/>
            <a:gdLst>
              <a:gd name="connsiteX0" fmla="*/ 384420 w 3337560"/>
              <a:gd name="connsiteY0" fmla="*/ 0 h 4956048"/>
              <a:gd name="connsiteX1" fmla="*/ 3337560 w 3337560"/>
              <a:gd name="connsiteY1" fmla="*/ 0 h 4956048"/>
              <a:gd name="connsiteX2" fmla="*/ 3337560 w 3337560"/>
              <a:gd name="connsiteY2" fmla="*/ 4571628 h 4956048"/>
              <a:gd name="connsiteX3" fmla="*/ 2953140 w 3337560"/>
              <a:gd name="connsiteY3" fmla="*/ 4956048 h 4956048"/>
              <a:gd name="connsiteX4" fmla="*/ 0 w 3337560"/>
              <a:gd name="connsiteY4" fmla="*/ 4956048 h 4956048"/>
              <a:gd name="connsiteX5" fmla="*/ 0 w 3337560"/>
              <a:gd name="connsiteY5" fmla="*/ 384420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37560" h="4956048">
                <a:moveTo>
                  <a:pt x="384420" y="0"/>
                </a:moveTo>
                <a:lnTo>
                  <a:pt x="3337560" y="0"/>
                </a:lnTo>
                <a:lnTo>
                  <a:pt x="3337560" y="4571628"/>
                </a:lnTo>
                <a:lnTo>
                  <a:pt x="2953140" y="4956048"/>
                </a:lnTo>
                <a:lnTo>
                  <a:pt x="0" y="4956048"/>
                </a:lnTo>
                <a:lnTo>
                  <a:pt x="0" y="384420"/>
                </a:lnTo>
                <a:close/>
              </a:path>
            </a:pathLst>
          </a:custGeom>
        </p:spPr>
      </p:pic>
      <p:grpSp>
        <p:nvGrpSpPr>
          <p:cNvPr id="130" name="Group 129">
            <a:extLst>
              <a:ext uri="{FF2B5EF4-FFF2-40B4-BE49-F238E27FC236}">
                <a16:creationId xmlns:a16="http://schemas.microsoft.com/office/drawing/2014/main" id="{4C56DB1B-53C1-4D8D-B05C-150B39F14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96BBECE7-2757-4B2E-81ED-560B2AE64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FA92A60-1E5B-4304-9EE1-9D6FDD52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D19F77D2-35D7-471C-B16D-615DD810D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BE463D3-CDC8-4C94-AB8B-7A18DDE2A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E9F15BA-4893-4128-BF42-BE327C5DD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5672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accent2">
                <a:lumMod val="60000"/>
                <a:lumOff val="4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E09CCB3F-DBCE-4964-9E34-8C5DE80EF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10954C-7C77-48F2-A843-CE2020720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518748" cy="1142462"/>
          </a:xfrm>
        </p:spPr>
        <p:txBody>
          <a:bodyPr anchor="b">
            <a:normAutofit/>
          </a:bodyPr>
          <a:lstStyle/>
          <a:p>
            <a:r>
              <a:rPr lang="en-US" sz="2800" dirty="0"/>
              <a:t>Goal </a:t>
            </a:r>
          </a:p>
        </p:txBody>
      </p:sp>
      <p:sp>
        <p:nvSpPr>
          <p:cNvPr id="8" name="Snip Diagonal Corner Rectangle 24">
            <a:extLst>
              <a:ext uri="{FF2B5EF4-FFF2-40B4-BE49-F238E27FC236}">
                <a16:creationId xmlns:a16="http://schemas.microsoft.com/office/drawing/2014/main" id="{1DFF944F-74BA-483A-82C0-64E3AAF4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9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speaker&#10;&#10;Description automatically generated">
            <a:extLst>
              <a:ext uri="{FF2B5EF4-FFF2-40B4-BE49-F238E27FC236}">
                <a16:creationId xmlns:a16="http://schemas.microsoft.com/office/drawing/2014/main" id="{497737E3-F7C1-477D-B349-94B3D372F7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85"/>
          <a:stretch/>
        </p:blipFill>
        <p:spPr>
          <a:xfrm>
            <a:off x="778062" y="786117"/>
            <a:ext cx="6245352" cy="4956048"/>
          </a:xfrm>
          <a:custGeom>
            <a:avLst/>
            <a:gdLst>
              <a:gd name="connsiteX0" fmla="*/ 534609 w 6245352"/>
              <a:gd name="connsiteY0" fmla="*/ 0 h 4956048"/>
              <a:gd name="connsiteX1" fmla="*/ 6245352 w 6245352"/>
              <a:gd name="connsiteY1" fmla="*/ 0 h 4956048"/>
              <a:gd name="connsiteX2" fmla="*/ 6245352 w 6245352"/>
              <a:gd name="connsiteY2" fmla="*/ 4421439 h 4956048"/>
              <a:gd name="connsiteX3" fmla="*/ 5710743 w 6245352"/>
              <a:gd name="connsiteY3" fmla="*/ 4956048 h 4956048"/>
              <a:gd name="connsiteX4" fmla="*/ 0 w 6245352"/>
              <a:gd name="connsiteY4" fmla="*/ 4956048 h 4956048"/>
              <a:gd name="connsiteX5" fmla="*/ 0 w 6245352"/>
              <a:gd name="connsiteY5" fmla="*/ 534609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C1F2F-B785-4173-8382-237273BF5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48"/>
            <a:ext cx="3740128" cy="3776493"/>
          </a:xfrm>
        </p:spPr>
        <p:txBody>
          <a:bodyPr anchor="t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goal is to make a smart door system that has following characteristics: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Ensure security by providing image surveillance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Interacts with user through a mobile app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Allow user to communicate with the person at the door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Provide User with a remote access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	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9733A91-F958-4629-801A-3F6F1E09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3812972-C68B-4C59-B3A7-4AF61E935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B3F3B7C-7909-4486-AA08-5C6B625C3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0BD7DA8-741F-4296-9363-05EF91541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068EFC-20FC-456F-839F-4BCFFCAA8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251C60F-B911-433E-BF75-3BBEFD053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8379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6419F60-9469-4D44-868E-3CA3817DB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F4CAC-1662-4083-9486-9D7AFE73D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Approach </a:t>
            </a:r>
          </a:p>
        </p:txBody>
      </p:sp>
      <p:sp useBgFill="1"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A3CF6F3D-089E-4C46-A15D-27A0B525A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10281652" cy="3612950"/>
          </a:xfrm>
          <a:prstGeom prst="snip2DiagRect">
            <a:avLst>
              <a:gd name="adj1" fmla="val 8741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5DE9D45-335A-43DE-A422-9B6120B51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5DCC818-F319-42A9-B67E-2B9FF55E64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AF678-0C93-46A0-8E9F-F26AB84CA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60AE9-0541-4D1E-AD06-FEC218C8C9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9FB520-BCD8-4D13-8DB5-23741BFB9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FEB6369-138D-4B28-856E-2115F72DF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5712BA7-EA00-4B30-BB37-6D691925F3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2850098"/>
              </p:ext>
            </p:extLst>
          </p:nvPr>
        </p:nvGraphicFramePr>
        <p:xfrm>
          <a:off x="1274294" y="1006997"/>
          <a:ext cx="8994718" cy="28691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6315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5">
                <a:lumMod val="75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42376B-05ED-4DF0-8A66-6B433C1A4189}"/>
              </a:ext>
            </a:extLst>
          </p:cNvPr>
          <p:cNvSpPr/>
          <p:nvPr/>
        </p:nvSpPr>
        <p:spPr>
          <a:xfrm>
            <a:off x="832055" y="3188710"/>
            <a:ext cx="1370294" cy="46808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Motion Sensor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9D6126-B180-40DB-A858-FB452EAEC8E8}"/>
              </a:ext>
            </a:extLst>
          </p:cNvPr>
          <p:cNvSpPr/>
          <p:nvPr/>
        </p:nvSpPr>
        <p:spPr>
          <a:xfrm>
            <a:off x="917295" y="6172846"/>
            <a:ext cx="1810495" cy="35485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Camera</a:t>
            </a:r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DC1A7E57-B27F-4F51-8764-B0DC2F7C98A6}"/>
              </a:ext>
            </a:extLst>
          </p:cNvPr>
          <p:cNvSpPr/>
          <p:nvPr/>
        </p:nvSpPr>
        <p:spPr>
          <a:xfrm>
            <a:off x="3987854" y="6172846"/>
            <a:ext cx="3233885" cy="553636"/>
          </a:xfrm>
          <a:prstGeom prst="round2DiagRect">
            <a:avLst>
              <a:gd name="adj1" fmla="val 16667"/>
              <a:gd name="adj2" fmla="val 25575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Red</a:t>
            </a:r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5A3EC1AB-B296-4082-ABDF-7771F307573A}"/>
              </a:ext>
            </a:extLst>
          </p:cNvPr>
          <p:cNvSpPr/>
          <p:nvPr/>
        </p:nvSpPr>
        <p:spPr>
          <a:xfrm>
            <a:off x="8507712" y="2929251"/>
            <a:ext cx="3125323" cy="572589"/>
          </a:xfrm>
          <a:prstGeom prst="cloudCallou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Firebase Cloud</a:t>
            </a:r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4194F77E-509D-4F34-AECA-38974F969719}"/>
              </a:ext>
            </a:extLst>
          </p:cNvPr>
          <p:cNvSpPr/>
          <p:nvPr/>
        </p:nvSpPr>
        <p:spPr>
          <a:xfrm>
            <a:off x="8834179" y="5963324"/>
            <a:ext cx="2887279" cy="662679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Raspberry PI 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73293D3-A826-42A9-8995-BD0FB4170DBF}"/>
              </a:ext>
            </a:extLst>
          </p:cNvPr>
          <p:cNvSpPr/>
          <p:nvPr/>
        </p:nvSpPr>
        <p:spPr>
          <a:xfrm>
            <a:off x="1333319" y="3746291"/>
            <a:ext cx="395482" cy="65743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BD6B69F-FC4A-454E-A93E-FAA1179BAB5F}"/>
              </a:ext>
            </a:extLst>
          </p:cNvPr>
          <p:cNvSpPr/>
          <p:nvPr/>
        </p:nvSpPr>
        <p:spPr>
          <a:xfrm>
            <a:off x="2922304" y="6172846"/>
            <a:ext cx="650914" cy="3454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086ED1D-CFD8-4BB1-88FB-CC160EAF1915}"/>
              </a:ext>
            </a:extLst>
          </p:cNvPr>
          <p:cNvSpPr/>
          <p:nvPr/>
        </p:nvSpPr>
        <p:spPr>
          <a:xfrm>
            <a:off x="7886695" y="6427220"/>
            <a:ext cx="621017" cy="39756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D52FBD5-94B2-4858-9259-358B9B492965}"/>
              </a:ext>
            </a:extLst>
          </p:cNvPr>
          <p:cNvSpPr/>
          <p:nvPr/>
        </p:nvSpPr>
        <p:spPr>
          <a:xfrm rot="12419440">
            <a:off x="8005810" y="2090768"/>
            <a:ext cx="560152" cy="33493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7C74F6-C85C-4C9A-A91C-6A9B6D9AF83C}"/>
              </a:ext>
            </a:extLst>
          </p:cNvPr>
          <p:cNvSpPr/>
          <p:nvPr/>
        </p:nvSpPr>
        <p:spPr>
          <a:xfrm>
            <a:off x="6537017" y="1705588"/>
            <a:ext cx="1530018" cy="53959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Android app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5BE87E92-DC48-44F7-88E3-2BC05A477B88}"/>
              </a:ext>
            </a:extLst>
          </p:cNvPr>
          <p:cNvSpPr/>
          <p:nvPr/>
        </p:nvSpPr>
        <p:spPr>
          <a:xfrm rot="10800000">
            <a:off x="10195856" y="3587581"/>
            <a:ext cx="395484" cy="66267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434DE21-BCB9-4C24-BD5A-DB0512EA7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6071" y="2162466"/>
            <a:ext cx="1370294" cy="1029903"/>
          </a:xfrm>
          <a:prstGeom prst="rect">
            <a:avLst/>
          </a:prstGeom>
        </p:spPr>
      </p:pic>
      <p:pic>
        <p:nvPicPr>
          <p:cNvPr id="25" name="Picture 24" descr="A circuit board&#10;&#10;Description automatically generated">
            <a:extLst>
              <a:ext uri="{FF2B5EF4-FFF2-40B4-BE49-F238E27FC236}">
                <a16:creationId xmlns:a16="http://schemas.microsoft.com/office/drawing/2014/main" id="{A8DD70FF-B8AA-4EE3-93AF-DABA3CC9BD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50159" y="4360578"/>
            <a:ext cx="1801528" cy="1801528"/>
          </a:xfrm>
          <a:prstGeom prst="rect">
            <a:avLst/>
          </a:prstGeom>
        </p:spPr>
      </p:pic>
      <p:pic>
        <p:nvPicPr>
          <p:cNvPr id="28" name="Picture 2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C4C877-D441-448A-B16A-9F796D5E37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573218" y="3817421"/>
            <a:ext cx="4152460" cy="2214646"/>
          </a:xfrm>
          <a:prstGeom prst="rect">
            <a:avLst/>
          </a:prstGeom>
        </p:spPr>
      </p:pic>
      <p:pic>
        <p:nvPicPr>
          <p:cNvPr id="34" name="Picture 33" descr="A close up of a logo&#10;&#10;Description automatically generated">
            <a:extLst>
              <a:ext uri="{FF2B5EF4-FFF2-40B4-BE49-F238E27FC236}">
                <a16:creationId xmlns:a16="http://schemas.microsoft.com/office/drawing/2014/main" id="{54A4AFF3-4786-4160-B167-995C82C99B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566478" y="4421738"/>
            <a:ext cx="1188336" cy="1501264"/>
          </a:xfrm>
          <a:prstGeom prst="rect">
            <a:avLst/>
          </a:prstGeom>
        </p:spPr>
      </p:pic>
      <p:pic>
        <p:nvPicPr>
          <p:cNvPr id="37" name="Picture 36" descr="A picture containing clipart&#10;&#10;Description automatically generated">
            <a:extLst>
              <a:ext uri="{FF2B5EF4-FFF2-40B4-BE49-F238E27FC236}">
                <a16:creationId xmlns:a16="http://schemas.microsoft.com/office/drawing/2014/main" id="{85F3BEA7-C741-4C5B-A137-359B6975E76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8691740" y="1472482"/>
            <a:ext cx="2845561" cy="1419680"/>
          </a:xfrm>
          <a:prstGeom prst="rect">
            <a:avLst/>
          </a:prstGeom>
        </p:spPr>
      </p:pic>
      <p:pic>
        <p:nvPicPr>
          <p:cNvPr id="40" name="Picture 39" descr="A close up of electronics&#10;&#10;Description automatically generated">
            <a:extLst>
              <a:ext uri="{FF2B5EF4-FFF2-40B4-BE49-F238E27FC236}">
                <a16:creationId xmlns:a16="http://schemas.microsoft.com/office/drawing/2014/main" id="{EBE91985-70F5-4CE0-AEFB-F9AB9E3666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6587206" y="29380"/>
            <a:ext cx="1366733" cy="1640080"/>
          </a:xfrm>
          <a:prstGeom prst="rect">
            <a:avLst/>
          </a:prstGeom>
        </p:spPr>
      </p:pic>
      <p:sp>
        <p:nvSpPr>
          <p:cNvPr id="42" name="Arrow: Right 41">
            <a:extLst>
              <a:ext uri="{FF2B5EF4-FFF2-40B4-BE49-F238E27FC236}">
                <a16:creationId xmlns:a16="http://schemas.microsoft.com/office/drawing/2014/main" id="{69D08D85-6415-4155-9D9F-D9B0EA9F7F4E}"/>
              </a:ext>
            </a:extLst>
          </p:cNvPr>
          <p:cNvSpPr/>
          <p:nvPr/>
        </p:nvSpPr>
        <p:spPr>
          <a:xfrm rot="1324991">
            <a:off x="7902019" y="2411549"/>
            <a:ext cx="672009" cy="30966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6DE88D22-8E90-4DE0-9CFD-C04BFBC95F94}"/>
              </a:ext>
            </a:extLst>
          </p:cNvPr>
          <p:cNvSpPr/>
          <p:nvPr/>
        </p:nvSpPr>
        <p:spPr>
          <a:xfrm rot="5400000">
            <a:off x="9425625" y="3750202"/>
            <a:ext cx="704879" cy="42317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722800A4-50B2-4F20-915F-CF3EDF153FAC}"/>
              </a:ext>
            </a:extLst>
          </p:cNvPr>
          <p:cNvSpPr/>
          <p:nvPr/>
        </p:nvSpPr>
        <p:spPr>
          <a:xfrm rot="10800000">
            <a:off x="7825633" y="6059758"/>
            <a:ext cx="704879" cy="34162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ABF9BCD9-7AE2-4187-ADEB-EACF5EC265B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413486" y="712181"/>
            <a:ext cx="2495550" cy="1828800"/>
          </a:xfrm>
          <a:prstGeom prst="rect">
            <a:avLst/>
          </a:prstGeom>
        </p:spPr>
      </p:pic>
      <p:sp>
        <p:nvSpPr>
          <p:cNvPr id="49" name="Rectangle: Diagonal Corners Rounded 48">
            <a:extLst>
              <a:ext uri="{FF2B5EF4-FFF2-40B4-BE49-F238E27FC236}">
                <a16:creationId xmlns:a16="http://schemas.microsoft.com/office/drawing/2014/main" id="{8E99BF21-2344-4F70-A520-7F7A485F9251}"/>
              </a:ext>
            </a:extLst>
          </p:cNvPr>
          <p:cNvSpPr/>
          <p:nvPr/>
        </p:nvSpPr>
        <p:spPr>
          <a:xfrm>
            <a:off x="3412499" y="2531990"/>
            <a:ext cx="2531717" cy="299539"/>
          </a:xfrm>
          <a:prstGeom prst="round2Diag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Speaker at the door </a:t>
            </a: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2BC6E3D8-FAF0-4787-BBD4-2372CD5F9C52}"/>
              </a:ext>
            </a:extLst>
          </p:cNvPr>
          <p:cNvSpPr/>
          <p:nvPr/>
        </p:nvSpPr>
        <p:spPr>
          <a:xfrm rot="16200000">
            <a:off x="4537901" y="3195142"/>
            <a:ext cx="662680" cy="39548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62D8D3-9187-44C7-BC4E-0A3A051B5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7035" y="192913"/>
            <a:ext cx="3820166" cy="74208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Architecture 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42317697-E7E7-4369-A21C-2B08C6BBA0E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4118" y="1"/>
            <a:ext cx="1627777" cy="123024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154CC543-C9F0-42C5-A3E9-7B2ACCA02AF5}"/>
              </a:ext>
            </a:extLst>
          </p:cNvPr>
          <p:cNvSpPr/>
          <p:nvPr/>
        </p:nvSpPr>
        <p:spPr>
          <a:xfrm>
            <a:off x="630783" y="994257"/>
            <a:ext cx="2044902" cy="47822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 at the door</a:t>
            </a: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D2BDDB47-EA32-40BB-9348-AD9D5C243575}"/>
              </a:ext>
            </a:extLst>
          </p:cNvPr>
          <p:cNvSpPr/>
          <p:nvPr/>
        </p:nvSpPr>
        <p:spPr>
          <a:xfrm rot="5400000">
            <a:off x="1311768" y="1627281"/>
            <a:ext cx="572475" cy="36659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07074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D471A-3319-4B77-9148-1506EC6B1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165" y="374245"/>
            <a:ext cx="9753600" cy="444754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Technologies/ Tools</a:t>
            </a:r>
            <a:r>
              <a:rPr lang="en-US" sz="3600" dirty="0"/>
              <a:t>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used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E97642-044A-4232-A420-96AC25D055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537" y="955355"/>
            <a:ext cx="2686050" cy="1704975"/>
          </a:xfr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0B373D6F-39C7-4253-9270-CBC3E6CA0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849" y="955355"/>
            <a:ext cx="2178979" cy="14620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F37D79-A103-48E9-994D-D794B15722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847" y="4560571"/>
            <a:ext cx="2178980" cy="1872082"/>
          </a:xfrm>
          <a:prstGeom prst="rect">
            <a:avLst/>
          </a:prstGeom>
        </p:spPr>
      </p:pic>
      <p:pic>
        <p:nvPicPr>
          <p:cNvPr id="11" name="Picture 10" descr="A picture containing clipart&#10;&#10;Description automatically generated">
            <a:extLst>
              <a:ext uri="{FF2B5EF4-FFF2-40B4-BE49-F238E27FC236}">
                <a16:creationId xmlns:a16="http://schemas.microsoft.com/office/drawing/2014/main" id="{0622864A-BC02-46FA-9F70-EBDB71CB53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1984" y="980891"/>
            <a:ext cx="4893607" cy="14365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6C400F-7E66-49B9-A540-EBC18E5AA5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537" y="4611674"/>
            <a:ext cx="2686050" cy="1872082"/>
          </a:xfrm>
          <a:prstGeom prst="rect">
            <a:avLst/>
          </a:prstGeom>
        </p:spPr>
      </p:pic>
      <p:pic>
        <p:nvPicPr>
          <p:cNvPr id="15" name="Picture 14" descr="A close up of a device&#10;&#10;Description automatically generated">
            <a:extLst>
              <a:ext uri="{FF2B5EF4-FFF2-40B4-BE49-F238E27FC236}">
                <a16:creationId xmlns:a16="http://schemas.microsoft.com/office/drawing/2014/main" id="{01A464B4-44ED-465E-BA99-848666283B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08087" y="4608532"/>
            <a:ext cx="2298287" cy="1875223"/>
          </a:xfrm>
          <a:prstGeom prst="rect">
            <a:avLst/>
          </a:prstGeom>
        </p:spPr>
      </p:pic>
      <p:pic>
        <p:nvPicPr>
          <p:cNvPr id="17" name="Picture 16" descr="A circuit board&#10;&#10;Description automatically generated">
            <a:extLst>
              <a:ext uri="{FF2B5EF4-FFF2-40B4-BE49-F238E27FC236}">
                <a16:creationId xmlns:a16="http://schemas.microsoft.com/office/drawing/2014/main" id="{34B4A047-A89E-430E-91DE-3ACA9F862B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08087" y="2685881"/>
            <a:ext cx="2298286" cy="165420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F63A1E5-FAD5-4857-8D00-4076A4FC142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0537" y="2835902"/>
            <a:ext cx="2686050" cy="150418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9A813F-DABA-4EA6-A0BE-873C7EFC00F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91848" y="2660330"/>
            <a:ext cx="2178979" cy="16573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CEE20-8FCB-4670-B121-22B090EBE7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6701984" y="2685881"/>
            <a:ext cx="2036588" cy="1654209"/>
          </a:xfrm>
          <a:prstGeom prst="rect">
            <a:avLst/>
          </a:prstGeom>
        </p:spPr>
      </p:pic>
      <p:pic>
        <p:nvPicPr>
          <p:cNvPr id="26" name="Picture 25" descr="A close up of electronics&#10;&#10;Description automatically generated">
            <a:extLst>
              <a:ext uri="{FF2B5EF4-FFF2-40B4-BE49-F238E27FC236}">
                <a16:creationId xmlns:a16="http://schemas.microsoft.com/office/drawing/2014/main" id="{2ED68BE9-A7A7-4965-9416-D71009BFB30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6701985" y="4608533"/>
            <a:ext cx="2036587" cy="187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716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991E317B-75E3-4171-A07A-B263C1D6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71A386-D994-461C-B7D5-9134F6302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Questions and comments </a:t>
            </a:r>
            <a:br>
              <a:rPr lang="en-US" sz="4800">
                <a:solidFill>
                  <a:srgbClr val="FFFFFF"/>
                </a:solidFill>
              </a:rPr>
            </a:br>
            <a:endParaRPr lang="en-US" sz="4800">
              <a:solidFill>
                <a:srgbClr val="FFFFFF"/>
              </a:solidFill>
            </a:endParaRPr>
          </a:p>
        </p:txBody>
      </p:sp>
      <p:sp useBgFill="1">
        <p:nvSpPr>
          <p:cNvPr id="61" name="Snip Diagonal Corner Rectangle 6">
            <a:extLst>
              <a:ext uri="{FF2B5EF4-FFF2-40B4-BE49-F238E27FC236}">
                <a16:creationId xmlns:a16="http://schemas.microsoft.com/office/drawing/2014/main" id="{4A9B19C2-B29A-4924-9E7E-6FBF17F5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Content Placeholder 6" descr="Thought bubble">
            <a:extLst>
              <a:ext uri="{FF2B5EF4-FFF2-40B4-BE49-F238E27FC236}">
                <a16:creationId xmlns:a16="http://schemas.microsoft.com/office/drawing/2014/main" id="{D48F512A-BDA2-45E2-A2B4-5024044E25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9354" y="1097060"/>
            <a:ext cx="4334162" cy="4334162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34C85634-D5F5-4047-8F35-F4B1F50A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224BF71-948F-411D-AA79-8B2315715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34B4526-E715-4199-A597-CD757CB4A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5E295A6-48D5-4F9E-A32C-5D87EAA5E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10BF5B3-9260-4D36-BB24-07BC414B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AE0C886-FA2E-4E7C-BC00-8397AAEC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5990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Slice</vt:lpstr>
      <vt:lpstr>AI DOOR-MAN AI-Geeks</vt:lpstr>
      <vt:lpstr>Goal </vt:lpstr>
      <vt:lpstr>Approach </vt:lpstr>
      <vt:lpstr>Architecture </vt:lpstr>
      <vt:lpstr>Technologies/ Tools used </vt:lpstr>
      <vt:lpstr>Questions and comments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DOOR-MAN AI-Geeks</dc:title>
  <dc:creator>syed shah</dc:creator>
  <cp:lastModifiedBy>syed shah</cp:lastModifiedBy>
  <cp:revision>1</cp:revision>
  <dcterms:created xsi:type="dcterms:W3CDTF">2018-11-05T05:52:58Z</dcterms:created>
  <dcterms:modified xsi:type="dcterms:W3CDTF">2018-11-05T05:53:01Z</dcterms:modified>
</cp:coreProperties>
</file>