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1"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ABF2434-9392-4C18-83A9-48C4A356C7EA}" v="18" dt="2023-02-27T18:49:56.45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ifayat Ur Rahman" userId="6189d9e9ba0e3bb0" providerId="LiveId" clId="{CABF2434-9392-4C18-83A9-48C4A356C7EA}"/>
    <pc:docChg chg="custSel addSld modSld">
      <pc:chgData name="Kifayat Ur Rahman" userId="6189d9e9ba0e3bb0" providerId="LiveId" clId="{CABF2434-9392-4C18-83A9-48C4A356C7EA}" dt="2023-02-27T18:50:40.271" v="829" actId="20577"/>
      <pc:docMkLst>
        <pc:docMk/>
      </pc:docMkLst>
      <pc:sldChg chg="modSp mod">
        <pc:chgData name="Kifayat Ur Rahman" userId="6189d9e9ba0e3bb0" providerId="LiveId" clId="{CABF2434-9392-4C18-83A9-48C4A356C7EA}" dt="2023-02-27T18:34:56.404" v="173" actId="20577"/>
        <pc:sldMkLst>
          <pc:docMk/>
          <pc:sldMk cId="3556529906" sldId="262"/>
        </pc:sldMkLst>
        <pc:spChg chg="mod">
          <ac:chgData name="Kifayat Ur Rahman" userId="6189d9e9ba0e3bb0" providerId="LiveId" clId="{CABF2434-9392-4C18-83A9-48C4A356C7EA}" dt="2023-02-27T18:34:56.404" v="173" actId="20577"/>
          <ac:spMkLst>
            <pc:docMk/>
            <pc:sldMk cId="3556529906" sldId="262"/>
            <ac:spMk id="3" creationId="{15B9753E-8B01-FB1D-8863-62A95F5E7F1E}"/>
          </ac:spMkLst>
        </pc:spChg>
      </pc:sldChg>
      <pc:sldChg chg="modSp new mod">
        <pc:chgData name="Kifayat Ur Rahman" userId="6189d9e9ba0e3bb0" providerId="LiveId" clId="{CABF2434-9392-4C18-83A9-48C4A356C7EA}" dt="2023-02-27T18:40:16.624" v="323" actId="1076"/>
        <pc:sldMkLst>
          <pc:docMk/>
          <pc:sldMk cId="1218589671" sldId="263"/>
        </pc:sldMkLst>
        <pc:spChg chg="mod">
          <ac:chgData name="Kifayat Ur Rahman" userId="6189d9e9ba0e3bb0" providerId="LiveId" clId="{CABF2434-9392-4C18-83A9-48C4A356C7EA}" dt="2023-02-27T18:40:16.624" v="323" actId="1076"/>
          <ac:spMkLst>
            <pc:docMk/>
            <pc:sldMk cId="1218589671" sldId="263"/>
            <ac:spMk id="2" creationId="{3E741853-FE59-6222-9FE8-3FAFEF5055D3}"/>
          </ac:spMkLst>
        </pc:spChg>
        <pc:spChg chg="mod">
          <ac:chgData name="Kifayat Ur Rahman" userId="6189d9e9ba0e3bb0" providerId="LiveId" clId="{CABF2434-9392-4C18-83A9-48C4A356C7EA}" dt="2023-02-27T18:40:04.590" v="322" actId="1076"/>
          <ac:spMkLst>
            <pc:docMk/>
            <pc:sldMk cId="1218589671" sldId="263"/>
            <ac:spMk id="3" creationId="{8ADDD73B-DDF5-173D-9847-AF85A4854A9D}"/>
          </ac:spMkLst>
        </pc:spChg>
      </pc:sldChg>
      <pc:sldChg chg="modSp new mod">
        <pc:chgData name="Kifayat Ur Rahman" userId="6189d9e9ba0e3bb0" providerId="LiveId" clId="{CABF2434-9392-4C18-83A9-48C4A356C7EA}" dt="2023-02-27T18:43:39.259" v="471" actId="20577"/>
        <pc:sldMkLst>
          <pc:docMk/>
          <pc:sldMk cId="2907247834" sldId="264"/>
        </pc:sldMkLst>
        <pc:spChg chg="mod">
          <ac:chgData name="Kifayat Ur Rahman" userId="6189d9e9ba0e3bb0" providerId="LiveId" clId="{CABF2434-9392-4C18-83A9-48C4A356C7EA}" dt="2023-02-27T18:43:39.259" v="471" actId="20577"/>
          <ac:spMkLst>
            <pc:docMk/>
            <pc:sldMk cId="2907247834" sldId="264"/>
            <ac:spMk id="2" creationId="{B067B713-FDD0-F595-A96B-1E62BB5225C8}"/>
          </ac:spMkLst>
        </pc:spChg>
        <pc:spChg chg="mod">
          <ac:chgData name="Kifayat Ur Rahman" userId="6189d9e9ba0e3bb0" providerId="LiveId" clId="{CABF2434-9392-4C18-83A9-48C4A356C7EA}" dt="2023-02-27T18:43:04.728" v="446" actId="20577"/>
          <ac:spMkLst>
            <pc:docMk/>
            <pc:sldMk cId="2907247834" sldId="264"/>
            <ac:spMk id="3" creationId="{A710B0DA-262F-E995-6216-2A60230B86CE}"/>
          </ac:spMkLst>
        </pc:spChg>
      </pc:sldChg>
      <pc:sldChg chg="modSp new mod">
        <pc:chgData name="Kifayat Ur Rahman" userId="6189d9e9ba0e3bb0" providerId="LiveId" clId="{CABF2434-9392-4C18-83A9-48C4A356C7EA}" dt="2023-02-27T18:45:55.785" v="598" actId="20577"/>
        <pc:sldMkLst>
          <pc:docMk/>
          <pc:sldMk cId="1295329499" sldId="265"/>
        </pc:sldMkLst>
        <pc:spChg chg="mod">
          <ac:chgData name="Kifayat Ur Rahman" userId="6189d9e9ba0e3bb0" providerId="LiveId" clId="{CABF2434-9392-4C18-83A9-48C4A356C7EA}" dt="2023-02-27T18:43:30.526" v="462" actId="20577"/>
          <ac:spMkLst>
            <pc:docMk/>
            <pc:sldMk cId="1295329499" sldId="265"/>
            <ac:spMk id="2" creationId="{BE1FA379-9A4C-7D06-DBFF-FADF32F4ABF6}"/>
          </ac:spMkLst>
        </pc:spChg>
        <pc:spChg chg="mod">
          <ac:chgData name="Kifayat Ur Rahman" userId="6189d9e9ba0e3bb0" providerId="LiveId" clId="{CABF2434-9392-4C18-83A9-48C4A356C7EA}" dt="2023-02-27T18:45:55.785" v="598" actId="20577"/>
          <ac:spMkLst>
            <pc:docMk/>
            <pc:sldMk cId="1295329499" sldId="265"/>
            <ac:spMk id="3" creationId="{15097EDF-596F-2389-7372-CCB0D9E5F0DD}"/>
          </ac:spMkLst>
        </pc:spChg>
      </pc:sldChg>
      <pc:sldChg chg="modSp new mod">
        <pc:chgData name="Kifayat Ur Rahman" userId="6189d9e9ba0e3bb0" providerId="LiveId" clId="{CABF2434-9392-4C18-83A9-48C4A356C7EA}" dt="2023-02-27T18:48:19.012" v="732" actId="20577"/>
        <pc:sldMkLst>
          <pc:docMk/>
          <pc:sldMk cId="3880713707" sldId="266"/>
        </pc:sldMkLst>
        <pc:spChg chg="mod">
          <ac:chgData name="Kifayat Ur Rahman" userId="6189d9e9ba0e3bb0" providerId="LiveId" clId="{CABF2434-9392-4C18-83A9-48C4A356C7EA}" dt="2023-02-27T18:46:22.598" v="617" actId="20577"/>
          <ac:spMkLst>
            <pc:docMk/>
            <pc:sldMk cId="3880713707" sldId="266"/>
            <ac:spMk id="2" creationId="{EEA62956-0E9A-6FA0-F301-22E86549D10A}"/>
          </ac:spMkLst>
        </pc:spChg>
        <pc:spChg chg="mod">
          <ac:chgData name="Kifayat Ur Rahman" userId="6189d9e9ba0e3bb0" providerId="LiveId" clId="{CABF2434-9392-4C18-83A9-48C4A356C7EA}" dt="2023-02-27T18:48:19.012" v="732" actId="20577"/>
          <ac:spMkLst>
            <pc:docMk/>
            <pc:sldMk cId="3880713707" sldId="266"/>
            <ac:spMk id="3" creationId="{418B3DD9-F239-1640-F168-62D0C52D6F59}"/>
          </ac:spMkLst>
        </pc:spChg>
      </pc:sldChg>
      <pc:sldChg chg="modSp new mod">
        <pc:chgData name="Kifayat Ur Rahman" userId="6189d9e9ba0e3bb0" providerId="LiveId" clId="{CABF2434-9392-4C18-83A9-48C4A356C7EA}" dt="2023-02-27T18:50:40.271" v="829" actId="20577"/>
        <pc:sldMkLst>
          <pc:docMk/>
          <pc:sldMk cId="3304949384" sldId="267"/>
        </pc:sldMkLst>
        <pc:spChg chg="mod">
          <ac:chgData name="Kifayat Ur Rahman" userId="6189d9e9ba0e3bb0" providerId="LiveId" clId="{CABF2434-9392-4C18-83A9-48C4A356C7EA}" dt="2023-02-27T18:48:52.260" v="750" actId="20577"/>
          <ac:spMkLst>
            <pc:docMk/>
            <pc:sldMk cId="3304949384" sldId="267"/>
            <ac:spMk id="2" creationId="{8CE24938-3D5A-E882-A6CF-765EFBA3CA06}"/>
          </ac:spMkLst>
        </pc:spChg>
        <pc:spChg chg="mod">
          <ac:chgData name="Kifayat Ur Rahman" userId="6189d9e9ba0e3bb0" providerId="LiveId" clId="{CABF2434-9392-4C18-83A9-48C4A356C7EA}" dt="2023-02-27T18:50:40.271" v="829" actId="20577"/>
          <ac:spMkLst>
            <pc:docMk/>
            <pc:sldMk cId="3304949384" sldId="267"/>
            <ac:spMk id="3" creationId="{3FAB3364-A030-54FE-BC42-A1A3CA283180}"/>
          </ac:spMkLst>
        </pc:spChg>
      </pc:sldChg>
    </pc:docChg>
  </pc:docChgLst>
  <pc:docChgLst>
    <pc:chgData name="Kifayat Ur Rahman" userId="6189d9e9ba0e3bb0" providerId="LiveId" clId="{4140247D-C769-4997-90EB-A22CA4D82AD7}"/>
    <pc:docChg chg="custSel modSld">
      <pc:chgData name="Kifayat Ur Rahman" userId="6189d9e9ba0e3bb0" providerId="LiveId" clId="{4140247D-C769-4997-90EB-A22CA4D82AD7}" dt="2023-02-28T17:32:39.597" v="2" actId="20577"/>
      <pc:docMkLst>
        <pc:docMk/>
      </pc:docMkLst>
      <pc:sldChg chg="modSp mod">
        <pc:chgData name="Kifayat Ur Rahman" userId="6189d9e9ba0e3bb0" providerId="LiveId" clId="{4140247D-C769-4997-90EB-A22CA4D82AD7}" dt="2023-02-28T17:27:54.876" v="0" actId="33524"/>
        <pc:sldMkLst>
          <pc:docMk/>
          <pc:sldMk cId="3101316760" sldId="260"/>
        </pc:sldMkLst>
        <pc:spChg chg="mod">
          <ac:chgData name="Kifayat Ur Rahman" userId="6189d9e9ba0e3bb0" providerId="LiveId" clId="{4140247D-C769-4997-90EB-A22CA4D82AD7}" dt="2023-02-28T17:27:54.876" v="0" actId="33524"/>
          <ac:spMkLst>
            <pc:docMk/>
            <pc:sldMk cId="3101316760" sldId="260"/>
            <ac:spMk id="3" creationId="{AE747952-7D27-0ADE-EF5E-0A47ABF6325D}"/>
          </ac:spMkLst>
        </pc:spChg>
      </pc:sldChg>
      <pc:sldChg chg="modSp mod">
        <pc:chgData name="Kifayat Ur Rahman" userId="6189d9e9ba0e3bb0" providerId="LiveId" clId="{4140247D-C769-4997-90EB-A22CA4D82AD7}" dt="2023-02-28T17:32:39.597" v="2" actId="20577"/>
        <pc:sldMkLst>
          <pc:docMk/>
          <pc:sldMk cId="1335536784" sldId="268"/>
        </pc:sldMkLst>
        <pc:spChg chg="mod">
          <ac:chgData name="Kifayat Ur Rahman" userId="6189d9e9ba0e3bb0" providerId="LiveId" clId="{4140247D-C769-4997-90EB-A22CA4D82AD7}" dt="2023-02-28T17:32:39.597" v="2" actId="20577"/>
          <ac:spMkLst>
            <pc:docMk/>
            <pc:sldMk cId="1335536784" sldId="268"/>
            <ac:spMk id="7" creationId="{1A03331B-8BB7-4AEA-8D1A-1FF62ED0B6C9}"/>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F7AFFB9B-9FB8-469E-96F9-4D32314110B6}" type="datetimeFigureOut">
              <a:rPr lang="en-US" smtClean="0"/>
              <a:t>2/28/2023</a:t>
            </a:fld>
            <a:endParaRPr lang="en-US" dirty="0"/>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US" dirty="0"/>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6D22F896-40B5-4ADD-8801-0D06FADFA095}" type="slidenum">
              <a:rPr lang="en-US" smtClean="0"/>
              <a:pPr/>
              <a:t>‹#›</a:t>
            </a:fld>
            <a:endParaRPr lang="en-US" dirty="0"/>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2314453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35BB1C6-BF8F-4481-8AB2-603A1C8A906A}" type="datetimeFigureOut">
              <a:rPr lang="en-US" smtClean="0"/>
              <a:t>2/28/2023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90936296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35BB1C6-BF8F-4481-8AB2-603A1C8A906A}" type="datetimeFigureOut">
              <a:rPr lang="en-US" smtClean="0"/>
              <a:t>2/28/2023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88403837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35BB1C6-BF8F-4481-8AB2-603A1C8A906A}" type="datetimeFigureOut">
              <a:rPr lang="en-US" smtClean="0"/>
              <a:t>2/28/2023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33712653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35BB1C6-BF8F-4481-8AB2-603A1C8A906A}" type="datetimeFigureOut">
              <a:rPr lang="en-US" smtClean="0"/>
              <a:t>2/28/2023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517803982"/>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28FBA082-94DF-4C4B-A041-6624924AB0A8}" type="datetimeFigureOut">
              <a:rPr lang="en-US" smtClean="0"/>
              <a:t>2/28/2023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865990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C35BB1C6-BF8F-4481-8AB2-603A1C8A906A}" type="datetimeFigureOut">
              <a:rPr lang="en-US" smtClean="0"/>
              <a:t>2/28/2023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294113284"/>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5BB1C6-BF8F-4481-8AB2-603A1C8A906A}" type="datetimeFigureOut">
              <a:rPr lang="en-US" smtClean="0"/>
              <a:t>2/28/2023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078662941"/>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5BB1C6-BF8F-4481-8AB2-603A1C8A906A}" type="datetimeFigureOut">
              <a:rPr lang="en-US" smtClean="0"/>
              <a:t>2/28/2023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260062725"/>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5BB1C6-BF8F-4481-8AB2-603A1C8A906A}" type="datetimeFigureOut">
              <a:rPr lang="en-US" smtClean="0"/>
              <a:t>2/28/2023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872016282"/>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F7F47CF-67C9-420C-80A5-E2069FF0C2DF}" type="datetimeFigureOut">
              <a:rPr lang="en-US" smtClean="0"/>
              <a:t>2/28/2023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61128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35BB1C6-BF8F-4481-8AB2-603A1C8A906A}" type="datetimeFigureOut">
              <a:rPr lang="en-US" smtClean="0"/>
              <a:t>2/28/2023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537939456"/>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35BB1C6-BF8F-4481-8AB2-603A1C8A906A}" type="datetimeFigureOut">
              <a:rPr lang="en-US" smtClean="0"/>
              <a:t>2/28/2023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723493351"/>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7649AC-CB8F-4FF1-9A34-5861C74DD0A7}" type="datetimeFigureOut">
              <a:rPr lang="en-US" smtClean="0"/>
              <a:t>2/28/2023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49866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C5CECA-2D3A-4680-9B49-752200DE467C}" type="datetimeFigureOut">
              <a:rPr lang="en-US" smtClean="0"/>
              <a:t>2/28/2023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76290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35BB1C6-BF8F-4481-8AB2-603A1C8A906A}" type="datetimeFigureOut">
              <a:rPr lang="en-US" smtClean="0"/>
              <a:t>2/28/2023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181589368"/>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35BB1C6-BF8F-4481-8AB2-603A1C8A906A}" type="datetimeFigureOut">
              <a:rPr lang="en-US" smtClean="0"/>
              <a:t>2/28/2023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89902785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C35BB1C6-BF8F-4481-8AB2-603A1C8A906A}" type="datetimeFigureOut">
              <a:rPr lang="en-US" smtClean="0"/>
              <a:t>2/28/2023</a:t>
            </a:fld>
            <a:endParaRPr lang="en-US" dirty="0"/>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US" dirty="0"/>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244388756"/>
      </p:ext>
    </p:extLst>
  </p:cSld>
  <p:clrMap bg1="lt1" tx1="dk1" bg2="lt2" tx2="dk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 id="2147483773" r:id="rId12"/>
    <p:sldLayoutId id="2147483774" r:id="rId13"/>
    <p:sldLayoutId id="2147483775" r:id="rId14"/>
    <p:sldLayoutId id="2147483776" r:id="rId15"/>
    <p:sldLayoutId id="2147483777" r:id="rId16"/>
    <p:sldLayoutId id="2147483778" r:id="rId17"/>
  </p:sldLayoutIdLst>
  <p:hf sldNum="0" hdr="0" ftr="0" dt="0"/>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publicdomainpictures.net/view-image.php?image=245241&amp;picture=security-check-sign&amp;jazyk=CN" TargetMode="External"/><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flickr.com/photos/jmsmith000/4088871694" TargetMode="External"/><Relationship Id="rId2" Type="http://schemas.openxmlformats.org/officeDocument/2006/relationships/image" Target="../media/image10.jpg"/><Relationship Id="rId1" Type="http://schemas.openxmlformats.org/officeDocument/2006/relationships/slideLayout" Target="../slideLayouts/slideLayout7.xml"/><Relationship Id="rId4" Type="http://schemas.openxmlformats.org/officeDocument/2006/relationships/hyperlink" Target="https://creativecommons.org/licenses/by-nd/3.0/"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pixabay.com/en/team-cooperation-cohesion-group-1028829/" TargetMode="External"/><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teachingthroughinnovation.blogspot.com/2019/12/tema-5-dosier-el-diseno-curricular-base.html" TargetMode="External"/><Relationship Id="rId2" Type="http://schemas.openxmlformats.org/officeDocument/2006/relationships/image" Target="../media/image5.jpg"/><Relationship Id="rId1" Type="http://schemas.openxmlformats.org/officeDocument/2006/relationships/slideLayout" Target="../slideLayouts/slideLayout2.xml"/><Relationship Id="rId4" Type="http://schemas.openxmlformats.org/officeDocument/2006/relationships/hyperlink" Target="https://creativecommons.org/licenses/by-nc-sa/3.0/"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researchleap.com/project-managers-perceptions-effective-leadership-styles/" TargetMode="External"/><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picpedia.org/suspension-file/a/accounts.html" TargetMode="External"/><Relationship Id="rId2" Type="http://schemas.openxmlformats.org/officeDocument/2006/relationships/image" Target="../media/image7.jpg"/><Relationship Id="rId1" Type="http://schemas.openxmlformats.org/officeDocument/2006/relationships/slideLayout" Target="../slideLayouts/slideLayout2.xml"/><Relationship Id="rId4" Type="http://schemas.openxmlformats.org/officeDocument/2006/relationships/hyperlink" Target="https://creativecommons.org/licenses/by-sa/3.0/"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www.australiansolarquotes.com.au/2018/03/16/electricity-bills-blow-recent-energy-rules-change-prices/" TargetMode="External"/><Relationship Id="rId2" Type="http://schemas.openxmlformats.org/officeDocument/2006/relationships/image" Target="../media/image8.jpg"/><Relationship Id="rId1" Type="http://schemas.openxmlformats.org/officeDocument/2006/relationships/slideLayout" Target="../slideLayouts/slideLayout2.xml"/><Relationship Id="rId4" Type="http://schemas.openxmlformats.org/officeDocument/2006/relationships/hyperlink" Target="https://creativecommons.org/licenses/by/3.0/"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5A168-4D2F-ECDE-EE3A-5B8103F6242E}"/>
              </a:ext>
            </a:extLst>
          </p:cNvPr>
          <p:cNvSpPr>
            <a:spLocks noGrp="1"/>
          </p:cNvSpPr>
          <p:nvPr>
            <p:ph type="ctrTitle"/>
          </p:nvPr>
        </p:nvSpPr>
        <p:spPr/>
        <p:txBody>
          <a:bodyPr/>
          <a:lstStyle/>
          <a:p>
            <a:pPr algn="ctr"/>
            <a:r>
              <a:rPr lang="en-US" dirty="0"/>
              <a:t>Opp Project </a:t>
            </a:r>
            <a:br>
              <a:rPr lang="en-US" dirty="0"/>
            </a:br>
            <a:r>
              <a:rPr lang="en-US" dirty="0"/>
              <a:t>proposal</a:t>
            </a:r>
          </a:p>
        </p:txBody>
      </p:sp>
      <p:sp>
        <p:nvSpPr>
          <p:cNvPr id="3" name="Subtitle 2">
            <a:extLst>
              <a:ext uri="{FF2B5EF4-FFF2-40B4-BE49-F238E27FC236}">
                <a16:creationId xmlns:a16="http://schemas.microsoft.com/office/drawing/2014/main" id="{E3658704-6064-192E-EFF7-C7702951463A}"/>
              </a:ext>
            </a:extLst>
          </p:cNvPr>
          <p:cNvSpPr>
            <a:spLocks noGrp="1"/>
          </p:cNvSpPr>
          <p:nvPr>
            <p:ph type="subTitle" idx="1"/>
          </p:nvPr>
        </p:nvSpPr>
        <p:spPr/>
        <p:txBody>
          <a:bodyPr/>
          <a:lstStyle/>
          <a:p>
            <a:r>
              <a:rPr lang="en-US" dirty="0"/>
              <a:t>Sir usama bin Shakeel  </a:t>
            </a:r>
          </a:p>
        </p:txBody>
      </p:sp>
    </p:spTree>
    <p:extLst>
      <p:ext uri="{BB962C8B-B14F-4D97-AF65-F5344CB8AC3E}">
        <p14:creationId xmlns:p14="http://schemas.microsoft.com/office/powerpoint/2010/main" val="4262556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FA379-9A4C-7D06-DBFF-FADF32F4ABF6}"/>
              </a:ext>
            </a:extLst>
          </p:cNvPr>
          <p:cNvSpPr>
            <a:spLocks noGrp="1"/>
          </p:cNvSpPr>
          <p:nvPr>
            <p:ph type="title"/>
          </p:nvPr>
        </p:nvSpPr>
        <p:spPr/>
        <p:txBody>
          <a:bodyPr/>
          <a:lstStyle/>
          <a:p>
            <a:pPr algn="ctr"/>
            <a:r>
              <a:rPr lang="en-US" dirty="0"/>
              <a:t>Water manager</a:t>
            </a:r>
          </a:p>
        </p:txBody>
      </p:sp>
      <p:sp>
        <p:nvSpPr>
          <p:cNvPr id="3" name="Content Placeholder 2">
            <a:extLst>
              <a:ext uri="{FF2B5EF4-FFF2-40B4-BE49-F238E27FC236}">
                <a16:creationId xmlns:a16="http://schemas.microsoft.com/office/drawing/2014/main" id="{15097EDF-596F-2389-7372-CCB0D9E5F0DD}"/>
              </a:ext>
            </a:extLst>
          </p:cNvPr>
          <p:cNvSpPr>
            <a:spLocks noGrp="1"/>
          </p:cNvSpPr>
          <p:nvPr>
            <p:ph sz="quarter" idx="13"/>
          </p:nvPr>
        </p:nvSpPr>
        <p:spPr/>
        <p:txBody>
          <a:bodyPr>
            <a:normAutofit fontScale="92500" lnSpcReduction="20000"/>
          </a:bodyPr>
          <a:lstStyle/>
          <a:p>
            <a:r>
              <a:rPr lang="en-US" sz="2400" dirty="0"/>
              <a:t>Water consumption</a:t>
            </a:r>
          </a:p>
          <a:p>
            <a:r>
              <a:rPr lang="en-US" sz="2400" dirty="0"/>
              <a:t>Connection point</a:t>
            </a:r>
          </a:p>
          <a:p>
            <a:r>
              <a:rPr lang="en-US" sz="2400" dirty="0"/>
              <a:t>Company provider</a:t>
            </a:r>
          </a:p>
          <a:p>
            <a:r>
              <a:rPr lang="en-US" sz="2400" dirty="0"/>
              <a:t>Per-day consumption</a:t>
            </a:r>
          </a:p>
          <a:p>
            <a:r>
              <a:rPr lang="en-US" sz="2400" dirty="0"/>
              <a:t>Filter water</a:t>
            </a:r>
          </a:p>
          <a:p>
            <a:r>
              <a:rPr lang="en-US" sz="2400" dirty="0"/>
              <a:t>Pump capacity</a:t>
            </a:r>
          </a:p>
          <a:p>
            <a:r>
              <a:rPr lang="en-US" sz="2400" dirty="0"/>
              <a:t>Drinking water pointer</a:t>
            </a:r>
          </a:p>
        </p:txBody>
      </p:sp>
    </p:spTree>
    <p:extLst>
      <p:ext uri="{BB962C8B-B14F-4D97-AF65-F5344CB8AC3E}">
        <p14:creationId xmlns:p14="http://schemas.microsoft.com/office/powerpoint/2010/main" val="12953294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62956-0E9A-6FA0-F301-22E86549D10A}"/>
              </a:ext>
            </a:extLst>
          </p:cNvPr>
          <p:cNvSpPr>
            <a:spLocks noGrp="1"/>
          </p:cNvSpPr>
          <p:nvPr>
            <p:ph type="title"/>
          </p:nvPr>
        </p:nvSpPr>
        <p:spPr/>
        <p:txBody>
          <a:bodyPr/>
          <a:lstStyle/>
          <a:p>
            <a:pPr algn="ctr"/>
            <a:r>
              <a:rPr lang="en-US" dirty="0"/>
              <a:t>Security manager</a:t>
            </a:r>
          </a:p>
        </p:txBody>
      </p:sp>
      <p:sp>
        <p:nvSpPr>
          <p:cNvPr id="3" name="Content Placeholder 2">
            <a:extLst>
              <a:ext uri="{FF2B5EF4-FFF2-40B4-BE49-F238E27FC236}">
                <a16:creationId xmlns:a16="http://schemas.microsoft.com/office/drawing/2014/main" id="{418B3DD9-F239-1640-F168-62D0C52D6F59}"/>
              </a:ext>
            </a:extLst>
          </p:cNvPr>
          <p:cNvSpPr>
            <a:spLocks noGrp="1"/>
          </p:cNvSpPr>
          <p:nvPr>
            <p:ph sz="quarter" idx="13"/>
          </p:nvPr>
        </p:nvSpPr>
        <p:spPr/>
        <p:txBody>
          <a:bodyPr>
            <a:normAutofit/>
          </a:bodyPr>
          <a:lstStyle/>
          <a:p>
            <a:r>
              <a:rPr lang="en-US" sz="2400" dirty="0"/>
              <a:t>Security camera’s</a:t>
            </a:r>
          </a:p>
          <a:p>
            <a:r>
              <a:rPr lang="en-US" sz="2400" dirty="0"/>
              <a:t>Control room location</a:t>
            </a:r>
          </a:p>
          <a:p>
            <a:r>
              <a:rPr lang="en-US" sz="2400" dirty="0"/>
              <a:t>Security equipment’s</a:t>
            </a:r>
          </a:p>
          <a:p>
            <a:r>
              <a:rPr lang="en-US" sz="2400" dirty="0"/>
              <a:t>escape room location</a:t>
            </a:r>
          </a:p>
          <a:p>
            <a:r>
              <a:rPr lang="en-US" sz="2400" dirty="0"/>
              <a:t>Security budget</a:t>
            </a:r>
          </a:p>
        </p:txBody>
      </p:sp>
      <p:pic>
        <p:nvPicPr>
          <p:cNvPr id="4" name="Picture 3">
            <a:extLst>
              <a:ext uri="{FF2B5EF4-FFF2-40B4-BE49-F238E27FC236}">
                <a16:creationId xmlns:a16="http://schemas.microsoft.com/office/drawing/2014/main" id="{455EAFC5-606F-47E0-852E-6B6C0D761ACB}"/>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4977139" y="2033885"/>
            <a:ext cx="5929399" cy="3367204"/>
          </a:xfrm>
          <a:prstGeom prst="rect">
            <a:avLst/>
          </a:prstGeom>
        </p:spPr>
      </p:pic>
    </p:spTree>
    <p:extLst>
      <p:ext uri="{BB962C8B-B14F-4D97-AF65-F5344CB8AC3E}">
        <p14:creationId xmlns:p14="http://schemas.microsoft.com/office/powerpoint/2010/main" val="3880713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Effect transition="in" filter="wipe(down)">
                                      <p:cBhvr>
                                        <p:cTn id="23" dur="580">
                                          <p:stCondLst>
                                            <p:cond delay="0"/>
                                          </p:stCondLst>
                                        </p:cTn>
                                        <p:tgtEl>
                                          <p:spTgt spid="3">
                                            <p:txEl>
                                              <p:pRg st="1" end="1"/>
                                            </p:txEl>
                                          </p:spTgt>
                                        </p:tgtEl>
                                      </p:cBhvr>
                                    </p:animEffect>
                                    <p:anim calcmode="lin" valueType="num">
                                      <p:cBhvr>
                                        <p:cTn id="24"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29" dur="26">
                                          <p:stCondLst>
                                            <p:cond delay="650"/>
                                          </p:stCondLst>
                                        </p:cTn>
                                        <p:tgtEl>
                                          <p:spTgt spid="3">
                                            <p:txEl>
                                              <p:pRg st="1" end="1"/>
                                            </p:txEl>
                                          </p:spTgt>
                                        </p:tgtEl>
                                      </p:cBhvr>
                                      <p:to x="100000" y="60000"/>
                                    </p:animScale>
                                    <p:animScale>
                                      <p:cBhvr>
                                        <p:cTn id="30" dur="166" decel="50000">
                                          <p:stCondLst>
                                            <p:cond delay="676"/>
                                          </p:stCondLst>
                                        </p:cTn>
                                        <p:tgtEl>
                                          <p:spTgt spid="3">
                                            <p:txEl>
                                              <p:pRg st="1" end="1"/>
                                            </p:txEl>
                                          </p:spTgt>
                                        </p:tgtEl>
                                      </p:cBhvr>
                                      <p:to x="100000" y="100000"/>
                                    </p:animScale>
                                    <p:animScale>
                                      <p:cBhvr>
                                        <p:cTn id="31" dur="26">
                                          <p:stCondLst>
                                            <p:cond delay="1312"/>
                                          </p:stCondLst>
                                        </p:cTn>
                                        <p:tgtEl>
                                          <p:spTgt spid="3">
                                            <p:txEl>
                                              <p:pRg st="1" end="1"/>
                                            </p:txEl>
                                          </p:spTgt>
                                        </p:tgtEl>
                                      </p:cBhvr>
                                      <p:to x="100000" y="80000"/>
                                    </p:animScale>
                                    <p:animScale>
                                      <p:cBhvr>
                                        <p:cTn id="32" dur="166" decel="50000">
                                          <p:stCondLst>
                                            <p:cond delay="1338"/>
                                          </p:stCondLst>
                                        </p:cTn>
                                        <p:tgtEl>
                                          <p:spTgt spid="3">
                                            <p:txEl>
                                              <p:pRg st="1" end="1"/>
                                            </p:txEl>
                                          </p:spTgt>
                                        </p:tgtEl>
                                      </p:cBhvr>
                                      <p:to x="100000" y="100000"/>
                                    </p:animScale>
                                    <p:animScale>
                                      <p:cBhvr>
                                        <p:cTn id="33" dur="26">
                                          <p:stCondLst>
                                            <p:cond delay="1642"/>
                                          </p:stCondLst>
                                        </p:cTn>
                                        <p:tgtEl>
                                          <p:spTgt spid="3">
                                            <p:txEl>
                                              <p:pRg st="1" end="1"/>
                                            </p:txEl>
                                          </p:spTgt>
                                        </p:tgtEl>
                                      </p:cBhvr>
                                      <p:to x="100000" y="90000"/>
                                    </p:animScale>
                                    <p:animScale>
                                      <p:cBhvr>
                                        <p:cTn id="34" dur="166" decel="50000">
                                          <p:stCondLst>
                                            <p:cond delay="1668"/>
                                          </p:stCondLst>
                                        </p:cTn>
                                        <p:tgtEl>
                                          <p:spTgt spid="3">
                                            <p:txEl>
                                              <p:pRg st="1" end="1"/>
                                            </p:txEl>
                                          </p:spTgt>
                                        </p:tgtEl>
                                      </p:cBhvr>
                                      <p:to x="100000" y="100000"/>
                                    </p:animScale>
                                    <p:animScale>
                                      <p:cBhvr>
                                        <p:cTn id="35" dur="26">
                                          <p:stCondLst>
                                            <p:cond delay="1808"/>
                                          </p:stCondLst>
                                        </p:cTn>
                                        <p:tgtEl>
                                          <p:spTgt spid="3">
                                            <p:txEl>
                                              <p:pRg st="1" end="1"/>
                                            </p:txEl>
                                          </p:spTgt>
                                        </p:tgtEl>
                                      </p:cBhvr>
                                      <p:to x="100000" y="95000"/>
                                    </p:animScale>
                                    <p:animScale>
                                      <p:cBhvr>
                                        <p:cTn id="36" dur="166" decel="50000">
                                          <p:stCondLst>
                                            <p:cond delay="1834"/>
                                          </p:stCondLst>
                                        </p:cTn>
                                        <p:tgtEl>
                                          <p:spTgt spid="3">
                                            <p:txEl>
                                              <p:pRg st="1" end="1"/>
                                            </p:txEl>
                                          </p:spTgt>
                                        </p:tgtEl>
                                      </p:cBhvr>
                                      <p:to x="100000" y="100000"/>
                                    </p:animScale>
                                  </p:childTnLst>
                                </p:cTn>
                              </p:par>
                              <p:par>
                                <p:cTn id="37" presetID="26" presetClass="entr" presetSubtype="0" fill="hold" nodeType="withEffect">
                                  <p:stCondLst>
                                    <p:cond delay="0"/>
                                  </p:stCondLst>
                                  <p:childTnLst>
                                    <p:set>
                                      <p:cBhvr>
                                        <p:cTn id="38" dur="1" fill="hold">
                                          <p:stCondLst>
                                            <p:cond delay="0"/>
                                          </p:stCondLst>
                                        </p:cTn>
                                        <p:tgtEl>
                                          <p:spTgt spid="3">
                                            <p:txEl>
                                              <p:pRg st="2" end="2"/>
                                            </p:txEl>
                                          </p:spTgt>
                                        </p:tgtEl>
                                        <p:attrNameLst>
                                          <p:attrName>style.visibility</p:attrName>
                                        </p:attrNameLst>
                                      </p:cBhvr>
                                      <p:to>
                                        <p:strVal val="visible"/>
                                      </p:to>
                                    </p:set>
                                    <p:animEffect transition="in" filter="wipe(down)">
                                      <p:cBhvr>
                                        <p:cTn id="39" dur="580">
                                          <p:stCondLst>
                                            <p:cond delay="0"/>
                                          </p:stCondLst>
                                        </p:cTn>
                                        <p:tgtEl>
                                          <p:spTgt spid="3">
                                            <p:txEl>
                                              <p:pRg st="2" end="2"/>
                                            </p:txEl>
                                          </p:spTgt>
                                        </p:tgtEl>
                                      </p:cBhvr>
                                    </p:animEffect>
                                    <p:anim calcmode="lin" valueType="num">
                                      <p:cBhvr>
                                        <p:cTn id="40"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45" dur="26">
                                          <p:stCondLst>
                                            <p:cond delay="650"/>
                                          </p:stCondLst>
                                        </p:cTn>
                                        <p:tgtEl>
                                          <p:spTgt spid="3">
                                            <p:txEl>
                                              <p:pRg st="2" end="2"/>
                                            </p:txEl>
                                          </p:spTgt>
                                        </p:tgtEl>
                                      </p:cBhvr>
                                      <p:to x="100000" y="60000"/>
                                    </p:animScale>
                                    <p:animScale>
                                      <p:cBhvr>
                                        <p:cTn id="46" dur="166" decel="50000">
                                          <p:stCondLst>
                                            <p:cond delay="676"/>
                                          </p:stCondLst>
                                        </p:cTn>
                                        <p:tgtEl>
                                          <p:spTgt spid="3">
                                            <p:txEl>
                                              <p:pRg st="2" end="2"/>
                                            </p:txEl>
                                          </p:spTgt>
                                        </p:tgtEl>
                                      </p:cBhvr>
                                      <p:to x="100000" y="100000"/>
                                    </p:animScale>
                                    <p:animScale>
                                      <p:cBhvr>
                                        <p:cTn id="47" dur="26">
                                          <p:stCondLst>
                                            <p:cond delay="1312"/>
                                          </p:stCondLst>
                                        </p:cTn>
                                        <p:tgtEl>
                                          <p:spTgt spid="3">
                                            <p:txEl>
                                              <p:pRg st="2" end="2"/>
                                            </p:txEl>
                                          </p:spTgt>
                                        </p:tgtEl>
                                      </p:cBhvr>
                                      <p:to x="100000" y="80000"/>
                                    </p:animScale>
                                    <p:animScale>
                                      <p:cBhvr>
                                        <p:cTn id="48" dur="166" decel="50000">
                                          <p:stCondLst>
                                            <p:cond delay="1338"/>
                                          </p:stCondLst>
                                        </p:cTn>
                                        <p:tgtEl>
                                          <p:spTgt spid="3">
                                            <p:txEl>
                                              <p:pRg st="2" end="2"/>
                                            </p:txEl>
                                          </p:spTgt>
                                        </p:tgtEl>
                                      </p:cBhvr>
                                      <p:to x="100000" y="100000"/>
                                    </p:animScale>
                                    <p:animScale>
                                      <p:cBhvr>
                                        <p:cTn id="49" dur="26">
                                          <p:stCondLst>
                                            <p:cond delay="1642"/>
                                          </p:stCondLst>
                                        </p:cTn>
                                        <p:tgtEl>
                                          <p:spTgt spid="3">
                                            <p:txEl>
                                              <p:pRg st="2" end="2"/>
                                            </p:txEl>
                                          </p:spTgt>
                                        </p:tgtEl>
                                      </p:cBhvr>
                                      <p:to x="100000" y="90000"/>
                                    </p:animScale>
                                    <p:animScale>
                                      <p:cBhvr>
                                        <p:cTn id="50" dur="166" decel="50000">
                                          <p:stCondLst>
                                            <p:cond delay="1668"/>
                                          </p:stCondLst>
                                        </p:cTn>
                                        <p:tgtEl>
                                          <p:spTgt spid="3">
                                            <p:txEl>
                                              <p:pRg st="2" end="2"/>
                                            </p:txEl>
                                          </p:spTgt>
                                        </p:tgtEl>
                                      </p:cBhvr>
                                      <p:to x="100000" y="100000"/>
                                    </p:animScale>
                                    <p:animScale>
                                      <p:cBhvr>
                                        <p:cTn id="51" dur="26">
                                          <p:stCondLst>
                                            <p:cond delay="1808"/>
                                          </p:stCondLst>
                                        </p:cTn>
                                        <p:tgtEl>
                                          <p:spTgt spid="3">
                                            <p:txEl>
                                              <p:pRg st="2" end="2"/>
                                            </p:txEl>
                                          </p:spTgt>
                                        </p:tgtEl>
                                      </p:cBhvr>
                                      <p:to x="100000" y="95000"/>
                                    </p:animScale>
                                    <p:animScale>
                                      <p:cBhvr>
                                        <p:cTn id="52" dur="166" decel="50000">
                                          <p:stCondLst>
                                            <p:cond delay="1834"/>
                                          </p:stCondLst>
                                        </p:cTn>
                                        <p:tgtEl>
                                          <p:spTgt spid="3">
                                            <p:txEl>
                                              <p:pRg st="2" end="2"/>
                                            </p:txEl>
                                          </p:spTgt>
                                        </p:tgtEl>
                                      </p:cBhvr>
                                      <p:to x="100000" y="100000"/>
                                    </p:animScale>
                                  </p:childTnLst>
                                </p:cTn>
                              </p:par>
                              <p:par>
                                <p:cTn id="53" presetID="26" presetClass="entr" presetSubtype="0" fill="hold" nodeType="withEffect">
                                  <p:stCondLst>
                                    <p:cond delay="0"/>
                                  </p:stCondLst>
                                  <p:childTnLst>
                                    <p:set>
                                      <p:cBhvr>
                                        <p:cTn id="54" dur="1" fill="hold">
                                          <p:stCondLst>
                                            <p:cond delay="0"/>
                                          </p:stCondLst>
                                        </p:cTn>
                                        <p:tgtEl>
                                          <p:spTgt spid="3">
                                            <p:txEl>
                                              <p:pRg st="3" end="3"/>
                                            </p:txEl>
                                          </p:spTgt>
                                        </p:tgtEl>
                                        <p:attrNameLst>
                                          <p:attrName>style.visibility</p:attrName>
                                        </p:attrNameLst>
                                      </p:cBhvr>
                                      <p:to>
                                        <p:strVal val="visible"/>
                                      </p:to>
                                    </p:set>
                                    <p:animEffect transition="in" filter="wipe(down)">
                                      <p:cBhvr>
                                        <p:cTn id="55" dur="580">
                                          <p:stCondLst>
                                            <p:cond delay="0"/>
                                          </p:stCondLst>
                                        </p:cTn>
                                        <p:tgtEl>
                                          <p:spTgt spid="3">
                                            <p:txEl>
                                              <p:pRg st="3" end="3"/>
                                            </p:txEl>
                                          </p:spTgt>
                                        </p:tgtEl>
                                      </p:cBhvr>
                                    </p:animEffect>
                                    <p:anim calcmode="lin" valueType="num">
                                      <p:cBhvr>
                                        <p:cTn id="56"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57"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58"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59"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60"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61" dur="26">
                                          <p:stCondLst>
                                            <p:cond delay="650"/>
                                          </p:stCondLst>
                                        </p:cTn>
                                        <p:tgtEl>
                                          <p:spTgt spid="3">
                                            <p:txEl>
                                              <p:pRg st="3" end="3"/>
                                            </p:txEl>
                                          </p:spTgt>
                                        </p:tgtEl>
                                      </p:cBhvr>
                                      <p:to x="100000" y="60000"/>
                                    </p:animScale>
                                    <p:animScale>
                                      <p:cBhvr>
                                        <p:cTn id="62" dur="166" decel="50000">
                                          <p:stCondLst>
                                            <p:cond delay="676"/>
                                          </p:stCondLst>
                                        </p:cTn>
                                        <p:tgtEl>
                                          <p:spTgt spid="3">
                                            <p:txEl>
                                              <p:pRg st="3" end="3"/>
                                            </p:txEl>
                                          </p:spTgt>
                                        </p:tgtEl>
                                      </p:cBhvr>
                                      <p:to x="100000" y="100000"/>
                                    </p:animScale>
                                    <p:animScale>
                                      <p:cBhvr>
                                        <p:cTn id="63" dur="26">
                                          <p:stCondLst>
                                            <p:cond delay="1312"/>
                                          </p:stCondLst>
                                        </p:cTn>
                                        <p:tgtEl>
                                          <p:spTgt spid="3">
                                            <p:txEl>
                                              <p:pRg st="3" end="3"/>
                                            </p:txEl>
                                          </p:spTgt>
                                        </p:tgtEl>
                                      </p:cBhvr>
                                      <p:to x="100000" y="80000"/>
                                    </p:animScale>
                                    <p:animScale>
                                      <p:cBhvr>
                                        <p:cTn id="64" dur="166" decel="50000">
                                          <p:stCondLst>
                                            <p:cond delay="1338"/>
                                          </p:stCondLst>
                                        </p:cTn>
                                        <p:tgtEl>
                                          <p:spTgt spid="3">
                                            <p:txEl>
                                              <p:pRg st="3" end="3"/>
                                            </p:txEl>
                                          </p:spTgt>
                                        </p:tgtEl>
                                      </p:cBhvr>
                                      <p:to x="100000" y="100000"/>
                                    </p:animScale>
                                    <p:animScale>
                                      <p:cBhvr>
                                        <p:cTn id="65" dur="26">
                                          <p:stCondLst>
                                            <p:cond delay="1642"/>
                                          </p:stCondLst>
                                        </p:cTn>
                                        <p:tgtEl>
                                          <p:spTgt spid="3">
                                            <p:txEl>
                                              <p:pRg st="3" end="3"/>
                                            </p:txEl>
                                          </p:spTgt>
                                        </p:tgtEl>
                                      </p:cBhvr>
                                      <p:to x="100000" y="90000"/>
                                    </p:animScale>
                                    <p:animScale>
                                      <p:cBhvr>
                                        <p:cTn id="66" dur="166" decel="50000">
                                          <p:stCondLst>
                                            <p:cond delay="1668"/>
                                          </p:stCondLst>
                                        </p:cTn>
                                        <p:tgtEl>
                                          <p:spTgt spid="3">
                                            <p:txEl>
                                              <p:pRg st="3" end="3"/>
                                            </p:txEl>
                                          </p:spTgt>
                                        </p:tgtEl>
                                      </p:cBhvr>
                                      <p:to x="100000" y="100000"/>
                                    </p:animScale>
                                    <p:animScale>
                                      <p:cBhvr>
                                        <p:cTn id="67" dur="26">
                                          <p:stCondLst>
                                            <p:cond delay="1808"/>
                                          </p:stCondLst>
                                        </p:cTn>
                                        <p:tgtEl>
                                          <p:spTgt spid="3">
                                            <p:txEl>
                                              <p:pRg st="3" end="3"/>
                                            </p:txEl>
                                          </p:spTgt>
                                        </p:tgtEl>
                                      </p:cBhvr>
                                      <p:to x="100000" y="95000"/>
                                    </p:animScale>
                                    <p:animScale>
                                      <p:cBhvr>
                                        <p:cTn id="68" dur="166" decel="50000">
                                          <p:stCondLst>
                                            <p:cond delay="1834"/>
                                          </p:stCondLst>
                                        </p:cTn>
                                        <p:tgtEl>
                                          <p:spTgt spid="3">
                                            <p:txEl>
                                              <p:pRg st="3" end="3"/>
                                            </p:txEl>
                                          </p:spTgt>
                                        </p:tgtEl>
                                      </p:cBhvr>
                                      <p:to x="100000" y="100000"/>
                                    </p:animScale>
                                  </p:childTnLst>
                                </p:cTn>
                              </p:par>
                              <p:par>
                                <p:cTn id="69" presetID="26" presetClass="entr" presetSubtype="0" fill="hold" nodeType="withEffect">
                                  <p:stCondLst>
                                    <p:cond delay="0"/>
                                  </p:stCondLst>
                                  <p:childTnLst>
                                    <p:set>
                                      <p:cBhvr>
                                        <p:cTn id="70" dur="1" fill="hold">
                                          <p:stCondLst>
                                            <p:cond delay="0"/>
                                          </p:stCondLst>
                                        </p:cTn>
                                        <p:tgtEl>
                                          <p:spTgt spid="3">
                                            <p:txEl>
                                              <p:pRg st="4" end="4"/>
                                            </p:txEl>
                                          </p:spTgt>
                                        </p:tgtEl>
                                        <p:attrNameLst>
                                          <p:attrName>style.visibility</p:attrName>
                                        </p:attrNameLst>
                                      </p:cBhvr>
                                      <p:to>
                                        <p:strVal val="visible"/>
                                      </p:to>
                                    </p:set>
                                    <p:animEffect transition="in" filter="wipe(down)">
                                      <p:cBhvr>
                                        <p:cTn id="71" dur="580">
                                          <p:stCondLst>
                                            <p:cond delay="0"/>
                                          </p:stCondLst>
                                        </p:cTn>
                                        <p:tgtEl>
                                          <p:spTgt spid="3">
                                            <p:txEl>
                                              <p:pRg st="4" end="4"/>
                                            </p:txEl>
                                          </p:spTgt>
                                        </p:tgtEl>
                                      </p:cBhvr>
                                    </p:animEffect>
                                    <p:anim calcmode="lin" valueType="num">
                                      <p:cBhvr>
                                        <p:cTn id="72"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73"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74"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75"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76"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77" dur="26">
                                          <p:stCondLst>
                                            <p:cond delay="650"/>
                                          </p:stCondLst>
                                        </p:cTn>
                                        <p:tgtEl>
                                          <p:spTgt spid="3">
                                            <p:txEl>
                                              <p:pRg st="4" end="4"/>
                                            </p:txEl>
                                          </p:spTgt>
                                        </p:tgtEl>
                                      </p:cBhvr>
                                      <p:to x="100000" y="60000"/>
                                    </p:animScale>
                                    <p:animScale>
                                      <p:cBhvr>
                                        <p:cTn id="78" dur="166" decel="50000">
                                          <p:stCondLst>
                                            <p:cond delay="676"/>
                                          </p:stCondLst>
                                        </p:cTn>
                                        <p:tgtEl>
                                          <p:spTgt spid="3">
                                            <p:txEl>
                                              <p:pRg st="4" end="4"/>
                                            </p:txEl>
                                          </p:spTgt>
                                        </p:tgtEl>
                                      </p:cBhvr>
                                      <p:to x="100000" y="100000"/>
                                    </p:animScale>
                                    <p:animScale>
                                      <p:cBhvr>
                                        <p:cTn id="79" dur="26">
                                          <p:stCondLst>
                                            <p:cond delay="1312"/>
                                          </p:stCondLst>
                                        </p:cTn>
                                        <p:tgtEl>
                                          <p:spTgt spid="3">
                                            <p:txEl>
                                              <p:pRg st="4" end="4"/>
                                            </p:txEl>
                                          </p:spTgt>
                                        </p:tgtEl>
                                      </p:cBhvr>
                                      <p:to x="100000" y="80000"/>
                                    </p:animScale>
                                    <p:animScale>
                                      <p:cBhvr>
                                        <p:cTn id="80" dur="166" decel="50000">
                                          <p:stCondLst>
                                            <p:cond delay="1338"/>
                                          </p:stCondLst>
                                        </p:cTn>
                                        <p:tgtEl>
                                          <p:spTgt spid="3">
                                            <p:txEl>
                                              <p:pRg st="4" end="4"/>
                                            </p:txEl>
                                          </p:spTgt>
                                        </p:tgtEl>
                                      </p:cBhvr>
                                      <p:to x="100000" y="100000"/>
                                    </p:animScale>
                                    <p:animScale>
                                      <p:cBhvr>
                                        <p:cTn id="81" dur="26">
                                          <p:stCondLst>
                                            <p:cond delay="1642"/>
                                          </p:stCondLst>
                                        </p:cTn>
                                        <p:tgtEl>
                                          <p:spTgt spid="3">
                                            <p:txEl>
                                              <p:pRg st="4" end="4"/>
                                            </p:txEl>
                                          </p:spTgt>
                                        </p:tgtEl>
                                      </p:cBhvr>
                                      <p:to x="100000" y="90000"/>
                                    </p:animScale>
                                    <p:animScale>
                                      <p:cBhvr>
                                        <p:cTn id="82" dur="166" decel="50000">
                                          <p:stCondLst>
                                            <p:cond delay="1668"/>
                                          </p:stCondLst>
                                        </p:cTn>
                                        <p:tgtEl>
                                          <p:spTgt spid="3">
                                            <p:txEl>
                                              <p:pRg st="4" end="4"/>
                                            </p:txEl>
                                          </p:spTgt>
                                        </p:tgtEl>
                                      </p:cBhvr>
                                      <p:to x="100000" y="100000"/>
                                    </p:animScale>
                                    <p:animScale>
                                      <p:cBhvr>
                                        <p:cTn id="83" dur="26">
                                          <p:stCondLst>
                                            <p:cond delay="1808"/>
                                          </p:stCondLst>
                                        </p:cTn>
                                        <p:tgtEl>
                                          <p:spTgt spid="3">
                                            <p:txEl>
                                              <p:pRg st="4" end="4"/>
                                            </p:txEl>
                                          </p:spTgt>
                                        </p:tgtEl>
                                      </p:cBhvr>
                                      <p:to x="100000" y="95000"/>
                                    </p:animScale>
                                    <p:animScale>
                                      <p:cBhvr>
                                        <p:cTn id="84" dur="166" decel="50000">
                                          <p:stCondLst>
                                            <p:cond delay="1834"/>
                                          </p:stCondLst>
                                        </p:cTn>
                                        <p:tgtEl>
                                          <p:spTgt spid="3">
                                            <p:txEl>
                                              <p:pRg st="4" end="4"/>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24938-3D5A-E882-A6CF-765EFBA3CA06}"/>
              </a:ext>
            </a:extLst>
          </p:cNvPr>
          <p:cNvSpPr>
            <a:spLocks noGrp="1"/>
          </p:cNvSpPr>
          <p:nvPr>
            <p:ph type="title" idx="4294967295"/>
          </p:nvPr>
        </p:nvSpPr>
        <p:spPr>
          <a:xfrm>
            <a:off x="0" y="685800"/>
            <a:ext cx="10396538" cy="1152525"/>
          </a:xfrm>
        </p:spPr>
        <p:txBody>
          <a:bodyPr/>
          <a:lstStyle/>
          <a:p>
            <a:pPr algn="ctr"/>
            <a:r>
              <a:rPr lang="en-US" dirty="0"/>
              <a:t>Parking manager</a:t>
            </a:r>
          </a:p>
        </p:txBody>
      </p:sp>
      <p:sp>
        <p:nvSpPr>
          <p:cNvPr id="3" name="Content Placeholder 2">
            <a:extLst>
              <a:ext uri="{FF2B5EF4-FFF2-40B4-BE49-F238E27FC236}">
                <a16:creationId xmlns:a16="http://schemas.microsoft.com/office/drawing/2014/main" id="{3FAB3364-A030-54FE-BC42-A1A3CA283180}"/>
              </a:ext>
            </a:extLst>
          </p:cNvPr>
          <p:cNvSpPr>
            <a:spLocks noGrp="1"/>
          </p:cNvSpPr>
          <p:nvPr>
            <p:ph sz="quarter" idx="4294967295"/>
          </p:nvPr>
        </p:nvSpPr>
        <p:spPr>
          <a:xfrm>
            <a:off x="0" y="2063750"/>
            <a:ext cx="10394950" cy="3311525"/>
          </a:xfrm>
        </p:spPr>
        <p:txBody>
          <a:bodyPr>
            <a:normAutofit/>
          </a:bodyPr>
          <a:lstStyle/>
          <a:p>
            <a:r>
              <a:rPr lang="en-US" sz="2400" dirty="0"/>
              <a:t>Vehicle type</a:t>
            </a:r>
          </a:p>
          <a:p>
            <a:r>
              <a:rPr lang="en-US" sz="2400" dirty="0"/>
              <a:t>Vehicle registration number</a:t>
            </a:r>
          </a:p>
          <a:p>
            <a:r>
              <a:rPr lang="en-US" sz="2400" dirty="0"/>
              <a:t>Arriving time</a:t>
            </a:r>
          </a:p>
          <a:p>
            <a:r>
              <a:rPr lang="en-US" sz="2400" dirty="0"/>
              <a:t>Departure time</a:t>
            </a:r>
          </a:p>
        </p:txBody>
      </p:sp>
      <p:pic>
        <p:nvPicPr>
          <p:cNvPr id="7" name="Picture 6">
            <a:extLst>
              <a:ext uri="{FF2B5EF4-FFF2-40B4-BE49-F238E27FC236}">
                <a16:creationId xmlns:a16="http://schemas.microsoft.com/office/drawing/2014/main" id="{122BE2CB-96B7-43D0-B89C-C4900785B681}"/>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5459894" y="1724347"/>
            <a:ext cx="5751445" cy="3836169"/>
          </a:xfrm>
          <a:prstGeom prst="rect">
            <a:avLst/>
          </a:prstGeom>
        </p:spPr>
      </p:pic>
      <p:sp>
        <p:nvSpPr>
          <p:cNvPr id="8" name="TextBox 7">
            <a:extLst>
              <a:ext uri="{FF2B5EF4-FFF2-40B4-BE49-F238E27FC236}">
                <a16:creationId xmlns:a16="http://schemas.microsoft.com/office/drawing/2014/main" id="{75ECAC95-0FE9-4AC9-A37E-5A9644E77EC5}"/>
              </a:ext>
            </a:extLst>
          </p:cNvPr>
          <p:cNvSpPr txBox="1"/>
          <p:nvPr/>
        </p:nvSpPr>
        <p:spPr>
          <a:xfrm>
            <a:off x="5459894" y="6627168"/>
            <a:ext cx="5751445" cy="230832"/>
          </a:xfrm>
          <a:prstGeom prst="rect">
            <a:avLst/>
          </a:prstGeom>
          <a:noFill/>
        </p:spPr>
        <p:txBody>
          <a:bodyPr wrap="square" rtlCol="0">
            <a:spAutoFit/>
          </a:bodyPr>
          <a:lstStyle/>
          <a:p>
            <a:r>
              <a:rPr lang="en-US" sz="900">
                <a:hlinkClick r:id="rId3" tooltip="https://www.flickr.com/photos/jmsmith000/4088871694"/>
              </a:rPr>
              <a:t>This Photo</a:t>
            </a:r>
            <a:r>
              <a:rPr lang="en-US" sz="900"/>
              <a:t> by Unknown Author is licensed under </a:t>
            </a:r>
            <a:r>
              <a:rPr lang="en-US" sz="900">
                <a:hlinkClick r:id="rId4" tooltip="https://creativecommons.org/licenses/by-nd/3.0/"/>
              </a:rPr>
              <a:t>CC BY-ND</a:t>
            </a:r>
            <a:endParaRPr lang="en-US" sz="900"/>
          </a:p>
        </p:txBody>
      </p:sp>
    </p:spTree>
    <p:extLst>
      <p:ext uri="{BB962C8B-B14F-4D97-AF65-F5344CB8AC3E}">
        <p14:creationId xmlns:p14="http://schemas.microsoft.com/office/powerpoint/2010/main" val="3304949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Effect transition="in" filter="wipe(down)">
                                      <p:cBhvr>
                                        <p:cTn id="23" dur="580">
                                          <p:stCondLst>
                                            <p:cond delay="0"/>
                                          </p:stCondLst>
                                        </p:cTn>
                                        <p:tgtEl>
                                          <p:spTgt spid="3">
                                            <p:txEl>
                                              <p:pRg st="1" end="1"/>
                                            </p:txEl>
                                          </p:spTgt>
                                        </p:tgtEl>
                                      </p:cBhvr>
                                    </p:animEffect>
                                    <p:anim calcmode="lin" valueType="num">
                                      <p:cBhvr>
                                        <p:cTn id="24"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29" dur="26">
                                          <p:stCondLst>
                                            <p:cond delay="650"/>
                                          </p:stCondLst>
                                        </p:cTn>
                                        <p:tgtEl>
                                          <p:spTgt spid="3">
                                            <p:txEl>
                                              <p:pRg st="1" end="1"/>
                                            </p:txEl>
                                          </p:spTgt>
                                        </p:tgtEl>
                                      </p:cBhvr>
                                      <p:to x="100000" y="60000"/>
                                    </p:animScale>
                                    <p:animScale>
                                      <p:cBhvr>
                                        <p:cTn id="30" dur="166" decel="50000">
                                          <p:stCondLst>
                                            <p:cond delay="676"/>
                                          </p:stCondLst>
                                        </p:cTn>
                                        <p:tgtEl>
                                          <p:spTgt spid="3">
                                            <p:txEl>
                                              <p:pRg st="1" end="1"/>
                                            </p:txEl>
                                          </p:spTgt>
                                        </p:tgtEl>
                                      </p:cBhvr>
                                      <p:to x="100000" y="100000"/>
                                    </p:animScale>
                                    <p:animScale>
                                      <p:cBhvr>
                                        <p:cTn id="31" dur="26">
                                          <p:stCondLst>
                                            <p:cond delay="1312"/>
                                          </p:stCondLst>
                                        </p:cTn>
                                        <p:tgtEl>
                                          <p:spTgt spid="3">
                                            <p:txEl>
                                              <p:pRg st="1" end="1"/>
                                            </p:txEl>
                                          </p:spTgt>
                                        </p:tgtEl>
                                      </p:cBhvr>
                                      <p:to x="100000" y="80000"/>
                                    </p:animScale>
                                    <p:animScale>
                                      <p:cBhvr>
                                        <p:cTn id="32" dur="166" decel="50000">
                                          <p:stCondLst>
                                            <p:cond delay="1338"/>
                                          </p:stCondLst>
                                        </p:cTn>
                                        <p:tgtEl>
                                          <p:spTgt spid="3">
                                            <p:txEl>
                                              <p:pRg st="1" end="1"/>
                                            </p:txEl>
                                          </p:spTgt>
                                        </p:tgtEl>
                                      </p:cBhvr>
                                      <p:to x="100000" y="100000"/>
                                    </p:animScale>
                                    <p:animScale>
                                      <p:cBhvr>
                                        <p:cTn id="33" dur="26">
                                          <p:stCondLst>
                                            <p:cond delay="1642"/>
                                          </p:stCondLst>
                                        </p:cTn>
                                        <p:tgtEl>
                                          <p:spTgt spid="3">
                                            <p:txEl>
                                              <p:pRg st="1" end="1"/>
                                            </p:txEl>
                                          </p:spTgt>
                                        </p:tgtEl>
                                      </p:cBhvr>
                                      <p:to x="100000" y="90000"/>
                                    </p:animScale>
                                    <p:animScale>
                                      <p:cBhvr>
                                        <p:cTn id="34" dur="166" decel="50000">
                                          <p:stCondLst>
                                            <p:cond delay="1668"/>
                                          </p:stCondLst>
                                        </p:cTn>
                                        <p:tgtEl>
                                          <p:spTgt spid="3">
                                            <p:txEl>
                                              <p:pRg st="1" end="1"/>
                                            </p:txEl>
                                          </p:spTgt>
                                        </p:tgtEl>
                                      </p:cBhvr>
                                      <p:to x="100000" y="100000"/>
                                    </p:animScale>
                                    <p:animScale>
                                      <p:cBhvr>
                                        <p:cTn id="35" dur="26">
                                          <p:stCondLst>
                                            <p:cond delay="1808"/>
                                          </p:stCondLst>
                                        </p:cTn>
                                        <p:tgtEl>
                                          <p:spTgt spid="3">
                                            <p:txEl>
                                              <p:pRg st="1" end="1"/>
                                            </p:txEl>
                                          </p:spTgt>
                                        </p:tgtEl>
                                      </p:cBhvr>
                                      <p:to x="100000" y="95000"/>
                                    </p:animScale>
                                    <p:animScale>
                                      <p:cBhvr>
                                        <p:cTn id="36" dur="166" decel="50000">
                                          <p:stCondLst>
                                            <p:cond delay="1834"/>
                                          </p:stCondLst>
                                        </p:cTn>
                                        <p:tgtEl>
                                          <p:spTgt spid="3">
                                            <p:txEl>
                                              <p:pRg st="1" end="1"/>
                                            </p:txEl>
                                          </p:spTgt>
                                        </p:tgtEl>
                                      </p:cBhvr>
                                      <p:to x="100000" y="100000"/>
                                    </p:animScale>
                                  </p:childTnLst>
                                </p:cTn>
                              </p:par>
                              <p:par>
                                <p:cTn id="37" presetID="26" presetClass="entr" presetSubtype="0" fill="hold" nodeType="withEffect">
                                  <p:stCondLst>
                                    <p:cond delay="0"/>
                                  </p:stCondLst>
                                  <p:childTnLst>
                                    <p:set>
                                      <p:cBhvr>
                                        <p:cTn id="38" dur="1" fill="hold">
                                          <p:stCondLst>
                                            <p:cond delay="0"/>
                                          </p:stCondLst>
                                        </p:cTn>
                                        <p:tgtEl>
                                          <p:spTgt spid="3">
                                            <p:txEl>
                                              <p:pRg st="2" end="2"/>
                                            </p:txEl>
                                          </p:spTgt>
                                        </p:tgtEl>
                                        <p:attrNameLst>
                                          <p:attrName>style.visibility</p:attrName>
                                        </p:attrNameLst>
                                      </p:cBhvr>
                                      <p:to>
                                        <p:strVal val="visible"/>
                                      </p:to>
                                    </p:set>
                                    <p:animEffect transition="in" filter="wipe(down)">
                                      <p:cBhvr>
                                        <p:cTn id="39" dur="580">
                                          <p:stCondLst>
                                            <p:cond delay="0"/>
                                          </p:stCondLst>
                                        </p:cTn>
                                        <p:tgtEl>
                                          <p:spTgt spid="3">
                                            <p:txEl>
                                              <p:pRg st="2" end="2"/>
                                            </p:txEl>
                                          </p:spTgt>
                                        </p:tgtEl>
                                      </p:cBhvr>
                                    </p:animEffect>
                                    <p:anim calcmode="lin" valueType="num">
                                      <p:cBhvr>
                                        <p:cTn id="40"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45" dur="26">
                                          <p:stCondLst>
                                            <p:cond delay="650"/>
                                          </p:stCondLst>
                                        </p:cTn>
                                        <p:tgtEl>
                                          <p:spTgt spid="3">
                                            <p:txEl>
                                              <p:pRg st="2" end="2"/>
                                            </p:txEl>
                                          </p:spTgt>
                                        </p:tgtEl>
                                      </p:cBhvr>
                                      <p:to x="100000" y="60000"/>
                                    </p:animScale>
                                    <p:animScale>
                                      <p:cBhvr>
                                        <p:cTn id="46" dur="166" decel="50000">
                                          <p:stCondLst>
                                            <p:cond delay="676"/>
                                          </p:stCondLst>
                                        </p:cTn>
                                        <p:tgtEl>
                                          <p:spTgt spid="3">
                                            <p:txEl>
                                              <p:pRg st="2" end="2"/>
                                            </p:txEl>
                                          </p:spTgt>
                                        </p:tgtEl>
                                      </p:cBhvr>
                                      <p:to x="100000" y="100000"/>
                                    </p:animScale>
                                    <p:animScale>
                                      <p:cBhvr>
                                        <p:cTn id="47" dur="26">
                                          <p:stCondLst>
                                            <p:cond delay="1312"/>
                                          </p:stCondLst>
                                        </p:cTn>
                                        <p:tgtEl>
                                          <p:spTgt spid="3">
                                            <p:txEl>
                                              <p:pRg st="2" end="2"/>
                                            </p:txEl>
                                          </p:spTgt>
                                        </p:tgtEl>
                                      </p:cBhvr>
                                      <p:to x="100000" y="80000"/>
                                    </p:animScale>
                                    <p:animScale>
                                      <p:cBhvr>
                                        <p:cTn id="48" dur="166" decel="50000">
                                          <p:stCondLst>
                                            <p:cond delay="1338"/>
                                          </p:stCondLst>
                                        </p:cTn>
                                        <p:tgtEl>
                                          <p:spTgt spid="3">
                                            <p:txEl>
                                              <p:pRg st="2" end="2"/>
                                            </p:txEl>
                                          </p:spTgt>
                                        </p:tgtEl>
                                      </p:cBhvr>
                                      <p:to x="100000" y="100000"/>
                                    </p:animScale>
                                    <p:animScale>
                                      <p:cBhvr>
                                        <p:cTn id="49" dur="26">
                                          <p:stCondLst>
                                            <p:cond delay="1642"/>
                                          </p:stCondLst>
                                        </p:cTn>
                                        <p:tgtEl>
                                          <p:spTgt spid="3">
                                            <p:txEl>
                                              <p:pRg st="2" end="2"/>
                                            </p:txEl>
                                          </p:spTgt>
                                        </p:tgtEl>
                                      </p:cBhvr>
                                      <p:to x="100000" y="90000"/>
                                    </p:animScale>
                                    <p:animScale>
                                      <p:cBhvr>
                                        <p:cTn id="50" dur="166" decel="50000">
                                          <p:stCondLst>
                                            <p:cond delay="1668"/>
                                          </p:stCondLst>
                                        </p:cTn>
                                        <p:tgtEl>
                                          <p:spTgt spid="3">
                                            <p:txEl>
                                              <p:pRg st="2" end="2"/>
                                            </p:txEl>
                                          </p:spTgt>
                                        </p:tgtEl>
                                      </p:cBhvr>
                                      <p:to x="100000" y="100000"/>
                                    </p:animScale>
                                    <p:animScale>
                                      <p:cBhvr>
                                        <p:cTn id="51" dur="26">
                                          <p:stCondLst>
                                            <p:cond delay="1808"/>
                                          </p:stCondLst>
                                        </p:cTn>
                                        <p:tgtEl>
                                          <p:spTgt spid="3">
                                            <p:txEl>
                                              <p:pRg st="2" end="2"/>
                                            </p:txEl>
                                          </p:spTgt>
                                        </p:tgtEl>
                                      </p:cBhvr>
                                      <p:to x="100000" y="95000"/>
                                    </p:animScale>
                                    <p:animScale>
                                      <p:cBhvr>
                                        <p:cTn id="52" dur="166" decel="50000">
                                          <p:stCondLst>
                                            <p:cond delay="1834"/>
                                          </p:stCondLst>
                                        </p:cTn>
                                        <p:tgtEl>
                                          <p:spTgt spid="3">
                                            <p:txEl>
                                              <p:pRg st="2" end="2"/>
                                            </p:txEl>
                                          </p:spTgt>
                                        </p:tgtEl>
                                      </p:cBhvr>
                                      <p:to x="100000" y="100000"/>
                                    </p:animScale>
                                  </p:childTnLst>
                                </p:cTn>
                              </p:par>
                              <p:par>
                                <p:cTn id="53" presetID="26" presetClass="entr" presetSubtype="0" fill="hold" nodeType="withEffect">
                                  <p:stCondLst>
                                    <p:cond delay="0"/>
                                  </p:stCondLst>
                                  <p:childTnLst>
                                    <p:set>
                                      <p:cBhvr>
                                        <p:cTn id="54" dur="1" fill="hold">
                                          <p:stCondLst>
                                            <p:cond delay="0"/>
                                          </p:stCondLst>
                                        </p:cTn>
                                        <p:tgtEl>
                                          <p:spTgt spid="3">
                                            <p:txEl>
                                              <p:pRg st="3" end="3"/>
                                            </p:txEl>
                                          </p:spTgt>
                                        </p:tgtEl>
                                        <p:attrNameLst>
                                          <p:attrName>style.visibility</p:attrName>
                                        </p:attrNameLst>
                                      </p:cBhvr>
                                      <p:to>
                                        <p:strVal val="visible"/>
                                      </p:to>
                                    </p:set>
                                    <p:animEffect transition="in" filter="wipe(down)">
                                      <p:cBhvr>
                                        <p:cTn id="55" dur="580">
                                          <p:stCondLst>
                                            <p:cond delay="0"/>
                                          </p:stCondLst>
                                        </p:cTn>
                                        <p:tgtEl>
                                          <p:spTgt spid="3">
                                            <p:txEl>
                                              <p:pRg st="3" end="3"/>
                                            </p:txEl>
                                          </p:spTgt>
                                        </p:tgtEl>
                                      </p:cBhvr>
                                    </p:animEffect>
                                    <p:anim calcmode="lin" valueType="num">
                                      <p:cBhvr>
                                        <p:cTn id="56"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57"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58"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59"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60"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61" dur="26">
                                          <p:stCondLst>
                                            <p:cond delay="650"/>
                                          </p:stCondLst>
                                        </p:cTn>
                                        <p:tgtEl>
                                          <p:spTgt spid="3">
                                            <p:txEl>
                                              <p:pRg st="3" end="3"/>
                                            </p:txEl>
                                          </p:spTgt>
                                        </p:tgtEl>
                                      </p:cBhvr>
                                      <p:to x="100000" y="60000"/>
                                    </p:animScale>
                                    <p:animScale>
                                      <p:cBhvr>
                                        <p:cTn id="62" dur="166" decel="50000">
                                          <p:stCondLst>
                                            <p:cond delay="676"/>
                                          </p:stCondLst>
                                        </p:cTn>
                                        <p:tgtEl>
                                          <p:spTgt spid="3">
                                            <p:txEl>
                                              <p:pRg st="3" end="3"/>
                                            </p:txEl>
                                          </p:spTgt>
                                        </p:tgtEl>
                                      </p:cBhvr>
                                      <p:to x="100000" y="100000"/>
                                    </p:animScale>
                                    <p:animScale>
                                      <p:cBhvr>
                                        <p:cTn id="63" dur="26">
                                          <p:stCondLst>
                                            <p:cond delay="1312"/>
                                          </p:stCondLst>
                                        </p:cTn>
                                        <p:tgtEl>
                                          <p:spTgt spid="3">
                                            <p:txEl>
                                              <p:pRg st="3" end="3"/>
                                            </p:txEl>
                                          </p:spTgt>
                                        </p:tgtEl>
                                      </p:cBhvr>
                                      <p:to x="100000" y="80000"/>
                                    </p:animScale>
                                    <p:animScale>
                                      <p:cBhvr>
                                        <p:cTn id="64" dur="166" decel="50000">
                                          <p:stCondLst>
                                            <p:cond delay="1338"/>
                                          </p:stCondLst>
                                        </p:cTn>
                                        <p:tgtEl>
                                          <p:spTgt spid="3">
                                            <p:txEl>
                                              <p:pRg st="3" end="3"/>
                                            </p:txEl>
                                          </p:spTgt>
                                        </p:tgtEl>
                                      </p:cBhvr>
                                      <p:to x="100000" y="100000"/>
                                    </p:animScale>
                                    <p:animScale>
                                      <p:cBhvr>
                                        <p:cTn id="65" dur="26">
                                          <p:stCondLst>
                                            <p:cond delay="1642"/>
                                          </p:stCondLst>
                                        </p:cTn>
                                        <p:tgtEl>
                                          <p:spTgt spid="3">
                                            <p:txEl>
                                              <p:pRg st="3" end="3"/>
                                            </p:txEl>
                                          </p:spTgt>
                                        </p:tgtEl>
                                      </p:cBhvr>
                                      <p:to x="100000" y="90000"/>
                                    </p:animScale>
                                    <p:animScale>
                                      <p:cBhvr>
                                        <p:cTn id="66" dur="166" decel="50000">
                                          <p:stCondLst>
                                            <p:cond delay="1668"/>
                                          </p:stCondLst>
                                        </p:cTn>
                                        <p:tgtEl>
                                          <p:spTgt spid="3">
                                            <p:txEl>
                                              <p:pRg st="3" end="3"/>
                                            </p:txEl>
                                          </p:spTgt>
                                        </p:tgtEl>
                                      </p:cBhvr>
                                      <p:to x="100000" y="100000"/>
                                    </p:animScale>
                                    <p:animScale>
                                      <p:cBhvr>
                                        <p:cTn id="67" dur="26">
                                          <p:stCondLst>
                                            <p:cond delay="1808"/>
                                          </p:stCondLst>
                                        </p:cTn>
                                        <p:tgtEl>
                                          <p:spTgt spid="3">
                                            <p:txEl>
                                              <p:pRg st="3" end="3"/>
                                            </p:txEl>
                                          </p:spTgt>
                                        </p:tgtEl>
                                      </p:cBhvr>
                                      <p:to x="100000" y="95000"/>
                                    </p:animScale>
                                    <p:animScale>
                                      <p:cBhvr>
                                        <p:cTn id="68" dur="166" decel="50000">
                                          <p:stCondLst>
                                            <p:cond delay="1834"/>
                                          </p:stCondLst>
                                        </p:cTn>
                                        <p:tgtEl>
                                          <p:spTgt spid="3">
                                            <p:txEl>
                                              <p:pRg st="3" end="3"/>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4740C-1897-460B-BA70-6323AC3BC574}"/>
              </a:ext>
            </a:extLst>
          </p:cNvPr>
          <p:cNvSpPr>
            <a:spLocks noGrp="1"/>
          </p:cNvSpPr>
          <p:nvPr>
            <p:ph type="title"/>
          </p:nvPr>
        </p:nvSpPr>
        <p:spPr/>
        <p:txBody>
          <a:bodyPr/>
          <a:lstStyle/>
          <a:p>
            <a:r>
              <a:rPr lang="en-US" dirty="0"/>
              <a:t>TASK LIST</a:t>
            </a:r>
          </a:p>
        </p:txBody>
      </p:sp>
      <p:sp>
        <p:nvSpPr>
          <p:cNvPr id="3" name="Text Placeholder 2">
            <a:extLst>
              <a:ext uri="{FF2B5EF4-FFF2-40B4-BE49-F238E27FC236}">
                <a16:creationId xmlns:a16="http://schemas.microsoft.com/office/drawing/2014/main" id="{8308E74B-60B0-4429-92E4-DF1FDE73AE09}"/>
              </a:ext>
            </a:extLst>
          </p:cNvPr>
          <p:cNvSpPr>
            <a:spLocks noGrp="1"/>
          </p:cNvSpPr>
          <p:nvPr>
            <p:ph type="body" idx="1"/>
          </p:nvPr>
        </p:nvSpPr>
        <p:spPr/>
        <p:txBody>
          <a:bodyPr/>
          <a:lstStyle/>
          <a:p>
            <a:r>
              <a:rPr lang="en-US" dirty="0"/>
              <a:t>Syeda Maham Batool</a:t>
            </a:r>
          </a:p>
        </p:txBody>
      </p:sp>
      <p:sp>
        <p:nvSpPr>
          <p:cNvPr id="4" name="Text Placeholder 3">
            <a:extLst>
              <a:ext uri="{FF2B5EF4-FFF2-40B4-BE49-F238E27FC236}">
                <a16:creationId xmlns:a16="http://schemas.microsoft.com/office/drawing/2014/main" id="{353DEF00-359D-4A02-A02D-2C68427C629A}"/>
              </a:ext>
            </a:extLst>
          </p:cNvPr>
          <p:cNvSpPr>
            <a:spLocks noGrp="1"/>
          </p:cNvSpPr>
          <p:nvPr>
            <p:ph type="body" sz="half" idx="15"/>
          </p:nvPr>
        </p:nvSpPr>
        <p:spPr/>
        <p:txBody>
          <a:bodyPr>
            <a:normAutofit/>
          </a:bodyPr>
          <a:lstStyle/>
          <a:p>
            <a:pPr marL="285750" lvl="0" indent="-285750" algn="l">
              <a:buFont typeface="Arial" panose="020B0604020202020204" pitchFamily="34" charset="0"/>
              <a:buChar char="•"/>
            </a:pPr>
            <a:r>
              <a:rPr lang="en-US" sz="1800" dirty="0"/>
              <a:t>Formation of desire classes according to program.</a:t>
            </a:r>
          </a:p>
          <a:p>
            <a:pPr marL="285750" lvl="0" indent="-285750" algn="l">
              <a:buFont typeface="Arial" panose="020B0604020202020204" pitchFamily="34" charset="0"/>
              <a:buChar char="•"/>
            </a:pPr>
            <a:r>
              <a:rPr lang="en-US" sz="1800" dirty="0"/>
              <a:t>IMPORTANT DETAILS</a:t>
            </a:r>
          </a:p>
          <a:p>
            <a:pPr marL="285750" lvl="0" indent="-285750" algn="l">
              <a:buFont typeface="Arial" panose="020B0604020202020204" pitchFamily="34" charset="0"/>
              <a:buChar char="•"/>
            </a:pPr>
            <a:r>
              <a:rPr lang="en-US" sz="1800" dirty="0"/>
              <a:t>SECURITY MANAGER</a:t>
            </a:r>
          </a:p>
          <a:p>
            <a:pPr lvl="0" algn="l"/>
            <a:endParaRPr lang="en-US" sz="1800" dirty="0"/>
          </a:p>
          <a:p>
            <a:pPr marL="285750" lvl="0" indent="-285750" algn="l">
              <a:buFont typeface="Arial" panose="020B0604020202020204" pitchFamily="34" charset="0"/>
              <a:buChar char="•"/>
            </a:pPr>
            <a:endParaRPr lang="en-US" sz="1800" dirty="0"/>
          </a:p>
          <a:p>
            <a:endParaRPr lang="en-US" dirty="0"/>
          </a:p>
        </p:txBody>
      </p:sp>
      <p:sp>
        <p:nvSpPr>
          <p:cNvPr id="5" name="Text Placeholder 4">
            <a:extLst>
              <a:ext uri="{FF2B5EF4-FFF2-40B4-BE49-F238E27FC236}">
                <a16:creationId xmlns:a16="http://schemas.microsoft.com/office/drawing/2014/main" id="{3690AE01-6621-405E-BAB2-0FB3AD2BB36B}"/>
              </a:ext>
            </a:extLst>
          </p:cNvPr>
          <p:cNvSpPr>
            <a:spLocks noGrp="1"/>
          </p:cNvSpPr>
          <p:nvPr>
            <p:ph type="body" sz="quarter" idx="3"/>
          </p:nvPr>
        </p:nvSpPr>
        <p:spPr/>
        <p:txBody>
          <a:bodyPr/>
          <a:lstStyle/>
          <a:p>
            <a:r>
              <a:rPr lang="en-US" dirty="0"/>
              <a:t>SYED KIFAYAT UR RAHMAN</a:t>
            </a:r>
          </a:p>
        </p:txBody>
      </p:sp>
      <p:sp>
        <p:nvSpPr>
          <p:cNvPr id="6" name="Text Placeholder 5">
            <a:extLst>
              <a:ext uri="{FF2B5EF4-FFF2-40B4-BE49-F238E27FC236}">
                <a16:creationId xmlns:a16="http://schemas.microsoft.com/office/drawing/2014/main" id="{1ACB338F-1716-4FAD-8794-6277BB8D0548}"/>
              </a:ext>
            </a:extLst>
          </p:cNvPr>
          <p:cNvSpPr>
            <a:spLocks noGrp="1"/>
          </p:cNvSpPr>
          <p:nvPr>
            <p:ph type="body" sz="half" idx="16"/>
          </p:nvPr>
        </p:nvSpPr>
        <p:spPr/>
        <p:txBody>
          <a:bodyPr/>
          <a:lstStyle/>
          <a:p>
            <a:pPr marL="285750" lvl="0" indent="-285750" algn="l">
              <a:buFont typeface="Arial" panose="020B0604020202020204" pitchFamily="34" charset="0"/>
              <a:buChar char="•"/>
            </a:pPr>
            <a:r>
              <a:rPr lang="en-US" sz="1800" dirty="0"/>
              <a:t>Formation of classes according to program</a:t>
            </a:r>
          </a:p>
          <a:p>
            <a:pPr marL="285750" lvl="0" indent="-285750" algn="l">
              <a:buFont typeface="Arial" panose="020B0604020202020204" pitchFamily="34" charset="0"/>
              <a:buChar char="•"/>
            </a:pPr>
            <a:r>
              <a:rPr lang="en-US" sz="1800" dirty="0"/>
              <a:t>ACCOUNT MANAGER</a:t>
            </a:r>
          </a:p>
          <a:p>
            <a:pPr marL="285750" lvl="0" indent="-285750" algn="l">
              <a:buFont typeface="Arial" panose="020B0604020202020204" pitchFamily="34" charset="0"/>
              <a:buChar char="•"/>
            </a:pPr>
            <a:r>
              <a:rPr lang="en-US" sz="1800" dirty="0"/>
              <a:t>WATER MANAGER</a:t>
            </a:r>
          </a:p>
          <a:p>
            <a:pPr marL="285750" indent="-285750">
              <a:buFont typeface="Arial" panose="020B0604020202020204" pitchFamily="34" charset="0"/>
              <a:buChar char="•"/>
            </a:pPr>
            <a:endParaRPr lang="en-US" dirty="0"/>
          </a:p>
        </p:txBody>
      </p:sp>
      <p:sp>
        <p:nvSpPr>
          <p:cNvPr id="7" name="Text Placeholder 6">
            <a:extLst>
              <a:ext uri="{FF2B5EF4-FFF2-40B4-BE49-F238E27FC236}">
                <a16:creationId xmlns:a16="http://schemas.microsoft.com/office/drawing/2014/main" id="{1A03331B-8BB7-4AEA-8D1A-1FF62ED0B6C9}"/>
              </a:ext>
            </a:extLst>
          </p:cNvPr>
          <p:cNvSpPr>
            <a:spLocks noGrp="1"/>
          </p:cNvSpPr>
          <p:nvPr>
            <p:ph type="body" sz="quarter" idx="13"/>
          </p:nvPr>
        </p:nvSpPr>
        <p:spPr/>
        <p:txBody>
          <a:bodyPr/>
          <a:lstStyle/>
          <a:p>
            <a:r>
              <a:rPr lang="en-US" dirty="0"/>
              <a:t>MURTAZA </a:t>
            </a:r>
            <a:r>
              <a:rPr lang="en-US"/>
              <a:t>KHALId</a:t>
            </a:r>
            <a:endParaRPr lang="en-US" dirty="0"/>
          </a:p>
        </p:txBody>
      </p:sp>
      <p:sp>
        <p:nvSpPr>
          <p:cNvPr id="8" name="Text Placeholder 7">
            <a:extLst>
              <a:ext uri="{FF2B5EF4-FFF2-40B4-BE49-F238E27FC236}">
                <a16:creationId xmlns:a16="http://schemas.microsoft.com/office/drawing/2014/main" id="{9E2DACB2-20B8-4123-BE1F-8184574616E6}"/>
              </a:ext>
            </a:extLst>
          </p:cNvPr>
          <p:cNvSpPr>
            <a:spLocks noGrp="1"/>
          </p:cNvSpPr>
          <p:nvPr>
            <p:ph type="body" sz="half" idx="17"/>
          </p:nvPr>
        </p:nvSpPr>
        <p:spPr/>
        <p:txBody>
          <a:bodyPr/>
          <a:lstStyle/>
          <a:p>
            <a:pPr marL="285750" lvl="0" indent="-285750" algn="l">
              <a:buFont typeface="Arial" panose="020B0604020202020204" pitchFamily="34" charset="0"/>
              <a:buChar char="•"/>
            </a:pPr>
            <a:r>
              <a:rPr lang="en-US" sz="1800" dirty="0"/>
              <a:t>Formation of classes according to program</a:t>
            </a:r>
          </a:p>
          <a:p>
            <a:pPr marL="285750" lvl="0" indent="-285750" algn="l">
              <a:buFont typeface="Arial" panose="020B0604020202020204" pitchFamily="34" charset="0"/>
              <a:buChar char="•"/>
            </a:pPr>
            <a:r>
              <a:rPr lang="en-US" sz="1800" dirty="0"/>
              <a:t>ELECTRICITY MANAGER</a:t>
            </a:r>
          </a:p>
          <a:p>
            <a:pPr marL="285750" lvl="0" indent="-285750" algn="l">
              <a:buFont typeface="Arial" panose="020B0604020202020204" pitchFamily="34" charset="0"/>
              <a:buChar char="•"/>
            </a:pPr>
            <a:r>
              <a:rPr lang="en-US" sz="1800"/>
              <a:t>PARKING MANAGER</a:t>
            </a:r>
            <a:endParaRPr lang="en-US" sz="1800" dirty="0"/>
          </a:p>
          <a:p>
            <a:pPr marL="285750" lvl="0" indent="-285750" algn="l">
              <a:buFont typeface="Arial" panose="020B0604020202020204" pitchFamily="34" charset="0"/>
              <a:buChar char="•"/>
            </a:pPr>
            <a:endParaRPr lang="en-US" sz="1800"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3355367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72E5A53-3021-444A-9072-1687D5133B78}"/>
              </a:ext>
            </a:extLst>
          </p:cNvPr>
          <p:cNvPicPr>
            <a:picLocks noChangeAspect="1"/>
          </p:cNvPicPr>
          <p:nvPr/>
        </p:nvPicPr>
        <p:blipFill>
          <a:blip r:embed="rId2"/>
          <a:stretch>
            <a:fillRect/>
          </a:stretch>
        </p:blipFill>
        <p:spPr>
          <a:xfrm>
            <a:off x="1" y="0"/>
            <a:ext cx="11675164" cy="5642927"/>
          </a:xfrm>
          <a:prstGeom prst="rect">
            <a:avLst/>
          </a:prstGeom>
        </p:spPr>
      </p:pic>
    </p:spTree>
    <p:extLst>
      <p:ext uri="{BB962C8B-B14F-4D97-AF65-F5344CB8AC3E}">
        <p14:creationId xmlns:p14="http://schemas.microsoft.com/office/powerpoint/2010/main" val="4778558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264B2-24DD-7A20-04D4-7ED4C9C01829}"/>
              </a:ext>
            </a:extLst>
          </p:cNvPr>
          <p:cNvSpPr>
            <a:spLocks noGrp="1"/>
          </p:cNvSpPr>
          <p:nvPr>
            <p:ph type="title"/>
          </p:nvPr>
        </p:nvSpPr>
        <p:spPr/>
        <p:txBody>
          <a:bodyPr/>
          <a:lstStyle/>
          <a:p>
            <a:r>
              <a:rPr lang="en-US" dirty="0"/>
              <a:t>Group Members</a:t>
            </a:r>
          </a:p>
        </p:txBody>
      </p:sp>
      <p:sp>
        <p:nvSpPr>
          <p:cNvPr id="3" name="Content Placeholder 2">
            <a:extLst>
              <a:ext uri="{FF2B5EF4-FFF2-40B4-BE49-F238E27FC236}">
                <a16:creationId xmlns:a16="http://schemas.microsoft.com/office/drawing/2014/main" id="{42265F23-7466-89D1-0F0A-43913CACDCAF}"/>
              </a:ext>
            </a:extLst>
          </p:cNvPr>
          <p:cNvSpPr>
            <a:spLocks noGrp="1"/>
          </p:cNvSpPr>
          <p:nvPr>
            <p:ph sz="quarter" idx="13"/>
          </p:nvPr>
        </p:nvSpPr>
        <p:spPr/>
        <p:txBody>
          <a:bodyPr/>
          <a:lstStyle/>
          <a:p>
            <a:r>
              <a:rPr lang="en-US" dirty="0"/>
              <a:t> Syeda Maham </a:t>
            </a:r>
            <a:r>
              <a:rPr lang="en-US" dirty="0" err="1"/>
              <a:t>batool</a:t>
            </a:r>
            <a:endParaRPr lang="en-US" dirty="0"/>
          </a:p>
          <a:p>
            <a:r>
              <a:rPr lang="en-US" dirty="0"/>
              <a:t>Murtaza </a:t>
            </a:r>
            <a:r>
              <a:rPr lang="en-US" dirty="0" err="1"/>
              <a:t>khalid</a:t>
            </a:r>
            <a:endParaRPr lang="en-US" dirty="0"/>
          </a:p>
          <a:p>
            <a:r>
              <a:rPr lang="en-US" dirty="0"/>
              <a:t>Syed </a:t>
            </a:r>
            <a:r>
              <a:rPr lang="en-US" dirty="0" err="1"/>
              <a:t>kifayat</a:t>
            </a:r>
            <a:r>
              <a:rPr lang="en-US" dirty="0"/>
              <a:t> </a:t>
            </a:r>
            <a:r>
              <a:rPr lang="en-US" dirty="0" err="1"/>
              <a:t>ur</a:t>
            </a:r>
            <a:r>
              <a:rPr lang="en-US" dirty="0"/>
              <a:t> </a:t>
            </a:r>
            <a:r>
              <a:rPr lang="en-US" dirty="0" err="1"/>
              <a:t>rahman</a:t>
            </a:r>
            <a:endParaRPr lang="en-US" dirty="0"/>
          </a:p>
          <a:p>
            <a:endParaRPr lang="en-US" dirty="0"/>
          </a:p>
        </p:txBody>
      </p:sp>
      <p:pic>
        <p:nvPicPr>
          <p:cNvPr id="5" name="Picture 4">
            <a:extLst>
              <a:ext uri="{FF2B5EF4-FFF2-40B4-BE49-F238E27FC236}">
                <a16:creationId xmlns:a16="http://schemas.microsoft.com/office/drawing/2014/main" id="{91F13AE1-BA9D-49CD-8069-FE1CD927CB05}"/>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6096000" y="831574"/>
            <a:ext cx="4449417" cy="4449417"/>
          </a:xfrm>
          <a:prstGeom prst="rect">
            <a:avLst/>
          </a:prstGeom>
        </p:spPr>
      </p:pic>
    </p:spTree>
    <p:extLst>
      <p:ext uri="{BB962C8B-B14F-4D97-AF65-F5344CB8AC3E}">
        <p14:creationId xmlns:p14="http://schemas.microsoft.com/office/powerpoint/2010/main" val="20682889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CCCB4-6499-CA2F-08A4-026F7EB92A9A}"/>
              </a:ext>
            </a:extLst>
          </p:cNvPr>
          <p:cNvSpPr>
            <a:spLocks noGrp="1"/>
          </p:cNvSpPr>
          <p:nvPr>
            <p:ph type="title"/>
          </p:nvPr>
        </p:nvSpPr>
        <p:spPr/>
        <p:txBody>
          <a:bodyPr/>
          <a:lstStyle/>
          <a:p>
            <a:pPr algn="ctr"/>
            <a:r>
              <a:rPr lang="en-US" dirty="0"/>
              <a:t>Mall management </a:t>
            </a:r>
          </a:p>
        </p:txBody>
      </p:sp>
      <p:sp>
        <p:nvSpPr>
          <p:cNvPr id="3" name="Content Placeholder 2">
            <a:extLst>
              <a:ext uri="{FF2B5EF4-FFF2-40B4-BE49-F238E27FC236}">
                <a16:creationId xmlns:a16="http://schemas.microsoft.com/office/drawing/2014/main" id="{DE5EAC55-F407-823B-D4AC-E024A642C0E0}"/>
              </a:ext>
            </a:extLst>
          </p:cNvPr>
          <p:cNvSpPr>
            <a:spLocks noGrp="1"/>
          </p:cNvSpPr>
          <p:nvPr>
            <p:ph sz="quarter" idx="13"/>
          </p:nvPr>
        </p:nvSpPr>
        <p:spPr/>
        <p:txBody>
          <a:bodyPr>
            <a:normAutofit/>
          </a:bodyPr>
          <a:lstStyle/>
          <a:p>
            <a:r>
              <a:rPr lang="en-US" sz="2400" dirty="0"/>
              <a:t>Mall management system include all the operation and maintenance of entire building infrastructure which includes the management of accounts, shops, security and parking. IT IS IMPORTANT TO DEAL WITH MANAGEMENT IN THIS ERA .WE GUYS DECIDED TO MADE MALL MANAGEMENT SYSTEM SO THAT IT ALSO HELP US TO DEAL WITH DIFFIRENT SCENARIOS .WE COME TO KNOW THAT HOW TO ORGANIZE OUR CODE AND SUMMARIZE OUR CODE USING CLASSES.</a:t>
            </a:r>
          </a:p>
        </p:txBody>
      </p:sp>
    </p:spTree>
    <p:extLst>
      <p:ext uri="{BB962C8B-B14F-4D97-AF65-F5344CB8AC3E}">
        <p14:creationId xmlns:p14="http://schemas.microsoft.com/office/powerpoint/2010/main" val="16575058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B610B-7E0D-02E2-C0F3-0E8F47FE4CEF}"/>
              </a:ext>
            </a:extLst>
          </p:cNvPr>
          <p:cNvSpPr>
            <a:spLocks noGrp="1"/>
          </p:cNvSpPr>
          <p:nvPr>
            <p:ph type="title"/>
          </p:nvPr>
        </p:nvSpPr>
        <p:spPr/>
        <p:txBody>
          <a:bodyPr/>
          <a:lstStyle/>
          <a:p>
            <a:r>
              <a:rPr lang="en-US" dirty="0"/>
              <a:t>Authorized persons </a:t>
            </a:r>
          </a:p>
        </p:txBody>
      </p:sp>
      <p:sp>
        <p:nvSpPr>
          <p:cNvPr id="3" name="Content Placeholder 2">
            <a:extLst>
              <a:ext uri="{FF2B5EF4-FFF2-40B4-BE49-F238E27FC236}">
                <a16:creationId xmlns:a16="http://schemas.microsoft.com/office/drawing/2014/main" id="{FA7D5097-F202-987B-58D2-0BDA51DCD288}"/>
              </a:ext>
            </a:extLst>
          </p:cNvPr>
          <p:cNvSpPr>
            <a:spLocks noGrp="1"/>
          </p:cNvSpPr>
          <p:nvPr>
            <p:ph sz="quarter" idx="13"/>
          </p:nvPr>
        </p:nvSpPr>
        <p:spPr/>
        <p:txBody>
          <a:bodyPr>
            <a:normAutofit/>
          </a:bodyPr>
          <a:lstStyle/>
          <a:p>
            <a:r>
              <a:rPr lang="en-US" sz="2400" dirty="0"/>
              <a:t>Head</a:t>
            </a:r>
          </a:p>
          <a:p>
            <a:r>
              <a:rPr lang="en-US" sz="2400" dirty="0"/>
              <a:t>Manager </a:t>
            </a:r>
          </a:p>
          <a:p>
            <a:r>
              <a:rPr lang="en-US" sz="2400" dirty="0"/>
              <a:t>Sub managers</a:t>
            </a:r>
          </a:p>
          <a:p>
            <a:pPr lvl="1">
              <a:buFont typeface="Wingdings" panose="05000000000000000000" pitchFamily="2" charset="2"/>
              <a:buChar char="Ø"/>
            </a:pPr>
            <a:r>
              <a:rPr lang="en-US" sz="2200" dirty="0"/>
              <a:t>Parking manager</a:t>
            </a:r>
          </a:p>
          <a:p>
            <a:pPr lvl="1">
              <a:buFont typeface="Wingdings" panose="05000000000000000000" pitchFamily="2" charset="2"/>
              <a:buChar char="Ø"/>
            </a:pPr>
            <a:r>
              <a:rPr lang="en-US" sz="2200" dirty="0"/>
              <a:t>Account manager</a:t>
            </a:r>
          </a:p>
          <a:p>
            <a:pPr lvl="1">
              <a:buFont typeface="Wingdings" panose="05000000000000000000" pitchFamily="2" charset="2"/>
              <a:buChar char="Ø"/>
            </a:pPr>
            <a:r>
              <a:rPr lang="en-US" sz="2200" dirty="0"/>
              <a:t>Maintenance manager </a:t>
            </a:r>
          </a:p>
        </p:txBody>
      </p:sp>
      <p:pic>
        <p:nvPicPr>
          <p:cNvPr id="5" name="Picture 4">
            <a:extLst>
              <a:ext uri="{FF2B5EF4-FFF2-40B4-BE49-F238E27FC236}">
                <a16:creationId xmlns:a16="http://schemas.microsoft.com/office/drawing/2014/main" id="{8330F030-5E08-4939-A3DA-0222F374E4C8}"/>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5121678" y="1919913"/>
            <a:ext cx="5958829" cy="3357087"/>
          </a:xfrm>
          <a:prstGeom prst="rect">
            <a:avLst/>
          </a:prstGeom>
        </p:spPr>
      </p:pic>
      <p:sp>
        <p:nvSpPr>
          <p:cNvPr id="6" name="TextBox 5">
            <a:extLst>
              <a:ext uri="{FF2B5EF4-FFF2-40B4-BE49-F238E27FC236}">
                <a16:creationId xmlns:a16="http://schemas.microsoft.com/office/drawing/2014/main" id="{75EB828C-B592-4AFC-8477-947A77A45FC1}"/>
              </a:ext>
            </a:extLst>
          </p:cNvPr>
          <p:cNvSpPr txBox="1"/>
          <p:nvPr/>
        </p:nvSpPr>
        <p:spPr>
          <a:xfrm>
            <a:off x="5884094" y="5143753"/>
            <a:ext cx="4726681" cy="230832"/>
          </a:xfrm>
          <a:prstGeom prst="rect">
            <a:avLst/>
          </a:prstGeom>
          <a:noFill/>
        </p:spPr>
        <p:txBody>
          <a:bodyPr wrap="square" rtlCol="0">
            <a:spAutoFit/>
          </a:bodyPr>
          <a:lstStyle/>
          <a:p>
            <a:r>
              <a:rPr lang="en-US" sz="900">
                <a:hlinkClick r:id="rId3" tooltip="https://teachingthroughinnovation.blogspot.com/2019/12/tema-5-dosier-el-diseno-curricular-base.html"/>
              </a:rPr>
              <a:t>This Photo</a:t>
            </a:r>
            <a:r>
              <a:rPr lang="en-US" sz="900"/>
              <a:t> by Unknown Author is licensed under </a:t>
            </a:r>
            <a:r>
              <a:rPr lang="en-US" sz="900">
                <a:hlinkClick r:id="rId4" tooltip="https://creativecommons.org/licenses/by-nc-sa/3.0/"/>
              </a:rPr>
              <a:t>CC BY-SA-NC</a:t>
            </a:r>
            <a:endParaRPr lang="en-US" sz="900"/>
          </a:p>
        </p:txBody>
      </p:sp>
    </p:spTree>
    <p:extLst>
      <p:ext uri="{BB962C8B-B14F-4D97-AF65-F5344CB8AC3E}">
        <p14:creationId xmlns:p14="http://schemas.microsoft.com/office/powerpoint/2010/main" val="2789391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Effect transition="in" filter="wipe(down)">
                                      <p:cBhvr>
                                        <p:cTn id="23" dur="580">
                                          <p:stCondLst>
                                            <p:cond delay="0"/>
                                          </p:stCondLst>
                                        </p:cTn>
                                        <p:tgtEl>
                                          <p:spTgt spid="3">
                                            <p:txEl>
                                              <p:pRg st="1" end="1"/>
                                            </p:txEl>
                                          </p:spTgt>
                                        </p:tgtEl>
                                      </p:cBhvr>
                                    </p:animEffect>
                                    <p:anim calcmode="lin" valueType="num">
                                      <p:cBhvr>
                                        <p:cTn id="24"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29" dur="26">
                                          <p:stCondLst>
                                            <p:cond delay="650"/>
                                          </p:stCondLst>
                                        </p:cTn>
                                        <p:tgtEl>
                                          <p:spTgt spid="3">
                                            <p:txEl>
                                              <p:pRg st="1" end="1"/>
                                            </p:txEl>
                                          </p:spTgt>
                                        </p:tgtEl>
                                      </p:cBhvr>
                                      <p:to x="100000" y="60000"/>
                                    </p:animScale>
                                    <p:animScale>
                                      <p:cBhvr>
                                        <p:cTn id="30" dur="166" decel="50000">
                                          <p:stCondLst>
                                            <p:cond delay="676"/>
                                          </p:stCondLst>
                                        </p:cTn>
                                        <p:tgtEl>
                                          <p:spTgt spid="3">
                                            <p:txEl>
                                              <p:pRg st="1" end="1"/>
                                            </p:txEl>
                                          </p:spTgt>
                                        </p:tgtEl>
                                      </p:cBhvr>
                                      <p:to x="100000" y="100000"/>
                                    </p:animScale>
                                    <p:animScale>
                                      <p:cBhvr>
                                        <p:cTn id="31" dur="26">
                                          <p:stCondLst>
                                            <p:cond delay="1312"/>
                                          </p:stCondLst>
                                        </p:cTn>
                                        <p:tgtEl>
                                          <p:spTgt spid="3">
                                            <p:txEl>
                                              <p:pRg st="1" end="1"/>
                                            </p:txEl>
                                          </p:spTgt>
                                        </p:tgtEl>
                                      </p:cBhvr>
                                      <p:to x="100000" y="80000"/>
                                    </p:animScale>
                                    <p:animScale>
                                      <p:cBhvr>
                                        <p:cTn id="32" dur="166" decel="50000">
                                          <p:stCondLst>
                                            <p:cond delay="1338"/>
                                          </p:stCondLst>
                                        </p:cTn>
                                        <p:tgtEl>
                                          <p:spTgt spid="3">
                                            <p:txEl>
                                              <p:pRg st="1" end="1"/>
                                            </p:txEl>
                                          </p:spTgt>
                                        </p:tgtEl>
                                      </p:cBhvr>
                                      <p:to x="100000" y="100000"/>
                                    </p:animScale>
                                    <p:animScale>
                                      <p:cBhvr>
                                        <p:cTn id="33" dur="26">
                                          <p:stCondLst>
                                            <p:cond delay="1642"/>
                                          </p:stCondLst>
                                        </p:cTn>
                                        <p:tgtEl>
                                          <p:spTgt spid="3">
                                            <p:txEl>
                                              <p:pRg st="1" end="1"/>
                                            </p:txEl>
                                          </p:spTgt>
                                        </p:tgtEl>
                                      </p:cBhvr>
                                      <p:to x="100000" y="90000"/>
                                    </p:animScale>
                                    <p:animScale>
                                      <p:cBhvr>
                                        <p:cTn id="34" dur="166" decel="50000">
                                          <p:stCondLst>
                                            <p:cond delay="1668"/>
                                          </p:stCondLst>
                                        </p:cTn>
                                        <p:tgtEl>
                                          <p:spTgt spid="3">
                                            <p:txEl>
                                              <p:pRg st="1" end="1"/>
                                            </p:txEl>
                                          </p:spTgt>
                                        </p:tgtEl>
                                      </p:cBhvr>
                                      <p:to x="100000" y="100000"/>
                                    </p:animScale>
                                    <p:animScale>
                                      <p:cBhvr>
                                        <p:cTn id="35" dur="26">
                                          <p:stCondLst>
                                            <p:cond delay="1808"/>
                                          </p:stCondLst>
                                        </p:cTn>
                                        <p:tgtEl>
                                          <p:spTgt spid="3">
                                            <p:txEl>
                                              <p:pRg st="1" end="1"/>
                                            </p:txEl>
                                          </p:spTgt>
                                        </p:tgtEl>
                                      </p:cBhvr>
                                      <p:to x="100000" y="95000"/>
                                    </p:animScale>
                                    <p:animScale>
                                      <p:cBhvr>
                                        <p:cTn id="36" dur="166" decel="50000">
                                          <p:stCondLst>
                                            <p:cond delay="1834"/>
                                          </p:stCondLst>
                                        </p:cTn>
                                        <p:tgtEl>
                                          <p:spTgt spid="3">
                                            <p:txEl>
                                              <p:pRg st="1" end="1"/>
                                            </p:txEl>
                                          </p:spTgt>
                                        </p:tgtEl>
                                      </p:cBhvr>
                                      <p:to x="100000" y="100000"/>
                                    </p:animScale>
                                  </p:childTnLst>
                                </p:cTn>
                              </p:par>
                              <p:par>
                                <p:cTn id="37" presetID="26" presetClass="entr" presetSubtype="0" fill="hold" nodeType="withEffect">
                                  <p:stCondLst>
                                    <p:cond delay="0"/>
                                  </p:stCondLst>
                                  <p:childTnLst>
                                    <p:set>
                                      <p:cBhvr>
                                        <p:cTn id="38" dur="1" fill="hold">
                                          <p:stCondLst>
                                            <p:cond delay="0"/>
                                          </p:stCondLst>
                                        </p:cTn>
                                        <p:tgtEl>
                                          <p:spTgt spid="3">
                                            <p:txEl>
                                              <p:pRg st="2" end="2"/>
                                            </p:txEl>
                                          </p:spTgt>
                                        </p:tgtEl>
                                        <p:attrNameLst>
                                          <p:attrName>style.visibility</p:attrName>
                                        </p:attrNameLst>
                                      </p:cBhvr>
                                      <p:to>
                                        <p:strVal val="visible"/>
                                      </p:to>
                                    </p:set>
                                    <p:animEffect transition="in" filter="wipe(down)">
                                      <p:cBhvr>
                                        <p:cTn id="39" dur="580">
                                          <p:stCondLst>
                                            <p:cond delay="0"/>
                                          </p:stCondLst>
                                        </p:cTn>
                                        <p:tgtEl>
                                          <p:spTgt spid="3">
                                            <p:txEl>
                                              <p:pRg st="2" end="2"/>
                                            </p:txEl>
                                          </p:spTgt>
                                        </p:tgtEl>
                                      </p:cBhvr>
                                    </p:animEffect>
                                    <p:anim calcmode="lin" valueType="num">
                                      <p:cBhvr>
                                        <p:cTn id="40"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45" dur="26">
                                          <p:stCondLst>
                                            <p:cond delay="650"/>
                                          </p:stCondLst>
                                        </p:cTn>
                                        <p:tgtEl>
                                          <p:spTgt spid="3">
                                            <p:txEl>
                                              <p:pRg st="2" end="2"/>
                                            </p:txEl>
                                          </p:spTgt>
                                        </p:tgtEl>
                                      </p:cBhvr>
                                      <p:to x="100000" y="60000"/>
                                    </p:animScale>
                                    <p:animScale>
                                      <p:cBhvr>
                                        <p:cTn id="46" dur="166" decel="50000">
                                          <p:stCondLst>
                                            <p:cond delay="676"/>
                                          </p:stCondLst>
                                        </p:cTn>
                                        <p:tgtEl>
                                          <p:spTgt spid="3">
                                            <p:txEl>
                                              <p:pRg st="2" end="2"/>
                                            </p:txEl>
                                          </p:spTgt>
                                        </p:tgtEl>
                                      </p:cBhvr>
                                      <p:to x="100000" y="100000"/>
                                    </p:animScale>
                                    <p:animScale>
                                      <p:cBhvr>
                                        <p:cTn id="47" dur="26">
                                          <p:stCondLst>
                                            <p:cond delay="1312"/>
                                          </p:stCondLst>
                                        </p:cTn>
                                        <p:tgtEl>
                                          <p:spTgt spid="3">
                                            <p:txEl>
                                              <p:pRg st="2" end="2"/>
                                            </p:txEl>
                                          </p:spTgt>
                                        </p:tgtEl>
                                      </p:cBhvr>
                                      <p:to x="100000" y="80000"/>
                                    </p:animScale>
                                    <p:animScale>
                                      <p:cBhvr>
                                        <p:cTn id="48" dur="166" decel="50000">
                                          <p:stCondLst>
                                            <p:cond delay="1338"/>
                                          </p:stCondLst>
                                        </p:cTn>
                                        <p:tgtEl>
                                          <p:spTgt spid="3">
                                            <p:txEl>
                                              <p:pRg st="2" end="2"/>
                                            </p:txEl>
                                          </p:spTgt>
                                        </p:tgtEl>
                                      </p:cBhvr>
                                      <p:to x="100000" y="100000"/>
                                    </p:animScale>
                                    <p:animScale>
                                      <p:cBhvr>
                                        <p:cTn id="49" dur="26">
                                          <p:stCondLst>
                                            <p:cond delay="1642"/>
                                          </p:stCondLst>
                                        </p:cTn>
                                        <p:tgtEl>
                                          <p:spTgt spid="3">
                                            <p:txEl>
                                              <p:pRg st="2" end="2"/>
                                            </p:txEl>
                                          </p:spTgt>
                                        </p:tgtEl>
                                      </p:cBhvr>
                                      <p:to x="100000" y="90000"/>
                                    </p:animScale>
                                    <p:animScale>
                                      <p:cBhvr>
                                        <p:cTn id="50" dur="166" decel="50000">
                                          <p:stCondLst>
                                            <p:cond delay="1668"/>
                                          </p:stCondLst>
                                        </p:cTn>
                                        <p:tgtEl>
                                          <p:spTgt spid="3">
                                            <p:txEl>
                                              <p:pRg st="2" end="2"/>
                                            </p:txEl>
                                          </p:spTgt>
                                        </p:tgtEl>
                                      </p:cBhvr>
                                      <p:to x="100000" y="100000"/>
                                    </p:animScale>
                                    <p:animScale>
                                      <p:cBhvr>
                                        <p:cTn id="51" dur="26">
                                          <p:stCondLst>
                                            <p:cond delay="1808"/>
                                          </p:stCondLst>
                                        </p:cTn>
                                        <p:tgtEl>
                                          <p:spTgt spid="3">
                                            <p:txEl>
                                              <p:pRg st="2" end="2"/>
                                            </p:txEl>
                                          </p:spTgt>
                                        </p:tgtEl>
                                      </p:cBhvr>
                                      <p:to x="100000" y="95000"/>
                                    </p:animScale>
                                    <p:animScale>
                                      <p:cBhvr>
                                        <p:cTn id="52" dur="166" decel="50000">
                                          <p:stCondLst>
                                            <p:cond delay="1834"/>
                                          </p:stCondLst>
                                        </p:cTn>
                                        <p:tgtEl>
                                          <p:spTgt spid="3">
                                            <p:txEl>
                                              <p:pRg st="2" end="2"/>
                                            </p:txEl>
                                          </p:spTgt>
                                        </p:tgtEl>
                                      </p:cBhvr>
                                      <p:to x="100000" y="100000"/>
                                    </p:animScale>
                                  </p:childTnLst>
                                </p:cTn>
                              </p:par>
                              <p:par>
                                <p:cTn id="53" presetID="26" presetClass="entr" presetSubtype="0" fill="hold" nodeType="withEffect">
                                  <p:stCondLst>
                                    <p:cond delay="0"/>
                                  </p:stCondLst>
                                  <p:childTnLst>
                                    <p:set>
                                      <p:cBhvr>
                                        <p:cTn id="54" dur="1" fill="hold">
                                          <p:stCondLst>
                                            <p:cond delay="0"/>
                                          </p:stCondLst>
                                        </p:cTn>
                                        <p:tgtEl>
                                          <p:spTgt spid="3">
                                            <p:txEl>
                                              <p:pRg st="3" end="3"/>
                                            </p:txEl>
                                          </p:spTgt>
                                        </p:tgtEl>
                                        <p:attrNameLst>
                                          <p:attrName>style.visibility</p:attrName>
                                        </p:attrNameLst>
                                      </p:cBhvr>
                                      <p:to>
                                        <p:strVal val="visible"/>
                                      </p:to>
                                    </p:set>
                                    <p:animEffect transition="in" filter="wipe(down)">
                                      <p:cBhvr>
                                        <p:cTn id="55" dur="580">
                                          <p:stCondLst>
                                            <p:cond delay="0"/>
                                          </p:stCondLst>
                                        </p:cTn>
                                        <p:tgtEl>
                                          <p:spTgt spid="3">
                                            <p:txEl>
                                              <p:pRg st="3" end="3"/>
                                            </p:txEl>
                                          </p:spTgt>
                                        </p:tgtEl>
                                      </p:cBhvr>
                                    </p:animEffect>
                                    <p:anim calcmode="lin" valueType="num">
                                      <p:cBhvr>
                                        <p:cTn id="56"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57"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58"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59"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60"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61" dur="26">
                                          <p:stCondLst>
                                            <p:cond delay="650"/>
                                          </p:stCondLst>
                                        </p:cTn>
                                        <p:tgtEl>
                                          <p:spTgt spid="3">
                                            <p:txEl>
                                              <p:pRg st="3" end="3"/>
                                            </p:txEl>
                                          </p:spTgt>
                                        </p:tgtEl>
                                      </p:cBhvr>
                                      <p:to x="100000" y="60000"/>
                                    </p:animScale>
                                    <p:animScale>
                                      <p:cBhvr>
                                        <p:cTn id="62" dur="166" decel="50000">
                                          <p:stCondLst>
                                            <p:cond delay="676"/>
                                          </p:stCondLst>
                                        </p:cTn>
                                        <p:tgtEl>
                                          <p:spTgt spid="3">
                                            <p:txEl>
                                              <p:pRg st="3" end="3"/>
                                            </p:txEl>
                                          </p:spTgt>
                                        </p:tgtEl>
                                      </p:cBhvr>
                                      <p:to x="100000" y="100000"/>
                                    </p:animScale>
                                    <p:animScale>
                                      <p:cBhvr>
                                        <p:cTn id="63" dur="26">
                                          <p:stCondLst>
                                            <p:cond delay="1312"/>
                                          </p:stCondLst>
                                        </p:cTn>
                                        <p:tgtEl>
                                          <p:spTgt spid="3">
                                            <p:txEl>
                                              <p:pRg st="3" end="3"/>
                                            </p:txEl>
                                          </p:spTgt>
                                        </p:tgtEl>
                                      </p:cBhvr>
                                      <p:to x="100000" y="80000"/>
                                    </p:animScale>
                                    <p:animScale>
                                      <p:cBhvr>
                                        <p:cTn id="64" dur="166" decel="50000">
                                          <p:stCondLst>
                                            <p:cond delay="1338"/>
                                          </p:stCondLst>
                                        </p:cTn>
                                        <p:tgtEl>
                                          <p:spTgt spid="3">
                                            <p:txEl>
                                              <p:pRg st="3" end="3"/>
                                            </p:txEl>
                                          </p:spTgt>
                                        </p:tgtEl>
                                      </p:cBhvr>
                                      <p:to x="100000" y="100000"/>
                                    </p:animScale>
                                    <p:animScale>
                                      <p:cBhvr>
                                        <p:cTn id="65" dur="26">
                                          <p:stCondLst>
                                            <p:cond delay="1642"/>
                                          </p:stCondLst>
                                        </p:cTn>
                                        <p:tgtEl>
                                          <p:spTgt spid="3">
                                            <p:txEl>
                                              <p:pRg st="3" end="3"/>
                                            </p:txEl>
                                          </p:spTgt>
                                        </p:tgtEl>
                                      </p:cBhvr>
                                      <p:to x="100000" y="90000"/>
                                    </p:animScale>
                                    <p:animScale>
                                      <p:cBhvr>
                                        <p:cTn id="66" dur="166" decel="50000">
                                          <p:stCondLst>
                                            <p:cond delay="1668"/>
                                          </p:stCondLst>
                                        </p:cTn>
                                        <p:tgtEl>
                                          <p:spTgt spid="3">
                                            <p:txEl>
                                              <p:pRg st="3" end="3"/>
                                            </p:txEl>
                                          </p:spTgt>
                                        </p:tgtEl>
                                      </p:cBhvr>
                                      <p:to x="100000" y="100000"/>
                                    </p:animScale>
                                    <p:animScale>
                                      <p:cBhvr>
                                        <p:cTn id="67" dur="26">
                                          <p:stCondLst>
                                            <p:cond delay="1808"/>
                                          </p:stCondLst>
                                        </p:cTn>
                                        <p:tgtEl>
                                          <p:spTgt spid="3">
                                            <p:txEl>
                                              <p:pRg st="3" end="3"/>
                                            </p:txEl>
                                          </p:spTgt>
                                        </p:tgtEl>
                                      </p:cBhvr>
                                      <p:to x="100000" y="95000"/>
                                    </p:animScale>
                                    <p:animScale>
                                      <p:cBhvr>
                                        <p:cTn id="68" dur="166" decel="50000">
                                          <p:stCondLst>
                                            <p:cond delay="1834"/>
                                          </p:stCondLst>
                                        </p:cTn>
                                        <p:tgtEl>
                                          <p:spTgt spid="3">
                                            <p:txEl>
                                              <p:pRg st="3" end="3"/>
                                            </p:txEl>
                                          </p:spTgt>
                                        </p:tgtEl>
                                      </p:cBhvr>
                                      <p:to x="100000" y="100000"/>
                                    </p:animScale>
                                  </p:childTnLst>
                                </p:cTn>
                              </p:par>
                              <p:par>
                                <p:cTn id="69" presetID="26" presetClass="entr" presetSubtype="0" fill="hold" nodeType="withEffect">
                                  <p:stCondLst>
                                    <p:cond delay="0"/>
                                  </p:stCondLst>
                                  <p:childTnLst>
                                    <p:set>
                                      <p:cBhvr>
                                        <p:cTn id="70" dur="1" fill="hold">
                                          <p:stCondLst>
                                            <p:cond delay="0"/>
                                          </p:stCondLst>
                                        </p:cTn>
                                        <p:tgtEl>
                                          <p:spTgt spid="3">
                                            <p:txEl>
                                              <p:pRg st="4" end="4"/>
                                            </p:txEl>
                                          </p:spTgt>
                                        </p:tgtEl>
                                        <p:attrNameLst>
                                          <p:attrName>style.visibility</p:attrName>
                                        </p:attrNameLst>
                                      </p:cBhvr>
                                      <p:to>
                                        <p:strVal val="visible"/>
                                      </p:to>
                                    </p:set>
                                    <p:animEffect transition="in" filter="wipe(down)">
                                      <p:cBhvr>
                                        <p:cTn id="71" dur="580">
                                          <p:stCondLst>
                                            <p:cond delay="0"/>
                                          </p:stCondLst>
                                        </p:cTn>
                                        <p:tgtEl>
                                          <p:spTgt spid="3">
                                            <p:txEl>
                                              <p:pRg st="4" end="4"/>
                                            </p:txEl>
                                          </p:spTgt>
                                        </p:tgtEl>
                                      </p:cBhvr>
                                    </p:animEffect>
                                    <p:anim calcmode="lin" valueType="num">
                                      <p:cBhvr>
                                        <p:cTn id="72"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73"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74"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75"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76"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77" dur="26">
                                          <p:stCondLst>
                                            <p:cond delay="650"/>
                                          </p:stCondLst>
                                        </p:cTn>
                                        <p:tgtEl>
                                          <p:spTgt spid="3">
                                            <p:txEl>
                                              <p:pRg st="4" end="4"/>
                                            </p:txEl>
                                          </p:spTgt>
                                        </p:tgtEl>
                                      </p:cBhvr>
                                      <p:to x="100000" y="60000"/>
                                    </p:animScale>
                                    <p:animScale>
                                      <p:cBhvr>
                                        <p:cTn id="78" dur="166" decel="50000">
                                          <p:stCondLst>
                                            <p:cond delay="676"/>
                                          </p:stCondLst>
                                        </p:cTn>
                                        <p:tgtEl>
                                          <p:spTgt spid="3">
                                            <p:txEl>
                                              <p:pRg st="4" end="4"/>
                                            </p:txEl>
                                          </p:spTgt>
                                        </p:tgtEl>
                                      </p:cBhvr>
                                      <p:to x="100000" y="100000"/>
                                    </p:animScale>
                                    <p:animScale>
                                      <p:cBhvr>
                                        <p:cTn id="79" dur="26">
                                          <p:stCondLst>
                                            <p:cond delay="1312"/>
                                          </p:stCondLst>
                                        </p:cTn>
                                        <p:tgtEl>
                                          <p:spTgt spid="3">
                                            <p:txEl>
                                              <p:pRg st="4" end="4"/>
                                            </p:txEl>
                                          </p:spTgt>
                                        </p:tgtEl>
                                      </p:cBhvr>
                                      <p:to x="100000" y="80000"/>
                                    </p:animScale>
                                    <p:animScale>
                                      <p:cBhvr>
                                        <p:cTn id="80" dur="166" decel="50000">
                                          <p:stCondLst>
                                            <p:cond delay="1338"/>
                                          </p:stCondLst>
                                        </p:cTn>
                                        <p:tgtEl>
                                          <p:spTgt spid="3">
                                            <p:txEl>
                                              <p:pRg st="4" end="4"/>
                                            </p:txEl>
                                          </p:spTgt>
                                        </p:tgtEl>
                                      </p:cBhvr>
                                      <p:to x="100000" y="100000"/>
                                    </p:animScale>
                                    <p:animScale>
                                      <p:cBhvr>
                                        <p:cTn id="81" dur="26">
                                          <p:stCondLst>
                                            <p:cond delay="1642"/>
                                          </p:stCondLst>
                                        </p:cTn>
                                        <p:tgtEl>
                                          <p:spTgt spid="3">
                                            <p:txEl>
                                              <p:pRg st="4" end="4"/>
                                            </p:txEl>
                                          </p:spTgt>
                                        </p:tgtEl>
                                      </p:cBhvr>
                                      <p:to x="100000" y="90000"/>
                                    </p:animScale>
                                    <p:animScale>
                                      <p:cBhvr>
                                        <p:cTn id="82" dur="166" decel="50000">
                                          <p:stCondLst>
                                            <p:cond delay="1668"/>
                                          </p:stCondLst>
                                        </p:cTn>
                                        <p:tgtEl>
                                          <p:spTgt spid="3">
                                            <p:txEl>
                                              <p:pRg st="4" end="4"/>
                                            </p:txEl>
                                          </p:spTgt>
                                        </p:tgtEl>
                                      </p:cBhvr>
                                      <p:to x="100000" y="100000"/>
                                    </p:animScale>
                                    <p:animScale>
                                      <p:cBhvr>
                                        <p:cTn id="83" dur="26">
                                          <p:stCondLst>
                                            <p:cond delay="1808"/>
                                          </p:stCondLst>
                                        </p:cTn>
                                        <p:tgtEl>
                                          <p:spTgt spid="3">
                                            <p:txEl>
                                              <p:pRg st="4" end="4"/>
                                            </p:txEl>
                                          </p:spTgt>
                                        </p:tgtEl>
                                      </p:cBhvr>
                                      <p:to x="100000" y="95000"/>
                                    </p:animScale>
                                    <p:animScale>
                                      <p:cBhvr>
                                        <p:cTn id="84" dur="166" decel="50000">
                                          <p:stCondLst>
                                            <p:cond delay="1834"/>
                                          </p:stCondLst>
                                        </p:cTn>
                                        <p:tgtEl>
                                          <p:spTgt spid="3">
                                            <p:txEl>
                                              <p:pRg st="4" end="4"/>
                                            </p:txEl>
                                          </p:spTgt>
                                        </p:tgtEl>
                                      </p:cBhvr>
                                      <p:to x="100000" y="100000"/>
                                    </p:animScale>
                                  </p:childTnLst>
                                </p:cTn>
                              </p:par>
                              <p:par>
                                <p:cTn id="85" presetID="26" presetClass="entr" presetSubtype="0" fill="hold" nodeType="withEffect">
                                  <p:stCondLst>
                                    <p:cond delay="0"/>
                                  </p:stCondLst>
                                  <p:childTnLst>
                                    <p:set>
                                      <p:cBhvr>
                                        <p:cTn id="86" dur="1" fill="hold">
                                          <p:stCondLst>
                                            <p:cond delay="0"/>
                                          </p:stCondLst>
                                        </p:cTn>
                                        <p:tgtEl>
                                          <p:spTgt spid="3">
                                            <p:txEl>
                                              <p:pRg st="5" end="5"/>
                                            </p:txEl>
                                          </p:spTgt>
                                        </p:tgtEl>
                                        <p:attrNameLst>
                                          <p:attrName>style.visibility</p:attrName>
                                        </p:attrNameLst>
                                      </p:cBhvr>
                                      <p:to>
                                        <p:strVal val="visible"/>
                                      </p:to>
                                    </p:set>
                                    <p:animEffect transition="in" filter="wipe(down)">
                                      <p:cBhvr>
                                        <p:cTn id="87" dur="580">
                                          <p:stCondLst>
                                            <p:cond delay="0"/>
                                          </p:stCondLst>
                                        </p:cTn>
                                        <p:tgtEl>
                                          <p:spTgt spid="3">
                                            <p:txEl>
                                              <p:pRg st="5" end="5"/>
                                            </p:txEl>
                                          </p:spTgt>
                                        </p:tgtEl>
                                      </p:cBhvr>
                                    </p:animEffect>
                                    <p:anim calcmode="lin" valueType="num">
                                      <p:cBhvr>
                                        <p:cTn id="88" dur="1822" tmFilter="0,0; 0.14,0.36; 0.43,0.73; 0.71,0.91; 1.0,1.0">
                                          <p:stCondLst>
                                            <p:cond delay="0"/>
                                          </p:stCondLst>
                                        </p:cTn>
                                        <p:tgtEl>
                                          <p:spTgt spid="3">
                                            <p:txEl>
                                              <p:pRg st="5" end="5"/>
                                            </p:txEl>
                                          </p:spTgt>
                                        </p:tgtEl>
                                        <p:attrNameLst>
                                          <p:attrName>ppt_x</p:attrName>
                                        </p:attrNameLst>
                                      </p:cBhvr>
                                      <p:tavLst>
                                        <p:tav tm="0">
                                          <p:val>
                                            <p:strVal val="#ppt_x-0.25"/>
                                          </p:val>
                                        </p:tav>
                                        <p:tav tm="100000">
                                          <p:val>
                                            <p:strVal val="#ppt_x"/>
                                          </p:val>
                                        </p:tav>
                                      </p:tavLst>
                                    </p:anim>
                                    <p:anim calcmode="lin" valueType="num">
                                      <p:cBhvr>
                                        <p:cTn id="89" dur="664" tmFilter="0.0,0.0; 0.25,0.07; 0.50,0.2; 0.75,0.467; 1.0,1.0">
                                          <p:stCondLst>
                                            <p:cond delay="0"/>
                                          </p:stCondLst>
                                        </p:cTn>
                                        <p:tgtEl>
                                          <p:spTgt spid="3">
                                            <p:txEl>
                                              <p:pRg st="5" end="5"/>
                                            </p:txEl>
                                          </p:spTgt>
                                        </p:tgtEl>
                                        <p:attrNameLst>
                                          <p:attrName>ppt_y</p:attrName>
                                        </p:attrNameLst>
                                      </p:cBhvr>
                                      <p:tavLst>
                                        <p:tav tm="0" fmla="#ppt_y-sin(pi*$)/3">
                                          <p:val>
                                            <p:fltVal val="0.5"/>
                                          </p:val>
                                        </p:tav>
                                        <p:tav tm="100000">
                                          <p:val>
                                            <p:fltVal val="1"/>
                                          </p:val>
                                        </p:tav>
                                      </p:tavLst>
                                    </p:anim>
                                    <p:anim calcmode="lin" valueType="num">
                                      <p:cBhvr>
                                        <p:cTn id="90" dur="664" tmFilter="0, 0; 0.125,0.2665; 0.25,0.4; 0.375,0.465; 0.5,0.5;  0.625,0.535; 0.75,0.6; 0.875,0.7335; 1,1">
                                          <p:stCondLst>
                                            <p:cond delay="664"/>
                                          </p:stCondLst>
                                        </p:cTn>
                                        <p:tgtEl>
                                          <p:spTgt spid="3">
                                            <p:txEl>
                                              <p:pRg st="5" end="5"/>
                                            </p:txEl>
                                          </p:spTgt>
                                        </p:tgtEl>
                                        <p:attrNameLst>
                                          <p:attrName>ppt_y</p:attrName>
                                        </p:attrNameLst>
                                      </p:cBhvr>
                                      <p:tavLst>
                                        <p:tav tm="0" fmla="#ppt_y-sin(pi*$)/9">
                                          <p:val>
                                            <p:fltVal val="0"/>
                                          </p:val>
                                        </p:tav>
                                        <p:tav tm="100000">
                                          <p:val>
                                            <p:fltVal val="1"/>
                                          </p:val>
                                        </p:tav>
                                      </p:tavLst>
                                    </p:anim>
                                    <p:anim calcmode="lin" valueType="num">
                                      <p:cBhvr>
                                        <p:cTn id="91" dur="332" tmFilter="0, 0; 0.125,0.2665; 0.25,0.4; 0.375,0.465; 0.5,0.5;  0.625,0.535; 0.75,0.6; 0.875,0.7335; 1,1">
                                          <p:stCondLst>
                                            <p:cond delay="1324"/>
                                          </p:stCondLst>
                                        </p:cTn>
                                        <p:tgtEl>
                                          <p:spTgt spid="3">
                                            <p:txEl>
                                              <p:pRg st="5" end="5"/>
                                            </p:txEl>
                                          </p:spTgt>
                                        </p:tgtEl>
                                        <p:attrNameLst>
                                          <p:attrName>ppt_y</p:attrName>
                                        </p:attrNameLst>
                                      </p:cBhvr>
                                      <p:tavLst>
                                        <p:tav tm="0" fmla="#ppt_y-sin(pi*$)/27">
                                          <p:val>
                                            <p:fltVal val="0"/>
                                          </p:val>
                                        </p:tav>
                                        <p:tav tm="100000">
                                          <p:val>
                                            <p:fltVal val="1"/>
                                          </p:val>
                                        </p:tav>
                                      </p:tavLst>
                                    </p:anim>
                                    <p:anim calcmode="lin" valueType="num">
                                      <p:cBhvr>
                                        <p:cTn id="92" dur="164" tmFilter="0, 0; 0.125,0.2665; 0.25,0.4; 0.375,0.465; 0.5,0.5;  0.625,0.535; 0.75,0.6; 0.875,0.7335; 1,1">
                                          <p:stCondLst>
                                            <p:cond delay="1656"/>
                                          </p:stCondLst>
                                        </p:cTn>
                                        <p:tgtEl>
                                          <p:spTgt spid="3">
                                            <p:txEl>
                                              <p:pRg st="5" end="5"/>
                                            </p:txEl>
                                          </p:spTgt>
                                        </p:tgtEl>
                                        <p:attrNameLst>
                                          <p:attrName>ppt_y</p:attrName>
                                        </p:attrNameLst>
                                      </p:cBhvr>
                                      <p:tavLst>
                                        <p:tav tm="0" fmla="#ppt_y-sin(pi*$)/81">
                                          <p:val>
                                            <p:fltVal val="0"/>
                                          </p:val>
                                        </p:tav>
                                        <p:tav tm="100000">
                                          <p:val>
                                            <p:fltVal val="1"/>
                                          </p:val>
                                        </p:tav>
                                      </p:tavLst>
                                    </p:anim>
                                    <p:animScale>
                                      <p:cBhvr>
                                        <p:cTn id="93" dur="26">
                                          <p:stCondLst>
                                            <p:cond delay="650"/>
                                          </p:stCondLst>
                                        </p:cTn>
                                        <p:tgtEl>
                                          <p:spTgt spid="3">
                                            <p:txEl>
                                              <p:pRg st="5" end="5"/>
                                            </p:txEl>
                                          </p:spTgt>
                                        </p:tgtEl>
                                      </p:cBhvr>
                                      <p:to x="100000" y="60000"/>
                                    </p:animScale>
                                    <p:animScale>
                                      <p:cBhvr>
                                        <p:cTn id="94" dur="166" decel="50000">
                                          <p:stCondLst>
                                            <p:cond delay="676"/>
                                          </p:stCondLst>
                                        </p:cTn>
                                        <p:tgtEl>
                                          <p:spTgt spid="3">
                                            <p:txEl>
                                              <p:pRg st="5" end="5"/>
                                            </p:txEl>
                                          </p:spTgt>
                                        </p:tgtEl>
                                      </p:cBhvr>
                                      <p:to x="100000" y="100000"/>
                                    </p:animScale>
                                    <p:animScale>
                                      <p:cBhvr>
                                        <p:cTn id="95" dur="26">
                                          <p:stCondLst>
                                            <p:cond delay="1312"/>
                                          </p:stCondLst>
                                        </p:cTn>
                                        <p:tgtEl>
                                          <p:spTgt spid="3">
                                            <p:txEl>
                                              <p:pRg st="5" end="5"/>
                                            </p:txEl>
                                          </p:spTgt>
                                        </p:tgtEl>
                                      </p:cBhvr>
                                      <p:to x="100000" y="80000"/>
                                    </p:animScale>
                                    <p:animScale>
                                      <p:cBhvr>
                                        <p:cTn id="96" dur="166" decel="50000">
                                          <p:stCondLst>
                                            <p:cond delay="1338"/>
                                          </p:stCondLst>
                                        </p:cTn>
                                        <p:tgtEl>
                                          <p:spTgt spid="3">
                                            <p:txEl>
                                              <p:pRg st="5" end="5"/>
                                            </p:txEl>
                                          </p:spTgt>
                                        </p:tgtEl>
                                      </p:cBhvr>
                                      <p:to x="100000" y="100000"/>
                                    </p:animScale>
                                    <p:animScale>
                                      <p:cBhvr>
                                        <p:cTn id="97" dur="26">
                                          <p:stCondLst>
                                            <p:cond delay="1642"/>
                                          </p:stCondLst>
                                        </p:cTn>
                                        <p:tgtEl>
                                          <p:spTgt spid="3">
                                            <p:txEl>
                                              <p:pRg st="5" end="5"/>
                                            </p:txEl>
                                          </p:spTgt>
                                        </p:tgtEl>
                                      </p:cBhvr>
                                      <p:to x="100000" y="90000"/>
                                    </p:animScale>
                                    <p:animScale>
                                      <p:cBhvr>
                                        <p:cTn id="98" dur="166" decel="50000">
                                          <p:stCondLst>
                                            <p:cond delay="1668"/>
                                          </p:stCondLst>
                                        </p:cTn>
                                        <p:tgtEl>
                                          <p:spTgt spid="3">
                                            <p:txEl>
                                              <p:pRg st="5" end="5"/>
                                            </p:txEl>
                                          </p:spTgt>
                                        </p:tgtEl>
                                      </p:cBhvr>
                                      <p:to x="100000" y="100000"/>
                                    </p:animScale>
                                    <p:animScale>
                                      <p:cBhvr>
                                        <p:cTn id="99" dur="26">
                                          <p:stCondLst>
                                            <p:cond delay="1808"/>
                                          </p:stCondLst>
                                        </p:cTn>
                                        <p:tgtEl>
                                          <p:spTgt spid="3">
                                            <p:txEl>
                                              <p:pRg st="5" end="5"/>
                                            </p:txEl>
                                          </p:spTgt>
                                        </p:tgtEl>
                                      </p:cBhvr>
                                      <p:to x="100000" y="95000"/>
                                    </p:animScale>
                                    <p:animScale>
                                      <p:cBhvr>
                                        <p:cTn id="100" dur="166" decel="50000">
                                          <p:stCondLst>
                                            <p:cond delay="1834"/>
                                          </p:stCondLst>
                                        </p:cTn>
                                        <p:tgtEl>
                                          <p:spTgt spid="3">
                                            <p:txEl>
                                              <p:pRg st="5" end="5"/>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2CA26-770A-644E-D921-64EE607B61D1}"/>
              </a:ext>
            </a:extLst>
          </p:cNvPr>
          <p:cNvSpPr>
            <a:spLocks noGrp="1"/>
          </p:cNvSpPr>
          <p:nvPr>
            <p:ph type="title"/>
          </p:nvPr>
        </p:nvSpPr>
        <p:spPr/>
        <p:txBody>
          <a:bodyPr/>
          <a:lstStyle/>
          <a:p>
            <a:pPr algn="ctr"/>
            <a:r>
              <a:rPr lang="en-US" dirty="0"/>
              <a:t>head</a:t>
            </a:r>
          </a:p>
        </p:txBody>
      </p:sp>
      <p:sp>
        <p:nvSpPr>
          <p:cNvPr id="3" name="Content Placeholder 2">
            <a:extLst>
              <a:ext uri="{FF2B5EF4-FFF2-40B4-BE49-F238E27FC236}">
                <a16:creationId xmlns:a16="http://schemas.microsoft.com/office/drawing/2014/main" id="{AE747952-7D27-0ADE-EF5E-0A47ABF6325D}"/>
              </a:ext>
            </a:extLst>
          </p:cNvPr>
          <p:cNvSpPr>
            <a:spLocks noGrp="1"/>
          </p:cNvSpPr>
          <p:nvPr>
            <p:ph sz="quarter" idx="13"/>
          </p:nvPr>
        </p:nvSpPr>
        <p:spPr>
          <a:xfrm>
            <a:off x="298580" y="2063396"/>
            <a:ext cx="10781927" cy="3311189"/>
          </a:xfrm>
        </p:spPr>
        <p:txBody>
          <a:bodyPr/>
          <a:lstStyle/>
          <a:p>
            <a:pPr marL="0" indent="0">
              <a:buNone/>
            </a:pPr>
            <a:r>
              <a:rPr lang="en-US" sz="2400" dirty="0"/>
              <a:t>Basically, head act as the owner of the mall and have access to see the data of entire employees working in the mall. Head have access to following: </a:t>
            </a:r>
          </a:p>
          <a:p>
            <a:pPr lvl="1"/>
            <a:r>
              <a:rPr lang="en-US" dirty="0"/>
              <a:t>Account’s information </a:t>
            </a:r>
          </a:p>
          <a:p>
            <a:pPr lvl="1"/>
            <a:r>
              <a:rPr lang="en-US" dirty="0"/>
              <a:t>Maintenance details</a:t>
            </a:r>
          </a:p>
          <a:p>
            <a:pPr lvl="1"/>
            <a:r>
              <a:rPr lang="en-US" dirty="0"/>
              <a:t>Employee details</a:t>
            </a:r>
          </a:p>
          <a:p>
            <a:pPr lvl="1"/>
            <a:r>
              <a:rPr lang="en-US" dirty="0"/>
              <a:t>Parking details</a:t>
            </a:r>
          </a:p>
        </p:txBody>
      </p:sp>
    </p:spTree>
    <p:extLst>
      <p:ext uri="{BB962C8B-B14F-4D97-AF65-F5344CB8AC3E}">
        <p14:creationId xmlns:p14="http://schemas.microsoft.com/office/powerpoint/2010/main" val="3101316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80">
                                          <p:stCondLst>
                                            <p:cond delay="0"/>
                                          </p:stCondLst>
                                        </p:cTn>
                                        <p:tgtEl>
                                          <p:spTgt spid="3">
                                            <p:txEl>
                                              <p:pRg st="1" end="1"/>
                                            </p:txEl>
                                          </p:spTgt>
                                        </p:tgtEl>
                                      </p:cBhvr>
                                    </p:animEffect>
                                    <p:anim calcmode="lin" valueType="num">
                                      <p:cBhvr>
                                        <p:cTn id="8"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1" end="1"/>
                                            </p:txEl>
                                          </p:spTgt>
                                        </p:tgtEl>
                                      </p:cBhvr>
                                      <p:to x="100000" y="60000"/>
                                    </p:animScale>
                                    <p:animScale>
                                      <p:cBhvr>
                                        <p:cTn id="14" dur="166" decel="50000">
                                          <p:stCondLst>
                                            <p:cond delay="676"/>
                                          </p:stCondLst>
                                        </p:cTn>
                                        <p:tgtEl>
                                          <p:spTgt spid="3">
                                            <p:txEl>
                                              <p:pRg st="1" end="1"/>
                                            </p:txEl>
                                          </p:spTgt>
                                        </p:tgtEl>
                                      </p:cBhvr>
                                      <p:to x="100000" y="100000"/>
                                    </p:animScale>
                                    <p:animScale>
                                      <p:cBhvr>
                                        <p:cTn id="15" dur="26">
                                          <p:stCondLst>
                                            <p:cond delay="1312"/>
                                          </p:stCondLst>
                                        </p:cTn>
                                        <p:tgtEl>
                                          <p:spTgt spid="3">
                                            <p:txEl>
                                              <p:pRg st="1" end="1"/>
                                            </p:txEl>
                                          </p:spTgt>
                                        </p:tgtEl>
                                      </p:cBhvr>
                                      <p:to x="100000" y="80000"/>
                                    </p:animScale>
                                    <p:animScale>
                                      <p:cBhvr>
                                        <p:cTn id="16" dur="166" decel="50000">
                                          <p:stCondLst>
                                            <p:cond delay="1338"/>
                                          </p:stCondLst>
                                        </p:cTn>
                                        <p:tgtEl>
                                          <p:spTgt spid="3">
                                            <p:txEl>
                                              <p:pRg st="1" end="1"/>
                                            </p:txEl>
                                          </p:spTgt>
                                        </p:tgtEl>
                                      </p:cBhvr>
                                      <p:to x="100000" y="100000"/>
                                    </p:animScale>
                                    <p:animScale>
                                      <p:cBhvr>
                                        <p:cTn id="17" dur="26">
                                          <p:stCondLst>
                                            <p:cond delay="1642"/>
                                          </p:stCondLst>
                                        </p:cTn>
                                        <p:tgtEl>
                                          <p:spTgt spid="3">
                                            <p:txEl>
                                              <p:pRg st="1" end="1"/>
                                            </p:txEl>
                                          </p:spTgt>
                                        </p:tgtEl>
                                      </p:cBhvr>
                                      <p:to x="100000" y="90000"/>
                                    </p:animScale>
                                    <p:animScale>
                                      <p:cBhvr>
                                        <p:cTn id="18" dur="166" decel="50000">
                                          <p:stCondLst>
                                            <p:cond delay="1668"/>
                                          </p:stCondLst>
                                        </p:cTn>
                                        <p:tgtEl>
                                          <p:spTgt spid="3">
                                            <p:txEl>
                                              <p:pRg st="1" end="1"/>
                                            </p:txEl>
                                          </p:spTgt>
                                        </p:tgtEl>
                                      </p:cBhvr>
                                      <p:to x="100000" y="100000"/>
                                    </p:animScale>
                                    <p:animScale>
                                      <p:cBhvr>
                                        <p:cTn id="19" dur="26">
                                          <p:stCondLst>
                                            <p:cond delay="1808"/>
                                          </p:stCondLst>
                                        </p:cTn>
                                        <p:tgtEl>
                                          <p:spTgt spid="3">
                                            <p:txEl>
                                              <p:pRg st="1" end="1"/>
                                            </p:txEl>
                                          </p:spTgt>
                                        </p:tgtEl>
                                      </p:cBhvr>
                                      <p:to x="100000" y="95000"/>
                                    </p:animScale>
                                    <p:animScale>
                                      <p:cBhvr>
                                        <p:cTn id="20" dur="166" decel="50000">
                                          <p:stCondLst>
                                            <p:cond delay="1834"/>
                                          </p:stCondLst>
                                        </p:cTn>
                                        <p:tgtEl>
                                          <p:spTgt spid="3">
                                            <p:txEl>
                                              <p:pRg st="1" end="1"/>
                                            </p:txEl>
                                          </p:spTgt>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wipe(down)">
                                      <p:cBhvr>
                                        <p:cTn id="23" dur="580">
                                          <p:stCondLst>
                                            <p:cond delay="0"/>
                                          </p:stCondLst>
                                        </p:cTn>
                                        <p:tgtEl>
                                          <p:spTgt spid="3">
                                            <p:txEl>
                                              <p:pRg st="2" end="2"/>
                                            </p:txEl>
                                          </p:spTgt>
                                        </p:tgtEl>
                                      </p:cBhvr>
                                    </p:animEffect>
                                    <p:anim calcmode="lin" valueType="num">
                                      <p:cBhvr>
                                        <p:cTn id="24"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29" dur="26">
                                          <p:stCondLst>
                                            <p:cond delay="650"/>
                                          </p:stCondLst>
                                        </p:cTn>
                                        <p:tgtEl>
                                          <p:spTgt spid="3">
                                            <p:txEl>
                                              <p:pRg st="2" end="2"/>
                                            </p:txEl>
                                          </p:spTgt>
                                        </p:tgtEl>
                                      </p:cBhvr>
                                      <p:to x="100000" y="60000"/>
                                    </p:animScale>
                                    <p:animScale>
                                      <p:cBhvr>
                                        <p:cTn id="30" dur="166" decel="50000">
                                          <p:stCondLst>
                                            <p:cond delay="676"/>
                                          </p:stCondLst>
                                        </p:cTn>
                                        <p:tgtEl>
                                          <p:spTgt spid="3">
                                            <p:txEl>
                                              <p:pRg st="2" end="2"/>
                                            </p:txEl>
                                          </p:spTgt>
                                        </p:tgtEl>
                                      </p:cBhvr>
                                      <p:to x="100000" y="100000"/>
                                    </p:animScale>
                                    <p:animScale>
                                      <p:cBhvr>
                                        <p:cTn id="31" dur="26">
                                          <p:stCondLst>
                                            <p:cond delay="1312"/>
                                          </p:stCondLst>
                                        </p:cTn>
                                        <p:tgtEl>
                                          <p:spTgt spid="3">
                                            <p:txEl>
                                              <p:pRg st="2" end="2"/>
                                            </p:txEl>
                                          </p:spTgt>
                                        </p:tgtEl>
                                      </p:cBhvr>
                                      <p:to x="100000" y="80000"/>
                                    </p:animScale>
                                    <p:animScale>
                                      <p:cBhvr>
                                        <p:cTn id="32" dur="166" decel="50000">
                                          <p:stCondLst>
                                            <p:cond delay="1338"/>
                                          </p:stCondLst>
                                        </p:cTn>
                                        <p:tgtEl>
                                          <p:spTgt spid="3">
                                            <p:txEl>
                                              <p:pRg st="2" end="2"/>
                                            </p:txEl>
                                          </p:spTgt>
                                        </p:tgtEl>
                                      </p:cBhvr>
                                      <p:to x="100000" y="100000"/>
                                    </p:animScale>
                                    <p:animScale>
                                      <p:cBhvr>
                                        <p:cTn id="33" dur="26">
                                          <p:stCondLst>
                                            <p:cond delay="1642"/>
                                          </p:stCondLst>
                                        </p:cTn>
                                        <p:tgtEl>
                                          <p:spTgt spid="3">
                                            <p:txEl>
                                              <p:pRg st="2" end="2"/>
                                            </p:txEl>
                                          </p:spTgt>
                                        </p:tgtEl>
                                      </p:cBhvr>
                                      <p:to x="100000" y="90000"/>
                                    </p:animScale>
                                    <p:animScale>
                                      <p:cBhvr>
                                        <p:cTn id="34" dur="166" decel="50000">
                                          <p:stCondLst>
                                            <p:cond delay="1668"/>
                                          </p:stCondLst>
                                        </p:cTn>
                                        <p:tgtEl>
                                          <p:spTgt spid="3">
                                            <p:txEl>
                                              <p:pRg st="2" end="2"/>
                                            </p:txEl>
                                          </p:spTgt>
                                        </p:tgtEl>
                                      </p:cBhvr>
                                      <p:to x="100000" y="100000"/>
                                    </p:animScale>
                                    <p:animScale>
                                      <p:cBhvr>
                                        <p:cTn id="35" dur="26">
                                          <p:stCondLst>
                                            <p:cond delay="1808"/>
                                          </p:stCondLst>
                                        </p:cTn>
                                        <p:tgtEl>
                                          <p:spTgt spid="3">
                                            <p:txEl>
                                              <p:pRg st="2" end="2"/>
                                            </p:txEl>
                                          </p:spTgt>
                                        </p:tgtEl>
                                      </p:cBhvr>
                                      <p:to x="100000" y="95000"/>
                                    </p:animScale>
                                    <p:animScale>
                                      <p:cBhvr>
                                        <p:cTn id="36" dur="166" decel="50000">
                                          <p:stCondLst>
                                            <p:cond delay="1834"/>
                                          </p:stCondLst>
                                        </p:cTn>
                                        <p:tgtEl>
                                          <p:spTgt spid="3">
                                            <p:txEl>
                                              <p:pRg st="2" end="2"/>
                                            </p:txEl>
                                          </p:spTgt>
                                        </p:tgtEl>
                                      </p:cBhvr>
                                      <p:to x="100000" y="100000"/>
                                    </p:animScale>
                                  </p:childTnLst>
                                </p:cTn>
                              </p:par>
                              <p:par>
                                <p:cTn id="37" presetID="26" presetClass="entr" presetSubtype="0" fill="hold" nodeType="withEffect">
                                  <p:stCondLst>
                                    <p:cond delay="0"/>
                                  </p:stCondLst>
                                  <p:childTnLst>
                                    <p:set>
                                      <p:cBhvr>
                                        <p:cTn id="38" dur="1" fill="hold">
                                          <p:stCondLst>
                                            <p:cond delay="0"/>
                                          </p:stCondLst>
                                        </p:cTn>
                                        <p:tgtEl>
                                          <p:spTgt spid="3">
                                            <p:txEl>
                                              <p:pRg st="3" end="3"/>
                                            </p:txEl>
                                          </p:spTgt>
                                        </p:tgtEl>
                                        <p:attrNameLst>
                                          <p:attrName>style.visibility</p:attrName>
                                        </p:attrNameLst>
                                      </p:cBhvr>
                                      <p:to>
                                        <p:strVal val="visible"/>
                                      </p:to>
                                    </p:set>
                                    <p:animEffect transition="in" filter="wipe(down)">
                                      <p:cBhvr>
                                        <p:cTn id="39" dur="580">
                                          <p:stCondLst>
                                            <p:cond delay="0"/>
                                          </p:stCondLst>
                                        </p:cTn>
                                        <p:tgtEl>
                                          <p:spTgt spid="3">
                                            <p:txEl>
                                              <p:pRg st="3" end="3"/>
                                            </p:txEl>
                                          </p:spTgt>
                                        </p:tgtEl>
                                      </p:cBhvr>
                                    </p:animEffect>
                                    <p:anim calcmode="lin" valueType="num">
                                      <p:cBhvr>
                                        <p:cTn id="40"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45" dur="26">
                                          <p:stCondLst>
                                            <p:cond delay="650"/>
                                          </p:stCondLst>
                                        </p:cTn>
                                        <p:tgtEl>
                                          <p:spTgt spid="3">
                                            <p:txEl>
                                              <p:pRg st="3" end="3"/>
                                            </p:txEl>
                                          </p:spTgt>
                                        </p:tgtEl>
                                      </p:cBhvr>
                                      <p:to x="100000" y="60000"/>
                                    </p:animScale>
                                    <p:animScale>
                                      <p:cBhvr>
                                        <p:cTn id="46" dur="166" decel="50000">
                                          <p:stCondLst>
                                            <p:cond delay="676"/>
                                          </p:stCondLst>
                                        </p:cTn>
                                        <p:tgtEl>
                                          <p:spTgt spid="3">
                                            <p:txEl>
                                              <p:pRg st="3" end="3"/>
                                            </p:txEl>
                                          </p:spTgt>
                                        </p:tgtEl>
                                      </p:cBhvr>
                                      <p:to x="100000" y="100000"/>
                                    </p:animScale>
                                    <p:animScale>
                                      <p:cBhvr>
                                        <p:cTn id="47" dur="26">
                                          <p:stCondLst>
                                            <p:cond delay="1312"/>
                                          </p:stCondLst>
                                        </p:cTn>
                                        <p:tgtEl>
                                          <p:spTgt spid="3">
                                            <p:txEl>
                                              <p:pRg st="3" end="3"/>
                                            </p:txEl>
                                          </p:spTgt>
                                        </p:tgtEl>
                                      </p:cBhvr>
                                      <p:to x="100000" y="80000"/>
                                    </p:animScale>
                                    <p:animScale>
                                      <p:cBhvr>
                                        <p:cTn id="48" dur="166" decel="50000">
                                          <p:stCondLst>
                                            <p:cond delay="1338"/>
                                          </p:stCondLst>
                                        </p:cTn>
                                        <p:tgtEl>
                                          <p:spTgt spid="3">
                                            <p:txEl>
                                              <p:pRg st="3" end="3"/>
                                            </p:txEl>
                                          </p:spTgt>
                                        </p:tgtEl>
                                      </p:cBhvr>
                                      <p:to x="100000" y="100000"/>
                                    </p:animScale>
                                    <p:animScale>
                                      <p:cBhvr>
                                        <p:cTn id="49" dur="26">
                                          <p:stCondLst>
                                            <p:cond delay="1642"/>
                                          </p:stCondLst>
                                        </p:cTn>
                                        <p:tgtEl>
                                          <p:spTgt spid="3">
                                            <p:txEl>
                                              <p:pRg st="3" end="3"/>
                                            </p:txEl>
                                          </p:spTgt>
                                        </p:tgtEl>
                                      </p:cBhvr>
                                      <p:to x="100000" y="90000"/>
                                    </p:animScale>
                                    <p:animScale>
                                      <p:cBhvr>
                                        <p:cTn id="50" dur="166" decel="50000">
                                          <p:stCondLst>
                                            <p:cond delay="1668"/>
                                          </p:stCondLst>
                                        </p:cTn>
                                        <p:tgtEl>
                                          <p:spTgt spid="3">
                                            <p:txEl>
                                              <p:pRg st="3" end="3"/>
                                            </p:txEl>
                                          </p:spTgt>
                                        </p:tgtEl>
                                      </p:cBhvr>
                                      <p:to x="100000" y="100000"/>
                                    </p:animScale>
                                    <p:animScale>
                                      <p:cBhvr>
                                        <p:cTn id="51" dur="26">
                                          <p:stCondLst>
                                            <p:cond delay="1808"/>
                                          </p:stCondLst>
                                        </p:cTn>
                                        <p:tgtEl>
                                          <p:spTgt spid="3">
                                            <p:txEl>
                                              <p:pRg st="3" end="3"/>
                                            </p:txEl>
                                          </p:spTgt>
                                        </p:tgtEl>
                                      </p:cBhvr>
                                      <p:to x="100000" y="95000"/>
                                    </p:animScale>
                                    <p:animScale>
                                      <p:cBhvr>
                                        <p:cTn id="52" dur="166" decel="50000">
                                          <p:stCondLst>
                                            <p:cond delay="1834"/>
                                          </p:stCondLst>
                                        </p:cTn>
                                        <p:tgtEl>
                                          <p:spTgt spid="3">
                                            <p:txEl>
                                              <p:pRg st="3" end="3"/>
                                            </p:txEl>
                                          </p:spTgt>
                                        </p:tgtEl>
                                      </p:cBhvr>
                                      <p:to x="100000" y="100000"/>
                                    </p:animScale>
                                  </p:childTnLst>
                                </p:cTn>
                              </p:par>
                              <p:par>
                                <p:cTn id="53" presetID="26" presetClass="entr" presetSubtype="0" fill="hold" nodeType="withEffect">
                                  <p:stCondLst>
                                    <p:cond delay="0"/>
                                  </p:stCondLst>
                                  <p:childTnLst>
                                    <p:set>
                                      <p:cBhvr>
                                        <p:cTn id="54" dur="1" fill="hold">
                                          <p:stCondLst>
                                            <p:cond delay="0"/>
                                          </p:stCondLst>
                                        </p:cTn>
                                        <p:tgtEl>
                                          <p:spTgt spid="3">
                                            <p:txEl>
                                              <p:pRg st="4" end="4"/>
                                            </p:txEl>
                                          </p:spTgt>
                                        </p:tgtEl>
                                        <p:attrNameLst>
                                          <p:attrName>style.visibility</p:attrName>
                                        </p:attrNameLst>
                                      </p:cBhvr>
                                      <p:to>
                                        <p:strVal val="visible"/>
                                      </p:to>
                                    </p:set>
                                    <p:animEffect transition="in" filter="wipe(down)">
                                      <p:cBhvr>
                                        <p:cTn id="55" dur="580">
                                          <p:stCondLst>
                                            <p:cond delay="0"/>
                                          </p:stCondLst>
                                        </p:cTn>
                                        <p:tgtEl>
                                          <p:spTgt spid="3">
                                            <p:txEl>
                                              <p:pRg st="4" end="4"/>
                                            </p:txEl>
                                          </p:spTgt>
                                        </p:tgtEl>
                                      </p:cBhvr>
                                    </p:animEffect>
                                    <p:anim calcmode="lin" valueType="num">
                                      <p:cBhvr>
                                        <p:cTn id="56"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57"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58"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59"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60"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61" dur="26">
                                          <p:stCondLst>
                                            <p:cond delay="650"/>
                                          </p:stCondLst>
                                        </p:cTn>
                                        <p:tgtEl>
                                          <p:spTgt spid="3">
                                            <p:txEl>
                                              <p:pRg st="4" end="4"/>
                                            </p:txEl>
                                          </p:spTgt>
                                        </p:tgtEl>
                                      </p:cBhvr>
                                      <p:to x="100000" y="60000"/>
                                    </p:animScale>
                                    <p:animScale>
                                      <p:cBhvr>
                                        <p:cTn id="62" dur="166" decel="50000">
                                          <p:stCondLst>
                                            <p:cond delay="676"/>
                                          </p:stCondLst>
                                        </p:cTn>
                                        <p:tgtEl>
                                          <p:spTgt spid="3">
                                            <p:txEl>
                                              <p:pRg st="4" end="4"/>
                                            </p:txEl>
                                          </p:spTgt>
                                        </p:tgtEl>
                                      </p:cBhvr>
                                      <p:to x="100000" y="100000"/>
                                    </p:animScale>
                                    <p:animScale>
                                      <p:cBhvr>
                                        <p:cTn id="63" dur="26">
                                          <p:stCondLst>
                                            <p:cond delay="1312"/>
                                          </p:stCondLst>
                                        </p:cTn>
                                        <p:tgtEl>
                                          <p:spTgt spid="3">
                                            <p:txEl>
                                              <p:pRg st="4" end="4"/>
                                            </p:txEl>
                                          </p:spTgt>
                                        </p:tgtEl>
                                      </p:cBhvr>
                                      <p:to x="100000" y="80000"/>
                                    </p:animScale>
                                    <p:animScale>
                                      <p:cBhvr>
                                        <p:cTn id="64" dur="166" decel="50000">
                                          <p:stCondLst>
                                            <p:cond delay="1338"/>
                                          </p:stCondLst>
                                        </p:cTn>
                                        <p:tgtEl>
                                          <p:spTgt spid="3">
                                            <p:txEl>
                                              <p:pRg st="4" end="4"/>
                                            </p:txEl>
                                          </p:spTgt>
                                        </p:tgtEl>
                                      </p:cBhvr>
                                      <p:to x="100000" y="100000"/>
                                    </p:animScale>
                                    <p:animScale>
                                      <p:cBhvr>
                                        <p:cTn id="65" dur="26">
                                          <p:stCondLst>
                                            <p:cond delay="1642"/>
                                          </p:stCondLst>
                                        </p:cTn>
                                        <p:tgtEl>
                                          <p:spTgt spid="3">
                                            <p:txEl>
                                              <p:pRg st="4" end="4"/>
                                            </p:txEl>
                                          </p:spTgt>
                                        </p:tgtEl>
                                      </p:cBhvr>
                                      <p:to x="100000" y="90000"/>
                                    </p:animScale>
                                    <p:animScale>
                                      <p:cBhvr>
                                        <p:cTn id="66" dur="166" decel="50000">
                                          <p:stCondLst>
                                            <p:cond delay="1668"/>
                                          </p:stCondLst>
                                        </p:cTn>
                                        <p:tgtEl>
                                          <p:spTgt spid="3">
                                            <p:txEl>
                                              <p:pRg st="4" end="4"/>
                                            </p:txEl>
                                          </p:spTgt>
                                        </p:tgtEl>
                                      </p:cBhvr>
                                      <p:to x="100000" y="100000"/>
                                    </p:animScale>
                                    <p:animScale>
                                      <p:cBhvr>
                                        <p:cTn id="67" dur="26">
                                          <p:stCondLst>
                                            <p:cond delay="1808"/>
                                          </p:stCondLst>
                                        </p:cTn>
                                        <p:tgtEl>
                                          <p:spTgt spid="3">
                                            <p:txEl>
                                              <p:pRg st="4" end="4"/>
                                            </p:txEl>
                                          </p:spTgt>
                                        </p:tgtEl>
                                      </p:cBhvr>
                                      <p:to x="100000" y="95000"/>
                                    </p:animScale>
                                    <p:animScale>
                                      <p:cBhvr>
                                        <p:cTn id="68" dur="166" decel="50000">
                                          <p:stCondLst>
                                            <p:cond delay="1834"/>
                                          </p:stCondLst>
                                        </p:cTn>
                                        <p:tgtEl>
                                          <p:spTgt spid="3">
                                            <p:txEl>
                                              <p:pRg st="4" end="4"/>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E4FC0-19C8-AF61-1EBA-5715449A68F4}"/>
              </a:ext>
            </a:extLst>
          </p:cNvPr>
          <p:cNvSpPr>
            <a:spLocks noGrp="1"/>
          </p:cNvSpPr>
          <p:nvPr>
            <p:ph type="title"/>
          </p:nvPr>
        </p:nvSpPr>
        <p:spPr/>
        <p:txBody>
          <a:bodyPr/>
          <a:lstStyle/>
          <a:p>
            <a:pPr algn="ctr"/>
            <a:r>
              <a:rPr lang="en-US" dirty="0"/>
              <a:t>manager</a:t>
            </a:r>
          </a:p>
        </p:txBody>
      </p:sp>
      <p:sp>
        <p:nvSpPr>
          <p:cNvPr id="3" name="Content Placeholder 2">
            <a:extLst>
              <a:ext uri="{FF2B5EF4-FFF2-40B4-BE49-F238E27FC236}">
                <a16:creationId xmlns:a16="http://schemas.microsoft.com/office/drawing/2014/main" id="{C2A5ABA5-2827-BB78-1A84-B42C364C413B}"/>
              </a:ext>
            </a:extLst>
          </p:cNvPr>
          <p:cNvSpPr>
            <a:spLocks noGrp="1"/>
          </p:cNvSpPr>
          <p:nvPr>
            <p:ph sz="quarter" idx="13"/>
          </p:nvPr>
        </p:nvSpPr>
        <p:spPr>
          <a:xfrm>
            <a:off x="317242" y="2063396"/>
            <a:ext cx="10763266" cy="3311189"/>
          </a:xfrm>
        </p:spPr>
        <p:txBody>
          <a:bodyPr>
            <a:normAutofit/>
          </a:bodyPr>
          <a:lstStyle/>
          <a:p>
            <a:r>
              <a:rPr lang="en-US" sz="2400" dirty="0"/>
              <a:t>Manager  have access to  edit or display the following data:</a:t>
            </a:r>
          </a:p>
          <a:p>
            <a:pPr lvl="1"/>
            <a:r>
              <a:rPr lang="en-US" sz="2200" dirty="0"/>
              <a:t>Account information</a:t>
            </a:r>
          </a:p>
          <a:p>
            <a:pPr lvl="1"/>
            <a:r>
              <a:rPr lang="en-US" sz="2200" dirty="0"/>
              <a:t>Maintenance details</a:t>
            </a:r>
          </a:p>
          <a:p>
            <a:pPr lvl="1"/>
            <a:r>
              <a:rPr lang="en-US" sz="2200" dirty="0"/>
              <a:t>Employee details </a:t>
            </a:r>
          </a:p>
          <a:p>
            <a:pPr lvl="1"/>
            <a:r>
              <a:rPr lang="en-US" sz="2200" dirty="0"/>
              <a:t>Parking details</a:t>
            </a:r>
          </a:p>
        </p:txBody>
      </p:sp>
    </p:spTree>
    <p:extLst>
      <p:ext uri="{BB962C8B-B14F-4D97-AF65-F5344CB8AC3E}">
        <p14:creationId xmlns:p14="http://schemas.microsoft.com/office/powerpoint/2010/main" val="851207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80">
                                          <p:stCondLst>
                                            <p:cond delay="0"/>
                                          </p:stCondLst>
                                        </p:cTn>
                                        <p:tgtEl>
                                          <p:spTgt spid="3">
                                            <p:txEl>
                                              <p:pRg st="1" end="1"/>
                                            </p:txEl>
                                          </p:spTgt>
                                        </p:tgtEl>
                                      </p:cBhvr>
                                    </p:animEffect>
                                    <p:anim calcmode="lin" valueType="num">
                                      <p:cBhvr>
                                        <p:cTn id="8"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1" end="1"/>
                                            </p:txEl>
                                          </p:spTgt>
                                        </p:tgtEl>
                                      </p:cBhvr>
                                      <p:to x="100000" y="60000"/>
                                    </p:animScale>
                                    <p:animScale>
                                      <p:cBhvr>
                                        <p:cTn id="14" dur="166" decel="50000">
                                          <p:stCondLst>
                                            <p:cond delay="676"/>
                                          </p:stCondLst>
                                        </p:cTn>
                                        <p:tgtEl>
                                          <p:spTgt spid="3">
                                            <p:txEl>
                                              <p:pRg st="1" end="1"/>
                                            </p:txEl>
                                          </p:spTgt>
                                        </p:tgtEl>
                                      </p:cBhvr>
                                      <p:to x="100000" y="100000"/>
                                    </p:animScale>
                                    <p:animScale>
                                      <p:cBhvr>
                                        <p:cTn id="15" dur="26">
                                          <p:stCondLst>
                                            <p:cond delay="1312"/>
                                          </p:stCondLst>
                                        </p:cTn>
                                        <p:tgtEl>
                                          <p:spTgt spid="3">
                                            <p:txEl>
                                              <p:pRg st="1" end="1"/>
                                            </p:txEl>
                                          </p:spTgt>
                                        </p:tgtEl>
                                      </p:cBhvr>
                                      <p:to x="100000" y="80000"/>
                                    </p:animScale>
                                    <p:animScale>
                                      <p:cBhvr>
                                        <p:cTn id="16" dur="166" decel="50000">
                                          <p:stCondLst>
                                            <p:cond delay="1338"/>
                                          </p:stCondLst>
                                        </p:cTn>
                                        <p:tgtEl>
                                          <p:spTgt spid="3">
                                            <p:txEl>
                                              <p:pRg st="1" end="1"/>
                                            </p:txEl>
                                          </p:spTgt>
                                        </p:tgtEl>
                                      </p:cBhvr>
                                      <p:to x="100000" y="100000"/>
                                    </p:animScale>
                                    <p:animScale>
                                      <p:cBhvr>
                                        <p:cTn id="17" dur="26">
                                          <p:stCondLst>
                                            <p:cond delay="1642"/>
                                          </p:stCondLst>
                                        </p:cTn>
                                        <p:tgtEl>
                                          <p:spTgt spid="3">
                                            <p:txEl>
                                              <p:pRg st="1" end="1"/>
                                            </p:txEl>
                                          </p:spTgt>
                                        </p:tgtEl>
                                      </p:cBhvr>
                                      <p:to x="100000" y="90000"/>
                                    </p:animScale>
                                    <p:animScale>
                                      <p:cBhvr>
                                        <p:cTn id="18" dur="166" decel="50000">
                                          <p:stCondLst>
                                            <p:cond delay="1668"/>
                                          </p:stCondLst>
                                        </p:cTn>
                                        <p:tgtEl>
                                          <p:spTgt spid="3">
                                            <p:txEl>
                                              <p:pRg st="1" end="1"/>
                                            </p:txEl>
                                          </p:spTgt>
                                        </p:tgtEl>
                                      </p:cBhvr>
                                      <p:to x="100000" y="100000"/>
                                    </p:animScale>
                                    <p:animScale>
                                      <p:cBhvr>
                                        <p:cTn id="19" dur="26">
                                          <p:stCondLst>
                                            <p:cond delay="1808"/>
                                          </p:stCondLst>
                                        </p:cTn>
                                        <p:tgtEl>
                                          <p:spTgt spid="3">
                                            <p:txEl>
                                              <p:pRg st="1" end="1"/>
                                            </p:txEl>
                                          </p:spTgt>
                                        </p:tgtEl>
                                      </p:cBhvr>
                                      <p:to x="100000" y="95000"/>
                                    </p:animScale>
                                    <p:animScale>
                                      <p:cBhvr>
                                        <p:cTn id="20" dur="166" decel="50000">
                                          <p:stCondLst>
                                            <p:cond delay="1834"/>
                                          </p:stCondLst>
                                        </p:cTn>
                                        <p:tgtEl>
                                          <p:spTgt spid="3">
                                            <p:txEl>
                                              <p:pRg st="1" end="1"/>
                                            </p:txEl>
                                          </p:spTgt>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wipe(down)">
                                      <p:cBhvr>
                                        <p:cTn id="23" dur="580">
                                          <p:stCondLst>
                                            <p:cond delay="0"/>
                                          </p:stCondLst>
                                        </p:cTn>
                                        <p:tgtEl>
                                          <p:spTgt spid="3">
                                            <p:txEl>
                                              <p:pRg st="2" end="2"/>
                                            </p:txEl>
                                          </p:spTgt>
                                        </p:tgtEl>
                                      </p:cBhvr>
                                    </p:animEffect>
                                    <p:anim calcmode="lin" valueType="num">
                                      <p:cBhvr>
                                        <p:cTn id="24"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29" dur="26">
                                          <p:stCondLst>
                                            <p:cond delay="650"/>
                                          </p:stCondLst>
                                        </p:cTn>
                                        <p:tgtEl>
                                          <p:spTgt spid="3">
                                            <p:txEl>
                                              <p:pRg st="2" end="2"/>
                                            </p:txEl>
                                          </p:spTgt>
                                        </p:tgtEl>
                                      </p:cBhvr>
                                      <p:to x="100000" y="60000"/>
                                    </p:animScale>
                                    <p:animScale>
                                      <p:cBhvr>
                                        <p:cTn id="30" dur="166" decel="50000">
                                          <p:stCondLst>
                                            <p:cond delay="676"/>
                                          </p:stCondLst>
                                        </p:cTn>
                                        <p:tgtEl>
                                          <p:spTgt spid="3">
                                            <p:txEl>
                                              <p:pRg st="2" end="2"/>
                                            </p:txEl>
                                          </p:spTgt>
                                        </p:tgtEl>
                                      </p:cBhvr>
                                      <p:to x="100000" y="100000"/>
                                    </p:animScale>
                                    <p:animScale>
                                      <p:cBhvr>
                                        <p:cTn id="31" dur="26">
                                          <p:stCondLst>
                                            <p:cond delay="1312"/>
                                          </p:stCondLst>
                                        </p:cTn>
                                        <p:tgtEl>
                                          <p:spTgt spid="3">
                                            <p:txEl>
                                              <p:pRg st="2" end="2"/>
                                            </p:txEl>
                                          </p:spTgt>
                                        </p:tgtEl>
                                      </p:cBhvr>
                                      <p:to x="100000" y="80000"/>
                                    </p:animScale>
                                    <p:animScale>
                                      <p:cBhvr>
                                        <p:cTn id="32" dur="166" decel="50000">
                                          <p:stCondLst>
                                            <p:cond delay="1338"/>
                                          </p:stCondLst>
                                        </p:cTn>
                                        <p:tgtEl>
                                          <p:spTgt spid="3">
                                            <p:txEl>
                                              <p:pRg st="2" end="2"/>
                                            </p:txEl>
                                          </p:spTgt>
                                        </p:tgtEl>
                                      </p:cBhvr>
                                      <p:to x="100000" y="100000"/>
                                    </p:animScale>
                                    <p:animScale>
                                      <p:cBhvr>
                                        <p:cTn id="33" dur="26">
                                          <p:stCondLst>
                                            <p:cond delay="1642"/>
                                          </p:stCondLst>
                                        </p:cTn>
                                        <p:tgtEl>
                                          <p:spTgt spid="3">
                                            <p:txEl>
                                              <p:pRg st="2" end="2"/>
                                            </p:txEl>
                                          </p:spTgt>
                                        </p:tgtEl>
                                      </p:cBhvr>
                                      <p:to x="100000" y="90000"/>
                                    </p:animScale>
                                    <p:animScale>
                                      <p:cBhvr>
                                        <p:cTn id="34" dur="166" decel="50000">
                                          <p:stCondLst>
                                            <p:cond delay="1668"/>
                                          </p:stCondLst>
                                        </p:cTn>
                                        <p:tgtEl>
                                          <p:spTgt spid="3">
                                            <p:txEl>
                                              <p:pRg st="2" end="2"/>
                                            </p:txEl>
                                          </p:spTgt>
                                        </p:tgtEl>
                                      </p:cBhvr>
                                      <p:to x="100000" y="100000"/>
                                    </p:animScale>
                                    <p:animScale>
                                      <p:cBhvr>
                                        <p:cTn id="35" dur="26">
                                          <p:stCondLst>
                                            <p:cond delay="1808"/>
                                          </p:stCondLst>
                                        </p:cTn>
                                        <p:tgtEl>
                                          <p:spTgt spid="3">
                                            <p:txEl>
                                              <p:pRg st="2" end="2"/>
                                            </p:txEl>
                                          </p:spTgt>
                                        </p:tgtEl>
                                      </p:cBhvr>
                                      <p:to x="100000" y="95000"/>
                                    </p:animScale>
                                    <p:animScale>
                                      <p:cBhvr>
                                        <p:cTn id="36" dur="166" decel="50000">
                                          <p:stCondLst>
                                            <p:cond delay="1834"/>
                                          </p:stCondLst>
                                        </p:cTn>
                                        <p:tgtEl>
                                          <p:spTgt spid="3">
                                            <p:txEl>
                                              <p:pRg st="2" end="2"/>
                                            </p:txEl>
                                          </p:spTgt>
                                        </p:tgtEl>
                                      </p:cBhvr>
                                      <p:to x="100000" y="100000"/>
                                    </p:animScale>
                                  </p:childTnLst>
                                </p:cTn>
                              </p:par>
                              <p:par>
                                <p:cTn id="37" presetID="26" presetClass="entr" presetSubtype="0" fill="hold" nodeType="withEffect">
                                  <p:stCondLst>
                                    <p:cond delay="0"/>
                                  </p:stCondLst>
                                  <p:childTnLst>
                                    <p:set>
                                      <p:cBhvr>
                                        <p:cTn id="38" dur="1" fill="hold">
                                          <p:stCondLst>
                                            <p:cond delay="0"/>
                                          </p:stCondLst>
                                        </p:cTn>
                                        <p:tgtEl>
                                          <p:spTgt spid="3">
                                            <p:txEl>
                                              <p:pRg st="3" end="3"/>
                                            </p:txEl>
                                          </p:spTgt>
                                        </p:tgtEl>
                                        <p:attrNameLst>
                                          <p:attrName>style.visibility</p:attrName>
                                        </p:attrNameLst>
                                      </p:cBhvr>
                                      <p:to>
                                        <p:strVal val="visible"/>
                                      </p:to>
                                    </p:set>
                                    <p:animEffect transition="in" filter="wipe(down)">
                                      <p:cBhvr>
                                        <p:cTn id="39" dur="580">
                                          <p:stCondLst>
                                            <p:cond delay="0"/>
                                          </p:stCondLst>
                                        </p:cTn>
                                        <p:tgtEl>
                                          <p:spTgt spid="3">
                                            <p:txEl>
                                              <p:pRg st="3" end="3"/>
                                            </p:txEl>
                                          </p:spTgt>
                                        </p:tgtEl>
                                      </p:cBhvr>
                                    </p:animEffect>
                                    <p:anim calcmode="lin" valueType="num">
                                      <p:cBhvr>
                                        <p:cTn id="40"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45" dur="26">
                                          <p:stCondLst>
                                            <p:cond delay="650"/>
                                          </p:stCondLst>
                                        </p:cTn>
                                        <p:tgtEl>
                                          <p:spTgt spid="3">
                                            <p:txEl>
                                              <p:pRg st="3" end="3"/>
                                            </p:txEl>
                                          </p:spTgt>
                                        </p:tgtEl>
                                      </p:cBhvr>
                                      <p:to x="100000" y="60000"/>
                                    </p:animScale>
                                    <p:animScale>
                                      <p:cBhvr>
                                        <p:cTn id="46" dur="166" decel="50000">
                                          <p:stCondLst>
                                            <p:cond delay="676"/>
                                          </p:stCondLst>
                                        </p:cTn>
                                        <p:tgtEl>
                                          <p:spTgt spid="3">
                                            <p:txEl>
                                              <p:pRg st="3" end="3"/>
                                            </p:txEl>
                                          </p:spTgt>
                                        </p:tgtEl>
                                      </p:cBhvr>
                                      <p:to x="100000" y="100000"/>
                                    </p:animScale>
                                    <p:animScale>
                                      <p:cBhvr>
                                        <p:cTn id="47" dur="26">
                                          <p:stCondLst>
                                            <p:cond delay="1312"/>
                                          </p:stCondLst>
                                        </p:cTn>
                                        <p:tgtEl>
                                          <p:spTgt spid="3">
                                            <p:txEl>
                                              <p:pRg st="3" end="3"/>
                                            </p:txEl>
                                          </p:spTgt>
                                        </p:tgtEl>
                                      </p:cBhvr>
                                      <p:to x="100000" y="80000"/>
                                    </p:animScale>
                                    <p:animScale>
                                      <p:cBhvr>
                                        <p:cTn id="48" dur="166" decel="50000">
                                          <p:stCondLst>
                                            <p:cond delay="1338"/>
                                          </p:stCondLst>
                                        </p:cTn>
                                        <p:tgtEl>
                                          <p:spTgt spid="3">
                                            <p:txEl>
                                              <p:pRg st="3" end="3"/>
                                            </p:txEl>
                                          </p:spTgt>
                                        </p:tgtEl>
                                      </p:cBhvr>
                                      <p:to x="100000" y="100000"/>
                                    </p:animScale>
                                    <p:animScale>
                                      <p:cBhvr>
                                        <p:cTn id="49" dur="26">
                                          <p:stCondLst>
                                            <p:cond delay="1642"/>
                                          </p:stCondLst>
                                        </p:cTn>
                                        <p:tgtEl>
                                          <p:spTgt spid="3">
                                            <p:txEl>
                                              <p:pRg st="3" end="3"/>
                                            </p:txEl>
                                          </p:spTgt>
                                        </p:tgtEl>
                                      </p:cBhvr>
                                      <p:to x="100000" y="90000"/>
                                    </p:animScale>
                                    <p:animScale>
                                      <p:cBhvr>
                                        <p:cTn id="50" dur="166" decel="50000">
                                          <p:stCondLst>
                                            <p:cond delay="1668"/>
                                          </p:stCondLst>
                                        </p:cTn>
                                        <p:tgtEl>
                                          <p:spTgt spid="3">
                                            <p:txEl>
                                              <p:pRg st="3" end="3"/>
                                            </p:txEl>
                                          </p:spTgt>
                                        </p:tgtEl>
                                      </p:cBhvr>
                                      <p:to x="100000" y="100000"/>
                                    </p:animScale>
                                    <p:animScale>
                                      <p:cBhvr>
                                        <p:cTn id="51" dur="26">
                                          <p:stCondLst>
                                            <p:cond delay="1808"/>
                                          </p:stCondLst>
                                        </p:cTn>
                                        <p:tgtEl>
                                          <p:spTgt spid="3">
                                            <p:txEl>
                                              <p:pRg st="3" end="3"/>
                                            </p:txEl>
                                          </p:spTgt>
                                        </p:tgtEl>
                                      </p:cBhvr>
                                      <p:to x="100000" y="95000"/>
                                    </p:animScale>
                                    <p:animScale>
                                      <p:cBhvr>
                                        <p:cTn id="52" dur="166" decel="50000">
                                          <p:stCondLst>
                                            <p:cond delay="1834"/>
                                          </p:stCondLst>
                                        </p:cTn>
                                        <p:tgtEl>
                                          <p:spTgt spid="3">
                                            <p:txEl>
                                              <p:pRg st="3" end="3"/>
                                            </p:txEl>
                                          </p:spTgt>
                                        </p:tgtEl>
                                      </p:cBhvr>
                                      <p:to x="100000" y="100000"/>
                                    </p:animScale>
                                  </p:childTnLst>
                                </p:cTn>
                              </p:par>
                              <p:par>
                                <p:cTn id="53" presetID="26" presetClass="entr" presetSubtype="0" fill="hold" nodeType="withEffect">
                                  <p:stCondLst>
                                    <p:cond delay="0"/>
                                  </p:stCondLst>
                                  <p:childTnLst>
                                    <p:set>
                                      <p:cBhvr>
                                        <p:cTn id="54" dur="1" fill="hold">
                                          <p:stCondLst>
                                            <p:cond delay="0"/>
                                          </p:stCondLst>
                                        </p:cTn>
                                        <p:tgtEl>
                                          <p:spTgt spid="3">
                                            <p:txEl>
                                              <p:pRg st="4" end="4"/>
                                            </p:txEl>
                                          </p:spTgt>
                                        </p:tgtEl>
                                        <p:attrNameLst>
                                          <p:attrName>style.visibility</p:attrName>
                                        </p:attrNameLst>
                                      </p:cBhvr>
                                      <p:to>
                                        <p:strVal val="visible"/>
                                      </p:to>
                                    </p:set>
                                    <p:animEffect transition="in" filter="wipe(down)">
                                      <p:cBhvr>
                                        <p:cTn id="55" dur="580">
                                          <p:stCondLst>
                                            <p:cond delay="0"/>
                                          </p:stCondLst>
                                        </p:cTn>
                                        <p:tgtEl>
                                          <p:spTgt spid="3">
                                            <p:txEl>
                                              <p:pRg st="4" end="4"/>
                                            </p:txEl>
                                          </p:spTgt>
                                        </p:tgtEl>
                                      </p:cBhvr>
                                    </p:animEffect>
                                    <p:anim calcmode="lin" valueType="num">
                                      <p:cBhvr>
                                        <p:cTn id="56"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57"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58"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59"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60"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61" dur="26">
                                          <p:stCondLst>
                                            <p:cond delay="650"/>
                                          </p:stCondLst>
                                        </p:cTn>
                                        <p:tgtEl>
                                          <p:spTgt spid="3">
                                            <p:txEl>
                                              <p:pRg st="4" end="4"/>
                                            </p:txEl>
                                          </p:spTgt>
                                        </p:tgtEl>
                                      </p:cBhvr>
                                      <p:to x="100000" y="60000"/>
                                    </p:animScale>
                                    <p:animScale>
                                      <p:cBhvr>
                                        <p:cTn id="62" dur="166" decel="50000">
                                          <p:stCondLst>
                                            <p:cond delay="676"/>
                                          </p:stCondLst>
                                        </p:cTn>
                                        <p:tgtEl>
                                          <p:spTgt spid="3">
                                            <p:txEl>
                                              <p:pRg st="4" end="4"/>
                                            </p:txEl>
                                          </p:spTgt>
                                        </p:tgtEl>
                                      </p:cBhvr>
                                      <p:to x="100000" y="100000"/>
                                    </p:animScale>
                                    <p:animScale>
                                      <p:cBhvr>
                                        <p:cTn id="63" dur="26">
                                          <p:stCondLst>
                                            <p:cond delay="1312"/>
                                          </p:stCondLst>
                                        </p:cTn>
                                        <p:tgtEl>
                                          <p:spTgt spid="3">
                                            <p:txEl>
                                              <p:pRg st="4" end="4"/>
                                            </p:txEl>
                                          </p:spTgt>
                                        </p:tgtEl>
                                      </p:cBhvr>
                                      <p:to x="100000" y="80000"/>
                                    </p:animScale>
                                    <p:animScale>
                                      <p:cBhvr>
                                        <p:cTn id="64" dur="166" decel="50000">
                                          <p:stCondLst>
                                            <p:cond delay="1338"/>
                                          </p:stCondLst>
                                        </p:cTn>
                                        <p:tgtEl>
                                          <p:spTgt spid="3">
                                            <p:txEl>
                                              <p:pRg st="4" end="4"/>
                                            </p:txEl>
                                          </p:spTgt>
                                        </p:tgtEl>
                                      </p:cBhvr>
                                      <p:to x="100000" y="100000"/>
                                    </p:animScale>
                                    <p:animScale>
                                      <p:cBhvr>
                                        <p:cTn id="65" dur="26">
                                          <p:stCondLst>
                                            <p:cond delay="1642"/>
                                          </p:stCondLst>
                                        </p:cTn>
                                        <p:tgtEl>
                                          <p:spTgt spid="3">
                                            <p:txEl>
                                              <p:pRg st="4" end="4"/>
                                            </p:txEl>
                                          </p:spTgt>
                                        </p:tgtEl>
                                      </p:cBhvr>
                                      <p:to x="100000" y="90000"/>
                                    </p:animScale>
                                    <p:animScale>
                                      <p:cBhvr>
                                        <p:cTn id="66" dur="166" decel="50000">
                                          <p:stCondLst>
                                            <p:cond delay="1668"/>
                                          </p:stCondLst>
                                        </p:cTn>
                                        <p:tgtEl>
                                          <p:spTgt spid="3">
                                            <p:txEl>
                                              <p:pRg st="4" end="4"/>
                                            </p:txEl>
                                          </p:spTgt>
                                        </p:tgtEl>
                                      </p:cBhvr>
                                      <p:to x="100000" y="100000"/>
                                    </p:animScale>
                                    <p:animScale>
                                      <p:cBhvr>
                                        <p:cTn id="67" dur="26">
                                          <p:stCondLst>
                                            <p:cond delay="1808"/>
                                          </p:stCondLst>
                                        </p:cTn>
                                        <p:tgtEl>
                                          <p:spTgt spid="3">
                                            <p:txEl>
                                              <p:pRg st="4" end="4"/>
                                            </p:txEl>
                                          </p:spTgt>
                                        </p:tgtEl>
                                      </p:cBhvr>
                                      <p:to x="100000" y="95000"/>
                                    </p:animScale>
                                    <p:animScale>
                                      <p:cBhvr>
                                        <p:cTn id="68" dur="166" decel="50000">
                                          <p:stCondLst>
                                            <p:cond delay="1834"/>
                                          </p:stCondLst>
                                        </p:cTn>
                                        <p:tgtEl>
                                          <p:spTgt spid="3">
                                            <p:txEl>
                                              <p:pRg st="4" end="4"/>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3A996-4899-D85E-1E4C-D69A404D1B52}"/>
              </a:ext>
            </a:extLst>
          </p:cNvPr>
          <p:cNvSpPr>
            <a:spLocks noGrp="1"/>
          </p:cNvSpPr>
          <p:nvPr>
            <p:ph type="title"/>
          </p:nvPr>
        </p:nvSpPr>
        <p:spPr/>
        <p:txBody>
          <a:bodyPr/>
          <a:lstStyle/>
          <a:p>
            <a:pPr algn="ctr"/>
            <a:r>
              <a:rPr lang="en-US" dirty="0"/>
              <a:t>Sub managers</a:t>
            </a:r>
          </a:p>
        </p:txBody>
      </p:sp>
      <p:sp>
        <p:nvSpPr>
          <p:cNvPr id="3" name="Content Placeholder 2">
            <a:extLst>
              <a:ext uri="{FF2B5EF4-FFF2-40B4-BE49-F238E27FC236}">
                <a16:creationId xmlns:a16="http://schemas.microsoft.com/office/drawing/2014/main" id="{15B9753E-8B01-FB1D-8863-62A95F5E7F1E}"/>
              </a:ext>
            </a:extLst>
          </p:cNvPr>
          <p:cNvSpPr>
            <a:spLocks noGrp="1"/>
          </p:cNvSpPr>
          <p:nvPr>
            <p:ph sz="quarter" idx="13"/>
          </p:nvPr>
        </p:nvSpPr>
        <p:spPr/>
        <p:txBody>
          <a:bodyPr>
            <a:normAutofit/>
          </a:bodyPr>
          <a:lstStyle/>
          <a:p>
            <a:r>
              <a:rPr lang="en-US" sz="2400" dirty="0"/>
              <a:t>Account manager</a:t>
            </a:r>
          </a:p>
          <a:p>
            <a:r>
              <a:rPr lang="en-US" sz="2400" dirty="0"/>
              <a:t>Electricity manager</a:t>
            </a:r>
          </a:p>
          <a:p>
            <a:r>
              <a:rPr lang="en-US" sz="2400" dirty="0"/>
              <a:t>Water manager</a:t>
            </a:r>
          </a:p>
          <a:p>
            <a:r>
              <a:rPr lang="en-US" sz="2400" dirty="0"/>
              <a:t>Security manager</a:t>
            </a:r>
          </a:p>
        </p:txBody>
      </p:sp>
      <p:pic>
        <p:nvPicPr>
          <p:cNvPr id="5" name="Picture 4">
            <a:extLst>
              <a:ext uri="{FF2B5EF4-FFF2-40B4-BE49-F238E27FC236}">
                <a16:creationId xmlns:a16="http://schemas.microsoft.com/office/drawing/2014/main" id="{E3421E40-8FA3-4072-90EF-9CBC58884FE3}"/>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4632064" y="1861267"/>
            <a:ext cx="6541208" cy="3270604"/>
          </a:xfrm>
          <a:prstGeom prst="rect">
            <a:avLst/>
          </a:prstGeom>
        </p:spPr>
      </p:pic>
    </p:spTree>
    <p:extLst>
      <p:ext uri="{BB962C8B-B14F-4D97-AF65-F5344CB8AC3E}">
        <p14:creationId xmlns:p14="http://schemas.microsoft.com/office/powerpoint/2010/main" val="3556529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41853-FE59-6222-9FE8-3FAFEF5055D3}"/>
              </a:ext>
            </a:extLst>
          </p:cNvPr>
          <p:cNvSpPr>
            <a:spLocks noGrp="1"/>
          </p:cNvSpPr>
          <p:nvPr>
            <p:ph type="title"/>
          </p:nvPr>
        </p:nvSpPr>
        <p:spPr>
          <a:xfrm>
            <a:off x="573833" y="179797"/>
            <a:ext cx="10396882" cy="1151965"/>
          </a:xfrm>
        </p:spPr>
        <p:txBody>
          <a:bodyPr/>
          <a:lstStyle/>
          <a:p>
            <a:pPr algn="ctr"/>
            <a:r>
              <a:rPr lang="en-US" dirty="0"/>
              <a:t>Account manager</a:t>
            </a:r>
          </a:p>
        </p:txBody>
      </p:sp>
      <p:sp>
        <p:nvSpPr>
          <p:cNvPr id="3" name="Content Placeholder 2">
            <a:extLst>
              <a:ext uri="{FF2B5EF4-FFF2-40B4-BE49-F238E27FC236}">
                <a16:creationId xmlns:a16="http://schemas.microsoft.com/office/drawing/2014/main" id="{8ADDD73B-DDF5-173D-9847-AF85A4854A9D}"/>
              </a:ext>
            </a:extLst>
          </p:cNvPr>
          <p:cNvSpPr>
            <a:spLocks noGrp="1"/>
          </p:cNvSpPr>
          <p:nvPr>
            <p:ph sz="quarter" idx="13"/>
          </p:nvPr>
        </p:nvSpPr>
        <p:spPr>
          <a:xfrm>
            <a:off x="696619" y="1331762"/>
            <a:ext cx="10394707" cy="4542677"/>
          </a:xfrm>
        </p:spPr>
        <p:txBody>
          <a:bodyPr>
            <a:normAutofit/>
          </a:bodyPr>
          <a:lstStyle/>
          <a:p>
            <a:r>
              <a:rPr lang="en-US" sz="2400" dirty="0"/>
              <a:t>Account manager can manage the whole financial record of our mall.</a:t>
            </a:r>
          </a:p>
          <a:p>
            <a:pPr lvl="1"/>
            <a:r>
              <a:rPr lang="en-US" sz="2200" dirty="0"/>
              <a:t>Total revenue</a:t>
            </a:r>
          </a:p>
          <a:p>
            <a:pPr lvl="1"/>
            <a:r>
              <a:rPr lang="en-US" sz="2200" dirty="0"/>
              <a:t>Profit</a:t>
            </a:r>
          </a:p>
          <a:p>
            <a:pPr lvl="1"/>
            <a:r>
              <a:rPr lang="en-US" sz="2200" dirty="0"/>
              <a:t>Tax</a:t>
            </a:r>
          </a:p>
          <a:p>
            <a:pPr lvl="1"/>
            <a:r>
              <a:rPr lang="en-US" sz="2200" dirty="0"/>
              <a:t>Net amount</a:t>
            </a:r>
          </a:p>
          <a:p>
            <a:pPr lvl="1"/>
            <a:r>
              <a:rPr lang="en-US" sz="2200" dirty="0"/>
              <a:t>Employees salaries</a:t>
            </a:r>
          </a:p>
          <a:p>
            <a:pPr lvl="1"/>
            <a:r>
              <a:rPr lang="en-US" sz="2200" dirty="0"/>
              <a:t>Electricity, water and security budgets</a:t>
            </a:r>
          </a:p>
          <a:p>
            <a:pPr lvl="1"/>
            <a:r>
              <a:rPr lang="en-US" sz="2200" dirty="0"/>
              <a:t>Electricity bill</a:t>
            </a:r>
          </a:p>
          <a:p>
            <a:pPr lvl="1"/>
            <a:endParaRPr lang="en-US" sz="2200" dirty="0"/>
          </a:p>
          <a:p>
            <a:pPr lvl="1"/>
            <a:endParaRPr lang="en-US" sz="2200" dirty="0"/>
          </a:p>
          <a:p>
            <a:pPr lvl="1"/>
            <a:endParaRPr lang="en-US" sz="2200" dirty="0"/>
          </a:p>
        </p:txBody>
      </p:sp>
      <p:pic>
        <p:nvPicPr>
          <p:cNvPr id="5" name="Picture 4">
            <a:extLst>
              <a:ext uri="{FF2B5EF4-FFF2-40B4-BE49-F238E27FC236}">
                <a16:creationId xmlns:a16="http://schemas.microsoft.com/office/drawing/2014/main" id="{CA535E6E-9F60-4890-BBC3-AC9E76AD9617}"/>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6485859" y="1993566"/>
            <a:ext cx="4728253" cy="3152169"/>
          </a:xfrm>
          <a:prstGeom prst="rect">
            <a:avLst/>
          </a:prstGeom>
        </p:spPr>
      </p:pic>
      <p:sp>
        <p:nvSpPr>
          <p:cNvPr id="6" name="TextBox 5">
            <a:extLst>
              <a:ext uri="{FF2B5EF4-FFF2-40B4-BE49-F238E27FC236}">
                <a16:creationId xmlns:a16="http://schemas.microsoft.com/office/drawing/2014/main" id="{9844CA82-C464-4541-B8D4-AEFD73C4B6E2}"/>
              </a:ext>
            </a:extLst>
          </p:cNvPr>
          <p:cNvSpPr txBox="1"/>
          <p:nvPr/>
        </p:nvSpPr>
        <p:spPr>
          <a:xfrm>
            <a:off x="6485859" y="6447371"/>
            <a:ext cx="4728253" cy="230832"/>
          </a:xfrm>
          <a:prstGeom prst="rect">
            <a:avLst/>
          </a:prstGeom>
          <a:noFill/>
        </p:spPr>
        <p:txBody>
          <a:bodyPr wrap="square" rtlCol="0">
            <a:spAutoFit/>
          </a:bodyPr>
          <a:lstStyle/>
          <a:p>
            <a:r>
              <a:rPr lang="en-US" sz="900">
                <a:hlinkClick r:id="rId3" tooltip="https://www.picpedia.org/suspension-file/a/accounts.html"/>
              </a:rPr>
              <a:t>This Photo</a:t>
            </a:r>
            <a:r>
              <a:rPr lang="en-US" sz="900"/>
              <a:t> by Unknown Author is licensed under </a:t>
            </a:r>
            <a:r>
              <a:rPr lang="en-US" sz="900">
                <a:hlinkClick r:id="rId4" tooltip="https://creativecommons.org/licenses/by-sa/3.0/"/>
              </a:rPr>
              <a:t>CC BY-SA</a:t>
            </a:r>
            <a:endParaRPr lang="en-US" sz="900"/>
          </a:p>
        </p:txBody>
      </p:sp>
    </p:spTree>
    <p:extLst>
      <p:ext uri="{BB962C8B-B14F-4D97-AF65-F5344CB8AC3E}">
        <p14:creationId xmlns:p14="http://schemas.microsoft.com/office/powerpoint/2010/main" val="1218589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80">
                                          <p:stCondLst>
                                            <p:cond delay="0"/>
                                          </p:stCondLst>
                                        </p:cTn>
                                        <p:tgtEl>
                                          <p:spTgt spid="3">
                                            <p:txEl>
                                              <p:pRg st="1" end="1"/>
                                            </p:txEl>
                                          </p:spTgt>
                                        </p:tgtEl>
                                      </p:cBhvr>
                                    </p:animEffect>
                                    <p:anim calcmode="lin" valueType="num">
                                      <p:cBhvr>
                                        <p:cTn id="8"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1" end="1"/>
                                            </p:txEl>
                                          </p:spTgt>
                                        </p:tgtEl>
                                      </p:cBhvr>
                                      <p:to x="100000" y="60000"/>
                                    </p:animScale>
                                    <p:animScale>
                                      <p:cBhvr>
                                        <p:cTn id="14" dur="166" decel="50000">
                                          <p:stCondLst>
                                            <p:cond delay="676"/>
                                          </p:stCondLst>
                                        </p:cTn>
                                        <p:tgtEl>
                                          <p:spTgt spid="3">
                                            <p:txEl>
                                              <p:pRg st="1" end="1"/>
                                            </p:txEl>
                                          </p:spTgt>
                                        </p:tgtEl>
                                      </p:cBhvr>
                                      <p:to x="100000" y="100000"/>
                                    </p:animScale>
                                    <p:animScale>
                                      <p:cBhvr>
                                        <p:cTn id="15" dur="26">
                                          <p:stCondLst>
                                            <p:cond delay="1312"/>
                                          </p:stCondLst>
                                        </p:cTn>
                                        <p:tgtEl>
                                          <p:spTgt spid="3">
                                            <p:txEl>
                                              <p:pRg st="1" end="1"/>
                                            </p:txEl>
                                          </p:spTgt>
                                        </p:tgtEl>
                                      </p:cBhvr>
                                      <p:to x="100000" y="80000"/>
                                    </p:animScale>
                                    <p:animScale>
                                      <p:cBhvr>
                                        <p:cTn id="16" dur="166" decel="50000">
                                          <p:stCondLst>
                                            <p:cond delay="1338"/>
                                          </p:stCondLst>
                                        </p:cTn>
                                        <p:tgtEl>
                                          <p:spTgt spid="3">
                                            <p:txEl>
                                              <p:pRg st="1" end="1"/>
                                            </p:txEl>
                                          </p:spTgt>
                                        </p:tgtEl>
                                      </p:cBhvr>
                                      <p:to x="100000" y="100000"/>
                                    </p:animScale>
                                    <p:animScale>
                                      <p:cBhvr>
                                        <p:cTn id="17" dur="26">
                                          <p:stCondLst>
                                            <p:cond delay="1642"/>
                                          </p:stCondLst>
                                        </p:cTn>
                                        <p:tgtEl>
                                          <p:spTgt spid="3">
                                            <p:txEl>
                                              <p:pRg st="1" end="1"/>
                                            </p:txEl>
                                          </p:spTgt>
                                        </p:tgtEl>
                                      </p:cBhvr>
                                      <p:to x="100000" y="90000"/>
                                    </p:animScale>
                                    <p:animScale>
                                      <p:cBhvr>
                                        <p:cTn id="18" dur="166" decel="50000">
                                          <p:stCondLst>
                                            <p:cond delay="1668"/>
                                          </p:stCondLst>
                                        </p:cTn>
                                        <p:tgtEl>
                                          <p:spTgt spid="3">
                                            <p:txEl>
                                              <p:pRg st="1" end="1"/>
                                            </p:txEl>
                                          </p:spTgt>
                                        </p:tgtEl>
                                      </p:cBhvr>
                                      <p:to x="100000" y="100000"/>
                                    </p:animScale>
                                    <p:animScale>
                                      <p:cBhvr>
                                        <p:cTn id="19" dur="26">
                                          <p:stCondLst>
                                            <p:cond delay="1808"/>
                                          </p:stCondLst>
                                        </p:cTn>
                                        <p:tgtEl>
                                          <p:spTgt spid="3">
                                            <p:txEl>
                                              <p:pRg st="1" end="1"/>
                                            </p:txEl>
                                          </p:spTgt>
                                        </p:tgtEl>
                                      </p:cBhvr>
                                      <p:to x="100000" y="95000"/>
                                    </p:animScale>
                                    <p:animScale>
                                      <p:cBhvr>
                                        <p:cTn id="20" dur="166" decel="50000">
                                          <p:stCondLst>
                                            <p:cond delay="1834"/>
                                          </p:stCondLst>
                                        </p:cTn>
                                        <p:tgtEl>
                                          <p:spTgt spid="3">
                                            <p:txEl>
                                              <p:pRg st="1" end="1"/>
                                            </p:txEl>
                                          </p:spTgt>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wipe(down)">
                                      <p:cBhvr>
                                        <p:cTn id="23" dur="580">
                                          <p:stCondLst>
                                            <p:cond delay="0"/>
                                          </p:stCondLst>
                                        </p:cTn>
                                        <p:tgtEl>
                                          <p:spTgt spid="3">
                                            <p:txEl>
                                              <p:pRg st="2" end="2"/>
                                            </p:txEl>
                                          </p:spTgt>
                                        </p:tgtEl>
                                      </p:cBhvr>
                                    </p:animEffect>
                                    <p:anim calcmode="lin" valueType="num">
                                      <p:cBhvr>
                                        <p:cTn id="24"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29" dur="26">
                                          <p:stCondLst>
                                            <p:cond delay="650"/>
                                          </p:stCondLst>
                                        </p:cTn>
                                        <p:tgtEl>
                                          <p:spTgt spid="3">
                                            <p:txEl>
                                              <p:pRg st="2" end="2"/>
                                            </p:txEl>
                                          </p:spTgt>
                                        </p:tgtEl>
                                      </p:cBhvr>
                                      <p:to x="100000" y="60000"/>
                                    </p:animScale>
                                    <p:animScale>
                                      <p:cBhvr>
                                        <p:cTn id="30" dur="166" decel="50000">
                                          <p:stCondLst>
                                            <p:cond delay="676"/>
                                          </p:stCondLst>
                                        </p:cTn>
                                        <p:tgtEl>
                                          <p:spTgt spid="3">
                                            <p:txEl>
                                              <p:pRg st="2" end="2"/>
                                            </p:txEl>
                                          </p:spTgt>
                                        </p:tgtEl>
                                      </p:cBhvr>
                                      <p:to x="100000" y="100000"/>
                                    </p:animScale>
                                    <p:animScale>
                                      <p:cBhvr>
                                        <p:cTn id="31" dur="26">
                                          <p:stCondLst>
                                            <p:cond delay="1312"/>
                                          </p:stCondLst>
                                        </p:cTn>
                                        <p:tgtEl>
                                          <p:spTgt spid="3">
                                            <p:txEl>
                                              <p:pRg st="2" end="2"/>
                                            </p:txEl>
                                          </p:spTgt>
                                        </p:tgtEl>
                                      </p:cBhvr>
                                      <p:to x="100000" y="80000"/>
                                    </p:animScale>
                                    <p:animScale>
                                      <p:cBhvr>
                                        <p:cTn id="32" dur="166" decel="50000">
                                          <p:stCondLst>
                                            <p:cond delay="1338"/>
                                          </p:stCondLst>
                                        </p:cTn>
                                        <p:tgtEl>
                                          <p:spTgt spid="3">
                                            <p:txEl>
                                              <p:pRg st="2" end="2"/>
                                            </p:txEl>
                                          </p:spTgt>
                                        </p:tgtEl>
                                      </p:cBhvr>
                                      <p:to x="100000" y="100000"/>
                                    </p:animScale>
                                    <p:animScale>
                                      <p:cBhvr>
                                        <p:cTn id="33" dur="26">
                                          <p:stCondLst>
                                            <p:cond delay="1642"/>
                                          </p:stCondLst>
                                        </p:cTn>
                                        <p:tgtEl>
                                          <p:spTgt spid="3">
                                            <p:txEl>
                                              <p:pRg st="2" end="2"/>
                                            </p:txEl>
                                          </p:spTgt>
                                        </p:tgtEl>
                                      </p:cBhvr>
                                      <p:to x="100000" y="90000"/>
                                    </p:animScale>
                                    <p:animScale>
                                      <p:cBhvr>
                                        <p:cTn id="34" dur="166" decel="50000">
                                          <p:stCondLst>
                                            <p:cond delay="1668"/>
                                          </p:stCondLst>
                                        </p:cTn>
                                        <p:tgtEl>
                                          <p:spTgt spid="3">
                                            <p:txEl>
                                              <p:pRg st="2" end="2"/>
                                            </p:txEl>
                                          </p:spTgt>
                                        </p:tgtEl>
                                      </p:cBhvr>
                                      <p:to x="100000" y="100000"/>
                                    </p:animScale>
                                    <p:animScale>
                                      <p:cBhvr>
                                        <p:cTn id="35" dur="26">
                                          <p:stCondLst>
                                            <p:cond delay="1808"/>
                                          </p:stCondLst>
                                        </p:cTn>
                                        <p:tgtEl>
                                          <p:spTgt spid="3">
                                            <p:txEl>
                                              <p:pRg st="2" end="2"/>
                                            </p:txEl>
                                          </p:spTgt>
                                        </p:tgtEl>
                                      </p:cBhvr>
                                      <p:to x="100000" y="95000"/>
                                    </p:animScale>
                                    <p:animScale>
                                      <p:cBhvr>
                                        <p:cTn id="36" dur="166" decel="50000">
                                          <p:stCondLst>
                                            <p:cond delay="1834"/>
                                          </p:stCondLst>
                                        </p:cTn>
                                        <p:tgtEl>
                                          <p:spTgt spid="3">
                                            <p:txEl>
                                              <p:pRg st="2" end="2"/>
                                            </p:txEl>
                                          </p:spTgt>
                                        </p:tgtEl>
                                      </p:cBhvr>
                                      <p:to x="100000" y="100000"/>
                                    </p:animScale>
                                  </p:childTnLst>
                                </p:cTn>
                              </p:par>
                              <p:par>
                                <p:cTn id="37" presetID="26" presetClass="entr" presetSubtype="0" fill="hold" nodeType="withEffect">
                                  <p:stCondLst>
                                    <p:cond delay="0"/>
                                  </p:stCondLst>
                                  <p:childTnLst>
                                    <p:set>
                                      <p:cBhvr>
                                        <p:cTn id="38" dur="1" fill="hold">
                                          <p:stCondLst>
                                            <p:cond delay="0"/>
                                          </p:stCondLst>
                                        </p:cTn>
                                        <p:tgtEl>
                                          <p:spTgt spid="3">
                                            <p:txEl>
                                              <p:pRg st="3" end="3"/>
                                            </p:txEl>
                                          </p:spTgt>
                                        </p:tgtEl>
                                        <p:attrNameLst>
                                          <p:attrName>style.visibility</p:attrName>
                                        </p:attrNameLst>
                                      </p:cBhvr>
                                      <p:to>
                                        <p:strVal val="visible"/>
                                      </p:to>
                                    </p:set>
                                    <p:animEffect transition="in" filter="wipe(down)">
                                      <p:cBhvr>
                                        <p:cTn id="39" dur="580">
                                          <p:stCondLst>
                                            <p:cond delay="0"/>
                                          </p:stCondLst>
                                        </p:cTn>
                                        <p:tgtEl>
                                          <p:spTgt spid="3">
                                            <p:txEl>
                                              <p:pRg st="3" end="3"/>
                                            </p:txEl>
                                          </p:spTgt>
                                        </p:tgtEl>
                                      </p:cBhvr>
                                    </p:animEffect>
                                    <p:anim calcmode="lin" valueType="num">
                                      <p:cBhvr>
                                        <p:cTn id="40"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45" dur="26">
                                          <p:stCondLst>
                                            <p:cond delay="650"/>
                                          </p:stCondLst>
                                        </p:cTn>
                                        <p:tgtEl>
                                          <p:spTgt spid="3">
                                            <p:txEl>
                                              <p:pRg st="3" end="3"/>
                                            </p:txEl>
                                          </p:spTgt>
                                        </p:tgtEl>
                                      </p:cBhvr>
                                      <p:to x="100000" y="60000"/>
                                    </p:animScale>
                                    <p:animScale>
                                      <p:cBhvr>
                                        <p:cTn id="46" dur="166" decel="50000">
                                          <p:stCondLst>
                                            <p:cond delay="676"/>
                                          </p:stCondLst>
                                        </p:cTn>
                                        <p:tgtEl>
                                          <p:spTgt spid="3">
                                            <p:txEl>
                                              <p:pRg st="3" end="3"/>
                                            </p:txEl>
                                          </p:spTgt>
                                        </p:tgtEl>
                                      </p:cBhvr>
                                      <p:to x="100000" y="100000"/>
                                    </p:animScale>
                                    <p:animScale>
                                      <p:cBhvr>
                                        <p:cTn id="47" dur="26">
                                          <p:stCondLst>
                                            <p:cond delay="1312"/>
                                          </p:stCondLst>
                                        </p:cTn>
                                        <p:tgtEl>
                                          <p:spTgt spid="3">
                                            <p:txEl>
                                              <p:pRg st="3" end="3"/>
                                            </p:txEl>
                                          </p:spTgt>
                                        </p:tgtEl>
                                      </p:cBhvr>
                                      <p:to x="100000" y="80000"/>
                                    </p:animScale>
                                    <p:animScale>
                                      <p:cBhvr>
                                        <p:cTn id="48" dur="166" decel="50000">
                                          <p:stCondLst>
                                            <p:cond delay="1338"/>
                                          </p:stCondLst>
                                        </p:cTn>
                                        <p:tgtEl>
                                          <p:spTgt spid="3">
                                            <p:txEl>
                                              <p:pRg st="3" end="3"/>
                                            </p:txEl>
                                          </p:spTgt>
                                        </p:tgtEl>
                                      </p:cBhvr>
                                      <p:to x="100000" y="100000"/>
                                    </p:animScale>
                                    <p:animScale>
                                      <p:cBhvr>
                                        <p:cTn id="49" dur="26">
                                          <p:stCondLst>
                                            <p:cond delay="1642"/>
                                          </p:stCondLst>
                                        </p:cTn>
                                        <p:tgtEl>
                                          <p:spTgt spid="3">
                                            <p:txEl>
                                              <p:pRg st="3" end="3"/>
                                            </p:txEl>
                                          </p:spTgt>
                                        </p:tgtEl>
                                      </p:cBhvr>
                                      <p:to x="100000" y="90000"/>
                                    </p:animScale>
                                    <p:animScale>
                                      <p:cBhvr>
                                        <p:cTn id="50" dur="166" decel="50000">
                                          <p:stCondLst>
                                            <p:cond delay="1668"/>
                                          </p:stCondLst>
                                        </p:cTn>
                                        <p:tgtEl>
                                          <p:spTgt spid="3">
                                            <p:txEl>
                                              <p:pRg st="3" end="3"/>
                                            </p:txEl>
                                          </p:spTgt>
                                        </p:tgtEl>
                                      </p:cBhvr>
                                      <p:to x="100000" y="100000"/>
                                    </p:animScale>
                                    <p:animScale>
                                      <p:cBhvr>
                                        <p:cTn id="51" dur="26">
                                          <p:stCondLst>
                                            <p:cond delay="1808"/>
                                          </p:stCondLst>
                                        </p:cTn>
                                        <p:tgtEl>
                                          <p:spTgt spid="3">
                                            <p:txEl>
                                              <p:pRg st="3" end="3"/>
                                            </p:txEl>
                                          </p:spTgt>
                                        </p:tgtEl>
                                      </p:cBhvr>
                                      <p:to x="100000" y="95000"/>
                                    </p:animScale>
                                    <p:animScale>
                                      <p:cBhvr>
                                        <p:cTn id="52" dur="166" decel="50000">
                                          <p:stCondLst>
                                            <p:cond delay="1834"/>
                                          </p:stCondLst>
                                        </p:cTn>
                                        <p:tgtEl>
                                          <p:spTgt spid="3">
                                            <p:txEl>
                                              <p:pRg st="3" end="3"/>
                                            </p:txEl>
                                          </p:spTgt>
                                        </p:tgtEl>
                                      </p:cBhvr>
                                      <p:to x="100000" y="100000"/>
                                    </p:animScale>
                                  </p:childTnLst>
                                </p:cTn>
                              </p:par>
                              <p:par>
                                <p:cTn id="53" presetID="26" presetClass="entr" presetSubtype="0" fill="hold" nodeType="withEffect">
                                  <p:stCondLst>
                                    <p:cond delay="0"/>
                                  </p:stCondLst>
                                  <p:childTnLst>
                                    <p:set>
                                      <p:cBhvr>
                                        <p:cTn id="54" dur="1" fill="hold">
                                          <p:stCondLst>
                                            <p:cond delay="0"/>
                                          </p:stCondLst>
                                        </p:cTn>
                                        <p:tgtEl>
                                          <p:spTgt spid="3">
                                            <p:txEl>
                                              <p:pRg st="4" end="4"/>
                                            </p:txEl>
                                          </p:spTgt>
                                        </p:tgtEl>
                                        <p:attrNameLst>
                                          <p:attrName>style.visibility</p:attrName>
                                        </p:attrNameLst>
                                      </p:cBhvr>
                                      <p:to>
                                        <p:strVal val="visible"/>
                                      </p:to>
                                    </p:set>
                                    <p:animEffect transition="in" filter="wipe(down)">
                                      <p:cBhvr>
                                        <p:cTn id="55" dur="580">
                                          <p:stCondLst>
                                            <p:cond delay="0"/>
                                          </p:stCondLst>
                                        </p:cTn>
                                        <p:tgtEl>
                                          <p:spTgt spid="3">
                                            <p:txEl>
                                              <p:pRg st="4" end="4"/>
                                            </p:txEl>
                                          </p:spTgt>
                                        </p:tgtEl>
                                      </p:cBhvr>
                                    </p:animEffect>
                                    <p:anim calcmode="lin" valueType="num">
                                      <p:cBhvr>
                                        <p:cTn id="56"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57"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58"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59"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60"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61" dur="26">
                                          <p:stCondLst>
                                            <p:cond delay="650"/>
                                          </p:stCondLst>
                                        </p:cTn>
                                        <p:tgtEl>
                                          <p:spTgt spid="3">
                                            <p:txEl>
                                              <p:pRg st="4" end="4"/>
                                            </p:txEl>
                                          </p:spTgt>
                                        </p:tgtEl>
                                      </p:cBhvr>
                                      <p:to x="100000" y="60000"/>
                                    </p:animScale>
                                    <p:animScale>
                                      <p:cBhvr>
                                        <p:cTn id="62" dur="166" decel="50000">
                                          <p:stCondLst>
                                            <p:cond delay="676"/>
                                          </p:stCondLst>
                                        </p:cTn>
                                        <p:tgtEl>
                                          <p:spTgt spid="3">
                                            <p:txEl>
                                              <p:pRg st="4" end="4"/>
                                            </p:txEl>
                                          </p:spTgt>
                                        </p:tgtEl>
                                      </p:cBhvr>
                                      <p:to x="100000" y="100000"/>
                                    </p:animScale>
                                    <p:animScale>
                                      <p:cBhvr>
                                        <p:cTn id="63" dur="26">
                                          <p:stCondLst>
                                            <p:cond delay="1312"/>
                                          </p:stCondLst>
                                        </p:cTn>
                                        <p:tgtEl>
                                          <p:spTgt spid="3">
                                            <p:txEl>
                                              <p:pRg st="4" end="4"/>
                                            </p:txEl>
                                          </p:spTgt>
                                        </p:tgtEl>
                                      </p:cBhvr>
                                      <p:to x="100000" y="80000"/>
                                    </p:animScale>
                                    <p:animScale>
                                      <p:cBhvr>
                                        <p:cTn id="64" dur="166" decel="50000">
                                          <p:stCondLst>
                                            <p:cond delay="1338"/>
                                          </p:stCondLst>
                                        </p:cTn>
                                        <p:tgtEl>
                                          <p:spTgt spid="3">
                                            <p:txEl>
                                              <p:pRg st="4" end="4"/>
                                            </p:txEl>
                                          </p:spTgt>
                                        </p:tgtEl>
                                      </p:cBhvr>
                                      <p:to x="100000" y="100000"/>
                                    </p:animScale>
                                    <p:animScale>
                                      <p:cBhvr>
                                        <p:cTn id="65" dur="26">
                                          <p:stCondLst>
                                            <p:cond delay="1642"/>
                                          </p:stCondLst>
                                        </p:cTn>
                                        <p:tgtEl>
                                          <p:spTgt spid="3">
                                            <p:txEl>
                                              <p:pRg st="4" end="4"/>
                                            </p:txEl>
                                          </p:spTgt>
                                        </p:tgtEl>
                                      </p:cBhvr>
                                      <p:to x="100000" y="90000"/>
                                    </p:animScale>
                                    <p:animScale>
                                      <p:cBhvr>
                                        <p:cTn id="66" dur="166" decel="50000">
                                          <p:stCondLst>
                                            <p:cond delay="1668"/>
                                          </p:stCondLst>
                                        </p:cTn>
                                        <p:tgtEl>
                                          <p:spTgt spid="3">
                                            <p:txEl>
                                              <p:pRg st="4" end="4"/>
                                            </p:txEl>
                                          </p:spTgt>
                                        </p:tgtEl>
                                      </p:cBhvr>
                                      <p:to x="100000" y="100000"/>
                                    </p:animScale>
                                    <p:animScale>
                                      <p:cBhvr>
                                        <p:cTn id="67" dur="26">
                                          <p:stCondLst>
                                            <p:cond delay="1808"/>
                                          </p:stCondLst>
                                        </p:cTn>
                                        <p:tgtEl>
                                          <p:spTgt spid="3">
                                            <p:txEl>
                                              <p:pRg st="4" end="4"/>
                                            </p:txEl>
                                          </p:spTgt>
                                        </p:tgtEl>
                                      </p:cBhvr>
                                      <p:to x="100000" y="95000"/>
                                    </p:animScale>
                                    <p:animScale>
                                      <p:cBhvr>
                                        <p:cTn id="68" dur="166" decel="50000">
                                          <p:stCondLst>
                                            <p:cond delay="1834"/>
                                          </p:stCondLst>
                                        </p:cTn>
                                        <p:tgtEl>
                                          <p:spTgt spid="3">
                                            <p:txEl>
                                              <p:pRg st="4" end="4"/>
                                            </p:txEl>
                                          </p:spTgt>
                                        </p:tgtEl>
                                      </p:cBhvr>
                                      <p:to x="100000" y="100000"/>
                                    </p:animScale>
                                  </p:childTnLst>
                                </p:cTn>
                              </p:par>
                              <p:par>
                                <p:cTn id="69" presetID="26" presetClass="entr" presetSubtype="0" fill="hold" nodeType="withEffect">
                                  <p:stCondLst>
                                    <p:cond delay="0"/>
                                  </p:stCondLst>
                                  <p:childTnLst>
                                    <p:set>
                                      <p:cBhvr>
                                        <p:cTn id="70" dur="1" fill="hold">
                                          <p:stCondLst>
                                            <p:cond delay="0"/>
                                          </p:stCondLst>
                                        </p:cTn>
                                        <p:tgtEl>
                                          <p:spTgt spid="3">
                                            <p:txEl>
                                              <p:pRg st="5" end="5"/>
                                            </p:txEl>
                                          </p:spTgt>
                                        </p:tgtEl>
                                        <p:attrNameLst>
                                          <p:attrName>style.visibility</p:attrName>
                                        </p:attrNameLst>
                                      </p:cBhvr>
                                      <p:to>
                                        <p:strVal val="visible"/>
                                      </p:to>
                                    </p:set>
                                    <p:animEffect transition="in" filter="wipe(down)">
                                      <p:cBhvr>
                                        <p:cTn id="71" dur="580">
                                          <p:stCondLst>
                                            <p:cond delay="0"/>
                                          </p:stCondLst>
                                        </p:cTn>
                                        <p:tgtEl>
                                          <p:spTgt spid="3">
                                            <p:txEl>
                                              <p:pRg st="5" end="5"/>
                                            </p:txEl>
                                          </p:spTgt>
                                        </p:tgtEl>
                                      </p:cBhvr>
                                    </p:animEffect>
                                    <p:anim calcmode="lin" valueType="num">
                                      <p:cBhvr>
                                        <p:cTn id="72" dur="1822" tmFilter="0,0; 0.14,0.36; 0.43,0.73; 0.71,0.91; 1.0,1.0">
                                          <p:stCondLst>
                                            <p:cond delay="0"/>
                                          </p:stCondLst>
                                        </p:cTn>
                                        <p:tgtEl>
                                          <p:spTgt spid="3">
                                            <p:txEl>
                                              <p:pRg st="5" end="5"/>
                                            </p:txEl>
                                          </p:spTgt>
                                        </p:tgtEl>
                                        <p:attrNameLst>
                                          <p:attrName>ppt_x</p:attrName>
                                        </p:attrNameLst>
                                      </p:cBhvr>
                                      <p:tavLst>
                                        <p:tav tm="0">
                                          <p:val>
                                            <p:strVal val="#ppt_x-0.25"/>
                                          </p:val>
                                        </p:tav>
                                        <p:tav tm="100000">
                                          <p:val>
                                            <p:strVal val="#ppt_x"/>
                                          </p:val>
                                        </p:tav>
                                      </p:tavLst>
                                    </p:anim>
                                    <p:anim calcmode="lin" valueType="num">
                                      <p:cBhvr>
                                        <p:cTn id="73" dur="664" tmFilter="0.0,0.0; 0.25,0.07; 0.50,0.2; 0.75,0.467; 1.0,1.0">
                                          <p:stCondLst>
                                            <p:cond delay="0"/>
                                          </p:stCondLst>
                                        </p:cTn>
                                        <p:tgtEl>
                                          <p:spTgt spid="3">
                                            <p:txEl>
                                              <p:pRg st="5" end="5"/>
                                            </p:txEl>
                                          </p:spTgt>
                                        </p:tgtEl>
                                        <p:attrNameLst>
                                          <p:attrName>ppt_y</p:attrName>
                                        </p:attrNameLst>
                                      </p:cBhvr>
                                      <p:tavLst>
                                        <p:tav tm="0" fmla="#ppt_y-sin(pi*$)/3">
                                          <p:val>
                                            <p:fltVal val="0.5"/>
                                          </p:val>
                                        </p:tav>
                                        <p:tav tm="100000">
                                          <p:val>
                                            <p:fltVal val="1"/>
                                          </p:val>
                                        </p:tav>
                                      </p:tavLst>
                                    </p:anim>
                                    <p:anim calcmode="lin" valueType="num">
                                      <p:cBhvr>
                                        <p:cTn id="74" dur="664" tmFilter="0, 0; 0.125,0.2665; 0.25,0.4; 0.375,0.465; 0.5,0.5;  0.625,0.535; 0.75,0.6; 0.875,0.7335; 1,1">
                                          <p:stCondLst>
                                            <p:cond delay="664"/>
                                          </p:stCondLst>
                                        </p:cTn>
                                        <p:tgtEl>
                                          <p:spTgt spid="3">
                                            <p:txEl>
                                              <p:pRg st="5" end="5"/>
                                            </p:txEl>
                                          </p:spTgt>
                                        </p:tgtEl>
                                        <p:attrNameLst>
                                          <p:attrName>ppt_y</p:attrName>
                                        </p:attrNameLst>
                                      </p:cBhvr>
                                      <p:tavLst>
                                        <p:tav tm="0" fmla="#ppt_y-sin(pi*$)/9">
                                          <p:val>
                                            <p:fltVal val="0"/>
                                          </p:val>
                                        </p:tav>
                                        <p:tav tm="100000">
                                          <p:val>
                                            <p:fltVal val="1"/>
                                          </p:val>
                                        </p:tav>
                                      </p:tavLst>
                                    </p:anim>
                                    <p:anim calcmode="lin" valueType="num">
                                      <p:cBhvr>
                                        <p:cTn id="75" dur="332" tmFilter="0, 0; 0.125,0.2665; 0.25,0.4; 0.375,0.465; 0.5,0.5;  0.625,0.535; 0.75,0.6; 0.875,0.7335; 1,1">
                                          <p:stCondLst>
                                            <p:cond delay="1324"/>
                                          </p:stCondLst>
                                        </p:cTn>
                                        <p:tgtEl>
                                          <p:spTgt spid="3">
                                            <p:txEl>
                                              <p:pRg st="5" end="5"/>
                                            </p:txEl>
                                          </p:spTgt>
                                        </p:tgtEl>
                                        <p:attrNameLst>
                                          <p:attrName>ppt_y</p:attrName>
                                        </p:attrNameLst>
                                      </p:cBhvr>
                                      <p:tavLst>
                                        <p:tav tm="0" fmla="#ppt_y-sin(pi*$)/27">
                                          <p:val>
                                            <p:fltVal val="0"/>
                                          </p:val>
                                        </p:tav>
                                        <p:tav tm="100000">
                                          <p:val>
                                            <p:fltVal val="1"/>
                                          </p:val>
                                        </p:tav>
                                      </p:tavLst>
                                    </p:anim>
                                    <p:anim calcmode="lin" valueType="num">
                                      <p:cBhvr>
                                        <p:cTn id="76" dur="164" tmFilter="0, 0; 0.125,0.2665; 0.25,0.4; 0.375,0.465; 0.5,0.5;  0.625,0.535; 0.75,0.6; 0.875,0.7335; 1,1">
                                          <p:stCondLst>
                                            <p:cond delay="1656"/>
                                          </p:stCondLst>
                                        </p:cTn>
                                        <p:tgtEl>
                                          <p:spTgt spid="3">
                                            <p:txEl>
                                              <p:pRg st="5" end="5"/>
                                            </p:txEl>
                                          </p:spTgt>
                                        </p:tgtEl>
                                        <p:attrNameLst>
                                          <p:attrName>ppt_y</p:attrName>
                                        </p:attrNameLst>
                                      </p:cBhvr>
                                      <p:tavLst>
                                        <p:tav tm="0" fmla="#ppt_y-sin(pi*$)/81">
                                          <p:val>
                                            <p:fltVal val="0"/>
                                          </p:val>
                                        </p:tav>
                                        <p:tav tm="100000">
                                          <p:val>
                                            <p:fltVal val="1"/>
                                          </p:val>
                                        </p:tav>
                                      </p:tavLst>
                                    </p:anim>
                                    <p:animScale>
                                      <p:cBhvr>
                                        <p:cTn id="77" dur="26">
                                          <p:stCondLst>
                                            <p:cond delay="650"/>
                                          </p:stCondLst>
                                        </p:cTn>
                                        <p:tgtEl>
                                          <p:spTgt spid="3">
                                            <p:txEl>
                                              <p:pRg st="5" end="5"/>
                                            </p:txEl>
                                          </p:spTgt>
                                        </p:tgtEl>
                                      </p:cBhvr>
                                      <p:to x="100000" y="60000"/>
                                    </p:animScale>
                                    <p:animScale>
                                      <p:cBhvr>
                                        <p:cTn id="78" dur="166" decel="50000">
                                          <p:stCondLst>
                                            <p:cond delay="676"/>
                                          </p:stCondLst>
                                        </p:cTn>
                                        <p:tgtEl>
                                          <p:spTgt spid="3">
                                            <p:txEl>
                                              <p:pRg st="5" end="5"/>
                                            </p:txEl>
                                          </p:spTgt>
                                        </p:tgtEl>
                                      </p:cBhvr>
                                      <p:to x="100000" y="100000"/>
                                    </p:animScale>
                                    <p:animScale>
                                      <p:cBhvr>
                                        <p:cTn id="79" dur="26">
                                          <p:stCondLst>
                                            <p:cond delay="1312"/>
                                          </p:stCondLst>
                                        </p:cTn>
                                        <p:tgtEl>
                                          <p:spTgt spid="3">
                                            <p:txEl>
                                              <p:pRg st="5" end="5"/>
                                            </p:txEl>
                                          </p:spTgt>
                                        </p:tgtEl>
                                      </p:cBhvr>
                                      <p:to x="100000" y="80000"/>
                                    </p:animScale>
                                    <p:animScale>
                                      <p:cBhvr>
                                        <p:cTn id="80" dur="166" decel="50000">
                                          <p:stCondLst>
                                            <p:cond delay="1338"/>
                                          </p:stCondLst>
                                        </p:cTn>
                                        <p:tgtEl>
                                          <p:spTgt spid="3">
                                            <p:txEl>
                                              <p:pRg st="5" end="5"/>
                                            </p:txEl>
                                          </p:spTgt>
                                        </p:tgtEl>
                                      </p:cBhvr>
                                      <p:to x="100000" y="100000"/>
                                    </p:animScale>
                                    <p:animScale>
                                      <p:cBhvr>
                                        <p:cTn id="81" dur="26">
                                          <p:stCondLst>
                                            <p:cond delay="1642"/>
                                          </p:stCondLst>
                                        </p:cTn>
                                        <p:tgtEl>
                                          <p:spTgt spid="3">
                                            <p:txEl>
                                              <p:pRg st="5" end="5"/>
                                            </p:txEl>
                                          </p:spTgt>
                                        </p:tgtEl>
                                      </p:cBhvr>
                                      <p:to x="100000" y="90000"/>
                                    </p:animScale>
                                    <p:animScale>
                                      <p:cBhvr>
                                        <p:cTn id="82" dur="166" decel="50000">
                                          <p:stCondLst>
                                            <p:cond delay="1668"/>
                                          </p:stCondLst>
                                        </p:cTn>
                                        <p:tgtEl>
                                          <p:spTgt spid="3">
                                            <p:txEl>
                                              <p:pRg st="5" end="5"/>
                                            </p:txEl>
                                          </p:spTgt>
                                        </p:tgtEl>
                                      </p:cBhvr>
                                      <p:to x="100000" y="100000"/>
                                    </p:animScale>
                                    <p:animScale>
                                      <p:cBhvr>
                                        <p:cTn id="83" dur="26">
                                          <p:stCondLst>
                                            <p:cond delay="1808"/>
                                          </p:stCondLst>
                                        </p:cTn>
                                        <p:tgtEl>
                                          <p:spTgt spid="3">
                                            <p:txEl>
                                              <p:pRg st="5" end="5"/>
                                            </p:txEl>
                                          </p:spTgt>
                                        </p:tgtEl>
                                      </p:cBhvr>
                                      <p:to x="100000" y="95000"/>
                                    </p:animScale>
                                    <p:animScale>
                                      <p:cBhvr>
                                        <p:cTn id="84" dur="166" decel="50000">
                                          <p:stCondLst>
                                            <p:cond delay="1834"/>
                                          </p:stCondLst>
                                        </p:cTn>
                                        <p:tgtEl>
                                          <p:spTgt spid="3">
                                            <p:txEl>
                                              <p:pRg st="5" end="5"/>
                                            </p:txEl>
                                          </p:spTgt>
                                        </p:tgtEl>
                                      </p:cBhvr>
                                      <p:to x="100000" y="100000"/>
                                    </p:animScale>
                                  </p:childTnLst>
                                </p:cTn>
                              </p:par>
                              <p:par>
                                <p:cTn id="85" presetID="26" presetClass="entr" presetSubtype="0" fill="hold" nodeType="withEffect">
                                  <p:stCondLst>
                                    <p:cond delay="0"/>
                                  </p:stCondLst>
                                  <p:childTnLst>
                                    <p:set>
                                      <p:cBhvr>
                                        <p:cTn id="86" dur="1" fill="hold">
                                          <p:stCondLst>
                                            <p:cond delay="0"/>
                                          </p:stCondLst>
                                        </p:cTn>
                                        <p:tgtEl>
                                          <p:spTgt spid="3">
                                            <p:txEl>
                                              <p:pRg st="6" end="6"/>
                                            </p:txEl>
                                          </p:spTgt>
                                        </p:tgtEl>
                                        <p:attrNameLst>
                                          <p:attrName>style.visibility</p:attrName>
                                        </p:attrNameLst>
                                      </p:cBhvr>
                                      <p:to>
                                        <p:strVal val="visible"/>
                                      </p:to>
                                    </p:set>
                                    <p:animEffect transition="in" filter="wipe(down)">
                                      <p:cBhvr>
                                        <p:cTn id="87" dur="580">
                                          <p:stCondLst>
                                            <p:cond delay="0"/>
                                          </p:stCondLst>
                                        </p:cTn>
                                        <p:tgtEl>
                                          <p:spTgt spid="3">
                                            <p:txEl>
                                              <p:pRg st="6" end="6"/>
                                            </p:txEl>
                                          </p:spTgt>
                                        </p:tgtEl>
                                      </p:cBhvr>
                                    </p:animEffect>
                                    <p:anim calcmode="lin" valueType="num">
                                      <p:cBhvr>
                                        <p:cTn id="88" dur="1822" tmFilter="0,0; 0.14,0.36; 0.43,0.73; 0.71,0.91; 1.0,1.0">
                                          <p:stCondLst>
                                            <p:cond delay="0"/>
                                          </p:stCondLst>
                                        </p:cTn>
                                        <p:tgtEl>
                                          <p:spTgt spid="3">
                                            <p:txEl>
                                              <p:pRg st="6" end="6"/>
                                            </p:txEl>
                                          </p:spTgt>
                                        </p:tgtEl>
                                        <p:attrNameLst>
                                          <p:attrName>ppt_x</p:attrName>
                                        </p:attrNameLst>
                                      </p:cBhvr>
                                      <p:tavLst>
                                        <p:tav tm="0">
                                          <p:val>
                                            <p:strVal val="#ppt_x-0.25"/>
                                          </p:val>
                                        </p:tav>
                                        <p:tav tm="100000">
                                          <p:val>
                                            <p:strVal val="#ppt_x"/>
                                          </p:val>
                                        </p:tav>
                                      </p:tavLst>
                                    </p:anim>
                                    <p:anim calcmode="lin" valueType="num">
                                      <p:cBhvr>
                                        <p:cTn id="89" dur="664" tmFilter="0.0,0.0; 0.25,0.07; 0.50,0.2; 0.75,0.467; 1.0,1.0">
                                          <p:stCondLst>
                                            <p:cond delay="0"/>
                                          </p:stCondLst>
                                        </p:cTn>
                                        <p:tgtEl>
                                          <p:spTgt spid="3">
                                            <p:txEl>
                                              <p:pRg st="6" end="6"/>
                                            </p:txEl>
                                          </p:spTgt>
                                        </p:tgtEl>
                                        <p:attrNameLst>
                                          <p:attrName>ppt_y</p:attrName>
                                        </p:attrNameLst>
                                      </p:cBhvr>
                                      <p:tavLst>
                                        <p:tav tm="0" fmla="#ppt_y-sin(pi*$)/3">
                                          <p:val>
                                            <p:fltVal val="0.5"/>
                                          </p:val>
                                        </p:tav>
                                        <p:tav tm="100000">
                                          <p:val>
                                            <p:fltVal val="1"/>
                                          </p:val>
                                        </p:tav>
                                      </p:tavLst>
                                    </p:anim>
                                    <p:anim calcmode="lin" valueType="num">
                                      <p:cBhvr>
                                        <p:cTn id="90" dur="664" tmFilter="0, 0; 0.125,0.2665; 0.25,0.4; 0.375,0.465; 0.5,0.5;  0.625,0.535; 0.75,0.6; 0.875,0.7335; 1,1">
                                          <p:stCondLst>
                                            <p:cond delay="664"/>
                                          </p:stCondLst>
                                        </p:cTn>
                                        <p:tgtEl>
                                          <p:spTgt spid="3">
                                            <p:txEl>
                                              <p:pRg st="6" end="6"/>
                                            </p:txEl>
                                          </p:spTgt>
                                        </p:tgtEl>
                                        <p:attrNameLst>
                                          <p:attrName>ppt_y</p:attrName>
                                        </p:attrNameLst>
                                      </p:cBhvr>
                                      <p:tavLst>
                                        <p:tav tm="0" fmla="#ppt_y-sin(pi*$)/9">
                                          <p:val>
                                            <p:fltVal val="0"/>
                                          </p:val>
                                        </p:tav>
                                        <p:tav tm="100000">
                                          <p:val>
                                            <p:fltVal val="1"/>
                                          </p:val>
                                        </p:tav>
                                      </p:tavLst>
                                    </p:anim>
                                    <p:anim calcmode="lin" valueType="num">
                                      <p:cBhvr>
                                        <p:cTn id="91" dur="332" tmFilter="0, 0; 0.125,0.2665; 0.25,0.4; 0.375,0.465; 0.5,0.5;  0.625,0.535; 0.75,0.6; 0.875,0.7335; 1,1">
                                          <p:stCondLst>
                                            <p:cond delay="1324"/>
                                          </p:stCondLst>
                                        </p:cTn>
                                        <p:tgtEl>
                                          <p:spTgt spid="3">
                                            <p:txEl>
                                              <p:pRg st="6" end="6"/>
                                            </p:txEl>
                                          </p:spTgt>
                                        </p:tgtEl>
                                        <p:attrNameLst>
                                          <p:attrName>ppt_y</p:attrName>
                                        </p:attrNameLst>
                                      </p:cBhvr>
                                      <p:tavLst>
                                        <p:tav tm="0" fmla="#ppt_y-sin(pi*$)/27">
                                          <p:val>
                                            <p:fltVal val="0"/>
                                          </p:val>
                                        </p:tav>
                                        <p:tav tm="100000">
                                          <p:val>
                                            <p:fltVal val="1"/>
                                          </p:val>
                                        </p:tav>
                                      </p:tavLst>
                                    </p:anim>
                                    <p:anim calcmode="lin" valueType="num">
                                      <p:cBhvr>
                                        <p:cTn id="92" dur="164" tmFilter="0, 0; 0.125,0.2665; 0.25,0.4; 0.375,0.465; 0.5,0.5;  0.625,0.535; 0.75,0.6; 0.875,0.7335; 1,1">
                                          <p:stCondLst>
                                            <p:cond delay="1656"/>
                                          </p:stCondLst>
                                        </p:cTn>
                                        <p:tgtEl>
                                          <p:spTgt spid="3">
                                            <p:txEl>
                                              <p:pRg st="6" end="6"/>
                                            </p:txEl>
                                          </p:spTgt>
                                        </p:tgtEl>
                                        <p:attrNameLst>
                                          <p:attrName>ppt_y</p:attrName>
                                        </p:attrNameLst>
                                      </p:cBhvr>
                                      <p:tavLst>
                                        <p:tav tm="0" fmla="#ppt_y-sin(pi*$)/81">
                                          <p:val>
                                            <p:fltVal val="0"/>
                                          </p:val>
                                        </p:tav>
                                        <p:tav tm="100000">
                                          <p:val>
                                            <p:fltVal val="1"/>
                                          </p:val>
                                        </p:tav>
                                      </p:tavLst>
                                    </p:anim>
                                    <p:animScale>
                                      <p:cBhvr>
                                        <p:cTn id="93" dur="26">
                                          <p:stCondLst>
                                            <p:cond delay="650"/>
                                          </p:stCondLst>
                                        </p:cTn>
                                        <p:tgtEl>
                                          <p:spTgt spid="3">
                                            <p:txEl>
                                              <p:pRg st="6" end="6"/>
                                            </p:txEl>
                                          </p:spTgt>
                                        </p:tgtEl>
                                      </p:cBhvr>
                                      <p:to x="100000" y="60000"/>
                                    </p:animScale>
                                    <p:animScale>
                                      <p:cBhvr>
                                        <p:cTn id="94" dur="166" decel="50000">
                                          <p:stCondLst>
                                            <p:cond delay="676"/>
                                          </p:stCondLst>
                                        </p:cTn>
                                        <p:tgtEl>
                                          <p:spTgt spid="3">
                                            <p:txEl>
                                              <p:pRg st="6" end="6"/>
                                            </p:txEl>
                                          </p:spTgt>
                                        </p:tgtEl>
                                      </p:cBhvr>
                                      <p:to x="100000" y="100000"/>
                                    </p:animScale>
                                    <p:animScale>
                                      <p:cBhvr>
                                        <p:cTn id="95" dur="26">
                                          <p:stCondLst>
                                            <p:cond delay="1312"/>
                                          </p:stCondLst>
                                        </p:cTn>
                                        <p:tgtEl>
                                          <p:spTgt spid="3">
                                            <p:txEl>
                                              <p:pRg st="6" end="6"/>
                                            </p:txEl>
                                          </p:spTgt>
                                        </p:tgtEl>
                                      </p:cBhvr>
                                      <p:to x="100000" y="80000"/>
                                    </p:animScale>
                                    <p:animScale>
                                      <p:cBhvr>
                                        <p:cTn id="96" dur="166" decel="50000">
                                          <p:stCondLst>
                                            <p:cond delay="1338"/>
                                          </p:stCondLst>
                                        </p:cTn>
                                        <p:tgtEl>
                                          <p:spTgt spid="3">
                                            <p:txEl>
                                              <p:pRg st="6" end="6"/>
                                            </p:txEl>
                                          </p:spTgt>
                                        </p:tgtEl>
                                      </p:cBhvr>
                                      <p:to x="100000" y="100000"/>
                                    </p:animScale>
                                    <p:animScale>
                                      <p:cBhvr>
                                        <p:cTn id="97" dur="26">
                                          <p:stCondLst>
                                            <p:cond delay="1642"/>
                                          </p:stCondLst>
                                        </p:cTn>
                                        <p:tgtEl>
                                          <p:spTgt spid="3">
                                            <p:txEl>
                                              <p:pRg st="6" end="6"/>
                                            </p:txEl>
                                          </p:spTgt>
                                        </p:tgtEl>
                                      </p:cBhvr>
                                      <p:to x="100000" y="90000"/>
                                    </p:animScale>
                                    <p:animScale>
                                      <p:cBhvr>
                                        <p:cTn id="98" dur="166" decel="50000">
                                          <p:stCondLst>
                                            <p:cond delay="1668"/>
                                          </p:stCondLst>
                                        </p:cTn>
                                        <p:tgtEl>
                                          <p:spTgt spid="3">
                                            <p:txEl>
                                              <p:pRg st="6" end="6"/>
                                            </p:txEl>
                                          </p:spTgt>
                                        </p:tgtEl>
                                      </p:cBhvr>
                                      <p:to x="100000" y="100000"/>
                                    </p:animScale>
                                    <p:animScale>
                                      <p:cBhvr>
                                        <p:cTn id="99" dur="26">
                                          <p:stCondLst>
                                            <p:cond delay="1808"/>
                                          </p:stCondLst>
                                        </p:cTn>
                                        <p:tgtEl>
                                          <p:spTgt spid="3">
                                            <p:txEl>
                                              <p:pRg st="6" end="6"/>
                                            </p:txEl>
                                          </p:spTgt>
                                        </p:tgtEl>
                                      </p:cBhvr>
                                      <p:to x="100000" y="95000"/>
                                    </p:animScale>
                                    <p:animScale>
                                      <p:cBhvr>
                                        <p:cTn id="100" dur="166" decel="50000">
                                          <p:stCondLst>
                                            <p:cond delay="1834"/>
                                          </p:stCondLst>
                                        </p:cTn>
                                        <p:tgtEl>
                                          <p:spTgt spid="3">
                                            <p:txEl>
                                              <p:pRg st="6" end="6"/>
                                            </p:txEl>
                                          </p:spTgt>
                                        </p:tgtEl>
                                      </p:cBhvr>
                                      <p:to x="100000" y="100000"/>
                                    </p:animScale>
                                  </p:childTnLst>
                                </p:cTn>
                              </p:par>
                              <p:par>
                                <p:cTn id="101" presetID="26" presetClass="entr" presetSubtype="0" fill="hold" nodeType="withEffect">
                                  <p:stCondLst>
                                    <p:cond delay="0"/>
                                  </p:stCondLst>
                                  <p:childTnLst>
                                    <p:set>
                                      <p:cBhvr>
                                        <p:cTn id="102" dur="1" fill="hold">
                                          <p:stCondLst>
                                            <p:cond delay="0"/>
                                          </p:stCondLst>
                                        </p:cTn>
                                        <p:tgtEl>
                                          <p:spTgt spid="3">
                                            <p:txEl>
                                              <p:pRg st="7" end="7"/>
                                            </p:txEl>
                                          </p:spTgt>
                                        </p:tgtEl>
                                        <p:attrNameLst>
                                          <p:attrName>style.visibility</p:attrName>
                                        </p:attrNameLst>
                                      </p:cBhvr>
                                      <p:to>
                                        <p:strVal val="visible"/>
                                      </p:to>
                                    </p:set>
                                    <p:animEffect transition="in" filter="wipe(down)">
                                      <p:cBhvr>
                                        <p:cTn id="103" dur="580">
                                          <p:stCondLst>
                                            <p:cond delay="0"/>
                                          </p:stCondLst>
                                        </p:cTn>
                                        <p:tgtEl>
                                          <p:spTgt spid="3">
                                            <p:txEl>
                                              <p:pRg st="7" end="7"/>
                                            </p:txEl>
                                          </p:spTgt>
                                        </p:tgtEl>
                                      </p:cBhvr>
                                    </p:animEffect>
                                    <p:anim calcmode="lin" valueType="num">
                                      <p:cBhvr>
                                        <p:cTn id="104" dur="1822" tmFilter="0,0; 0.14,0.36; 0.43,0.73; 0.71,0.91; 1.0,1.0">
                                          <p:stCondLst>
                                            <p:cond delay="0"/>
                                          </p:stCondLst>
                                        </p:cTn>
                                        <p:tgtEl>
                                          <p:spTgt spid="3">
                                            <p:txEl>
                                              <p:pRg st="7" end="7"/>
                                            </p:txEl>
                                          </p:spTgt>
                                        </p:tgtEl>
                                        <p:attrNameLst>
                                          <p:attrName>ppt_x</p:attrName>
                                        </p:attrNameLst>
                                      </p:cBhvr>
                                      <p:tavLst>
                                        <p:tav tm="0">
                                          <p:val>
                                            <p:strVal val="#ppt_x-0.25"/>
                                          </p:val>
                                        </p:tav>
                                        <p:tav tm="100000">
                                          <p:val>
                                            <p:strVal val="#ppt_x"/>
                                          </p:val>
                                        </p:tav>
                                      </p:tavLst>
                                    </p:anim>
                                    <p:anim calcmode="lin" valueType="num">
                                      <p:cBhvr>
                                        <p:cTn id="105" dur="664" tmFilter="0.0,0.0; 0.25,0.07; 0.50,0.2; 0.75,0.467; 1.0,1.0">
                                          <p:stCondLst>
                                            <p:cond delay="0"/>
                                          </p:stCondLst>
                                        </p:cTn>
                                        <p:tgtEl>
                                          <p:spTgt spid="3">
                                            <p:txEl>
                                              <p:pRg st="7" end="7"/>
                                            </p:txEl>
                                          </p:spTgt>
                                        </p:tgtEl>
                                        <p:attrNameLst>
                                          <p:attrName>ppt_y</p:attrName>
                                        </p:attrNameLst>
                                      </p:cBhvr>
                                      <p:tavLst>
                                        <p:tav tm="0" fmla="#ppt_y-sin(pi*$)/3">
                                          <p:val>
                                            <p:fltVal val="0.5"/>
                                          </p:val>
                                        </p:tav>
                                        <p:tav tm="100000">
                                          <p:val>
                                            <p:fltVal val="1"/>
                                          </p:val>
                                        </p:tav>
                                      </p:tavLst>
                                    </p:anim>
                                    <p:anim calcmode="lin" valueType="num">
                                      <p:cBhvr>
                                        <p:cTn id="106" dur="664" tmFilter="0, 0; 0.125,0.2665; 0.25,0.4; 0.375,0.465; 0.5,0.5;  0.625,0.535; 0.75,0.6; 0.875,0.7335; 1,1">
                                          <p:stCondLst>
                                            <p:cond delay="664"/>
                                          </p:stCondLst>
                                        </p:cTn>
                                        <p:tgtEl>
                                          <p:spTgt spid="3">
                                            <p:txEl>
                                              <p:pRg st="7" end="7"/>
                                            </p:txEl>
                                          </p:spTgt>
                                        </p:tgtEl>
                                        <p:attrNameLst>
                                          <p:attrName>ppt_y</p:attrName>
                                        </p:attrNameLst>
                                      </p:cBhvr>
                                      <p:tavLst>
                                        <p:tav tm="0" fmla="#ppt_y-sin(pi*$)/9">
                                          <p:val>
                                            <p:fltVal val="0"/>
                                          </p:val>
                                        </p:tav>
                                        <p:tav tm="100000">
                                          <p:val>
                                            <p:fltVal val="1"/>
                                          </p:val>
                                        </p:tav>
                                      </p:tavLst>
                                    </p:anim>
                                    <p:anim calcmode="lin" valueType="num">
                                      <p:cBhvr>
                                        <p:cTn id="107" dur="332" tmFilter="0, 0; 0.125,0.2665; 0.25,0.4; 0.375,0.465; 0.5,0.5;  0.625,0.535; 0.75,0.6; 0.875,0.7335; 1,1">
                                          <p:stCondLst>
                                            <p:cond delay="1324"/>
                                          </p:stCondLst>
                                        </p:cTn>
                                        <p:tgtEl>
                                          <p:spTgt spid="3">
                                            <p:txEl>
                                              <p:pRg st="7" end="7"/>
                                            </p:txEl>
                                          </p:spTgt>
                                        </p:tgtEl>
                                        <p:attrNameLst>
                                          <p:attrName>ppt_y</p:attrName>
                                        </p:attrNameLst>
                                      </p:cBhvr>
                                      <p:tavLst>
                                        <p:tav tm="0" fmla="#ppt_y-sin(pi*$)/27">
                                          <p:val>
                                            <p:fltVal val="0"/>
                                          </p:val>
                                        </p:tav>
                                        <p:tav tm="100000">
                                          <p:val>
                                            <p:fltVal val="1"/>
                                          </p:val>
                                        </p:tav>
                                      </p:tavLst>
                                    </p:anim>
                                    <p:anim calcmode="lin" valueType="num">
                                      <p:cBhvr>
                                        <p:cTn id="108" dur="164" tmFilter="0, 0; 0.125,0.2665; 0.25,0.4; 0.375,0.465; 0.5,0.5;  0.625,0.535; 0.75,0.6; 0.875,0.7335; 1,1">
                                          <p:stCondLst>
                                            <p:cond delay="1656"/>
                                          </p:stCondLst>
                                        </p:cTn>
                                        <p:tgtEl>
                                          <p:spTgt spid="3">
                                            <p:txEl>
                                              <p:pRg st="7" end="7"/>
                                            </p:txEl>
                                          </p:spTgt>
                                        </p:tgtEl>
                                        <p:attrNameLst>
                                          <p:attrName>ppt_y</p:attrName>
                                        </p:attrNameLst>
                                      </p:cBhvr>
                                      <p:tavLst>
                                        <p:tav tm="0" fmla="#ppt_y-sin(pi*$)/81">
                                          <p:val>
                                            <p:fltVal val="0"/>
                                          </p:val>
                                        </p:tav>
                                        <p:tav tm="100000">
                                          <p:val>
                                            <p:fltVal val="1"/>
                                          </p:val>
                                        </p:tav>
                                      </p:tavLst>
                                    </p:anim>
                                    <p:animScale>
                                      <p:cBhvr>
                                        <p:cTn id="109" dur="26">
                                          <p:stCondLst>
                                            <p:cond delay="650"/>
                                          </p:stCondLst>
                                        </p:cTn>
                                        <p:tgtEl>
                                          <p:spTgt spid="3">
                                            <p:txEl>
                                              <p:pRg st="7" end="7"/>
                                            </p:txEl>
                                          </p:spTgt>
                                        </p:tgtEl>
                                      </p:cBhvr>
                                      <p:to x="100000" y="60000"/>
                                    </p:animScale>
                                    <p:animScale>
                                      <p:cBhvr>
                                        <p:cTn id="110" dur="166" decel="50000">
                                          <p:stCondLst>
                                            <p:cond delay="676"/>
                                          </p:stCondLst>
                                        </p:cTn>
                                        <p:tgtEl>
                                          <p:spTgt spid="3">
                                            <p:txEl>
                                              <p:pRg st="7" end="7"/>
                                            </p:txEl>
                                          </p:spTgt>
                                        </p:tgtEl>
                                      </p:cBhvr>
                                      <p:to x="100000" y="100000"/>
                                    </p:animScale>
                                    <p:animScale>
                                      <p:cBhvr>
                                        <p:cTn id="111" dur="26">
                                          <p:stCondLst>
                                            <p:cond delay="1312"/>
                                          </p:stCondLst>
                                        </p:cTn>
                                        <p:tgtEl>
                                          <p:spTgt spid="3">
                                            <p:txEl>
                                              <p:pRg st="7" end="7"/>
                                            </p:txEl>
                                          </p:spTgt>
                                        </p:tgtEl>
                                      </p:cBhvr>
                                      <p:to x="100000" y="80000"/>
                                    </p:animScale>
                                    <p:animScale>
                                      <p:cBhvr>
                                        <p:cTn id="112" dur="166" decel="50000">
                                          <p:stCondLst>
                                            <p:cond delay="1338"/>
                                          </p:stCondLst>
                                        </p:cTn>
                                        <p:tgtEl>
                                          <p:spTgt spid="3">
                                            <p:txEl>
                                              <p:pRg st="7" end="7"/>
                                            </p:txEl>
                                          </p:spTgt>
                                        </p:tgtEl>
                                      </p:cBhvr>
                                      <p:to x="100000" y="100000"/>
                                    </p:animScale>
                                    <p:animScale>
                                      <p:cBhvr>
                                        <p:cTn id="113" dur="26">
                                          <p:stCondLst>
                                            <p:cond delay="1642"/>
                                          </p:stCondLst>
                                        </p:cTn>
                                        <p:tgtEl>
                                          <p:spTgt spid="3">
                                            <p:txEl>
                                              <p:pRg st="7" end="7"/>
                                            </p:txEl>
                                          </p:spTgt>
                                        </p:tgtEl>
                                      </p:cBhvr>
                                      <p:to x="100000" y="90000"/>
                                    </p:animScale>
                                    <p:animScale>
                                      <p:cBhvr>
                                        <p:cTn id="114" dur="166" decel="50000">
                                          <p:stCondLst>
                                            <p:cond delay="1668"/>
                                          </p:stCondLst>
                                        </p:cTn>
                                        <p:tgtEl>
                                          <p:spTgt spid="3">
                                            <p:txEl>
                                              <p:pRg st="7" end="7"/>
                                            </p:txEl>
                                          </p:spTgt>
                                        </p:tgtEl>
                                      </p:cBhvr>
                                      <p:to x="100000" y="100000"/>
                                    </p:animScale>
                                    <p:animScale>
                                      <p:cBhvr>
                                        <p:cTn id="115" dur="26">
                                          <p:stCondLst>
                                            <p:cond delay="1808"/>
                                          </p:stCondLst>
                                        </p:cTn>
                                        <p:tgtEl>
                                          <p:spTgt spid="3">
                                            <p:txEl>
                                              <p:pRg st="7" end="7"/>
                                            </p:txEl>
                                          </p:spTgt>
                                        </p:tgtEl>
                                      </p:cBhvr>
                                      <p:to x="100000" y="95000"/>
                                    </p:animScale>
                                    <p:animScale>
                                      <p:cBhvr>
                                        <p:cTn id="116" dur="166" decel="50000">
                                          <p:stCondLst>
                                            <p:cond delay="1834"/>
                                          </p:stCondLst>
                                        </p:cTn>
                                        <p:tgtEl>
                                          <p:spTgt spid="3">
                                            <p:txEl>
                                              <p:pRg st="7" end="7"/>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7B713-FDD0-F595-A96B-1E62BB5225C8}"/>
              </a:ext>
            </a:extLst>
          </p:cNvPr>
          <p:cNvSpPr>
            <a:spLocks noGrp="1"/>
          </p:cNvSpPr>
          <p:nvPr>
            <p:ph type="title"/>
          </p:nvPr>
        </p:nvSpPr>
        <p:spPr/>
        <p:txBody>
          <a:bodyPr/>
          <a:lstStyle/>
          <a:p>
            <a:pPr algn="ctr"/>
            <a:r>
              <a:rPr lang="en-US" dirty="0"/>
              <a:t>Electricity manager</a:t>
            </a:r>
          </a:p>
        </p:txBody>
      </p:sp>
      <p:sp>
        <p:nvSpPr>
          <p:cNvPr id="3" name="Content Placeholder 2">
            <a:extLst>
              <a:ext uri="{FF2B5EF4-FFF2-40B4-BE49-F238E27FC236}">
                <a16:creationId xmlns:a16="http://schemas.microsoft.com/office/drawing/2014/main" id="{A710B0DA-262F-E995-6216-2A60230B86CE}"/>
              </a:ext>
            </a:extLst>
          </p:cNvPr>
          <p:cNvSpPr>
            <a:spLocks noGrp="1"/>
          </p:cNvSpPr>
          <p:nvPr>
            <p:ph sz="quarter" idx="13"/>
          </p:nvPr>
        </p:nvSpPr>
        <p:spPr/>
        <p:txBody>
          <a:bodyPr>
            <a:normAutofit lnSpcReduction="10000"/>
          </a:bodyPr>
          <a:lstStyle/>
          <a:p>
            <a:r>
              <a:rPr lang="en-US" sz="2400" dirty="0"/>
              <a:t>Electricity provider</a:t>
            </a:r>
          </a:p>
          <a:p>
            <a:r>
              <a:rPr lang="en-US" sz="2400" dirty="0"/>
              <a:t>Backup provider</a:t>
            </a:r>
          </a:p>
          <a:p>
            <a:r>
              <a:rPr lang="en-US" sz="2400" dirty="0"/>
              <a:t>Budget</a:t>
            </a:r>
          </a:p>
          <a:p>
            <a:r>
              <a:rPr lang="en-US" sz="2400" dirty="0"/>
              <a:t>Connection point</a:t>
            </a:r>
          </a:p>
          <a:p>
            <a:r>
              <a:rPr lang="en-US" sz="2400" dirty="0"/>
              <a:t>Energy consumption</a:t>
            </a:r>
          </a:p>
          <a:p>
            <a:r>
              <a:rPr lang="en-US" sz="2400" dirty="0"/>
              <a:t>Electricity bill</a:t>
            </a:r>
          </a:p>
        </p:txBody>
      </p:sp>
      <p:pic>
        <p:nvPicPr>
          <p:cNvPr id="5" name="Picture 4">
            <a:extLst>
              <a:ext uri="{FF2B5EF4-FFF2-40B4-BE49-F238E27FC236}">
                <a16:creationId xmlns:a16="http://schemas.microsoft.com/office/drawing/2014/main" id="{F40FB9CA-4DA1-4EA8-B77F-8D8541445197}"/>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5155924" y="2000250"/>
            <a:ext cx="5829300" cy="2857500"/>
          </a:xfrm>
          <a:prstGeom prst="rect">
            <a:avLst/>
          </a:prstGeom>
        </p:spPr>
      </p:pic>
      <p:sp>
        <p:nvSpPr>
          <p:cNvPr id="6" name="TextBox 5">
            <a:extLst>
              <a:ext uri="{FF2B5EF4-FFF2-40B4-BE49-F238E27FC236}">
                <a16:creationId xmlns:a16="http://schemas.microsoft.com/office/drawing/2014/main" id="{5361F22B-94B0-4F23-A94E-74B43FFD0B85}"/>
              </a:ext>
            </a:extLst>
          </p:cNvPr>
          <p:cNvSpPr txBox="1"/>
          <p:nvPr/>
        </p:nvSpPr>
        <p:spPr>
          <a:xfrm>
            <a:off x="5155924" y="4857750"/>
            <a:ext cx="5829300" cy="230832"/>
          </a:xfrm>
          <a:prstGeom prst="rect">
            <a:avLst/>
          </a:prstGeom>
          <a:noFill/>
        </p:spPr>
        <p:txBody>
          <a:bodyPr wrap="square" rtlCol="0">
            <a:spAutoFit/>
          </a:bodyPr>
          <a:lstStyle/>
          <a:p>
            <a:r>
              <a:rPr lang="en-US" sz="900">
                <a:hlinkClick r:id="rId3" tooltip="https://www.australiansolarquotes.com.au/2018/03/16/electricity-bills-blow-recent-energy-rules-change-prices/"/>
              </a:rPr>
              <a:t>This Photo</a:t>
            </a:r>
            <a:r>
              <a:rPr lang="en-US" sz="900"/>
              <a:t> by Unknown Author is licensed under </a:t>
            </a:r>
            <a:r>
              <a:rPr lang="en-US" sz="900">
                <a:hlinkClick r:id="rId4" tooltip="https://creativecommons.org/licenses/by/3.0/"/>
              </a:rPr>
              <a:t>CC BY</a:t>
            </a:r>
            <a:endParaRPr lang="en-US" sz="900"/>
          </a:p>
        </p:txBody>
      </p:sp>
    </p:spTree>
    <p:extLst>
      <p:ext uri="{BB962C8B-B14F-4D97-AF65-F5344CB8AC3E}">
        <p14:creationId xmlns:p14="http://schemas.microsoft.com/office/powerpoint/2010/main" val="2907247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Effect transition="in" filter="wipe(down)">
                                      <p:cBhvr>
                                        <p:cTn id="23" dur="580">
                                          <p:stCondLst>
                                            <p:cond delay="0"/>
                                          </p:stCondLst>
                                        </p:cTn>
                                        <p:tgtEl>
                                          <p:spTgt spid="3">
                                            <p:txEl>
                                              <p:pRg st="1" end="1"/>
                                            </p:txEl>
                                          </p:spTgt>
                                        </p:tgtEl>
                                      </p:cBhvr>
                                    </p:animEffect>
                                    <p:anim calcmode="lin" valueType="num">
                                      <p:cBhvr>
                                        <p:cTn id="24"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29" dur="26">
                                          <p:stCondLst>
                                            <p:cond delay="650"/>
                                          </p:stCondLst>
                                        </p:cTn>
                                        <p:tgtEl>
                                          <p:spTgt spid="3">
                                            <p:txEl>
                                              <p:pRg st="1" end="1"/>
                                            </p:txEl>
                                          </p:spTgt>
                                        </p:tgtEl>
                                      </p:cBhvr>
                                      <p:to x="100000" y="60000"/>
                                    </p:animScale>
                                    <p:animScale>
                                      <p:cBhvr>
                                        <p:cTn id="30" dur="166" decel="50000">
                                          <p:stCondLst>
                                            <p:cond delay="676"/>
                                          </p:stCondLst>
                                        </p:cTn>
                                        <p:tgtEl>
                                          <p:spTgt spid="3">
                                            <p:txEl>
                                              <p:pRg st="1" end="1"/>
                                            </p:txEl>
                                          </p:spTgt>
                                        </p:tgtEl>
                                      </p:cBhvr>
                                      <p:to x="100000" y="100000"/>
                                    </p:animScale>
                                    <p:animScale>
                                      <p:cBhvr>
                                        <p:cTn id="31" dur="26">
                                          <p:stCondLst>
                                            <p:cond delay="1312"/>
                                          </p:stCondLst>
                                        </p:cTn>
                                        <p:tgtEl>
                                          <p:spTgt spid="3">
                                            <p:txEl>
                                              <p:pRg st="1" end="1"/>
                                            </p:txEl>
                                          </p:spTgt>
                                        </p:tgtEl>
                                      </p:cBhvr>
                                      <p:to x="100000" y="80000"/>
                                    </p:animScale>
                                    <p:animScale>
                                      <p:cBhvr>
                                        <p:cTn id="32" dur="166" decel="50000">
                                          <p:stCondLst>
                                            <p:cond delay="1338"/>
                                          </p:stCondLst>
                                        </p:cTn>
                                        <p:tgtEl>
                                          <p:spTgt spid="3">
                                            <p:txEl>
                                              <p:pRg st="1" end="1"/>
                                            </p:txEl>
                                          </p:spTgt>
                                        </p:tgtEl>
                                      </p:cBhvr>
                                      <p:to x="100000" y="100000"/>
                                    </p:animScale>
                                    <p:animScale>
                                      <p:cBhvr>
                                        <p:cTn id="33" dur="26">
                                          <p:stCondLst>
                                            <p:cond delay="1642"/>
                                          </p:stCondLst>
                                        </p:cTn>
                                        <p:tgtEl>
                                          <p:spTgt spid="3">
                                            <p:txEl>
                                              <p:pRg st="1" end="1"/>
                                            </p:txEl>
                                          </p:spTgt>
                                        </p:tgtEl>
                                      </p:cBhvr>
                                      <p:to x="100000" y="90000"/>
                                    </p:animScale>
                                    <p:animScale>
                                      <p:cBhvr>
                                        <p:cTn id="34" dur="166" decel="50000">
                                          <p:stCondLst>
                                            <p:cond delay="1668"/>
                                          </p:stCondLst>
                                        </p:cTn>
                                        <p:tgtEl>
                                          <p:spTgt spid="3">
                                            <p:txEl>
                                              <p:pRg st="1" end="1"/>
                                            </p:txEl>
                                          </p:spTgt>
                                        </p:tgtEl>
                                      </p:cBhvr>
                                      <p:to x="100000" y="100000"/>
                                    </p:animScale>
                                    <p:animScale>
                                      <p:cBhvr>
                                        <p:cTn id="35" dur="26">
                                          <p:stCondLst>
                                            <p:cond delay="1808"/>
                                          </p:stCondLst>
                                        </p:cTn>
                                        <p:tgtEl>
                                          <p:spTgt spid="3">
                                            <p:txEl>
                                              <p:pRg st="1" end="1"/>
                                            </p:txEl>
                                          </p:spTgt>
                                        </p:tgtEl>
                                      </p:cBhvr>
                                      <p:to x="100000" y="95000"/>
                                    </p:animScale>
                                    <p:animScale>
                                      <p:cBhvr>
                                        <p:cTn id="36" dur="166" decel="50000">
                                          <p:stCondLst>
                                            <p:cond delay="1834"/>
                                          </p:stCondLst>
                                        </p:cTn>
                                        <p:tgtEl>
                                          <p:spTgt spid="3">
                                            <p:txEl>
                                              <p:pRg st="1" end="1"/>
                                            </p:txEl>
                                          </p:spTgt>
                                        </p:tgtEl>
                                      </p:cBhvr>
                                      <p:to x="100000" y="100000"/>
                                    </p:animScale>
                                  </p:childTnLst>
                                </p:cTn>
                              </p:par>
                              <p:par>
                                <p:cTn id="37" presetID="26" presetClass="entr" presetSubtype="0" fill="hold" nodeType="withEffect">
                                  <p:stCondLst>
                                    <p:cond delay="0"/>
                                  </p:stCondLst>
                                  <p:childTnLst>
                                    <p:set>
                                      <p:cBhvr>
                                        <p:cTn id="38" dur="1" fill="hold">
                                          <p:stCondLst>
                                            <p:cond delay="0"/>
                                          </p:stCondLst>
                                        </p:cTn>
                                        <p:tgtEl>
                                          <p:spTgt spid="3">
                                            <p:txEl>
                                              <p:pRg st="2" end="2"/>
                                            </p:txEl>
                                          </p:spTgt>
                                        </p:tgtEl>
                                        <p:attrNameLst>
                                          <p:attrName>style.visibility</p:attrName>
                                        </p:attrNameLst>
                                      </p:cBhvr>
                                      <p:to>
                                        <p:strVal val="visible"/>
                                      </p:to>
                                    </p:set>
                                    <p:animEffect transition="in" filter="wipe(down)">
                                      <p:cBhvr>
                                        <p:cTn id="39" dur="580">
                                          <p:stCondLst>
                                            <p:cond delay="0"/>
                                          </p:stCondLst>
                                        </p:cTn>
                                        <p:tgtEl>
                                          <p:spTgt spid="3">
                                            <p:txEl>
                                              <p:pRg st="2" end="2"/>
                                            </p:txEl>
                                          </p:spTgt>
                                        </p:tgtEl>
                                      </p:cBhvr>
                                    </p:animEffect>
                                    <p:anim calcmode="lin" valueType="num">
                                      <p:cBhvr>
                                        <p:cTn id="40"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45" dur="26">
                                          <p:stCondLst>
                                            <p:cond delay="650"/>
                                          </p:stCondLst>
                                        </p:cTn>
                                        <p:tgtEl>
                                          <p:spTgt spid="3">
                                            <p:txEl>
                                              <p:pRg st="2" end="2"/>
                                            </p:txEl>
                                          </p:spTgt>
                                        </p:tgtEl>
                                      </p:cBhvr>
                                      <p:to x="100000" y="60000"/>
                                    </p:animScale>
                                    <p:animScale>
                                      <p:cBhvr>
                                        <p:cTn id="46" dur="166" decel="50000">
                                          <p:stCondLst>
                                            <p:cond delay="676"/>
                                          </p:stCondLst>
                                        </p:cTn>
                                        <p:tgtEl>
                                          <p:spTgt spid="3">
                                            <p:txEl>
                                              <p:pRg st="2" end="2"/>
                                            </p:txEl>
                                          </p:spTgt>
                                        </p:tgtEl>
                                      </p:cBhvr>
                                      <p:to x="100000" y="100000"/>
                                    </p:animScale>
                                    <p:animScale>
                                      <p:cBhvr>
                                        <p:cTn id="47" dur="26">
                                          <p:stCondLst>
                                            <p:cond delay="1312"/>
                                          </p:stCondLst>
                                        </p:cTn>
                                        <p:tgtEl>
                                          <p:spTgt spid="3">
                                            <p:txEl>
                                              <p:pRg st="2" end="2"/>
                                            </p:txEl>
                                          </p:spTgt>
                                        </p:tgtEl>
                                      </p:cBhvr>
                                      <p:to x="100000" y="80000"/>
                                    </p:animScale>
                                    <p:animScale>
                                      <p:cBhvr>
                                        <p:cTn id="48" dur="166" decel="50000">
                                          <p:stCondLst>
                                            <p:cond delay="1338"/>
                                          </p:stCondLst>
                                        </p:cTn>
                                        <p:tgtEl>
                                          <p:spTgt spid="3">
                                            <p:txEl>
                                              <p:pRg st="2" end="2"/>
                                            </p:txEl>
                                          </p:spTgt>
                                        </p:tgtEl>
                                      </p:cBhvr>
                                      <p:to x="100000" y="100000"/>
                                    </p:animScale>
                                    <p:animScale>
                                      <p:cBhvr>
                                        <p:cTn id="49" dur="26">
                                          <p:stCondLst>
                                            <p:cond delay="1642"/>
                                          </p:stCondLst>
                                        </p:cTn>
                                        <p:tgtEl>
                                          <p:spTgt spid="3">
                                            <p:txEl>
                                              <p:pRg st="2" end="2"/>
                                            </p:txEl>
                                          </p:spTgt>
                                        </p:tgtEl>
                                      </p:cBhvr>
                                      <p:to x="100000" y="90000"/>
                                    </p:animScale>
                                    <p:animScale>
                                      <p:cBhvr>
                                        <p:cTn id="50" dur="166" decel="50000">
                                          <p:stCondLst>
                                            <p:cond delay="1668"/>
                                          </p:stCondLst>
                                        </p:cTn>
                                        <p:tgtEl>
                                          <p:spTgt spid="3">
                                            <p:txEl>
                                              <p:pRg st="2" end="2"/>
                                            </p:txEl>
                                          </p:spTgt>
                                        </p:tgtEl>
                                      </p:cBhvr>
                                      <p:to x="100000" y="100000"/>
                                    </p:animScale>
                                    <p:animScale>
                                      <p:cBhvr>
                                        <p:cTn id="51" dur="26">
                                          <p:stCondLst>
                                            <p:cond delay="1808"/>
                                          </p:stCondLst>
                                        </p:cTn>
                                        <p:tgtEl>
                                          <p:spTgt spid="3">
                                            <p:txEl>
                                              <p:pRg st="2" end="2"/>
                                            </p:txEl>
                                          </p:spTgt>
                                        </p:tgtEl>
                                      </p:cBhvr>
                                      <p:to x="100000" y="95000"/>
                                    </p:animScale>
                                    <p:animScale>
                                      <p:cBhvr>
                                        <p:cTn id="52" dur="166" decel="50000">
                                          <p:stCondLst>
                                            <p:cond delay="1834"/>
                                          </p:stCondLst>
                                        </p:cTn>
                                        <p:tgtEl>
                                          <p:spTgt spid="3">
                                            <p:txEl>
                                              <p:pRg st="2" end="2"/>
                                            </p:txEl>
                                          </p:spTgt>
                                        </p:tgtEl>
                                      </p:cBhvr>
                                      <p:to x="100000" y="100000"/>
                                    </p:animScale>
                                  </p:childTnLst>
                                </p:cTn>
                              </p:par>
                              <p:par>
                                <p:cTn id="53" presetID="26" presetClass="entr" presetSubtype="0" fill="hold" nodeType="withEffect">
                                  <p:stCondLst>
                                    <p:cond delay="0"/>
                                  </p:stCondLst>
                                  <p:childTnLst>
                                    <p:set>
                                      <p:cBhvr>
                                        <p:cTn id="54" dur="1" fill="hold">
                                          <p:stCondLst>
                                            <p:cond delay="0"/>
                                          </p:stCondLst>
                                        </p:cTn>
                                        <p:tgtEl>
                                          <p:spTgt spid="3">
                                            <p:txEl>
                                              <p:pRg st="3" end="3"/>
                                            </p:txEl>
                                          </p:spTgt>
                                        </p:tgtEl>
                                        <p:attrNameLst>
                                          <p:attrName>style.visibility</p:attrName>
                                        </p:attrNameLst>
                                      </p:cBhvr>
                                      <p:to>
                                        <p:strVal val="visible"/>
                                      </p:to>
                                    </p:set>
                                    <p:animEffect transition="in" filter="wipe(down)">
                                      <p:cBhvr>
                                        <p:cTn id="55" dur="580">
                                          <p:stCondLst>
                                            <p:cond delay="0"/>
                                          </p:stCondLst>
                                        </p:cTn>
                                        <p:tgtEl>
                                          <p:spTgt spid="3">
                                            <p:txEl>
                                              <p:pRg st="3" end="3"/>
                                            </p:txEl>
                                          </p:spTgt>
                                        </p:tgtEl>
                                      </p:cBhvr>
                                    </p:animEffect>
                                    <p:anim calcmode="lin" valueType="num">
                                      <p:cBhvr>
                                        <p:cTn id="56"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57"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58"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59"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60"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61" dur="26">
                                          <p:stCondLst>
                                            <p:cond delay="650"/>
                                          </p:stCondLst>
                                        </p:cTn>
                                        <p:tgtEl>
                                          <p:spTgt spid="3">
                                            <p:txEl>
                                              <p:pRg st="3" end="3"/>
                                            </p:txEl>
                                          </p:spTgt>
                                        </p:tgtEl>
                                      </p:cBhvr>
                                      <p:to x="100000" y="60000"/>
                                    </p:animScale>
                                    <p:animScale>
                                      <p:cBhvr>
                                        <p:cTn id="62" dur="166" decel="50000">
                                          <p:stCondLst>
                                            <p:cond delay="676"/>
                                          </p:stCondLst>
                                        </p:cTn>
                                        <p:tgtEl>
                                          <p:spTgt spid="3">
                                            <p:txEl>
                                              <p:pRg st="3" end="3"/>
                                            </p:txEl>
                                          </p:spTgt>
                                        </p:tgtEl>
                                      </p:cBhvr>
                                      <p:to x="100000" y="100000"/>
                                    </p:animScale>
                                    <p:animScale>
                                      <p:cBhvr>
                                        <p:cTn id="63" dur="26">
                                          <p:stCondLst>
                                            <p:cond delay="1312"/>
                                          </p:stCondLst>
                                        </p:cTn>
                                        <p:tgtEl>
                                          <p:spTgt spid="3">
                                            <p:txEl>
                                              <p:pRg st="3" end="3"/>
                                            </p:txEl>
                                          </p:spTgt>
                                        </p:tgtEl>
                                      </p:cBhvr>
                                      <p:to x="100000" y="80000"/>
                                    </p:animScale>
                                    <p:animScale>
                                      <p:cBhvr>
                                        <p:cTn id="64" dur="166" decel="50000">
                                          <p:stCondLst>
                                            <p:cond delay="1338"/>
                                          </p:stCondLst>
                                        </p:cTn>
                                        <p:tgtEl>
                                          <p:spTgt spid="3">
                                            <p:txEl>
                                              <p:pRg st="3" end="3"/>
                                            </p:txEl>
                                          </p:spTgt>
                                        </p:tgtEl>
                                      </p:cBhvr>
                                      <p:to x="100000" y="100000"/>
                                    </p:animScale>
                                    <p:animScale>
                                      <p:cBhvr>
                                        <p:cTn id="65" dur="26">
                                          <p:stCondLst>
                                            <p:cond delay="1642"/>
                                          </p:stCondLst>
                                        </p:cTn>
                                        <p:tgtEl>
                                          <p:spTgt spid="3">
                                            <p:txEl>
                                              <p:pRg st="3" end="3"/>
                                            </p:txEl>
                                          </p:spTgt>
                                        </p:tgtEl>
                                      </p:cBhvr>
                                      <p:to x="100000" y="90000"/>
                                    </p:animScale>
                                    <p:animScale>
                                      <p:cBhvr>
                                        <p:cTn id="66" dur="166" decel="50000">
                                          <p:stCondLst>
                                            <p:cond delay="1668"/>
                                          </p:stCondLst>
                                        </p:cTn>
                                        <p:tgtEl>
                                          <p:spTgt spid="3">
                                            <p:txEl>
                                              <p:pRg st="3" end="3"/>
                                            </p:txEl>
                                          </p:spTgt>
                                        </p:tgtEl>
                                      </p:cBhvr>
                                      <p:to x="100000" y="100000"/>
                                    </p:animScale>
                                    <p:animScale>
                                      <p:cBhvr>
                                        <p:cTn id="67" dur="26">
                                          <p:stCondLst>
                                            <p:cond delay="1808"/>
                                          </p:stCondLst>
                                        </p:cTn>
                                        <p:tgtEl>
                                          <p:spTgt spid="3">
                                            <p:txEl>
                                              <p:pRg st="3" end="3"/>
                                            </p:txEl>
                                          </p:spTgt>
                                        </p:tgtEl>
                                      </p:cBhvr>
                                      <p:to x="100000" y="95000"/>
                                    </p:animScale>
                                    <p:animScale>
                                      <p:cBhvr>
                                        <p:cTn id="68" dur="166" decel="50000">
                                          <p:stCondLst>
                                            <p:cond delay="1834"/>
                                          </p:stCondLst>
                                        </p:cTn>
                                        <p:tgtEl>
                                          <p:spTgt spid="3">
                                            <p:txEl>
                                              <p:pRg st="3" end="3"/>
                                            </p:txEl>
                                          </p:spTgt>
                                        </p:tgtEl>
                                      </p:cBhvr>
                                      <p:to x="100000" y="100000"/>
                                    </p:animScale>
                                  </p:childTnLst>
                                </p:cTn>
                              </p:par>
                              <p:par>
                                <p:cTn id="69" presetID="26" presetClass="entr" presetSubtype="0" fill="hold" nodeType="withEffect">
                                  <p:stCondLst>
                                    <p:cond delay="0"/>
                                  </p:stCondLst>
                                  <p:childTnLst>
                                    <p:set>
                                      <p:cBhvr>
                                        <p:cTn id="70" dur="1" fill="hold">
                                          <p:stCondLst>
                                            <p:cond delay="0"/>
                                          </p:stCondLst>
                                        </p:cTn>
                                        <p:tgtEl>
                                          <p:spTgt spid="3">
                                            <p:txEl>
                                              <p:pRg st="4" end="4"/>
                                            </p:txEl>
                                          </p:spTgt>
                                        </p:tgtEl>
                                        <p:attrNameLst>
                                          <p:attrName>style.visibility</p:attrName>
                                        </p:attrNameLst>
                                      </p:cBhvr>
                                      <p:to>
                                        <p:strVal val="visible"/>
                                      </p:to>
                                    </p:set>
                                    <p:animEffect transition="in" filter="wipe(down)">
                                      <p:cBhvr>
                                        <p:cTn id="71" dur="580">
                                          <p:stCondLst>
                                            <p:cond delay="0"/>
                                          </p:stCondLst>
                                        </p:cTn>
                                        <p:tgtEl>
                                          <p:spTgt spid="3">
                                            <p:txEl>
                                              <p:pRg st="4" end="4"/>
                                            </p:txEl>
                                          </p:spTgt>
                                        </p:tgtEl>
                                      </p:cBhvr>
                                    </p:animEffect>
                                    <p:anim calcmode="lin" valueType="num">
                                      <p:cBhvr>
                                        <p:cTn id="72"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73"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74"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75"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76"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77" dur="26">
                                          <p:stCondLst>
                                            <p:cond delay="650"/>
                                          </p:stCondLst>
                                        </p:cTn>
                                        <p:tgtEl>
                                          <p:spTgt spid="3">
                                            <p:txEl>
                                              <p:pRg st="4" end="4"/>
                                            </p:txEl>
                                          </p:spTgt>
                                        </p:tgtEl>
                                      </p:cBhvr>
                                      <p:to x="100000" y="60000"/>
                                    </p:animScale>
                                    <p:animScale>
                                      <p:cBhvr>
                                        <p:cTn id="78" dur="166" decel="50000">
                                          <p:stCondLst>
                                            <p:cond delay="676"/>
                                          </p:stCondLst>
                                        </p:cTn>
                                        <p:tgtEl>
                                          <p:spTgt spid="3">
                                            <p:txEl>
                                              <p:pRg st="4" end="4"/>
                                            </p:txEl>
                                          </p:spTgt>
                                        </p:tgtEl>
                                      </p:cBhvr>
                                      <p:to x="100000" y="100000"/>
                                    </p:animScale>
                                    <p:animScale>
                                      <p:cBhvr>
                                        <p:cTn id="79" dur="26">
                                          <p:stCondLst>
                                            <p:cond delay="1312"/>
                                          </p:stCondLst>
                                        </p:cTn>
                                        <p:tgtEl>
                                          <p:spTgt spid="3">
                                            <p:txEl>
                                              <p:pRg st="4" end="4"/>
                                            </p:txEl>
                                          </p:spTgt>
                                        </p:tgtEl>
                                      </p:cBhvr>
                                      <p:to x="100000" y="80000"/>
                                    </p:animScale>
                                    <p:animScale>
                                      <p:cBhvr>
                                        <p:cTn id="80" dur="166" decel="50000">
                                          <p:stCondLst>
                                            <p:cond delay="1338"/>
                                          </p:stCondLst>
                                        </p:cTn>
                                        <p:tgtEl>
                                          <p:spTgt spid="3">
                                            <p:txEl>
                                              <p:pRg st="4" end="4"/>
                                            </p:txEl>
                                          </p:spTgt>
                                        </p:tgtEl>
                                      </p:cBhvr>
                                      <p:to x="100000" y="100000"/>
                                    </p:animScale>
                                    <p:animScale>
                                      <p:cBhvr>
                                        <p:cTn id="81" dur="26">
                                          <p:stCondLst>
                                            <p:cond delay="1642"/>
                                          </p:stCondLst>
                                        </p:cTn>
                                        <p:tgtEl>
                                          <p:spTgt spid="3">
                                            <p:txEl>
                                              <p:pRg st="4" end="4"/>
                                            </p:txEl>
                                          </p:spTgt>
                                        </p:tgtEl>
                                      </p:cBhvr>
                                      <p:to x="100000" y="90000"/>
                                    </p:animScale>
                                    <p:animScale>
                                      <p:cBhvr>
                                        <p:cTn id="82" dur="166" decel="50000">
                                          <p:stCondLst>
                                            <p:cond delay="1668"/>
                                          </p:stCondLst>
                                        </p:cTn>
                                        <p:tgtEl>
                                          <p:spTgt spid="3">
                                            <p:txEl>
                                              <p:pRg st="4" end="4"/>
                                            </p:txEl>
                                          </p:spTgt>
                                        </p:tgtEl>
                                      </p:cBhvr>
                                      <p:to x="100000" y="100000"/>
                                    </p:animScale>
                                    <p:animScale>
                                      <p:cBhvr>
                                        <p:cTn id="83" dur="26">
                                          <p:stCondLst>
                                            <p:cond delay="1808"/>
                                          </p:stCondLst>
                                        </p:cTn>
                                        <p:tgtEl>
                                          <p:spTgt spid="3">
                                            <p:txEl>
                                              <p:pRg st="4" end="4"/>
                                            </p:txEl>
                                          </p:spTgt>
                                        </p:tgtEl>
                                      </p:cBhvr>
                                      <p:to x="100000" y="95000"/>
                                    </p:animScale>
                                    <p:animScale>
                                      <p:cBhvr>
                                        <p:cTn id="84" dur="166" decel="50000">
                                          <p:stCondLst>
                                            <p:cond delay="1834"/>
                                          </p:stCondLst>
                                        </p:cTn>
                                        <p:tgtEl>
                                          <p:spTgt spid="3">
                                            <p:txEl>
                                              <p:pRg st="4" end="4"/>
                                            </p:txEl>
                                          </p:spTgt>
                                        </p:tgtEl>
                                      </p:cBhvr>
                                      <p:to x="100000" y="100000"/>
                                    </p:animScale>
                                  </p:childTnLst>
                                </p:cTn>
                              </p:par>
                              <p:par>
                                <p:cTn id="85" presetID="26" presetClass="entr" presetSubtype="0" fill="hold" nodeType="withEffect">
                                  <p:stCondLst>
                                    <p:cond delay="0"/>
                                  </p:stCondLst>
                                  <p:childTnLst>
                                    <p:set>
                                      <p:cBhvr>
                                        <p:cTn id="86" dur="1" fill="hold">
                                          <p:stCondLst>
                                            <p:cond delay="0"/>
                                          </p:stCondLst>
                                        </p:cTn>
                                        <p:tgtEl>
                                          <p:spTgt spid="3">
                                            <p:txEl>
                                              <p:pRg st="5" end="5"/>
                                            </p:txEl>
                                          </p:spTgt>
                                        </p:tgtEl>
                                        <p:attrNameLst>
                                          <p:attrName>style.visibility</p:attrName>
                                        </p:attrNameLst>
                                      </p:cBhvr>
                                      <p:to>
                                        <p:strVal val="visible"/>
                                      </p:to>
                                    </p:set>
                                    <p:animEffect transition="in" filter="wipe(down)">
                                      <p:cBhvr>
                                        <p:cTn id="87" dur="580">
                                          <p:stCondLst>
                                            <p:cond delay="0"/>
                                          </p:stCondLst>
                                        </p:cTn>
                                        <p:tgtEl>
                                          <p:spTgt spid="3">
                                            <p:txEl>
                                              <p:pRg st="5" end="5"/>
                                            </p:txEl>
                                          </p:spTgt>
                                        </p:tgtEl>
                                      </p:cBhvr>
                                    </p:animEffect>
                                    <p:anim calcmode="lin" valueType="num">
                                      <p:cBhvr>
                                        <p:cTn id="88" dur="1822" tmFilter="0,0; 0.14,0.36; 0.43,0.73; 0.71,0.91; 1.0,1.0">
                                          <p:stCondLst>
                                            <p:cond delay="0"/>
                                          </p:stCondLst>
                                        </p:cTn>
                                        <p:tgtEl>
                                          <p:spTgt spid="3">
                                            <p:txEl>
                                              <p:pRg st="5" end="5"/>
                                            </p:txEl>
                                          </p:spTgt>
                                        </p:tgtEl>
                                        <p:attrNameLst>
                                          <p:attrName>ppt_x</p:attrName>
                                        </p:attrNameLst>
                                      </p:cBhvr>
                                      <p:tavLst>
                                        <p:tav tm="0">
                                          <p:val>
                                            <p:strVal val="#ppt_x-0.25"/>
                                          </p:val>
                                        </p:tav>
                                        <p:tav tm="100000">
                                          <p:val>
                                            <p:strVal val="#ppt_x"/>
                                          </p:val>
                                        </p:tav>
                                      </p:tavLst>
                                    </p:anim>
                                    <p:anim calcmode="lin" valueType="num">
                                      <p:cBhvr>
                                        <p:cTn id="89" dur="664" tmFilter="0.0,0.0; 0.25,0.07; 0.50,0.2; 0.75,0.467; 1.0,1.0">
                                          <p:stCondLst>
                                            <p:cond delay="0"/>
                                          </p:stCondLst>
                                        </p:cTn>
                                        <p:tgtEl>
                                          <p:spTgt spid="3">
                                            <p:txEl>
                                              <p:pRg st="5" end="5"/>
                                            </p:txEl>
                                          </p:spTgt>
                                        </p:tgtEl>
                                        <p:attrNameLst>
                                          <p:attrName>ppt_y</p:attrName>
                                        </p:attrNameLst>
                                      </p:cBhvr>
                                      <p:tavLst>
                                        <p:tav tm="0" fmla="#ppt_y-sin(pi*$)/3">
                                          <p:val>
                                            <p:fltVal val="0.5"/>
                                          </p:val>
                                        </p:tav>
                                        <p:tav tm="100000">
                                          <p:val>
                                            <p:fltVal val="1"/>
                                          </p:val>
                                        </p:tav>
                                      </p:tavLst>
                                    </p:anim>
                                    <p:anim calcmode="lin" valueType="num">
                                      <p:cBhvr>
                                        <p:cTn id="90" dur="664" tmFilter="0, 0; 0.125,0.2665; 0.25,0.4; 0.375,0.465; 0.5,0.5;  0.625,0.535; 0.75,0.6; 0.875,0.7335; 1,1">
                                          <p:stCondLst>
                                            <p:cond delay="664"/>
                                          </p:stCondLst>
                                        </p:cTn>
                                        <p:tgtEl>
                                          <p:spTgt spid="3">
                                            <p:txEl>
                                              <p:pRg st="5" end="5"/>
                                            </p:txEl>
                                          </p:spTgt>
                                        </p:tgtEl>
                                        <p:attrNameLst>
                                          <p:attrName>ppt_y</p:attrName>
                                        </p:attrNameLst>
                                      </p:cBhvr>
                                      <p:tavLst>
                                        <p:tav tm="0" fmla="#ppt_y-sin(pi*$)/9">
                                          <p:val>
                                            <p:fltVal val="0"/>
                                          </p:val>
                                        </p:tav>
                                        <p:tav tm="100000">
                                          <p:val>
                                            <p:fltVal val="1"/>
                                          </p:val>
                                        </p:tav>
                                      </p:tavLst>
                                    </p:anim>
                                    <p:anim calcmode="lin" valueType="num">
                                      <p:cBhvr>
                                        <p:cTn id="91" dur="332" tmFilter="0, 0; 0.125,0.2665; 0.25,0.4; 0.375,0.465; 0.5,0.5;  0.625,0.535; 0.75,0.6; 0.875,0.7335; 1,1">
                                          <p:stCondLst>
                                            <p:cond delay="1324"/>
                                          </p:stCondLst>
                                        </p:cTn>
                                        <p:tgtEl>
                                          <p:spTgt spid="3">
                                            <p:txEl>
                                              <p:pRg st="5" end="5"/>
                                            </p:txEl>
                                          </p:spTgt>
                                        </p:tgtEl>
                                        <p:attrNameLst>
                                          <p:attrName>ppt_y</p:attrName>
                                        </p:attrNameLst>
                                      </p:cBhvr>
                                      <p:tavLst>
                                        <p:tav tm="0" fmla="#ppt_y-sin(pi*$)/27">
                                          <p:val>
                                            <p:fltVal val="0"/>
                                          </p:val>
                                        </p:tav>
                                        <p:tav tm="100000">
                                          <p:val>
                                            <p:fltVal val="1"/>
                                          </p:val>
                                        </p:tav>
                                      </p:tavLst>
                                    </p:anim>
                                    <p:anim calcmode="lin" valueType="num">
                                      <p:cBhvr>
                                        <p:cTn id="92" dur="164" tmFilter="0, 0; 0.125,0.2665; 0.25,0.4; 0.375,0.465; 0.5,0.5;  0.625,0.535; 0.75,0.6; 0.875,0.7335; 1,1">
                                          <p:stCondLst>
                                            <p:cond delay="1656"/>
                                          </p:stCondLst>
                                        </p:cTn>
                                        <p:tgtEl>
                                          <p:spTgt spid="3">
                                            <p:txEl>
                                              <p:pRg st="5" end="5"/>
                                            </p:txEl>
                                          </p:spTgt>
                                        </p:tgtEl>
                                        <p:attrNameLst>
                                          <p:attrName>ppt_y</p:attrName>
                                        </p:attrNameLst>
                                      </p:cBhvr>
                                      <p:tavLst>
                                        <p:tav tm="0" fmla="#ppt_y-sin(pi*$)/81">
                                          <p:val>
                                            <p:fltVal val="0"/>
                                          </p:val>
                                        </p:tav>
                                        <p:tav tm="100000">
                                          <p:val>
                                            <p:fltVal val="1"/>
                                          </p:val>
                                        </p:tav>
                                      </p:tavLst>
                                    </p:anim>
                                    <p:animScale>
                                      <p:cBhvr>
                                        <p:cTn id="93" dur="26">
                                          <p:stCondLst>
                                            <p:cond delay="650"/>
                                          </p:stCondLst>
                                        </p:cTn>
                                        <p:tgtEl>
                                          <p:spTgt spid="3">
                                            <p:txEl>
                                              <p:pRg st="5" end="5"/>
                                            </p:txEl>
                                          </p:spTgt>
                                        </p:tgtEl>
                                      </p:cBhvr>
                                      <p:to x="100000" y="60000"/>
                                    </p:animScale>
                                    <p:animScale>
                                      <p:cBhvr>
                                        <p:cTn id="94" dur="166" decel="50000">
                                          <p:stCondLst>
                                            <p:cond delay="676"/>
                                          </p:stCondLst>
                                        </p:cTn>
                                        <p:tgtEl>
                                          <p:spTgt spid="3">
                                            <p:txEl>
                                              <p:pRg st="5" end="5"/>
                                            </p:txEl>
                                          </p:spTgt>
                                        </p:tgtEl>
                                      </p:cBhvr>
                                      <p:to x="100000" y="100000"/>
                                    </p:animScale>
                                    <p:animScale>
                                      <p:cBhvr>
                                        <p:cTn id="95" dur="26">
                                          <p:stCondLst>
                                            <p:cond delay="1312"/>
                                          </p:stCondLst>
                                        </p:cTn>
                                        <p:tgtEl>
                                          <p:spTgt spid="3">
                                            <p:txEl>
                                              <p:pRg st="5" end="5"/>
                                            </p:txEl>
                                          </p:spTgt>
                                        </p:tgtEl>
                                      </p:cBhvr>
                                      <p:to x="100000" y="80000"/>
                                    </p:animScale>
                                    <p:animScale>
                                      <p:cBhvr>
                                        <p:cTn id="96" dur="166" decel="50000">
                                          <p:stCondLst>
                                            <p:cond delay="1338"/>
                                          </p:stCondLst>
                                        </p:cTn>
                                        <p:tgtEl>
                                          <p:spTgt spid="3">
                                            <p:txEl>
                                              <p:pRg st="5" end="5"/>
                                            </p:txEl>
                                          </p:spTgt>
                                        </p:tgtEl>
                                      </p:cBhvr>
                                      <p:to x="100000" y="100000"/>
                                    </p:animScale>
                                    <p:animScale>
                                      <p:cBhvr>
                                        <p:cTn id="97" dur="26">
                                          <p:stCondLst>
                                            <p:cond delay="1642"/>
                                          </p:stCondLst>
                                        </p:cTn>
                                        <p:tgtEl>
                                          <p:spTgt spid="3">
                                            <p:txEl>
                                              <p:pRg st="5" end="5"/>
                                            </p:txEl>
                                          </p:spTgt>
                                        </p:tgtEl>
                                      </p:cBhvr>
                                      <p:to x="100000" y="90000"/>
                                    </p:animScale>
                                    <p:animScale>
                                      <p:cBhvr>
                                        <p:cTn id="98" dur="166" decel="50000">
                                          <p:stCondLst>
                                            <p:cond delay="1668"/>
                                          </p:stCondLst>
                                        </p:cTn>
                                        <p:tgtEl>
                                          <p:spTgt spid="3">
                                            <p:txEl>
                                              <p:pRg st="5" end="5"/>
                                            </p:txEl>
                                          </p:spTgt>
                                        </p:tgtEl>
                                      </p:cBhvr>
                                      <p:to x="100000" y="100000"/>
                                    </p:animScale>
                                    <p:animScale>
                                      <p:cBhvr>
                                        <p:cTn id="99" dur="26">
                                          <p:stCondLst>
                                            <p:cond delay="1808"/>
                                          </p:stCondLst>
                                        </p:cTn>
                                        <p:tgtEl>
                                          <p:spTgt spid="3">
                                            <p:txEl>
                                              <p:pRg st="5" end="5"/>
                                            </p:txEl>
                                          </p:spTgt>
                                        </p:tgtEl>
                                      </p:cBhvr>
                                      <p:to x="100000" y="95000"/>
                                    </p:animScale>
                                    <p:animScale>
                                      <p:cBhvr>
                                        <p:cTn id="100" dur="166" decel="50000">
                                          <p:stCondLst>
                                            <p:cond delay="1834"/>
                                          </p:stCondLst>
                                        </p:cTn>
                                        <p:tgtEl>
                                          <p:spTgt spid="3">
                                            <p:txEl>
                                              <p:pRg st="5" end="5"/>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docProps/app.xml><?xml version="1.0" encoding="utf-8"?>
<Properties xmlns="http://schemas.openxmlformats.org/officeDocument/2006/extended-properties" xmlns:vt="http://schemas.openxmlformats.org/officeDocument/2006/docPropsVTypes">
  <Template>TM04033927[[fn=Main Event]]</Template>
  <TotalTime>577</TotalTime>
  <Words>344</Words>
  <Application>Microsoft Office PowerPoint</Application>
  <PresentationFormat>Widescreen</PresentationFormat>
  <Paragraphs>86</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Impact</vt:lpstr>
      <vt:lpstr>Wingdings</vt:lpstr>
      <vt:lpstr>Main Event</vt:lpstr>
      <vt:lpstr>Opp Project  proposal</vt:lpstr>
      <vt:lpstr>Group Members</vt:lpstr>
      <vt:lpstr>Mall management </vt:lpstr>
      <vt:lpstr>Authorized persons </vt:lpstr>
      <vt:lpstr>head</vt:lpstr>
      <vt:lpstr>manager</vt:lpstr>
      <vt:lpstr>Sub managers</vt:lpstr>
      <vt:lpstr>Account manager</vt:lpstr>
      <vt:lpstr>Electricity manager</vt:lpstr>
      <vt:lpstr>Water manager</vt:lpstr>
      <vt:lpstr>Security manager</vt:lpstr>
      <vt:lpstr>Parking manager</vt:lpstr>
      <vt:lpstr>TASK LIST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Opp Project  proposal</dc:title>
  <dc:creator>Kifayat Ur Rahman</dc:creator>
  <cp:lastModifiedBy>Admin</cp:lastModifiedBy>
  <cp:revision>9</cp:revision>
  <dcterms:created xsi:type="dcterms:W3CDTF">2023-02-27T10:49:51Z</dcterms:created>
  <dcterms:modified xsi:type="dcterms:W3CDTF">2023-02-28T17:59:08Z</dcterms:modified>
</cp:coreProperties>
</file>