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BF2434-9392-4C18-83A9-48C4A356C7EA}" v="18" dt="2023-02-27T18:49:56.4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fayat Ur Rahman" userId="6189d9e9ba0e3bb0" providerId="LiveId" clId="{CABF2434-9392-4C18-83A9-48C4A356C7EA}"/>
    <pc:docChg chg="custSel addSld modSld">
      <pc:chgData name="Kifayat Ur Rahman" userId="6189d9e9ba0e3bb0" providerId="LiveId" clId="{CABF2434-9392-4C18-83A9-48C4A356C7EA}" dt="2023-02-27T18:50:40.271" v="829" actId="20577"/>
      <pc:docMkLst>
        <pc:docMk/>
      </pc:docMkLst>
      <pc:sldChg chg="modSp mod">
        <pc:chgData name="Kifayat Ur Rahman" userId="6189d9e9ba0e3bb0" providerId="LiveId" clId="{CABF2434-9392-4C18-83A9-48C4A356C7EA}" dt="2023-02-27T18:34:56.404" v="173" actId="20577"/>
        <pc:sldMkLst>
          <pc:docMk/>
          <pc:sldMk cId="3556529906" sldId="262"/>
        </pc:sldMkLst>
        <pc:spChg chg="mod">
          <ac:chgData name="Kifayat Ur Rahman" userId="6189d9e9ba0e3bb0" providerId="LiveId" clId="{CABF2434-9392-4C18-83A9-48C4A356C7EA}" dt="2023-02-27T18:34:56.404" v="173" actId="20577"/>
          <ac:spMkLst>
            <pc:docMk/>
            <pc:sldMk cId="3556529906" sldId="262"/>
            <ac:spMk id="3" creationId="{15B9753E-8B01-FB1D-8863-62A95F5E7F1E}"/>
          </ac:spMkLst>
        </pc:spChg>
      </pc:sldChg>
      <pc:sldChg chg="modSp new mod">
        <pc:chgData name="Kifayat Ur Rahman" userId="6189d9e9ba0e3bb0" providerId="LiveId" clId="{CABF2434-9392-4C18-83A9-48C4A356C7EA}" dt="2023-02-27T18:40:16.624" v="323" actId="1076"/>
        <pc:sldMkLst>
          <pc:docMk/>
          <pc:sldMk cId="1218589671" sldId="263"/>
        </pc:sldMkLst>
        <pc:spChg chg="mod">
          <ac:chgData name="Kifayat Ur Rahman" userId="6189d9e9ba0e3bb0" providerId="LiveId" clId="{CABF2434-9392-4C18-83A9-48C4A356C7EA}" dt="2023-02-27T18:40:16.624" v="323" actId="1076"/>
          <ac:spMkLst>
            <pc:docMk/>
            <pc:sldMk cId="1218589671" sldId="263"/>
            <ac:spMk id="2" creationId="{3E741853-FE59-6222-9FE8-3FAFEF5055D3}"/>
          </ac:spMkLst>
        </pc:spChg>
        <pc:spChg chg="mod">
          <ac:chgData name="Kifayat Ur Rahman" userId="6189d9e9ba0e3bb0" providerId="LiveId" clId="{CABF2434-9392-4C18-83A9-48C4A356C7EA}" dt="2023-02-27T18:40:04.590" v="322" actId="1076"/>
          <ac:spMkLst>
            <pc:docMk/>
            <pc:sldMk cId="1218589671" sldId="263"/>
            <ac:spMk id="3" creationId="{8ADDD73B-DDF5-173D-9847-AF85A4854A9D}"/>
          </ac:spMkLst>
        </pc:spChg>
      </pc:sldChg>
      <pc:sldChg chg="modSp new mod">
        <pc:chgData name="Kifayat Ur Rahman" userId="6189d9e9ba0e3bb0" providerId="LiveId" clId="{CABF2434-9392-4C18-83A9-48C4A356C7EA}" dt="2023-02-27T18:43:39.259" v="471" actId="20577"/>
        <pc:sldMkLst>
          <pc:docMk/>
          <pc:sldMk cId="2907247834" sldId="264"/>
        </pc:sldMkLst>
        <pc:spChg chg="mod">
          <ac:chgData name="Kifayat Ur Rahman" userId="6189d9e9ba0e3bb0" providerId="LiveId" clId="{CABF2434-9392-4C18-83A9-48C4A356C7EA}" dt="2023-02-27T18:43:39.259" v="471" actId="20577"/>
          <ac:spMkLst>
            <pc:docMk/>
            <pc:sldMk cId="2907247834" sldId="264"/>
            <ac:spMk id="2" creationId="{B067B713-FDD0-F595-A96B-1E62BB5225C8}"/>
          </ac:spMkLst>
        </pc:spChg>
        <pc:spChg chg="mod">
          <ac:chgData name="Kifayat Ur Rahman" userId="6189d9e9ba0e3bb0" providerId="LiveId" clId="{CABF2434-9392-4C18-83A9-48C4A356C7EA}" dt="2023-02-27T18:43:04.728" v="446" actId="20577"/>
          <ac:spMkLst>
            <pc:docMk/>
            <pc:sldMk cId="2907247834" sldId="264"/>
            <ac:spMk id="3" creationId="{A710B0DA-262F-E995-6216-2A60230B86CE}"/>
          </ac:spMkLst>
        </pc:spChg>
      </pc:sldChg>
      <pc:sldChg chg="modSp new mod">
        <pc:chgData name="Kifayat Ur Rahman" userId="6189d9e9ba0e3bb0" providerId="LiveId" clId="{CABF2434-9392-4C18-83A9-48C4A356C7EA}" dt="2023-02-27T18:45:55.785" v="598" actId="20577"/>
        <pc:sldMkLst>
          <pc:docMk/>
          <pc:sldMk cId="1295329499" sldId="265"/>
        </pc:sldMkLst>
        <pc:spChg chg="mod">
          <ac:chgData name="Kifayat Ur Rahman" userId="6189d9e9ba0e3bb0" providerId="LiveId" clId="{CABF2434-9392-4C18-83A9-48C4A356C7EA}" dt="2023-02-27T18:43:30.526" v="462" actId="20577"/>
          <ac:spMkLst>
            <pc:docMk/>
            <pc:sldMk cId="1295329499" sldId="265"/>
            <ac:spMk id="2" creationId="{BE1FA379-9A4C-7D06-DBFF-FADF32F4ABF6}"/>
          </ac:spMkLst>
        </pc:spChg>
        <pc:spChg chg="mod">
          <ac:chgData name="Kifayat Ur Rahman" userId="6189d9e9ba0e3bb0" providerId="LiveId" clId="{CABF2434-9392-4C18-83A9-48C4A356C7EA}" dt="2023-02-27T18:45:55.785" v="598" actId="20577"/>
          <ac:spMkLst>
            <pc:docMk/>
            <pc:sldMk cId="1295329499" sldId="265"/>
            <ac:spMk id="3" creationId="{15097EDF-596F-2389-7372-CCB0D9E5F0DD}"/>
          </ac:spMkLst>
        </pc:spChg>
      </pc:sldChg>
      <pc:sldChg chg="modSp new mod">
        <pc:chgData name="Kifayat Ur Rahman" userId="6189d9e9ba0e3bb0" providerId="LiveId" clId="{CABF2434-9392-4C18-83A9-48C4A356C7EA}" dt="2023-02-27T18:48:19.012" v="732" actId="20577"/>
        <pc:sldMkLst>
          <pc:docMk/>
          <pc:sldMk cId="3880713707" sldId="266"/>
        </pc:sldMkLst>
        <pc:spChg chg="mod">
          <ac:chgData name="Kifayat Ur Rahman" userId="6189d9e9ba0e3bb0" providerId="LiveId" clId="{CABF2434-9392-4C18-83A9-48C4A356C7EA}" dt="2023-02-27T18:46:22.598" v="617" actId="20577"/>
          <ac:spMkLst>
            <pc:docMk/>
            <pc:sldMk cId="3880713707" sldId="266"/>
            <ac:spMk id="2" creationId="{EEA62956-0E9A-6FA0-F301-22E86549D10A}"/>
          </ac:spMkLst>
        </pc:spChg>
        <pc:spChg chg="mod">
          <ac:chgData name="Kifayat Ur Rahman" userId="6189d9e9ba0e3bb0" providerId="LiveId" clId="{CABF2434-9392-4C18-83A9-48C4A356C7EA}" dt="2023-02-27T18:48:19.012" v="732" actId="20577"/>
          <ac:spMkLst>
            <pc:docMk/>
            <pc:sldMk cId="3880713707" sldId="266"/>
            <ac:spMk id="3" creationId="{418B3DD9-F239-1640-F168-62D0C52D6F59}"/>
          </ac:spMkLst>
        </pc:spChg>
      </pc:sldChg>
      <pc:sldChg chg="modSp new mod">
        <pc:chgData name="Kifayat Ur Rahman" userId="6189d9e9ba0e3bb0" providerId="LiveId" clId="{CABF2434-9392-4C18-83A9-48C4A356C7EA}" dt="2023-02-27T18:50:40.271" v="829" actId="20577"/>
        <pc:sldMkLst>
          <pc:docMk/>
          <pc:sldMk cId="3304949384" sldId="267"/>
        </pc:sldMkLst>
        <pc:spChg chg="mod">
          <ac:chgData name="Kifayat Ur Rahman" userId="6189d9e9ba0e3bb0" providerId="LiveId" clId="{CABF2434-9392-4C18-83A9-48C4A356C7EA}" dt="2023-02-27T18:48:52.260" v="750" actId="20577"/>
          <ac:spMkLst>
            <pc:docMk/>
            <pc:sldMk cId="3304949384" sldId="267"/>
            <ac:spMk id="2" creationId="{8CE24938-3D5A-E882-A6CF-765EFBA3CA06}"/>
          </ac:spMkLst>
        </pc:spChg>
        <pc:spChg chg="mod">
          <ac:chgData name="Kifayat Ur Rahman" userId="6189d9e9ba0e3bb0" providerId="LiveId" clId="{CABF2434-9392-4C18-83A9-48C4A356C7EA}" dt="2023-02-27T18:50:40.271" v="829" actId="20577"/>
          <ac:spMkLst>
            <pc:docMk/>
            <pc:sldMk cId="3304949384" sldId="267"/>
            <ac:spMk id="3" creationId="{3FAB3364-A030-54FE-BC42-A1A3CA283180}"/>
          </ac:spMkLst>
        </pc:spChg>
      </pc:sldChg>
    </pc:docChg>
  </pc:docChgLst>
  <pc:docChgLst>
    <pc:chgData name="Kifayat Ur Rahman" userId="6189d9e9ba0e3bb0" providerId="LiveId" clId="{4140247D-C769-4997-90EB-A22CA4D82AD7}"/>
    <pc:docChg chg="custSel modSld">
      <pc:chgData name="Kifayat Ur Rahman" userId="6189d9e9ba0e3bb0" providerId="LiveId" clId="{4140247D-C769-4997-90EB-A22CA4D82AD7}" dt="2023-02-28T17:32:39.597" v="2" actId="20577"/>
      <pc:docMkLst>
        <pc:docMk/>
      </pc:docMkLst>
      <pc:sldChg chg="modSp mod">
        <pc:chgData name="Kifayat Ur Rahman" userId="6189d9e9ba0e3bb0" providerId="LiveId" clId="{4140247D-C769-4997-90EB-A22CA4D82AD7}" dt="2023-02-28T17:27:54.876" v="0" actId="33524"/>
        <pc:sldMkLst>
          <pc:docMk/>
          <pc:sldMk cId="3101316760" sldId="260"/>
        </pc:sldMkLst>
        <pc:spChg chg="mod">
          <ac:chgData name="Kifayat Ur Rahman" userId="6189d9e9ba0e3bb0" providerId="LiveId" clId="{4140247D-C769-4997-90EB-A22CA4D82AD7}" dt="2023-02-28T17:27:54.876" v="0" actId="33524"/>
          <ac:spMkLst>
            <pc:docMk/>
            <pc:sldMk cId="3101316760" sldId="260"/>
            <ac:spMk id="3" creationId="{AE747952-7D27-0ADE-EF5E-0A47ABF6325D}"/>
          </ac:spMkLst>
        </pc:spChg>
      </pc:sldChg>
      <pc:sldChg chg="modSp mod">
        <pc:chgData name="Kifayat Ur Rahman" userId="6189d9e9ba0e3bb0" providerId="LiveId" clId="{4140247D-C769-4997-90EB-A22CA4D82AD7}" dt="2023-02-28T17:32:39.597" v="2" actId="20577"/>
        <pc:sldMkLst>
          <pc:docMk/>
          <pc:sldMk cId="1335536784" sldId="268"/>
        </pc:sldMkLst>
        <pc:spChg chg="mod">
          <ac:chgData name="Kifayat Ur Rahman" userId="6189d9e9ba0e3bb0" providerId="LiveId" clId="{4140247D-C769-4997-90EB-A22CA4D82AD7}" dt="2023-02-28T17:32:39.597" v="2" actId="20577"/>
          <ac:spMkLst>
            <pc:docMk/>
            <pc:sldMk cId="1335536784" sldId="268"/>
            <ac:spMk id="7" creationId="{1A03331B-8BB7-4AEA-8D1A-1FF62ED0B6C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smtClean="0"/>
              <a:t>2/28/2023</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31445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093629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40383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71265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178039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smtClean="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6599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411328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866294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6006272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20162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1128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379394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34933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986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2/28/2023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6290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815893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990278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smtClean="0"/>
              <a:t>2/28/2023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4388756"/>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ublicdomainpictures.net/view-image.php?image=245241&amp;picture=security-check-sign&amp;jazyk=CN"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flickr.com/photos/jmsmith000/4088871694" TargetMode="External"/><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hyperlink" Target="https://creativecommons.org/licenses/by-nd/3.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team-cooperation-cohesion-group-1028829/"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eachingthroughinnovation.blogspot.com/2019/12/tema-5-dosier-el-diseno-curricular-base.html" TargetMode="Externa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esearchleap.com/project-managers-perceptions-effective-leadership-styles/"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icpedia.org/suspension-file/a/accounts.html"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australiansolarquotes.com.au/2018/03/16/electricity-bills-blow-recent-energy-rules-change-prices/"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A168-4D2F-ECDE-EE3A-5B8103F6242E}"/>
              </a:ext>
            </a:extLst>
          </p:cNvPr>
          <p:cNvSpPr>
            <a:spLocks noGrp="1"/>
          </p:cNvSpPr>
          <p:nvPr>
            <p:ph type="ctrTitle"/>
          </p:nvPr>
        </p:nvSpPr>
        <p:spPr/>
        <p:txBody>
          <a:bodyPr/>
          <a:lstStyle/>
          <a:p>
            <a:pPr algn="ctr"/>
            <a:r>
              <a:rPr lang="en-US" dirty="0"/>
              <a:t>Opp Project </a:t>
            </a:r>
            <a:br>
              <a:rPr lang="en-US" dirty="0"/>
            </a:br>
            <a:r>
              <a:rPr lang="en-US" dirty="0"/>
              <a:t>proposal</a:t>
            </a:r>
          </a:p>
        </p:txBody>
      </p:sp>
      <p:sp>
        <p:nvSpPr>
          <p:cNvPr id="3" name="Subtitle 2">
            <a:extLst>
              <a:ext uri="{FF2B5EF4-FFF2-40B4-BE49-F238E27FC236}">
                <a16:creationId xmlns:a16="http://schemas.microsoft.com/office/drawing/2014/main" id="{E3658704-6064-192E-EFF7-C7702951463A}"/>
              </a:ext>
            </a:extLst>
          </p:cNvPr>
          <p:cNvSpPr>
            <a:spLocks noGrp="1"/>
          </p:cNvSpPr>
          <p:nvPr>
            <p:ph type="subTitle" idx="1"/>
          </p:nvPr>
        </p:nvSpPr>
        <p:spPr/>
        <p:txBody>
          <a:bodyPr/>
          <a:lstStyle/>
          <a:p>
            <a:r>
              <a:rPr lang="en-US" dirty="0"/>
              <a:t>Sir usama bin Shakeel  </a:t>
            </a:r>
          </a:p>
        </p:txBody>
      </p:sp>
    </p:spTree>
    <p:extLst>
      <p:ext uri="{BB962C8B-B14F-4D97-AF65-F5344CB8AC3E}">
        <p14:creationId xmlns:p14="http://schemas.microsoft.com/office/powerpoint/2010/main" val="426255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A379-9A4C-7D06-DBFF-FADF32F4ABF6}"/>
              </a:ext>
            </a:extLst>
          </p:cNvPr>
          <p:cNvSpPr>
            <a:spLocks noGrp="1"/>
          </p:cNvSpPr>
          <p:nvPr>
            <p:ph type="title"/>
          </p:nvPr>
        </p:nvSpPr>
        <p:spPr/>
        <p:txBody>
          <a:bodyPr/>
          <a:lstStyle/>
          <a:p>
            <a:pPr algn="ctr"/>
            <a:r>
              <a:rPr lang="en-US" dirty="0"/>
              <a:t>Water manager</a:t>
            </a:r>
          </a:p>
        </p:txBody>
      </p:sp>
      <p:sp>
        <p:nvSpPr>
          <p:cNvPr id="3" name="Content Placeholder 2">
            <a:extLst>
              <a:ext uri="{FF2B5EF4-FFF2-40B4-BE49-F238E27FC236}">
                <a16:creationId xmlns:a16="http://schemas.microsoft.com/office/drawing/2014/main" id="{15097EDF-596F-2389-7372-CCB0D9E5F0DD}"/>
              </a:ext>
            </a:extLst>
          </p:cNvPr>
          <p:cNvSpPr>
            <a:spLocks noGrp="1"/>
          </p:cNvSpPr>
          <p:nvPr>
            <p:ph sz="quarter" idx="13"/>
          </p:nvPr>
        </p:nvSpPr>
        <p:spPr/>
        <p:txBody>
          <a:bodyPr>
            <a:normAutofit fontScale="92500" lnSpcReduction="20000"/>
          </a:bodyPr>
          <a:lstStyle/>
          <a:p>
            <a:r>
              <a:rPr lang="en-US" sz="2400" dirty="0"/>
              <a:t>Water consumption</a:t>
            </a:r>
          </a:p>
          <a:p>
            <a:r>
              <a:rPr lang="en-US" sz="2400" dirty="0"/>
              <a:t>Connection point</a:t>
            </a:r>
          </a:p>
          <a:p>
            <a:r>
              <a:rPr lang="en-US" sz="2400" dirty="0"/>
              <a:t>Company provider</a:t>
            </a:r>
          </a:p>
          <a:p>
            <a:r>
              <a:rPr lang="en-US" sz="2400" dirty="0"/>
              <a:t>Per-day consumption</a:t>
            </a:r>
          </a:p>
          <a:p>
            <a:r>
              <a:rPr lang="en-US" sz="2400" dirty="0"/>
              <a:t>Filter water</a:t>
            </a:r>
          </a:p>
          <a:p>
            <a:r>
              <a:rPr lang="en-US" sz="2400" dirty="0"/>
              <a:t>Pump capacity</a:t>
            </a:r>
          </a:p>
          <a:p>
            <a:r>
              <a:rPr lang="en-US" sz="2400" dirty="0"/>
              <a:t>Drinking water pointer</a:t>
            </a:r>
          </a:p>
        </p:txBody>
      </p:sp>
    </p:spTree>
    <p:extLst>
      <p:ext uri="{BB962C8B-B14F-4D97-AF65-F5344CB8AC3E}">
        <p14:creationId xmlns:p14="http://schemas.microsoft.com/office/powerpoint/2010/main" val="1295329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62956-0E9A-6FA0-F301-22E86549D10A}"/>
              </a:ext>
            </a:extLst>
          </p:cNvPr>
          <p:cNvSpPr>
            <a:spLocks noGrp="1"/>
          </p:cNvSpPr>
          <p:nvPr>
            <p:ph type="title"/>
          </p:nvPr>
        </p:nvSpPr>
        <p:spPr/>
        <p:txBody>
          <a:bodyPr/>
          <a:lstStyle/>
          <a:p>
            <a:pPr algn="ctr"/>
            <a:r>
              <a:rPr lang="en-US" dirty="0"/>
              <a:t>Security manager</a:t>
            </a:r>
          </a:p>
        </p:txBody>
      </p:sp>
      <p:sp>
        <p:nvSpPr>
          <p:cNvPr id="3" name="Content Placeholder 2">
            <a:extLst>
              <a:ext uri="{FF2B5EF4-FFF2-40B4-BE49-F238E27FC236}">
                <a16:creationId xmlns:a16="http://schemas.microsoft.com/office/drawing/2014/main" id="{418B3DD9-F239-1640-F168-62D0C52D6F59}"/>
              </a:ext>
            </a:extLst>
          </p:cNvPr>
          <p:cNvSpPr>
            <a:spLocks noGrp="1"/>
          </p:cNvSpPr>
          <p:nvPr>
            <p:ph sz="quarter" idx="13"/>
          </p:nvPr>
        </p:nvSpPr>
        <p:spPr/>
        <p:txBody>
          <a:bodyPr>
            <a:normAutofit/>
          </a:bodyPr>
          <a:lstStyle/>
          <a:p>
            <a:r>
              <a:rPr lang="en-US" sz="2400" dirty="0"/>
              <a:t>Security camera’s</a:t>
            </a:r>
          </a:p>
          <a:p>
            <a:r>
              <a:rPr lang="en-US" sz="2400" dirty="0"/>
              <a:t>Control room location</a:t>
            </a:r>
          </a:p>
          <a:p>
            <a:r>
              <a:rPr lang="en-US" sz="2400" dirty="0"/>
              <a:t>Security equipment’s</a:t>
            </a:r>
          </a:p>
          <a:p>
            <a:r>
              <a:rPr lang="en-US" sz="2400" dirty="0"/>
              <a:t>escape room location</a:t>
            </a:r>
          </a:p>
          <a:p>
            <a:r>
              <a:rPr lang="en-US" sz="2400" dirty="0"/>
              <a:t>Security budget</a:t>
            </a:r>
          </a:p>
        </p:txBody>
      </p:sp>
      <p:pic>
        <p:nvPicPr>
          <p:cNvPr id="4" name="Picture 3">
            <a:extLst>
              <a:ext uri="{FF2B5EF4-FFF2-40B4-BE49-F238E27FC236}">
                <a16:creationId xmlns:a16="http://schemas.microsoft.com/office/drawing/2014/main" id="{455EAFC5-606F-47E0-852E-6B6C0D761AC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977139" y="2033885"/>
            <a:ext cx="5929399" cy="3367204"/>
          </a:xfrm>
          <a:prstGeom prst="rect">
            <a:avLst/>
          </a:prstGeom>
        </p:spPr>
      </p:pic>
    </p:spTree>
    <p:extLst>
      <p:ext uri="{BB962C8B-B14F-4D97-AF65-F5344CB8AC3E}">
        <p14:creationId xmlns:p14="http://schemas.microsoft.com/office/powerpoint/2010/main" val="3880713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24938-3D5A-E882-A6CF-765EFBA3CA06}"/>
              </a:ext>
            </a:extLst>
          </p:cNvPr>
          <p:cNvSpPr>
            <a:spLocks noGrp="1"/>
          </p:cNvSpPr>
          <p:nvPr>
            <p:ph type="title" idx="4294967295"/>
          </p:nvPr>
        </p:nvSpPr>
        <p:spPr>
          <a:xfrm>
            <a:off x="0" y="685800"/>
            <a:ext cx="10396538" cy="1152525"/>
          </a:xfrm>
        </p:spPr>
        <p:txBody>
          <a:bodyPr/>
          <a:lstStyle/>
          <a:p>
            <a:pPr algn="ctr"/>
            <a:r>
              <a:rPr lang="en-US" dirty="0"/>
              <a:t>Parking manager</a:t>
            </a:r>
          </a:p>
        </p:txBody>
      </p:sp>
      <p:sp>
        <p:nvSpPr>
          <p:cNvPr id="3" name="Content Placeholder 2">
            <a:extLst>
              <a:ext uri="{FF2B5EF4-FFF2-40B4-BE49-F238E27FC236}">
                <a16:creationId xmlns:a16="http://schemas.microsoft.com/office/drawing/2014/main" id="{3FAB3364-A030-54FE-BC42-A1A3CA283180}"/>
              </a:ext>
            </a:extLst>
          </p:cNvPr>
          <p:cNvSpPr>
            <a:spLocks noGrp="1"/>
          </p:cNvSpPr>
          <p:nvPr>
            <p:ph sz="quarter" idx="4294967295"/>
          </p:nvPr>
        </p:nvSpPr>
        <p:spPr>
          <a:xfrm>
            <a:off x="0" y="2063750"/>
            <a:ext cx="10394950" cy="3311525"/>
          </a:xfrm>
        </p:spPr>
        <p:txBody>
          <a:bodyPr>
            <a:normAutofit/>
          </a:bodyPr>
          <a:lstStyle/>
          <a:p>
            <a:r>
              <a:rPr lang="en-US" sz="2400" dirty="0"/>
              <a:t>Vehicle type</a:t>
            </a:r>
          </a:p>
          <a:p>
            <a:r>
              <a:rPr lang="en-US" sz="2400" dirty="0"/>
              <a:t>Vehicle registration number</a:t>
            </a:r>
          </a:p>
          <a:p>
            <a:r>
              <a:rPr lang="en-US" sz="2400" dirty="0"/>
              <a:t>Arriving time</a:t>
            </a:r>
          </a:p>
          <a:p>
            <a:r>
              <a:rPr lang="en-US" sz="2400" dirty="0"/>
              <a:t>Departure time</a:t>
            </a:r>
          </a:p>
        </p:txBody>
      </p:sp>
      <p:pic>
        <p:nvPicPr>
          <p:cNvPr id="7" name="Picture 6">
            <a:extLst>
              <a:ext uri="{FF2B5EF4-FFF2-40B4-BE49-F238E27FC236}">
                <a16:creationId xmlns:a16="http://schemas.microsoft.com/office/drawing/2014/main" id="{122BE2CB-96B7-43D0-B89C-C4900785B68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459894" y="1724347"/>
            <a:ext cx="5751445" cy="3836169"/>
          </a:xfrm>
          <a:prstGeom prst="rect">
            <a:avLst/>
          </a:prstGeom>
        </p:spPr>
      </p:pic>
      <p:sp>
        <p:nvSpPr>
          <p:cNvPr id="8" name="TextBox 7">
            <a:extLst>
              <a:ext uri="{FF2B5EF4-FFF2-40B4-BE49-F238E27FC236}">
                <a16:creationId xmlns:a16="http://schemas.microsoft.com/office/drawing/2014/main" id="{75ECAC95-0FE9-4AC9-A37E-5A9644E77EC5}"/>
              </a:ext>
            </a:extLst>
          </p:cNvPr>
          <p:cNvSpPr txBox="1"/>
          <p:nvPr/>
        </p:nvSpPr>
        <p:spPr>
          <a:xfrm>
            <a:off x="5459894" y="6627168"/>
            <a:ext cx="5751445" cy="230832"/>
          </a:xfrm>
          <a:prstGeom prst="rect">
            <a:avLst/>
          </a:prstGeom>
          <a:noFill/>
        </p:spPr>
        <p:txBody>
          <a:bodyPr wrap="square" rtlCol="0">
            <a:spAutoFit/>
          </a:bodyPr>
          <a:lstStyle/>
          <a:p>
            <a:r>
              <a:rPr lang="en-US" sz="900">
                <a:hlinkClick r:id="rId3" tooltip="https://www.flickr.com/photos/jmsmith000/4088871694"/>
              </a:rPr>
              <a:t>This Photo</a:t>
            </a:r>
            <a:r>
              <a:rPr lang="en-US" sz="900"/>
              <a:t> by Unknown Author is licensed under </a:t>
            </a:r>
            <a:r>
              <a:rPr lang="en-US" sz="900">
                <a:hlinkClick r:id="rId4" tooltip="https://creativecommons.org/licenses/by-nd/3.0/"/>
              </a:rPr>
              <a:t>CC BY-ND</a:t>
            </a:r>
            <a:endParaRPr lang="en-US" sz="900"/>
          </a:p>
        </p:txBody>
      </p:sp>
    </p:spTree>
    <p:extLst>
      <p:ext uri="{BB962C8B-B14F-4D97-AF65-F5344CB8AC3E}">
        <p14:creationId xmlns:p14="http://schemas.microsoft.com/office/powerpoint/2010/main" val="3304949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740C-1897-460B-BA70-6323AC3BC574}"/>
              </a:ext>
            </a:extLst>
          </p:cNvPr>
          <p:cNvSpPr>
            <a:spLocks noGrp="1"/>
          </p:cNvSpPr>
          <p:nvPr>
            <p:ph type="title"/>
          </p:nvPr>
        </p:nvSpPr>
        <p:spPr/>
        <p:txBody>
          <a:bodyPr/>
          <a:lstStyle/>
          <a:p>
            <a:r>
              <a:rPr lang="en-US" dirty="0"/>
              <a:t>TASK LIST</a:t>
            </a:r>
          </a:p>
        </p:txBody>
      </p:sp>
      <p:sp>
        <p:nvSpPr>
          <p:cNvPr id="3" name="Text Placeholder 2">
            <a:extLst>
              <a:ext uri="{FF2B5EF4-FFF2-40B4-BE49-F238E27FC236}">
                <a16:creationId xmlns:a16="http://schemas.microsoft.com/office/drawing/2014/main" id="{8308E74B-60B0-4429-92E4-DF1FDE73AE09}"/>
              </a:ext>
            </a:extLst>
          </p:cNvPr>
          <p:cNvSpPr>
            <a:spLocks noGrp="1"/>
          </p:cNvSpPr>
          <p:nvPr>
            <p:ph type="body" idx="1"/>
          </p:nvPr>
        </p:nvSpPr>
        <p:spPr/>
        <p:txBody>
          <a:bodyPr/>
          <a:lstStyle/>
          <a:p>
            <a:r>
              <a:rPr lang="en-US" dirty="0"/>
              <a:t>Syeda Maham Batool</a:t>
            </a:r>
          </a:p>
        </p:txBody>
      </p:sp>
      <p:sp>
        <p:nvSpPr>
          <p:cNvPr id="4" name="Text Placeholder 3">
            <a:extLst>
              <a:ext uri="{FF2B5EF4-FFF2-40B4-BE49-F238E27FC236}">
                <a16:creationId xmlns:a16="http://schemas.microsoft.com/office/drawing/2014/main" id="{353DEF00-359D-4A02-A02D-2C68427C629A}"/>
              </a:ext>
            </a:extLst>
          </p:cNvPr>
          <p:cNvSpPr>
            <a:spLocks noGrp="1"/>
          </p:cNvSpPr>
          <p:nvPr>
            <p:ph type="body" sz="half" idx="15"/>
          </p:nvPr>
        </p:nvSpPr>
        <p:spPr/>
        <p:txBody>
          <a:bodyPr>
            <a:normAutofit/>
          </a:bodyPr>
          <a:lstStyle/>
          <a:p>
            <a:pPr marL="285750" lvl="0" indent="-285750" algn="l">
              <a:buFont typeface="Arial" panose="020B0604020202020204" pitchFamily="34" charset="0"/>
              <a:buChar char="•"/>
            </a:pPr>
            <a:r>
              <a:rPr lang="en-US" sz="1800" dirty="0"/>
              <a:t>Formation of desire classes according to program.</a:t>
            </a:r>
          </a:p>
          <a:p>
            <a:pPr marL="285750" lvl="0" indent="-285750" algn="l">
              <a:buFont typeface="Arial" panose="020B0604020202020204" pitchFamily="34" charset="0"/>
              <a:buChar char="•"/>
            </a:pPr>
            <a:r>
              <a:rPr lang="en-US" sz="1800" dirty="0"/>
              <a:t>Inheritance among classes</a:t>
            </a:r>
          </a:p>
          <a:p>
            <a:pPr marL="285750" lvl="0" indent="-285750" algn="l">
              <a:buFont typeface="Arial" panose="020B0604020202020204" pitchFamily="34" charset="0"/>
              <a:buChar char="•"/>
            </a:pPr>
            <a:r>
              <a:rPr lang="en-US" sz="1800" dirty="0"/>
              <a:t>Operator overloading</a:t>
            </a:r>
          </a:p>
          <a:p>
            <a:pPr marL="285750" lvl="0" indent="-285750" algn="l">
              <a:buFont typeface="Arial" panose="020B0604020202020204" pitchFamily="34" charset="0"/>
              <a:buChar char="•"/>
            </a:pPr>
            <a:r>
              <a:rPr lang="en-US" sz="1800" dirty="0"/>
              <a:t>Aggregation</a:t>
            </a:r>
          </a:p>
          <a:p>
            <a:pPr marL="285750" lvl="0" indent="-285750" algn="l">
              <a:buFont typeface="Arial" panose="020B0604020202020204" pitchFamily="34" charset="0"/>
              <a:buChar char="•"/>
            </a:pPr>
            <a:r>
              <a:rPr lang="en-US" sz="1800" dirty="0"/>
              <a:t>singleton</a:t>
            </a:r>
          </a:p>
          <a:p>
            <a:endParaRPr lang="en-US" dirty="0"/>
          </a:p>
        </p:txBody>
      </p:sp>
      <p:sp>
        <p:nvSpPr>
          <p:cNvPr id="5" name="Text Placeholder 4">
            <a:extLst>
              <a:ext uri="{FF2B5EF4-FFF2-40B4-BE49-F238E27FC236}">
                <a16:creationId xmlns:a16="http://schemas.microsoft.com/office/drawing/2014/main" id="{3690AE01-6621-405E-BAB2-0FB3AD2BB36B}"/>
              </a:ext>
            </a:extLst>
          </p:cNvPr>
          <p:cNvSpPr>
            <a:spLocks noGrp="1"/>
          </p:cNvSpPr>
          <p:nvPr>
            <p:ph type="body" sz="quarter" idx="3"/>
          </p:nvPr>
        </p:nvSpPr>
        <p:spPr/>
        <p:txBody>
          <a:bodyPr/>
          <a:lstStyle/>
          <a:p>
            <a:r>
              <a:rPr lang="en-US" dirty="0"/>
              <a:t>SYED KIFAYAT UR RAHMAN</a:t>
            </a:r>
          </a:p>
        </p:txBody>
      </p:sp>
      <p:sp>
        <p:nvSpPr>
          <p:cNvPr id="6" name="Text Placeholder 5">
            <a:extLst>
              <a:ext uri="{FF2B5EF4-FFF2-40B4-BE49-F238E27FC236}">
                <a16:creationId xmlns:a16="http://schemas.microsoft.com/office/drawing/2014/main" id="{1ACB338F-1716-4FAD-8794-6277BB8D0548}"/>
              </a:ext>
            </a:extLst>
          </p:cNvPr>
          <p:cNvSpPr>
            <a:spLocks noGrp="1"/>
          </p:cNvSpPr>
          <p:nvPr>
            <p:ph type="body" sz="half" idx="16"/>
          </p:nvPr>
        </p:nvSpPr>
        <p:spPr/>
        <p:txBody>
          <a:bodyPr/>
          <a:lstStyle/>
          <a:p>
            <a:pPr marL="285750" lvl="0" indent="-285750" algn="l">
              <a:buFont typeface="Arial" panose="020B0604020202020204" pitchFamily="34" charset="0"/>
              <a:buChar char="•"/>
            </a:pPr>
            <a:r>
              <a:rPr lang="en-US" sz="1800" dirty="0"/>
              <a:t>Formation of classes according to program</a:t>
            </a:r>
          </a:p>
          <a:p>
            <a:pPr marL="285750" lvl="0" indent="-285750" algn="l">
              <a:buFont typeface="Arial" panose="020B0604020202020204" pitchFamily="34" charset="0"/>
              <a:buChar char="•"/>
            </a:pPr>
            <a:r>
              <a:rPr lang="en-US" sz="1800" dirty="0"/>
              <a:t>Menu driven</a:t>
            </a:r>
          </a:p>
          <a:p>
            <a:pPr marL="285750" lvl="0" indent="-285750" algn="l">
              <a:buFont typeface="Arial" panose="020B0604020202020204" pitchFamily="34" charset="0"/>
              <a:buChar char="•"/>
            </a:pPr>
            <a:r>
              <a:rPr lang="en-US" sz="1800" dirty="0"/>
              <a:t>Association</a:t>
            </a:r>
          </a:p>
          <a:p>
            <a:pPr marL="285750" lvl="0" indent="-285750" algn="l">
              <a:buFont typeface="Arial" panose="020B0604020202020204" pitchFamily="34" charset="0"/>
              <a:buChar char="•"/>
            </a:pPr>
            <a:r>
              <a:rPr lang="en-US" sz="1800" dirty="0"/>
              <a:t>Template classes</a:t>
            </a:r>
          </a:p>
          <a:p>
            <a:pPr marL="285750" indent="-285750">
              <a:buFont typeface="Arial" panose="020B0604020202020204" pitchFamily="34" charset="0"/>
              <a:buChar char="•"/>
            </a:pPr>
            <a:endParaRPr lang="en-US" dirty="0"/>
          </a:p>
        </p:txBody>
      </p:sp>
      <p:sp>
        <p:nvSpPr>
          <p:cNvPr id="7" name="Text Placeholder 6">
            <a:extLst>
              <a:ext uri="{FF2B5EF4-FFF2-40B4-BE49-F238E27FC236}">
                <a16:creationId xmlns:a16="http://schemas.microsoft.com/office/drawing/2014/main" id="{1A03331B-8BB7-4AEA-8D1A-1FF62ED0B6C9}"/>
              </a:ext>
            </a:extLst>
          </p:cNvPr>
          <p:cNvSpPr>
            <a:spLocks noGrp="1"/>
          </p:cNvSpPr>
          <p:nvPr>
            <p:ph type="body" sz="quarter" idx="13"/>
          </p:nvPr>
        </p:nvSpPr>
        <p:spPr/>
        <p:txBody>
          <a:bodyPr/>
          <a:lstStyle/>
          <a:p>
            <a:r>
              <a:rPr lang="en-US" dirty="0"/>
              <a:t>MURTAZA </a:t>
            </a:r>
            <a:r>
              <a:rPr lang="en-US"/>
              <a:t>KHALId</a:t>
            </a:r>
            <a:endParaRPr lang="en-US" dirty="0"/>
          </a:p>
        </p:txBody>
      </p:sp>
      <p:sp>
        <p:nvSpPr>
          <p:cNvPr id="8" name="Text Placeholder 7">
            <a:extLst>
              <a:ext uri="{FF2B5EF4-FFF2-40B4-BE49-F238E27FC236}">
                <a16:creationId xmlns:a16="http://schemas.microsoft.com/office/drawing/2014/main" id="{9E2DACB2-20B8-4123-BE1F-8184574616E6}"/>
              </a:ext>
            </a:extLst>
          </p:cNvPr>
          <p:cNvSpPr>
            <a:spLocks noGrp="1"/>
          </p:cNvSpPr>
          <p:nvPr>
            <p:ph type="body" sz="half" idx="17"/>
          </p:nvPr>
        </p:nvSpPr>
        <p:spPr/>
        <p:txBody>
          <a:bodyPr/>
          <a:lstStyle/>
          <a:p>
            <a:pPr marL="285750" lvl="0" indent="-285750" algn="l">
              <a:buFont typeface="Arial" panose="020B0604020202020204" pitchFamily="34" charset="0"/>
              <a:buChar char="•"/>
            </a:pPr>
            <a:r>
              <a:rPr lang="en-US" sz="1800" dirty="0"/>
              <a:t>Formation of classes according to program</a:t>
            </a:r>
          </a:p>
          <a:p>
            <a:pPr marL="285750" lvl="0" indent="-285750" algn="l">
              <a:buFont typeface="Arial" panose="020B0604020202020204" pitchFamily="34" charset="0"/>
              <a:buChar char="•"/>
            </a:pPr>
            <a:r>
              <a:rPr lang="en-US" sz="1800" dirty="0"/>
              <a:t>Composition</a:t>
            </a:r>
          </a:p>
          <a:p>
            <a:pPr marL="285750" lvl="0" indent="-285750" algn="l">
              <a:buFont typeface="Arial" panose="020B0604020202020204" pitchFamily="34" charset="0"/>
              <a:buChar char="•"/>
            </a:pPr>
            <a:r>
              <a:rPr lang="en-US" sz="1800" dirty="0"/>
              <a:t>Filling</a:t>
            </a:r>
          </a:p>
          <a:p>
            <a:pPr marL="285750" lvl="0" indent="-285750" algn="l">
              <a:buFont typeface="Arial" panose="020B0604020202020204" pitchFamily="34" charset="0"/>
              <a:buChar char="•"/>
            </a:pPr>
            <a:r>
              <a:rPr lang="en-US" sz="1800" dirty="0"/>
              <a:t>Polymorphism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35536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2E5A53-3021-444A-9072-1687D5133B78}"/>
              </a:ext>
            </a:extLst>
          </p:cNvPr>
          <p:cNvPicPr>
            <a:picLocks noChangeAspect="1"/>
          </p:cNvPicPr>
          <p:nvPr/>
        </p:nvPicPr>
        <p:blipFill>
          <a:blip r:embed="rId2"/>
          <a:stretch>
            <a:fillRect/>
          </a:stretch>
        </p:blipFill>
        <p:spPr>
          <a:xfrm>
            <a:off x="1" y="0"/>
            <a:ext cx="11675164" cy="5642927"/>
          </a:xfrm>
          <a:prstGeom prst="rect">
            <a:avLst/>
          </a:prstGeom>
        </p:spPr>
      </p:pic>
    </p:spTree>
    <p:extLst>
      <p:ext uri="{BB962C8B-B14F-4D97-AF65-F5344CB8AC3E}">
        <p14:creationId xmlns:p14="http://schemas.microsoft.com/office/powerpoint/2010/main" val="477855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64B2-24DD-7A20-04D4-7ED4C9C01829}"/>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id="{42265F23-7466-89D1-0F0A-43913CACDCAF}"/>
              </a:ext>
            </a:extLst>
          </p:cNvPr>
          <p:cNvSpPr>
            <a:spLocks noGrp="1"/>
          </p:cNvSpPr>
          <p:nvPr>
            <p:ph sz="quarter" idx="13"/>
          </p:nvPr>
        </p:nvSpPr>
        <p:spPr/>
        <p:txBody>
          <a:bodyPr/>
          <a:lstStyle/>
          <a:p>
            <a:r>
              <a:rPr lang="en-US" dirty="0"/>
              <a:t> Syeda Maham </a:t>
            </a:r>
            <a:r>
              <a:rPr lang="en-US" dirty="0" err="1"/>
              <a:t>batool</a:t>
            </a:r>
            <a:endParaRPr lang="en-US" dirty="0"/>
          </a:p>
          <a:p>
            <a:r>
              <a:rPr lang="en-US" dirty="0"/>
              <a:t>Murtaza </a:t>
            </a:r>
            <a:r>
              <a:rPr lang="en-US" dirty="0" err="1"/>
              <a:t>khalid</a:t>
            </a:r>
            <a:endParaRPr lang="en-US" dirty="0"/>
          </a:p>
          <a:p>
            <a:r>
              <a:rPr lang="en-US" dirty="0"/>
              <a:t>Syed </a:t>
            </a:r>
            <a:r>
              <a:rPr lang="en-US" dirty="0" err="1"/>
              <a:t>kifayat</a:t>
            </a:r>
            <a:r>
              <a:rPr lang="en-US" dirty="0"/>
              <a:t> </a:t>
            </a:r>
            <a:r>
              <a:rPr lang="en-US" dirty="0" err="1"/>
              <a:t>ur</a:t>
            </a:r>
            <a:r>
              <a:rPr lang="en-US" dirty="0"/>
              <a:t> </a:t>
            </a:r>
            <a:r>
              <a:rPr lang="en-US" dirty="0" err="1"/>
              <a:t>rahman</a:t>
            </a:r>
            <a:endParaRPr lang="en-US" dirty="0"/>
          </a:p>
          <a:p>
            <a:endParaRPr lang="en-US" dirty="0"/>
          </a:p>
        </p:txBody>
      </p:sp>
      <p:pic>
        <p:nvPicPr>
          <p:cNvPr id="5" name="Picture 4">
            <a:extLst>
              <a:ext uri="{FF2B5EF4-FFF2-40B4-BE49-F238E27FC236}">
                <a16:creationId xmlns:a16="http://schemas.microsoft.com/office/drawing/2014/main" id="{91F13AE1-BA9D-49CD-8069-FE1CD927CB0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831574"/>
            <a:ext cx="4449417" cy="4449417"/>
          </a:xfrm>
          <a:prstGeom prst="rect">
            <a:avLst/>
          </a:prstGeom>
        </p:spPr>
      </p:pic>
    </p:spTree>
    <p:extLst>
      <p:ext uri="{BB962C8B-B14F-4D97-AF65-F5344CB8AC3E}">
        <p14:creationId xmlns:p14="http://schemas.microsoft.com/office/powerpoint/2010/main" val="2068288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CCCB4-6499-CA2F-08A4-026F7EB92A9A}"/>
              </a:ext>
            </a:extLst>
          </p:cNvPr>
          <p:cNvSpPr>
            <a:spLocks noGrp="1"/>
          </p:cNvSpPr>
          <p:nvPr>
            <p:ph type="title"/>
          </p:nvPr>
        </p:nvSpPr>
        <p:spPr/>
        <p:txBody>
          <a:bodyPr/>
          <a:lstStyle/>
          <a:p>
            <a:pPr algn="ctr"/>
            <a:r>
              <a:rPr lang="en-US" dirty="0"/>
              <a:t>Mall management </a:t>
            </a:r>
          </a:p>
        </p:txBody>
      </p:sp>
      <p:sp>
        <p:nvSpPr>
          <p:cNvPr id="3" name="Content Placeholder 2">
            <a:extLst>
              <a:ext uri="{FF2B5EF4-FFF2-40B4-BE49-F238E27FC236}">
                <a16:creationId xmlns:a16="http://schemas.microsoft.com/office/drawing/2014/main" id="{DE5EAC55-F407-823B-D4AC-E024A642C0E0}"/>
              </a:ext>
            </a:extLst>
          </p:cNvPr>
          <p:cNvSpPr>
            <a:spLocks noGrp="1"/>
          </p:cNvSpPr>
          <p:nvPr>
            <p:ph sz="quarter" idx="13"/>
          </p:nvPr>
        </p:nvSpPr>
        <p:spPr/>
        <p:txBody>
          <a:bodyPr>
            <a:normAutofit/>
          </a:bodyPr>
          <a:lstStyle/>
          <a:p>
            <a:r>
              <a:rPr lang="en-US" sz="2400" dirty="0"/>
              <a:t>Mall management system include all the operation and maintenance of entire building infrastructure which includes the management of accounts, shops, security and parking. IT IS IMPORTANT TO DEAL WITH MANAGEMENT IN THIS ERA .WE GUYS DECIDED TO MADE MALL MANAGEMENT SYSTEM SO THAT IT ALSO HELP US TO DEAL WITH DIFFIRENT SCENARIOS .WE COME TO KNOW THAT HOW TO ORGANIZE OUR CODE AND SUMMARIZE OUR CODE USING CLASSES.</a:t>
            </a:r>
          </a:p>
        </p:txBody>
      </p:sp>
    </p:spTree>
    <p:extLst>
      <p:ext uri="{BB962C8B-B14F-4D97-AF65-F5344CB8AC3E}">
        <p14:creationId xmlns:p14="http://schemas.microsoft.com/office/powerpoint/2010/main" val="165750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610B-7E0D-02E2-C0F3-0E8F47FE4CEF}"/>
              </a:ext>
            </a:extLst>
          </p:cNvPr>
          <p:cNvSpPr>
            <a:spLocks noGrp="1"/>
          </p:cNvSpPr>
          <p:nvPr>
            <p:ph type="title"/>
          </p:nvPr>
        </p:nvSpPr>
        <p:spPr/>
        <p:txBody>
          <a:bodyPr/>
          <a:lstStyle/>
          <a:p>
            <a:r>
              <a:rPr lang="en-US" dirty="0"/>
              <a:t>Authorized persons </a:t>
            </a:r>
          </a:p>
        </p:txBody>
      </p:sp>
      <p:sp>
        <p:nvSpPr>
          <p:cNvPr id="3" name="Content Placeholder 2">
            <a:extLst>
              <a:ext uri="{FF2B5EF4-FFF2-40B4-BE49-F238E27FC236}">
                <a16:creationId xmlns:a16="http://schemas.microsoft.com/office/drawing/2014/main" id="{FA7D5097-F202-987B-58D2-0BDA51DCD288}"/>
              </a:ext>
            </a:extLst>
          </p:cNvPr>
          <p:cNvSpPr>
            <a:spLocks noGrp="1"/>
          </p:cNvSpPr>
          <p:nvPr>
            <p:ph sz="quarter" idx="13"/>
          </p:nvPr>
        </p:nvSpPr>
        <p:spPr/>
        <p:txBody>
          <a:bodyPr>
            <a:normAutofit/>
          </a:bodyPr>
          <a:lstStyle/>
          <a:p>
            <a:r>
              <a:rPr lang="en-US" sz="2400" dirty="0"/>
              <a:t>Head</a:t>
            </a:r>
          </a:p>
          <a:p>
            <a:r>
              <a:rPr lang="en-US" sz="2400" dirty="0"/>
              <a:t>Manager </a:t>
            </a:r>
          </a:p>
          <a:p>
            <a:r>
              <a:rPr lang="en-US" sz="2400" dirty="0"/>
              <a:t>Sub managers</a:t>
            </a:r>
          </a:p>
          <a:p>
            <a:pPr lvl="1">
              <a:buFont typeface="Wingdings" panose="05000000000000000000" pitchFamily="2" charset="2"/>
              <a:buChar char="Ø"/>
            </a:pPr>
            <a:r>
              <a:rPr lang="en-US" sz="2200" dirty="0"/>
              <a:t>Parking manager</a:t>
            </a:r>
          </a:p>
          <a:p>
            <a:pPr lvl="1">
              <a:buFont typeface="Wingdings" panose="05000000000000000000" pitchFamily="2" charset="2"/>
              <a:buChar char="Ø"/>
            </a:pPr>
            <a:r>
              <a:rPr lang="en-US" sz="2200" dirty="0"/>
              <a:t>Account manager</a:t>
            </a:r>
          </a:p>
          <a:p>
            <a:pPr lvl="1">
              <a:buFont typeface="Wingdings" panose="05000000000000000000" pitchFamily="2" charset="2"/>
              <a:buChar char="Ø"/>
            </a:pPr>
            <a:r>
              <a:rPr lang="en-US" sz="2200" dirty="0"/>
              <a:t>Maintenance manager </a:t>
            </a:r>
          </a:p>
        </p:txBody>
      </p:sp>
      <p:pic>
        <p:nvPicPr>
          <p:cNvPr id="5" name="Picture 4">
            <a:extLst>
              <a:ext uri="{FF2B5EF4-FFF2-40B4-BE49-F238E27FC236}">
                <a16:creationId xmlns:a16="http://schemas.microsoft.com/office/drawing/2014/main" id="{8330F030-5E08-4939-A3DA-0222F374E4C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121678" y="1919913"/>
            <a:ext cx="5958829" cy="3357087"/>
          </a:xfrm>
          <a:prstGeom prst="rect">
            <a:avLst/>
          </a:prstGeom>
        </p:spPr>
      </p:pic>
      <p:sp>
        <p:nvSpPr>
          <p:cNvPr id="6" name="TextBox 5">
            <a:extLst>
              <a:ext uri="{FF2B5EF4-FFF2-40B4-BE49-F238E27FC236}">
                <a16:creationId xmlns:a16="http://schemas.microsoft.com/office/drawing/2014/main" id="{75EB828C-B592-4AFC-8477-947A77A45FC1}"/>
              </a:ext>
            </a:extLst>
          </p:cNvPr>
          <p:cNvSpPr txBox="1"/>
          <p:nvPr/>
        </p:nvSpPr>
        <p:spPr>
          <a:xfrm>
            <a:off x="5884094" y="5143753"/>
            <a:ext cx="4726681" cy="230832"/>
          </a:xfrm>
          <a:prstGeom prst="rect">
            <a:avLst/>
          </a:prstGeom>
          <a:noFill/>
        </p:spPr>
        <p:txBody>
          <a:bodyPr wrap="square" rtlCol="0">
            <a:spAutoFit/>
          </a:bodyPr>
          <a:lstStyle/>
          <a:p>
            <a:r>
              <a:rPr lang="en-US" sz="900">
                <a:hlinkClick r:id="rId3" tooltip="https://teachingthroughinnovation.blogspot.com/2019/12/tema-5-dosier-el-diseno-curricular-base.html"/>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2789391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CA26-770A-644E-D921-64EE607B61D1}"/>
              </a:ext>
            </a:extLst>
          </p:cNvPr>
          <p:cNvSpPr>
            <a:spLocks noGrp="1"/>
          </p:cNvSpPr>
          <p:nvPr>
            <p:ph type="title"/>
          </p:nvPr>
        </p:nvSpPr>
        <p:spPr/>
        <p:txBody>
          <a:bodyPr/>
          <a:lstStyle/>
          <a:p>
            <a:pPr algn="ctr"/>
            <a:r>
              <a:rPr lang="en-US" dirty="0"/>
              <a:t>head</a:t>
            </a:r>
          </a:p>
        </p:txBody>
      </p:sp>
      <p:sp>
        <p:nvSpPr>
          <p:cNvPr id="3" name="Content Placeholder 2">
            <a:extLst>
              <a:ext uri="{FF2B5EF4-FFF2-40B4-BE49-F238E27FC236}">
                <a16:creationId xmlns:a16="http://schemas.microsoft.com/office/drawing/2014/main" id="{AE747952-7D27-0ADE-EF5E-0A47ABF6325D}"/>
              </a:ext>
            </a:extLst>
          </p:cNvPr>
          <p:cNvSpPr>
            <a:spLocks noGrp="1"/>
          </p:cNvSpPr>
          <p:nvPr>
            <p:ph sz="quarter" idx="13"/>
          </p:nvPr>
        </p:nvSpPr>
        <p:spPr>
          <a:xfrm>
            <a:off x="298580" y="2063396"/>
            <a:ext cx="10781927" cy="3311189"/>
          </a:xfrm>
        </p:spPr>
        <p:txBody>
          <a:bodyPr/>
          <a:lstStyle/>
          <a:p>
            <a:pPr marL="0" indent="0">
              <a:buNone/>
            </a:pPr>
            <a:r>
              <a:rPr lang="en-US" sz="2400" dirty="0"/>
              <a:t>Basically, head act as the owner of the mall and have access to see the data of entire employees working in the mall. Head have access to following: </a:t>
            </a:r>
          </a:p>
          <a:p>
            <a:pPr lvl="1"/>
            <a:r>
              <a:rPr lang="en-US" dirty="0"/>
              <a:t>Account’s information </a:t>
            </a:r>
          </a:p>
          <a:p>
            <a:pPr lvl="1"/>
            <a:r>
              <a:rPr lang="en-US" dirty="0"/>
              <a:t>Maintenance details</a:t>
            </a:r>
          </a:p>
          <a:p>
            <a:pPr lvl="1"/>
            <a:r>
              <a:rPr lang="en-US" dirty="0"/>
              <a:t>Employee details</a:t>
            </a:r>
          </a:p>
          <a:p>
            <a:pPr lvl="1"/>
            <a:r>
              <a:rPr lang="en-US" dirty="0"/>
              <a:t>Parking details</a:t>
            </a:r>
          </a:p>
        </p:txBody>
      </p:sp>
    </p:spTree>
    <p:extLst>
      <p:ext uri="{BB962C8B-B14F-4D97-AF65-F5344CB8AC3E}">
        <p14:creationId xmlns:p14="http://schemas.microsoft.com/office/powerpoint/2010/main" val="3101316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4FC0-19C8-AF61-1EBA-5715449A68F4}"/>
              </a:ext>
            </a:extLst>
          </p:cNvPr>
          <p:cNvSpPr>
            <a:spLocks noGrp="1"/>
          </p:cNvSpPr>
          <p:nvPr>
            <p:ph type="title"/>
          </p:nvPr>
        </p:nvSpPr>
        <p:spPr/>
        <p:txBody>
          <a:bodyPr/>
          <a:lstStyle/>
          <a:p>
            <a:pPr algn="ctr"/>
            <a:r>
              <a:rPr lang="en-US" dirty="0"/>
              <a:t>manager</a:t>
            </a:r>
          </a:p>
        </p:txBody>
      </p:sp>
      <p:sp>
        <p:nvSpPr>
          <p:cNvPr id="3" name="Content Placeholder 2">
            <a:extLst>
              <a:ext uri="{FF2B5EF4-FFF2-40B4-BE49-F238E27FC236}">
                <a16:creationId xmlns:a16="http://schemas.microsoft.com/office/drawing/2014/main" id="{C2A5ABA5-2827-BB78-1A84-B42C364C413B}"/>
              </a:ext>
            </a:extLst>
          </p:cNvPr>
          <p:cNvSpPr>
            <a:spLocks noGrp="1"/>
          </p:cNvSpPr>
          <p:nvPr>
            <p:ph sz="quarter" idx="13"/>
          </p:nvPr>
        </p:nvSpPr>
        <p:spPr>
          <a:xfrm>
            <a:off x="317242" y="2063396"/>
            <a:ext cx="10763266" cy="3311189"/>
          </a:xfrm>
        </p:spPr>
        <p:txBody>
          <a:bodyPr>
            <a:normAutofit/>
          </a:bodyPr>
          <a:lstStyle/>
          <a:p>
            <a:r>
              <a:rPr lang="en-US" sz="2400" dirty="0"/>
              <a:t>Manager  have access to  edit or display the following data:</a:t>
            </a:r>
          </a:p>
          <a:p>
            <a:pPr lvl="1"/>
            <a:r>
              <a:rPr lang="en-US" sz="2200" dirty="0"/>
              <a:t>Account information</a:t>
            </a:r>
          </a:p>
          <a:p>
            <a:pPr lvl="1"/>
            <a:r>
              <a:rPr lang="en-US" sz="2200" dirty="0"/>
              <a:t>Maintenance details</a:t>
            </a:r>
          </a:p>
          <a:p>
            <a:pPr lvl="1"/>
            <a:r>
              <a:rPr lang="en-US" sz="2200" dirty="0"/>
              <a:t>Employee details </a:t>
            </a:r>
          </a:p>
          <a:p>
            <a:pPr lvl="1"/>
            <a:r>
              <a:rPr lang="en-US" sz="2200" dirty="0"/>
              <a:t>Parking details</a:t>
            </a:r>
          </a:p>
        </p:txBody>
      </p:sp>
    </p:spTree>
    <p:extLst>
      <p:ext uri="{BB962C8B-B14F-4D97-AF65-F5344CB8AC3E}">
        <p14:creationId xmlns:p14="http://schemas.microsoft.com/office/powerpoint/2010/main" val="85120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3A996-4899-D85E-1E4C-D69A404D1B52}"/>
              </a:ext>
            </a:extLst>
          </p:cNvPr>
          <p:cNvSpPr>
            <a:spLocks noGrp="1"/>
          </p:cNvSpPr>
          <p:nvPr>
            <p:ph type="title"/>
          </p:nvPr>
        </p:nvSpPr>
        <p:spPr/>
        <p:txBody>
          <a:bodyPr/>
          <a:lstStyle/>
          <a:p>
            <a:pPr algn="ctr"/>
            <a:r>
              <a:rPr lang="en-US" dirty="0"/>
              <a:t>Sub managers</a:t>
            </a:r>
          </a:p>
        </p:txBody>
      </p:sp>
      <p:sp>
        <p:nvSpPr>
          <p:cNvPr id="3" name="Content Placeholder 2">
            <a:extLst>
              <a:ext uri="{FF2B5EF4-FFF2-40B4-BE49-F238E27FC236}">
                <a16:creationId xmlns:a16="http://schemas.microsoft.com/office/drawing/2014/main" id="{15B9753E-8B01-FB1D-8863-62A95F5E7F1E}"/>
              </a:ext>
            </a:extLst>
          </p:cNvPr>
          <p:cNvSpPr>
            <a:spLocks noGrp="1"/>
          </p:cNvSpPr>
          <p:nvPr>
            <p:ph sz="quarter" idx="13"/>
          </p:nvPr>
        </p:nvSpPr>
        <p:spPr/>
        <p:txBody>
          <a:bodyPr>
            <a:normAutofit/>
          </a:bodyPr>
          <a:lstStyle/>
          <a:p>
            <a:r>
              <a:rPr lang="en-US" sz="2400" dirty="0"/>
              <a:t>Account manager</a:t>
            </a:r>
          </a:p>
          <a:p>
            <a:r>
              <a:rPr lang="en-US" sz="2400" dirty="0"/>
              <a:t>Electricity manager</a:t>
            </a:r>
          </a:p>
          <a:p>
            <a:r>
              <a:rPr lang="en-US" sz="2400" dirty="0"/>
              <a:t>Water manager</a:t>
            </a:r>
          </a:p>
          <a:p>
            <a:r>
              <a:rPr lang="en-US" sz="2400" dirty="0"/>
              <a:t>Security manager</a:t>
            </a:r>
          </a:p>
        </p:txBody>
      </p:sp>
      <p:pic>
        <p:nvPicPr>
          <p:cNvPr id="5" name="Picture 4">
            <a:extLst>
              <a:ext uri="{FF2B5EF4-FFF2-40B4-BE49-F238E27FC236}">
                <a16:creationId xmlns:a16="http://schemas.microsoft.com/office/drawing/2014/main" id="{E3421E40-8FA3-4072-90EF-9CBC58884FE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632064" y="1861267"/>
            <a:ext cx="6541208" cy="3270604"/>
          </a:xfrm>
          <a:prstGeom prst="rect">
            <a:avLst/>
          </a:prstGeom>
        </p:spPr>
      </p:pic>
    </p:spTree>
    <p:extLst>
      <p:ext uri="{BB962C8B-B14F-4D97-AF65-F5344CB8AC3E}">
        <p14:creationId xmlns:p14="http://schemas.microsoft.com/office/powerpoint/2010/main" val="3556529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1853-FE59-6222-9FE8-3FAFEF5055D3}"/>
              </a:ext>
            </a:extLst>
          </p:cNvPr>
          <p:cNvSpPr>
            <a:spLocks noGrp="1"/>
          </p:cNvSpPr>
          <p:nvPr>
            <p:ph type="title"/>
          </p:nvPr>
        </p:nvSpPr>
        <p:spPr>
          <a:xfrm>
            <a:off x="573833" y="179797"/>
            <a:ext cx="10396882" cy="1151965"/>
          </a:xfrm>
        </p:spPr>
        <p:txBody>
          <a:bodyPr/>
          <a:lstStyle/>
          <a:p>
            <a:pPr algn="ctr"/>
            <a:r>
              <a:rPr lang="en-US" dirty="0"/>
              <a:t>Account manager</a:t>
            </a:r>
          </a:p>
        </p:txBody>
      </p:sp>
      <p:sp>
        <p:nvSpPr>
          <p:cNvPr id="3" name="Content Placeholder 2">
            <a:extLst>
              <a:ext uri="{FF2B5EF4-FFF2-40B4-BE49-F238E27FC236}">
                <a16:creationId xmlns:a16="http://schemas.microsoft.com/office/drawing/2014/main" id="{8ADDD73B-DDF5-173D-9847-AF85A4854A9D}"/>
              </a:ext>
            </a:extLst>
          </p:cNvPr>
          <p:cNvSpPr>
            <a:spLocks noGrp="1"/>
          </p:cNvSpPr>
          <p:nvPr>
            <p:ph sz="quarter" idx="13"/>
          </p:nvPr>
        </p:nvSpPr>
        <p:spPr>
          <a:xfrm>
            <a:off x="696619" y="1331762"/>
            <a:ext cx="10394707" cy="4542677"/>
          </a:xfrm>
        </p:spPr>
        <p:txBody>
          <a:bodyPr>
            <a:normAutofit/>
          </a:bodyPr>
          <a:lstStyle/>
          <a:p>
            <a:r>
              <a:rPr lang="en-US" sz="2400" dirty="0"/>
              <a:t>Account manager can manage the whole financial record of our mall.</a:t>
            </a:r>
          </a:p>
          <a:p>
            <a:pPr lvl="1"/>
            <a:r>
              <a:rPr lang="en-US" sz="2200" dirty="0"/>
              <a:t>Total revenue</a:t>
            </a:r>
          </a:p>
          <a:p>
            <a:pPr lvl="1"/>
            <a:r>
              <a:rPr lang="en-US" sz="2200" dirty="0"/>
              <a:t>Profit</a:t>
            </a:r>
          </a:p>
          <a:p>
            <a:pPr lvl="1"/>
            <a:r>
              <a:rPr lang="en-US" sz="2200" dirty="0"/>
              <a:t>Tax</a:t>
            </a:r>
          </a:p>
          <a:p>
            <a:pPr lvl="1"/>
            <a:r>
              <a:rPr lang="en-US" sz="2200" dirty="0"/>
              <a:t>Net amount</a:t>
            </a:r>
          </a:p>
          <a:p>
            <a:pPr lvl="1"/>
            <a:r>
              <a:rPr lang="en-US" sz="2200" dirty="0"/>
              <a:t>Employees salaries</a:t>
            </a:r>
          </a:p>
          <a:p>
            <a:pPr lvl="1"/>
            <a:r>
              <a:rPr lang="en-US" sz="2200" dirty="0"/>
              <a:t>Electricity, water and security budgets</a:t>
            </a:r>
          </a:p>
          <a:p>
            <a:pPr lvl="1"/>
            <a:r>
              <a:rPr lang="en-US" sz="2200" dirty="0"/>
              <a:t>Electricity bill</a:t>
            </a:r>
          </a:p>
          <a:p>
            <a:pPr lvl="1"/>
            <a:endParaRPr lang="en-US" sz="2200" dirty="0"/>
          </a:p>
          <a:p>
            <a:pPr lvl="1"/>
            <a:endParaRPr lang="en-US" sz="2200" dirty="0"/>
          </a:p>
          <a:p>
            <a:pPr lvl="1"/>
            <a:endParaRPr lang="en-US" sz="2200" dirty="0"/>
          </a:p>
        </p:txBody>
      </p:sp>
      <p:pic>
        <p:nvPicPr>
          <p:cNvPr id="5" name="Picture 4">
            <a:extLst>
              <a:ext uri="{FF2B5EF4-FFF2-40B4-BE49-F238E27FC236}">
                <a16:creationId xmlns:a16="http://schemas.microsoft.com/office/drawing/2014/main" id="{CA535E6E-9F60-4890-BBC3-AC9E76AD961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85859" y="1993566"/>
            <a:ext cx="4728253" cy="3152169"/>
          </a:xfrm>
          <a:prstGeom prst="rect">
            <a:avLst/>
          </a:prstGeom>
        </p:spPr>
      </p:pic>
      <p:sp>
        <p:nvSpPr>
          <p:cNvPr id="6" name="TextBox 5">
            <a:extLst>
              <a:ext uri="{FF2B5EF4-FFF2-40B4-BE49-F238E27FC236}">
                <a16:creationId xmlns:a16="http://schemas.microsoft.com/office/drawing/2014/main" id="{9844CA82-C464-4541-B8D4-AEFD73C4B6E2}"/>
              </a:ext>
            </a:extLst>
          </p:cNvPr>
          <p:cNvSpPr txBox="1"/>
          <p:nvPr/>
        </p:nvSpPr>
        <p:spPr>
          <a:xfrm>
            <a:off x="6485859" y="6447371"/>
            <a:ext cx="4728253" cy="230832"/>
          </a:xfrm>
          <a:prstGeom prst="rect">
            <a:avLst/>
          </a:prstGeom>
          <a:noFill/>
        </p:spPr>
        <p:txBody>
          <a:bodyPr wrap="square" rtlCol="0">
            <a:spAutoFit/>
          </a:bodyPr>
          <a:lstStyle/>
          <a:p>
            <a:r>
              <a:rPr lang="en-US" sz="900">
                <a:hlinkClick r:id="rId3" tooltip="https://www.picpedia.org/suspension-file/a/accounts.html"/>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121858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7B713-FDD0-F595-A96B-1E62BB5225C8}"/>
              </a:ext>
            </a:extLst>
          </p:cNvPr>
          <p:cNvSpPr>
            <a:spLocks noGrp="1"/>
          </p:cNvSpPr>
          <p:nvPr>
            <p:ph type="title"/>
          </p:nvPr>
        </p:nvSpPr>
        <p:spPr/>
        <p:txBody>
          <a:bodyPr/>
          <a:lstStyle/>
          <a:p>
            <a:pPr algn="ctr"/>
            <a:r>
              <a:rPr lang="en-US" dirty="0"/>
              <a:t>Electricity manager</a:t>
            </a:r>
          </a:p>
        </p:txBody>
      </p:sp>
      <p:sp>
        <p:nvSpPr>
          <p:cNvPr id="3" name="Content Placeholder 2">
            <a:extLst>
              <a:ext uri="{FF2B5EF4-FFF2-40B4-BE49-F238E27FC236}">
                <a16:creationId xmlns:a16="http://schemas.microsoft.com/office/drawing/2014/main" id="{A710B0DA-262F-E995-6216-2A60230B86CE}"/>
              </a:ext>
            </a:extLst>
          </p:cNvPr>
          <p:cNvSpPr>
            <a:spLocks noGrp="1"/>
          </p:cNvSpPr>
          <p:nvPr>
            <p:ph sz="quarter" idx="13"/>
          </p:nvPr>
        </p:nvSpPr>
        <p:spPr/>
        <p:txBody>
          <a:bodyPr>
            <a:normAutofit lnSpcReduction="10000"/>
          </a:bodyPr>
          <a:lstStyle/>
          <a:p>
            <a:r>
              <a:rPr lang="en-US" sz="2400" dirty="0"/>
              <a:t>Electricity provider</a:t>
            </a:r>
          </a:p>
          <a:p>
            <a:r>
              <a:rPr lang="en-US" sz="2400" dirty="0"/>
              <a:t>Backup provider</a:t>
            </a:r>
          </a:p>
          <a:p>
            <a:r>
              <a:rPr lang="en-US" sz="2400" dirty="0"/>
              <a:t>Budget</a:t>
            </a:r>
          </a:p>
          <a:p>
            <a:r>
              <a:rPr lang="en-US" sz="2400" dirty="0"/>
              <a:t>Connection point</a:t>
            </a:r>
          </a:p>
          <a:p>
            <a:r>
              <a:rPr lang="en-US" sz="2400" dirty="0"/>
              <a:t>Energy consumption</a:t>
            </a:r>
          </a:p>
          <a:p>
            <a:r>
              <a:rPr lang="en-US" sz="2400" dirty="0"/>
              <a:t>Electricity bill</a:t>
            </a:r>
          </a:p>
        </p:txBody>
      </p:sp>
      <p:pic>
        <p:nvPicPr>
          <p:cNvPr id="5" name="Picture 4">
            <a:extLst>
              <a:ext uri="{FF2B5EF4-FFF2-40B4-BE49-F238E27FC236}">
                <a16:creationId xmlns:a16="http://schemas.microsoft.com/office/drawing/2014/main" id="{F40FB9CA-4DA1-4EA8-B77F-8D854144519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155924" y="2000250"/>
            <a:ext cx="5829300" cy="2857500"/>
          </a:xfrm>
          <a:prstGeom prst="rect">
            <a:avLst/>
          </a:prstGeom>
        </p:spPr>
      </p:pic>
      <p:sp>
        <p:nvSpPr>
          <p:cNvPr id="6" name="TextBox 5">
            <a:extLst>
              <a:ext uri="{FF2B5EF4-FFF2-40B4-BE49-F238E27FC236}">
                <a16:creationId xmlns:a16="http://schemas.microsoft.com/office/drawing/2014/main" id="{5361F22B-94B0-4F23-A94E-74B43FFD0B85}"/>
              </a:ext>
            </a:extLst>
          </p:cNvPr>
          <p:cNvSpPr txBox="1"/>
          <p:nvPr/>
        </p:nvSpPr>
        <p:spPr>
          <a:xfrm>
            <a:off x="5155924" y="4857750"/>
            <a:ext cx="5829300" cy="230832"/>
          </a:xfrm>
          <a:prstGeom prst="rect">
            <a:avLst/>
          </a:prstGeom>
          <a:noFill/>
        </p:spPr>
        <p:txBody>
          <a:bodyPr wrap="square" rtlCol="0">
            <a:spAutoFit/>
          </a:bodyPr>
          <a:lstStyle/>
          <a:p>
            <a:r>
              <a:rPr lang="en-US" sz="900">
                <a:hlinkClick r:id="rId3" tooltip="https://www.australiansolarquotes.com.au/2018/03/16/electricity-bills-blow-recent-energy-rules-change-prices/"/>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29072478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571</TotalTime>
  <Words>349</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Impact</vt:lpstr>
      <vt:lpstr>Wingdings</vt:lpstr>
      <vt:lpstr>Main Event</vt:lpstr>
      <vt:lpstr>Opp Project  proposal</vt:lpstr>
      <vt:lpstr>Group Members</vt:lpstr>
      <vt:lpstr>Mall management </vt:lpstr>
      <vt:lpstr>Authorized persons </vt:lpstr>
      <vt:lpstr>head</vt:lpstr>
      <vt:lpstr>manager</vt:lpstr>
      <vt:lpstr>Sub managers</vt:lpstr>
      <vt:lpstr>Account manager</vt:lpstr>
      <vt:lpstr>Electricity manager</vt:lpstr>
      <vt:lpstr>Water manager</vt:lpstr>
      <vt:lpstr>Security manager</vt:lpstr>
      <vt:lpstr>Parking manager</vt:lpstr>
      <vt:lpstr>TASK LIST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Opp Project  proposal</dc:title>
  <dc:creator>Kifayat Ur Rahman</dc:creator>
  <cp:lastModifiedBy>Kifayat Ur Rahman</cp:lastModifiedBy>
  <cp:revision>8</cp:revision>
  <dcterms:created xsi:type="dcterms:W3CDTF">2023-02-27T10:49:51Z</dcterms:created>
  <dcterms:modified xsi:type="dcterms:W3CDTF">2023-02-28T17:32:45Z</dcterms:modified>
</cp:coreProperties>
</file>