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63C00F4D-CA35-4624-A957-38EBFA0763C3}"/>
    <pc:docChg chg="modSld">
      <pc:chgData name="Kifayat Ur Rahman" userId="6189d9e9ba0e3bb0" providerId="LiveId" clId="{63C00F4D-CA35-4624-A957-38EBFA0763C3}" dt="2023-04-06T16:36:24.278" v="0" actId="20577"/>
      <pc:docMkLst>
        <pc:docMk/>
      </pc:docMkLst>
      <pc:sldChg chg="modSp mod">
        <pc:chgData name="Kifayat Ur Rahman" userId="6189d9e9ba0e3bb0" providerId="LiveId" clId="{63C00F4D-CA35-4624-A957-38EBFA0763C3}" dt="2023-04-06T16:36:24.278" v="0" actId="20577"/>
        <pc:sldMkLst>
          <pc:docMk/>
          <pc:sldMk cId="4262556272" sldId="256"/>
        </pc:sldMkLst>
        <pc:spChg chg="mod">
          <ac:chgData name="Kifayat Ur Rahman" userId="6189d9e9ba0e3bb0" providerId="LiveId" clId="{63C00F4D-CA35-4624-A957-38EBFA0763C3}" dt="2023-04-06T16:36:24.278" v="0" actId="20577"/>
          <ac:spMkLst>
            <pc:docMk/>
            <pc:sldMk cId="4262556272" sldId="256"/>
            <ac:spMk id="2" creationId="{D225A168-4D2F-ECDE-EE3A-5B8103F6242E}"/>
          </ac:spMkLst>
        </pc:spChg>
      </pc:sldChg>
    </pc:docChg>
  </pc:docChgLst>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docChgLst>
    <pc:chgData name="Kifayat Ur Rahman" userId="6189d9e9ba0e3bb0" providerId="LiveId" clId="{4140247D-C769-4997-90EB-A22CA4D82AD7}"/>
    <pc:docChg chg="custSel modSld">
      <pc:chgData name="Kifayat Ur Rahman" userId="6189d9e9ba0e3bb0" providerId="LiveId" clId="{4140247D-C769-4997-90EB-A22CA4D82AD7}" dt="2023-02-28T18:55:50.079" v="14" actId="20577"/>
      <pc:docMkLst>
        <pc:docMk/>
      </pc:docMkLst>
      <pc:sldChg chg="modSp">
        <pc:chgData name="Kifayat Ur Rahman" userId="6189d9e9ba0e3bb0" providerId="LiveId" clId="{4140247D-C769-4997-90EB-A22CA4D82AD7}" dt="2023-02-28T18:55:50.079" v="14" actId="20577"/>
        <pc:sldMkLst>
          <pc:docMk/>
          <pc:sldMk cId="4262556272" sldId="256"/>
        </pc:sldMkLst>
        <pc:spChg chg="mod">
          <ac:chgData name="Kifayat Ur Rahman" userId="6189d9e9ba0e3bb0" providerId="LiveId" clId="{4140247D-C769-4997-90EB-A22CA4D82AD7}" dt="2023-02-28T18:55:50.079" v="14" actId="20577"/>
          <ac:spMkLst>
            <pc:docMk/>
            <pc:sldMk cId="4262556272" sldId="256"/>
            <ac:spMk id="3" creationId="{E3658704-6064-192E-EFF7-C7702951463A}"/>
          </ac:spMkLst>
        </pc:spChg>
      </pc:sldChg>
      <pc:sldChg chg="modSp mod">
        <pc:chgData name="Kifayat Ur Rahman" userId="6189d9e9ba0e3bb0" providerId="LiveId" clId="{4140247D-C769-4997-90EB-A22CA4D82AD7}" dt="2023-02-28T17:27:54.876" v="0" actId="33524"/>
        <pc:sldMkLst>
          <pc:docMk/>
          <pc:sldMk cId="3101316760" sldId="260"/>
        </pc:sldMkLst>
        <pc:spChg chg="mod">
          <ac:chgData name="Kifayat Ur Rahman" userId="6189d9e9ba0e3bb0" providerId="LiveId" clId="{4140247D-C769-4997-90EB-A22CA4D82AD7}" dt="2023-02-28T17:27:54.876" v="0" actId="33524"/>
          <ac:spMkLst>
            <pc:docMk/>
            <pc:sldMk cId="3101316760" sldId="260"/>
            <ac:spMk id="3" creationId="{AE747952-7D27-0ADE-EF5E-0A47ABF6325D}"/>
          </ac:spMkLst>
        </pc:spChg>
      </pc:sldChg>
      <pc:sldChg chg="modSp mod">
        <pc:chgData name="Kifayat Ur Rahman" userId="6189d9e9ba0e3bb0" providerId="LiveId" clId="{4140247D-C769-4997-90EB-A22CA4D82AD7}" dt="2023-02-28T17:32:39.597" v="2" actId="20577"/>
        <pc:sldMkLst>
          <pc:docMk/>
          <pc:sldMk cId="1335536784" sldId="268"/>
        </pc:sldMkLst>
        <pc:spChg chg="mod">
          <ac:chgData name="Kifayat Ur Rahman" userId="6189d9e9ba0e3bb0" providerId="LiveId" clId="{4140247D-C769-4997-90EB-A22CA4D82AD7}" dt="2023-02-28T17:32:39.597" v="2" actId="20577"/>
          <ac:spMkLst>
            <pc:docMk/>
            <pc:sldMk cId="1335536784" sldId="268"/>
            <ac:spMk id="7" creationId="{1A03331B-8BB7-4AEA-8D1A-1FF62ED0B6C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4/6/2023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4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362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38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712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803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59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4113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66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00627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2016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1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7939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93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8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589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027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4/6/2023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43887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domainpictures.net/view-image.php?image=245241&amp;picture=security-check-sign&amp;jazyk=CN"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jmsmith000/4088871694" TargetMode="Externa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eam-cooperation-cohesion-group-102882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achingthroughinnovation.blogspot.com/2019/12/tema-5-dosier-el-diseno-curricular-base.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leap.com/project-managers-perceptions-effective-leadership-style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suspension-file/a/accounts.html"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ustraliansolarquotes.com.au/2018/03/16/electricity-bills-blow-recent-energy-rules-change-prices/"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p:txBody>
          <a:bodyPr/>
          <a:lstStyle/>
          <a:p>
            <a:pPr algn="ctr"/>
            <a:r>
              <a:rPr lang="en-US" dirty="0"/>
              <a:t>Opp Project </a:t>
            </a:r>
            <a:br>
              <a:rPr lang="en-US"/>
            </a:br>
            <a:r>
              <a:rPr lang="en-US"/>
              <a:t>proposal </a:t>
            </a:r>
            <a:endParaRPr lang="en-US" dirty="0"/>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p:txBody>
          <a:bodyPr/>
          <a:lstStyle/>
          <a:p>
            <a:r>
              <a:rPr lang="en-US" dirty="0"/>
              <a:t>Sir usama bin </a:t>
            </a:r>
            <a:r>
              <a:rPr lang="en-US"/>
              <a:t>Shakeel  </a:t>
            </a:r>
            <a:endParaRPr lang="en-US" dirty="0"/>
          </a:p>
        </p:txBody>
      </p:sp>
    </p:spTree>
    <p:extLst>
      <p:ext uri="{BB962C8B-B14F-4D97-AF65-F5344CB8AC3E}">
        <p14:creationId xmlns:p14="http://schemas.microsoft.com/office/powerpoint/2010/main" val="42625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A379-9A4C-7D06-DBFF-FADF32F4ABF6}"/>
              </a:ext>
            </a:extLst>
          </p:cNvPr>
          <p:cNvSpPr>
            <a:spLocks noGrp="1"/>
          </p:cNvSpPr>
          <p:nvPr>
            <p:ph type="title"/>
          </p:nvPr>
        </p:nvSpPr>
        <p:spPr/>
        <p:txBody>
          <a:bodyPr/>
          <a:lstStyle/>
          <a:p>
            <a:pPr algn="ctr"/>
            <a:r>
              <a:rPr lang="en-US" dirty="0"/>
              <a:t>Water manager</a:t>
            </a:r>
          </a:p>
        </p:txBody>
      </p:sp>
      <p:sp>
        <p:nvSpPr>
          <p:cNvPr id="3" name="Content Placeholder 2">
            <a:extLst>
              <a:ext uri="{FF2B5EF4-FFF2-40B4-BE49-F238E27FC236}">
                <a16:creationId xmlns:a16="http://schemas.microsoft.com/office/drawing/2014/main" id="{15097EDF-596F-2389-7372-CCB0D9E5F0DD}"/>
              </a:ext>
            </a:extLst>
          </p:cNvPr>
          <p:cNvSpPr>
            <a:spLocks noGrp="1"/>
          </p:cNvSpPr>
          <p:nvPr>
            <p:ph sz="quarter" idx="13"/>
          </p:nvPr>
        </p:nvSpPr>
        <p:spPr/>
        <p:txBody>
          <a:bodyPr>
            <a:normAutofit fontScale="92500" lnSpcReduction="20000"/>
          </a:bodyPr>
          <a:lstStyle/>
          <a:p>
            <a:r>
              <a:rPr lang="en-US" sz="2400" dirty="0"/>
              <a:t>Water consumption</a:t>
            </a:r>
          </a:p>
          <a:p>
            <a:r>
              <a:rPr lang="en-US" sz="2400" dirty="0"/>
              <a:t>Connection point</a:t>
            </a:r>
          </a:p>
          <a:p>
            <a:r>
              <a:rPr lang="en-US" sz="2400" dirty="0"/>
              <a:t>Company provider</a:t>
            </a:r>
          </a:p>
          <a:p>
            <a:r>
              <a:rPr lang="en-US" sz="2400" dirty="0"/>
              <a:t>Per-day consumption</a:t>
            </a:r>
          </a:p>
          <a:p>
            <a:r>
              <a:rPr lang="en-US" sz="2400" dirty="0"/>
              <a:t>Filter water</a:t>
            </a:r>
          </a:p>
          <a:p>
            <a:r>
              <a:rPr lang="en-US" sz="2400" dirty="0"/>
              <a:t>Pump capacity</a:t>
            </a:r>
          </a:p>
          <a:p>
            <a:r>
              <a:rPr lang="en-US" sz="2400" dirty="0"/>
              <a:t>Drinking water pointer</a:t>
            </a:r>
          </a:p>
        </p:txBody>
      </p:sp>
    </p:spTree>
    <p:extLst>
      <p:ext uri="{BB962C8B-B14F-4D97-AF65-F5344CB8AC3E}">
        <p14:creationId xmlns:p14="http://schemas.microsoft.com/office/powerpoint/2010/main" val="129532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2956-0E9A-6FA0-F301-22E86549D10A}"/>
              </a:ext>
            </a:extLst>
          </p:cNvPr>
          <p:cNvSpPr>
            <a:spLocks noGrp="1"/>
          </p:cNvSpPr>
          <p:nvPr>
            <p:ph type="title"/>
          </p:nvPr>
        </p:nvSpPr>
        <p:spPr/>
        <p:txBody>
          <a:bodyPr/>
          <a:lstStyle/>
          <a:p>
            <a:pPr algn="ctr"/>
            <a:r>
              <a:rPr lang="en-US" dirty="0"/>
              <a:t>Security manager</a:t>
            </a:r>
          </a:p>
        </p:txBody>
      </p:sp>
      <p:sp>
        <p:nvSpPr>
          <p:cNvPr id="3" name="Content Placeholder 2">
            <a:extLst>
              <a:ext uri="{FF2B5EF4-FFF2-40B4-BE49-F238E27FC236}">
                <a16:creationId xmlns:a16="http://schemas.microsoft.com/office/drawing/2014/main" id="{418B3DD9-F239-1640-F168-62D0C52D6F59}"/>
              </a:ext>
            </a:extLst>
          </p:cNvPr>
          <p:cNvSpPr>
            <a:spLocks noGrp="1"/>
          </p:cNvSpPr>
          <p:nvPr>
            <p:ph sz="quarter" idx="13"/>
          </p:nvPr>
        </p:nvSpPr>
        <p:spPr/>
        <p:txBody>
          <a:bodyPr>
            <a:normAutofit/>
          </a:bodyPr>
          <a:lstStyle/>
          <a:p>
            <a:r>
              <a:rPr lang="en-US" sz="2400" dirty="0"/>
              <a:t>Security camera’s</a:t>
            </a:r>
          </a:p>
          <a:p>
            <a:r>
              <a:rPr lang="en-US" sz="2400" dirty="0"/>
              <a:t>Control room location</a:t>
            </a:r>
          </a:p>
          <a:p>
            <a:r>
              <a:rPr lang="en-US" sz="2400" dirty="0"/>
              <a:t>Security equipment’s</a:t>
            </a:r>
          </a:p>
          <a:p>
            <a:r>
              <a:rPr lang="en-US" sz="2400" dirty="0"/>
              <a:t>escape room location</a:t>
            </a:r>
          </a:p>
          <a:p>
            <a:r>
              <a:rPr lang="en-US" sz="2400" dirty="0"/>
              <a:t>Security budget</a:t>
            </a:r>
          </a:p>
        </p:txBody>
      </p:sp>
      <p:pic>
        <p:nvPicPr>
          <p:cNvPr id="4" name="Picture 3">
            <a:extLst>
              <a:ext uri="{FF2B5EF4-FFF2-40B4-BE49-F238E27FC236}">
                <a16:creationId xmlns:a16="http://schemas.microsoft.com/office/drawing/2014/main" id="{455EAFC5-606F-47E0-852E-6B6C0D761A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77139" y="2033885"/>
            <a:ext cx="5929399" cy="3367204"/>
          </a:xfrm>
          <a:prstGeom prst="rect">
            <a:avLst/>
          </a:prstGeom>
        </p:spPr>
      </p:pic>
    </p:spTree>
    <p:extLst>
      <p:ext uri="{BB962C8B-B14F-4D97-AF65-F5344CB8AC3E}">
        <p14:creationId xmlns:p14="http://schemas.microsoft.com/office/powerpoint/2010/main" val="388071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idx="4294967295"/>
          </p:nvPr>
        </p:nvSpPr>
        <p:spPr>
          <a:xfrm>
            <a:off x="0" y="685800"/>
            <a:ext cx="10396538" cy="1152525"/>
          </a:xfrm>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4294967295"/>
          </p:nvPr>
        </p:nvSpPr>
        <p:spPr>
          <a:xfrm>
            <a:off x="0" y="2063750"/>
            <a:ext cx="10394950" cy="3311525"/>
          </a:xfrm>
        </p:spPr>
        <p:txBody>
          <a:bodyPr>
            <a:normAutofit/>
          </a:bodyPr>
          <a:lstStyle/>
          <a:p>
            <a:r>
              <a:rPr lang="en-US" sz="2400" dirty="0"/>
              <a:t>Vehicle type</a:t>
            </a:r>
          </a:p>
          <a:p>
            <a:r>
              <a:rPr lang="en-US" sz="2400" dirty="0"/>
              <a:t>Vehicle registration number</a:t>
            </a:r>
          </a:p>
          <a:p>
            <a:r>
              <a:rPr lang="en-US" sz="2400" dirty="0"/>
              <a:t>Arriving time</a:t>
            </a:r>
          </a:p>
          <a:p>
            <a:r>
              <a:rPr lang="en-US" sz="2400" dirty="0"/>
              <a:t>Departure time</a:t>
            </a:r>
          </a:p>
        </p:txBody>
      </p:sp>
      <p:pic>
        <p:nvPicPr>
          <p:cNvPr id="7" name="Picture 6">
            <a:extLst>
              <a:ext uri="{FF2B5EF4-FFF2-40B4-BE49-F238E27FC236}">
                <a16:creationId xmlns:a16="http://schemas.microsoft.com/office/drawing/2014/main" id="{122BE2CB-96B7-43D0-B89C-C4900785B6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59894" y="1724347"/>
            <a:ext cx="5751445" cy="3836169"/>
          </a:xfrm>
          <a:prstGeom prst="rect">
            <a:avLst/>
          </a:prstGeom>
        </p:spPr>
      </p:pic>
      <p:sp>
        <p:nvSpPr>
          <p:cNvPr id="8" name="TextBox 7">
            <a:extLst>
              <a:ext uri="{FF2B5EF4-FFF2-40B4-BE49-F238E27FC236}">
                <a16:creationId xmlns:a16="http://schemas.microsoft.com/office/drawing/2014/main" id="{75ECAC95-0FE9-4AC9-A37E-5A9644E77EC5}"/>
              </a:ext>
            </a:extLst>
          </p:cNvPr>
          <p:cNvSpPr txBox="1"/>
          <p:nvPr/>
        </p:nvSpPr>
        <p:spPr>
          <a:xfrm>
            <a:off x="5459894" y="6627168"/>
            <a:ext cx="5751445" cy="230832"/>
          </a:xfrm>
          <a:prstGeom prst="rect">
            <a:avLst/>
          </a:prstGeom>
          <a:noFill/>
        </p:spPr>
        <p:txBody>
          <a:bodyPr wrap="square" rtlCol="0">
            <a:spAutoFit/>
          </a:bodyPr>
          <a:lstStyle/>
          <a:p>
            <a:r>
              <a:rPr lang="en-US" sz="900">
                <a:hlinkClick r:id="rId3" tooltip="https://www.flickr.com/photos/jmsmith000/4088871694"/>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33049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740C-1897-460B-BA70-6323AC3BC574}"/>
              </a:ext>
            </a:extLst>
          </p:cNvPr>
          <p:cNvSpPr>
            <a:spLocks noGrp="1"/>
          </p:cNvSpPr>
          <p:nvPr>
            <p:ph type="title"/>
          </p:nvPr>
        </p:nvSpPr>
        <p:spPr/>
        <p:txBody>
          <a:bodyPr/>
          <a:lstStyle/>
          <a:p>
            <a:r>
              <a:rPr lang="en-US" dirty="0"/>
              <a:t>TASK LIST</a:t>
            </a:r>
          </a:p>
        </p:txBody>
      </p:sp>
      <p:sp>
        <p:nvSpPr>
          <p:cNvPr id="3" name="Text Placeholder 2">
            <a:extLst>
              <a:ext uri="{FF2B5EF4-FFF2-40B4-BE49-F238E27FC236}">
                <a16:creationId xmlns:a16="http://schemas.microsoft.com/office/drawing/2014/main" id="{8308E74B-60B0-4429-92E4-DF1FDE73AE09}"/>
              </a:ext>
            </a:extLst>
          </p:cNvPr>
          <p:cNvSpPr>
            <a:spLocks noGrp="1"/>
          </p:cNvSpPr>
          <p:nvPr>
            <p:ph type="body" idx="1"/>
          </p:nvPr>
        </p:nvSpPr>
        <p:spPr/>
        <p:txBody>
          <a:bodyPr/>
          <a:lstStyle/>
          <a:p>
            <a:r>
              <a:rPr lang="en-US" dirty="0"/>
              <a:t>Syeda Maham Batool</a:t>
            </a:r>
          </a:p>
        </p:txBody>
      </p:sp>
      <p:sp>
        <p:nvSpPr>
          <p:cNvPr id="4" name="Text Placeholder 3">
            <a:extLst>
              <a:ext uri="{FF2B5EF4-FFF2-40B4-BE49-F238E27FC236}">
                <a16:creationId xmlns:a16="http://schemas.microsoft.com/office/drawing/2014/main" id="{353DEF00-359D-4A02-A02D-2C68427C629A}"/>
              </a:ext>
            </a:extLst>
          </p:cNvPr>
          <p:cNvSpPr>
            <a:spLocks noGrp="1"/>
          </p:cNvSpPr>
          <p:nvPr>
            <p:ph type="body" sz="half" idx="15"/>
          </p:nvPr>
        </p:nvSpPr>
        <p:spPr/>
        <p:txBody>
          <a:bodyPr>
            <a:normAutofit/>
          </a:bodyPr>
          <a:lstStyle/>
          <a:p>
            <a:pPr marL="285750" lvl="0" indent="-285750" algn="l">
              <a:buFont typeface="Arial" panose="020B0604020202020204" pitchFamily="34" charset="0"/>
              <a:buChar char="•"/>
            </a:pPr>
            <a:r>
              <a:rPr lang="en-US" sz="1800" dirty="0"/>
              <a:t>Formation of desire classes according to program.</a:t>
            </a:r>
          </a:p>
          <a:p>
            <a:pPr marL="285750" lvl="0" indent="-285750" algn="l">
              <a:buFont typeface="Arial" panose="020B0604020202020204" pitchFamily="34" charset="0"/>
              <a:buChar char="•"/>
            </a:pPr>
            <a:r>
              <a:rPr lang="en-US" sz="1800" dirty="0"/>
              <a:t>IMPORTANT DETAILS</a:t>
            </a:r>
          </a:p>
          <a:p>
            <a:pPr marL="285750" lvl="0" indent="-285750" algn="l">
              <a:buFont typeface="Arial" panose="020B0604020202020204" pitchFamily="34" charset="0"/>
              <a:buChar char="•"/>
            </a:pPr>
            <a:r>
              <a:rPr lang="en-US" sz="1800" dirty="0"/>
              <a:t>SECURITY MANAGER</a:t>
            </a:r>
          </a:p>
          <a:p>
            <a:pPr lvl="0" algn="l"/>
            <a:endParaRPr lang="en-US" sz="1800" dirty="0"/>
          </a:p>
          <a:p>
            <a:pPr marL="285750" lvl="0" indent="-285750" algn="l">
              <a:buFont typeface="Arial" panose="020B0604020202020204" pitchFamily="34" charset="0"/>
              <a:buChar char="•"/>
            </a:pPr>
            <a:endParaRPr lang="en-US" sz="1800" dirty="0"/>
          </a:p>
          <a:p>
            <a:endParaRPr lang="en-US" dirty="0"/>
          </a:p>
        </p:txBody>
      </p:sp>
      <p:sp>
        <p:nvSpPr>
          <p:cNvPr id="5" name="Text Placeholder 4">
            <a:extLst>
              <a:ext uri="{FF2B5EF4-FFF2-40B4-BE49-F238E27FC236}">
                <a16:creationId xmlns:a16="http://schemas.microsoft.com/office/drawing/2014/main" id="{3690AE01-6621-405E-BAB2-0FB3AD2BB36B}"/>
              </a:ext>
            </a:extLst>
          </p:cNvPr>
          <p:cNvSpPr>
            <a:spLocks noGrp="1"/>
          </p:cNvSpPr>
          <p:nvPr>
            <p:ph type="body" sz="quarter" idx="3"/>
          </p:nvPr>
        </p:nvSpPr>
        <p:spPr/>
        <p:txBody>
          <a:bodyPr/>
          <a:lstStyle/>
          <a:p>
            <a:r>
              <a:rPr lang="en-US" dirty="0"/>
              <a:t>SYED KIFAYAT UR RAHMAN</a:t>
            </a:r>
          </a:p>
        </p:txBody>
      </p:sp>
      <p:sp>
        <p:nvSpPr>
          <p:cNvPr id="6" name="Text Placeholder 5">
            <a:extLst>
              <a:ext uri="{FF2B5EF4-FFF2-40B4-BE49-F238E27FC236}">
                <a16:creationId xmlns:a16="http://schemas.microsoft.com/office/drawing/2014/main" id="{1ACB338F-1716-4FAD-8794-6277BB8D0548}"/>
              </a:ext>
            </a:extLst>
          </p:cNvPr>
          <p:cNvSpPr>
            <a:spLocks noGrp="1"/>
          </p:cNvSpPr>
          <p:nvPr>
            <p:ph type="body" sz="half" idx="16"/>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ACCOUNT MANAGER</a:t>
            </a:r>
          </a:p>
          <a:p>
            <a:pPr marL="285750" lvl="0" indent="-285750" algn="l">
              <a:buFont typeface="Arial" panose="020B0604020202020204" pitchFamily="34" charset="0"/>
              <a:buChar char="•"/>
            </a:pPr>
            <a:r>
              <a:rPr lang="en-US" sz="1800" dirty="0"/>
              <a:t>WATER MANAGER</a:t>
            </a:r>
          </a:p>
          <a:p>
            <a:pPr marL="285750" indent="-285750">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1A03331B-8BB7-4AEA-8D1A-1FF62ED0B6C9}"/>
              </a:ext>
            </a:extLst>
          </p:cNvPr>
          <p:cNvSpPr>
            <a:spLocks noGrp="1"/>
          </p:cNvSpPr>
          <p:nvPr>
            <p:ph type="body" sz="quarter" idx="13"/>
          </p:nvPr>
        </p:nvSpPr>
        <p:spPr/>
        <p:txBody>
          <a:bodyPr/>
          <a:lstStyle/>
          <a:p>
            <a:r>
              <a:rPr lang="en-US" dirty="0"/>
              <a:t>MURTAZA </a:t>
            </a:r>
            <a:r>
              <a:rPr lang="en-US"/>
              <a:t>KHALId</a:t>
            </a:r>
            <a:endParaRPr lang="en-US" dirty="0"/>
          </a:p>
        </p:txBody>
      </p:sp>
      <p:sp>
        <p:nvSpPr>
          <p:cNvPr id="8" name="Text Placeholder 7">
            <a:extLst>
              <a:ext uri="{FF2B5EF4-FFF2-40B4-BE49-F238E27FC236}">
                <a16:creationId xmlns:a16="http://schemas.microsoft.com/office/drawing/2014/main" id="{9E2DACB2-20B8-4123-BE1F-8184574616E6}"/>
              </a:ext>
            </a:extLst>
          </p:cNvPr>
          <p:cNvSpPr>
            <a:spLocks noGrp="1"/>
          </p:cNvSpPr>
          <p:nvPr>
            <p:ph type="body" sz="half" idx="17"/>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ELECTRICITY MANAGER</a:t>
            </a:r>
          </a:p>
          <a:p>
            <a:pPr marL="285750" lvl="0" indent="-285750" algn="l">
              <a:buFont typeface="Arial" panose="020B0604020202020204" pitchFamily="34" charset="0"/>
              <a:buChar char="•"/>
            </a:pPr>
            <a:r>
              <a:rPr lang="en-US" sz="1800"/>
              <a:t>PARKING MANAGER</a:t>
            </a:r>
            <a:endParaRPr lang="en-US" sz="1800" dirty="0"/>
          </a:p>
          <a:p>
            <a:pPr marL="285750" lvl="0" indent="-285750" algn="l">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553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2E5A53-3021-444A-9072-1687D5133B78}"/>
              </a:ext>
            </a:extLst>
          </p:cNvPr>
          <p:cNvPicPr>
            <a:picLocks noChangeAspect="1"/>
          </p:cNvPicPr>
          <p:nvPr/>
        </p:nvPicPr>
        <p:blipFill>
          <a:blip r:embed="rId2"/>
          <a:stretch>
            <a:fillRect/>
          </a:stretch>
        </p:blipFill>
        <p:spPr>
          <a:xfrm>
            <a:off x="1" y="0"/>
            <a:ext cx="11675164" cy="5642927"/>
          </a:xfrm>
          <a:prstGeom prst="rect">
            <a:avLst/>
          </a:prstGeom>
        </p:spPr>
      </p:pic>
    </p:spTree>
    <p:extLst>
      <p:ext uri="{BB962C8B-B14F-4D97-AF65-F5344CB8AC3E}">
        <p14:creationId xmlns:p14="http://schemas.microsoft.com/office/powerpoint/2010/main" val="47785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p:txBody>
          <a:bodyPr/>
          <a:lstStyle/>
          <a:p>
            <a:r>
              <a:rPr lang="en-US" dirty="0"/>
              <a:t> Syeda Maham </a:t>
            </a:r>
            <a:r>
              <a:rPr lang="en-US" dirty="0" err="1"/>
              <a:t>batool</a:t>
            </a:r>
            <a:endParaRPr lang="en-US" dirty="0"/>
          </a:p>
          <a:p>
            <a:r>
              <a:rPr lang="en-US" dirty="0"/>
              <a:t>Murtaza </a:t>
            </a:r>
            <a:r>
              <a:rPr lang="en-US" dirty="0" err="1"/>
              <a:t>khalid</a:t>
            </a:r>
            <a:endParaRPr lang="en-US" dirty="0"/>
          </a:p>
          <a:p>
            <a:r>
              <a:rPr lang="en-US" dirty="0"/>
              <a:t>Syed </a:t>
            </a:r>
            <a:r>
              <a:rPr lang="en-US" dirty="0" err="1"/>
              <a:t>kifayat</a:t>
            </a:r>
            <a:r>
              <a:rPr lang="en-US" dirty="0"/>
              <a:t> </a:t>
            </a:r>
            <a:r>
              <a:rPr lang="en-US" dirty="0" err="1"/>
              <a:t>ur</a:t>
            </a:r>
            <a:r>
              <a:rPr lang="en-US" dirty="0"/>
              <a:t> </a:t>
            </a:r>
            <a:r>
              <a:rPr lang="en-US" dirty="0" err="1"/>
              <a:t>rahman</a:t>
            </a:r>
            <a:endParaRPr lang="en-US" dirty="0"/>
          </a:p>
          <a:p>
            <a:endParaRPr lang="en-US" dirty="0"/>
          </a:p>
        </p:txBody>
      </p:sp>
      <p:pic>
        <p:nvPicPr>
          <p:cNvPr id="5" name="Picture 4">
            <a:extLst>
              <a:ext uri="{FF2B5EF4-FFF2-40B4-BE49-F238E27FC236}">
                <a16:creationId xmlns:a16="http://schemas.microsoft.com/office/drawing/2014/main" id="{91F13AE1-BA9D-49CD-8069-FE1CD927CB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831574"/>
            <a:ext cx="4449417" cy="4449417"/>
          </a:xfrm>
          <a:prstGeom prst="rect">
            <a:avLst/>
          </a:prstGeom>
        </p:spPr>
      </p:pic>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p:txBody>
          <a:bodyPr/>
          <a:lstStyle/>
          <a:p>
            <a:pPr algn="ctr"/>
            <a:r>
              <a:rPr lang="en-US" dirty="0"/>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p:txBody>
          <a:bodyPr>
            <a:normAutofit/>
          </a:bodyPr>
          <a:lstStyle/>
          <a:p>
            <a:r>
              <a:rPr lang="en-US" sz="2400" dirty="0"/>
              <a:t>Mall management system include all the operation and maintenance of entire building infrastructure which includes the management of accounts, shops, security and parking. IT IS IMPORTANT TO DEAL WITH MANAGEMENT IN THIS ERA .WE GUYS DECIDED TO MADE MALL MANAGEMENT SYSTEM SO THAT IT ALSO HELP US TO DEAL WITH DIFFIRENT SCENARIOS .WE COME TO KNOW THAT HOW TO ORGANIZE OUR CODE AND SUMMARIZE OUR CODE USING CLASSES.</a:t>
            </a: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Manager </a:t>
            </a:r>
          </a:p>
          <a:p>
            <a:r>
              <a:rPr lang="en-US" sz="2400" dirty="0"/>
              <a:t>Sub managers</a:t>
            </a:r>
          </a:p>
          <a:p>
            <a:pPr lvl="1">
              <a:buFont typeface="Wingdings" panose="05000000000000000000" pitchFamily="2" charset="2"/>
              <a:buChar char="Ø"/>
            </a:pPr>
            <a:r>
              <a:rPr lang="en-US" sz="2200" dirty="0"/>
              <a:t>Parking manager</a:t>
            </a:r>
          </a:p>
          <a:p>
            <a:pPr lvl="1">
              <a:buFont typeface="Wingdings" panose="05000000000000000000" pitchFamily="2" charset="2"/>
              <a:buChar char="Ø"/>
            </a:pPr>
            <a:r>
              <a:rPr lang="en-US" sz="2200" dirty="0"/>
              <a:t>Account manager</a:t>
            </a:r>
          </a:p>
          <a:p>
            <a:pPr lvl="1">
              <a:buFont typeface="Wingdings" panose="05000000000000000000" pitchFamily="2" charset="2"/>
              <a:buChar char="Ø"/>
            </a:pPr>
            <a:r>
              <a:rPr lang="en-US" sz="2200" dirty="0"/>
              <a:t>Maintenance manager </a:t>
            </a:r>
          </a:p>
        </p:txBody>
      </p:sp>
      <p:pic>
        <p:nvPicPr>
          <p:cNvPr id="5" name="Picture 4">
            <a:extLst>
              <a:ext uri="{FF2B5EF4-FFF2-40B4-BE49-F238E27FC236}">
                <a16:creationId xmlns:a16="http://schemas.microsoft.com/office/drawing/2014/main" id="{8330F030-5E08-4939-A3DA-0222F374E4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21678" y="1919913"/>
            <a:ext cx="5958829" cy="3357087"/>
          </a:xfrm>
          <a:prstGeom prst="rect">
            <a:avLst/>
          </a:prstGeom>
        </p:spPr>
      </p:pic>
      <p:sp>
        <p:nvSpPr>
          <p:cNvPr id="6" name="TextBox 5">
            <a:extLst>
              <a:ext uri="{FF2B5EF4-FFF2-40B4-BE49-F238E27FC236}">
                <a16:creationId xmlns:a16="http://schemas.microsoft.com/office/drawing/2014/main" id="{75EB828C-B592-4AFC-8477-947A77A45FC1}"/>
              </a:ext>
            </a:extLst>
          </p:cNvPr>
          <p:cNvSpPr txBox="1"/>
          <p:nvPr/>
        </p:nvSpPr>
        <p:spPr>
          <a:xfrm>
            <a:off x="5884094" y="5143753"/>
            <a:ext cx="4726681" cy="230832"/>
          </a:xfrm>
          <a:prstGeom prst="rect">
            <a:avLst/>
          </a:prstGeom>
          <a:noFill/>
        </p:spPr>
        <p:txBody>
          <a:bodyPr wrap="square" rtlCol="0">
            <a:spAutoFit/>
          </a:bodyPr>
          <a:lstStyle/>
          <a:p>
            <a:r>
              <a:rPr lang="en-US" sz="900">
                <a:hlinkClick r:id="rId3" tooltip="https://teachingthroughinnovation.blogspot.com/2019/12/tema-5-dosier-el-diseno-curricular-base.html"/>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78939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2063396"/>
            <a:ext cx="10781927" cy="3311189"/>
          </a:xfrm>
        </p:spPr>
        <p:txBody>
          <a:bodyPr/>
          <a:lstStyle/>
          <a:p>
            <a:pPr marL="0" indent="0">
              <a:buNone/>
            </a:pPr>
            <a:r>
              <a:rPr lang="en-US" sz="2400" dirty="0"/>
              <a:t>Basically, head act as the owner of the mall and have access to see the data of entire employees working in the mall. Head have access to following: </a:t>
            </a:r>
          </a:p>
          <a:p>
            <a:pPr lvl="1"/>
            <a:r>
              <a:rPr lang="en-US" dirty="0"/>
              <a:t>Account’s information </a:t>
            </a:r>
          </a:p>
          <a:p>
            <a:pPr lvl="1"/>
            <a:r>
              <a:rPr lang="en-US" dirty="0"/>
              <a:t>Maintenance details</a:t>
            </a:r>
          </a:p>
          <a:p>
            <a:pPr lvl="1"/>
            <a:r>
              <a:rPr lang="en-US" dirty="0"/>
              <a:t>Employee details</a:t>
            </a:r>
          </a:p>
          <a:p>
            <a:pPr lvl="1"/>
            <a:r>
              <a:rPr lang="en-US" dirty="0"/>
              <a:t>Parking details</a:t>
            </a:r>
          </a:p>
        </p:txBody>
      </p:sp>
    </p:spTree>
    <p:extLst>
      <p:ext uri="{BB962C8B-B14F-4D97-AF65-F5344CB8AC3E}">
        <p14:creationId xmlns:p14="http://schemas.microsoft.com/office/powerpoint/2010/main" val="310131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4FC0-19C8-AF61-1EBA-5715449A68F4}"/>
              </a:ext>
            </a:extLst>
          </p:cNvPr>
          <p:cNvSpPr>
            <a:spLocks noGrp="1"/>
          </p:cNvSpPr>
          <p:nvPr>
            <p:ph type="title"/>
          </p:nvPr>
        </p:nvSpPr>
        <p:spPr/>
        <p:txBody>
          <a:bodyPr/>
          <a:lstStyle/>
          <a:p>
            <a:pPr algn="ctr"/>
            <a:r>
              <a:rPr lang="en-US" dirty="0"/>
              <a:t>manager</a:t>
            </a:r>
          </a:p>
        </p:txBody>
      </p:sp>
      <p:sp>
        <p:nvSpPr>
          <p:cNvPr id="3" name="Content Placeholder 2">
            <a:extLst>
              <a:ext uri="{FF2B5EF4-FFF2-40B4-BE49-F238E27FC236}">
                <a16:creationId xmlns:a16="http://schemas.microsoft.com/office/drawing/2014/main" id="{C2A5ABA5-2827-BB78-1A84-B42C364C413B}"/>
              </a:ext>
            </a:extLst>
          </p:cNvPr>
          <p:cNvSpPr>
            <a:spLocks noGrp="1"/>
          </p:cNvSpPr>
          <p:nvPr>
            <p:ph sz="quarter" idx="13"/>
          </p:nvPr>
        </p:nvSpPr>
        <p:spPr>
          <a:xfrm>
            <a:off x="317242" y="2063396"/>
            <a:ext cx="10763266" cy="3311189"/>
          </a:xfrm>
        </p:spPr>
        <p:txBody>
          <a:bodyPr>
            <a:normAutofit/>
          </a:bodyPr>
          <a:lstStyle/>
          <a:p>
            <a:r>
              <a:rPr lang="en-US" sz="2400" dirty="0"/>
              <a:t>Manager  have access to  edit or display the following data:</a:t>
            </a:r>
          </a:p>
          <a:p>
            <a:pPr lvl="1"/>
            <a:r>
              <a:rPr lang="en-US" sz="2200" dirty="0"/>
              <a:t>Account information</a:t>
            </a:r>
          </a:p>
          <a:p>
            <a:pPr lvl="1"/>
            <a:r>
              <a:rPr lang="en-US" sz="2200" dirty="0"/>
              <a:t>Maintenance details</a:t>
            </a:r>
          </a:p>
          <a:p>
            <a:pPr lvl="1"/>
            <a:r>
              <a:rPr lang="en-US" sz="2200" dirty="0"/>
              <a:t>Employee details </a:t>
            </a:r>
          </a:p>
          <a:p>
            <a:pPr lvl="1"/>
            <a:r>
              <a:rPr lang="en-US" sz="2200" dirty="0"/>
              <a:t>Parking details</a:t>
            </a:r>
          </a:p>
        </p:txBody>
      </p:sp>
    </p:spTree>
    <p:extLst>
      <p:ext uri="{BB962C8B-B14F-4D97-AF65-F5344CB8AC3E}">
        <p14:creationId xmlns:p14="http://schemas.microsoft.com/office/powerpoint/2010/main" val="85120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p:txBody>
          <a:bodyPr/>
          <a:lstStyle/>
          <a:p>
            <a:pPr algn="ctr"/>
            <a:r>
              <a:rPr lang="en-US" dirty="0"/>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p:txBody>
          <a:bodyPr>
            <a:normAutofit/>
          </a:bodyPr>
          <a:lstStyle/>
          <a:p>
            <a:r>
              <a:rPr lang="en-US" sz="2400" dirty="0"/>
              <a:t>Account manager</a:t>
            </a:r>
          </a:p>
          <a:p>
            <a:r>
              <a:rPr lang="en-US" sz="2400" dirty="0"/>
              <a:t>Electricity manager</a:t>
            </a:r>
          </a:p>
          <a:p>
            <a:r>
              <a:rPr lang="en-US" sz="2400" dirty="0"/>
              <a:t>Water manager</a:t>
            </a:r>
          </a:p>
          <a:p>
            <a:r>
              <a:rPr lang="en-US" sz="2400" dirty="0"/>
              <a:t>Security manager</a:t>
            </a:r>
          </a:p>
        </p:txBody>
      </p:sp>
      <p:pic>
        <p:nvPicPr>
          <p:cNvPr id="5" name="Picture 4">
            <a:extLst>
              <a:ext uri="{FF2B5EF4-FFF2-40B4-BE49-F238E27FC236}">
                <a16:creationId xmlns:a16="http://schemas.microsoft.com/office/drawing/2014/main" id="{E3421E40-8FA3-4072-90EF-9CBC58884FE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32064" y="1861267"/>
            <a:ext cx="6541208" cy="3270604"/>
          </a:xfrm>
          <a:prstGeom prst="rect">
            <a:avLst/>
          </a:prstGeom>
        </p:spPr>
      </p:pic>
    </p:spTree>
    <p:extLst>
      <p:ext uri="{BB962C8B-B14F-4D97-AF65-F5344CB8AC3E}">
        <p14:creationId xmlns:p14="http://schemas.microsoft.com/office/powerpoint/2010/main" val="355652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696619" y="1331762"/>
            <a:ext cx="10394707" cy="4542677"/>
          </a:xfrm>
        </p:spPr>
        <p:txBody>
          <a:bodyPr>
            <a:normAutofit/>
          </a:bodyPr>
          <a:lstStyle/>
          <a:p>
            <a:r>
              <a:rPr lang="en-US" sz="2400" dirty="0"/>
              <a:t>Account manager can manage the whole financial record of our mall.</a:t>
            </a:r>
          </a:p>
          <a:p>
            <a:pPr lvl="1"/>
            <a:r>
              <a:rPr lang="en-US" sz="2200" dirty="0"/>
              <a:t>Total revenue</a:t>
            </a:r>
          </a:p>
          <a:p>
            <a:pPr lvl="1"/>
            <a:r>
              <a:rPr lang="en-US" sz="2200" dirty="0"/>
              <a:t>Profit</a:t>
            </a:r>
          </a:p>
          <a:p>
            <a:pPr lvl="1"/>
            <a:r>
              <a:rPr lang="en-US" sz="2200" dirty="0"/>
              <a:t>Tax</a:t>
            </a:r>
          </a:p>
          <a:p>
            <a:pPr lvl="1"/>
            <a:r>
              <a:rPr lang="en-US" sz="2200" dirty="0"/>
              <a:t>Net amount</a:t>
            </a:r>
          </a:p>
          <a:p>
            <a:pPr lvl="1"/>
            <a:r>
              <a:rPr lang="en-US" sz="2200" dirty="0"/>
              <a:t>Employees salaries</a:t>
            </a:r>
          </a:p>
          <a:p>
            <a:pPr lvl="1"/>
            <a:r>
              <a:rPr lang="en-US" sz="2200" dirty="0"/>
              <a:t>Electricity, water and security budgets</a:t>
            </a:r>
          </a:p>
          <a:p>
            <a:pPr lvl="1"/>
            <a:r>
              <a:rPr lang="en-US" sz="2200" dirty="0"/>
              <a:t>Electricity bill</a:t>
            </a:r>
          </a:p>
          <a:p>
            <a:pPr lvl="1"/>
            <a:endParaRPr lang="en-US" sz="2200" dirty="0"/>
          </a:p>
          <a:p>
            <a:pPr lvl="1"/>
            <a:endParaRPr lang="en-US" sz="2200" dirty="0"/>
          </a:p>
          <a:p>
            <a:pPr lvl="1"/>
            <a:endParaRPr lang="en-US" sz="2200" dirty="0"/>
          </a:p>
        </p:txBody>
      </p:sp>
      <p:pic>
        <p:nvPicPr>
          <p:cNvPr id="5" name="Picture 4">
            <a:extLst>
              <a:ext uri="{FF2B5EF4-FFF2-40B4-BE49-F238E27FC236}">
                <a16:creationId xmlns:a16="http://schemas.microsoft.com/office/drawing/2014/main" id="{CA535E6E-9F60-4890-BBC3-AC9E76AD96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85859" y="1993566"/>
            <a:ext cx="4728253" cy="3152169"/>
          </a:xfrm>
          <a:prstGeom prst="rect">
            <a:avLst/>
          </a:prstGeom>
        </p:spPr>
      </p:pic>
      <p:sp>
        <p:nvSpPr>
          <p:cNvPr id="6" name="TextBox 5">
            <a:extLst>
              <a:ext uri="{FF2B5EF4-FFF2-40B4-BE49-F238E27FC236}">
                <a16:creationId xmlns:a16="http://schemas.microsoft.com/office/drawing/2014/main" id="{9844CA82-C464-4541-B8D4-AEFD73C4B6E2}"/>
              </a:ext>
            </a:extLst>
          </p:cNvPr>
          <p:cNvSpPr txBox="1"/>
          <p:nvPr/>
        </p:nvSpPr>
        <p:spPr>
          <a:xfrm>
            <a:off x="6485859" y="6447371"/>
            <a:ext cx="4728253" cy="230832"/>
          </a:xfrm>
          <a:prstGeom prst="rect">
            <a:avLst/>
          </a:prstGeom>
          <a:noFill/>
        </p:spPr>
        <p:txBody>
          <a:bodyPr wrap="square" rtlCol="0">
            <a:spAutoFit/>
          </a:bodyPr>
          <a:lstStyle/>
          <a:p>
            <a:r>
              <a:rPr lang="en-US" sz="900">
                <a:hlinkClick r:id="rId3" tooltip="https://www.picpedia.org/suspension-file/a/accoun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1858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580">
                                          <p:stCondLst>
                                            <p:cond delay="0"/>
                                          </p:stCondLst>
                                        </p:cTn>
                                        <p:tgtEl>
                                          <p:spTgt spid="3">
                                            <p:txEl>
                                              <p:pRg st="7" end="7"/>
                                            </p:txEl>
                                          </p:spTgt>
                                        </p:tgtEl>
                                      </p:cBhvr>
                                    </p:animEffect>
                                    <p:anim calcmode="lin" valueType="num">
                                      <p:cBhvr>
                                        <p:cTn id="10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7" end="7"/>
                                            </p:txEl>
                                          </p:spTgt>
                                        </p:tgtEl>
                                      </p:cBhvr>
                                      <p:to x="100000" y="60000"/>
                                    </p:animScale>
                                    <p:animScale>
                                      <p:cBhvr>
                                        <p:cTn id="110" dur="166" decel="50000">
                                          <p:stCondLst>
                                            <p:cond delay="676"/>
                                          </p:stCondLst>
                                        </p:cTn>
                                        <p:tgtEl>
                                          <p:spTgt spid="3">
                                            <p:txEl>
                                              <p:pRg st="7" end="7"/>
                                            </p:txEl>
                                          </p:spTgt>
                                        </p:tgtEl>
                                      </p:cBhvr>
                                      <p:to x="100000" y="100000"/>
                                    </p:animScale>
                                    <p:animScale>
                                      <p:cBhvr>
                                        <p:cTn id="111" dur="26">
                                          <p:stCondLst>
                                            <p:cond delay="1312"/>
                                          </p:stCondLst>
                                        </p:cTn>
                                        <p:tgtEl>
                                          <p:spTgt spid="3">
                                            <p:txEl>
                                              <p:pRg st="7" end="7"/>
                                            </p:txEl>
                                          </p:spTgt>
                                        </p:tgtEl>
                                      </p:cBhvr>
                                      <p:to x="100000" y="80000"/>
                                    </p:animScale>
                                    <p:animScale>
                                      <p:cBhvr>
                                        <p:cTn id="112" dur="166" decel="50000">
                                          <p:stCondLst>
                                            <p:cond delay="1338"/>
                                          </p:stCondLst>
                                        </p:cTn>
                                        <p:tgtEl>
                                          <p:spTgt spid="3">
                                            <p:txEl>
                                              <p:pRg st="7" end="7"/>
                                            </p:txEl>
                                          </p:spTgt>
                                        </p:tgtEl>
                                      </p:cBhvr>
                                      <p:to x="100000" y="100000"/>
                                    </p:animScale>
                                    <p:animScale>
                                      <p:cBhvr>
                                        <p:cTn id="113" dur="26">
                                          <p:stCondLst>
                                            <p:cond delay="1642"/>
                                          </p:stCondLst>
                                        </p:cTn>
                                        <p:tgtEl>
                                          <p:spTgt spid="3">
                                            <p:txEl>
                                              <p:pRg st="7" end="7"/>
                                            </p:txEl>
                                          </p:spTgt>
                                        </p:tgtEl>
                                      </p:cBhvr>
                                      <p:to x="100000" y="90000"/>
                                    </p:animScale>
                                    <p:animScale>
                                      <p:cBhvr>
                                        <p:cTn id="114" dur="166" decel="50000">
                                          <p:stCondLst>
                                            <p:cond delay="1668"/>
                                          </p:stCondLst>
                                        </p:cTn>
                                        <p:tgtEl>
                                          <p:spTgt spid="3">
                                            <p:txEl>
                                              <p:pRg st="7" end="7"/>
                                            </p:txEl>
                                          </p:spTgt>
                                        </p:tgtEl>
                                      </p:cBhvr>
                                      <p:to x="100000" y="100000"/>
                                    </p:animScale>
                                    <p:animScale>
                                      <p:cBhvr>
                                        <p:cTn id="115" dur="26">
                                          <p:stCondLst>
                                            <p:cond delay="1808"/>
                                          </p:stCondLst>
                                        </p:cTn>
                                        <p:tgtEl>
                                          <p:spTgt spid="3">
                                            <p:txEl>
                                              <p:pRg st="7" end="7"/>
                                            </p:txEl>
                                          </p:spTgt>
                                        </p:tgtEl>
                                      </p:cBhvr>
                                      <p:to x="100000" y="95000"/>
                                    </p:animScale>
                                    <p:animScale>
                                      <p:cBhvr>
                                        <p:cTn id="11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B713-FDD0-F595-A96B-1E62BB5225C8}"/>
              </a:ext>
            </a:extLst>
          </p:cNvPr>
          <p:cNvSpPr>
            <a:spLocks noGrp="1"/>
          </p:cNvSpPr>
          <p:nvPr>
            <p:ph type="title"/>
          </p:nvPr>
        </p:nvSpPr>
        <p:spPr/>
        <p:txBody>
          <a:bodyPr/>
          <a:lstStyle/>
          <a:p>
            <a:pPr algn="ctr"/>
            <a:r>
              <a:rPr lang="en-US" dirty="0"/>
              <a:t>Electricity manager</a:t>
            </a:r>
          </a:p>
        </p:txBody>
      </p:sp>
      <p:sp>
        <p:nvSpPr>
          <p:cNvPr id="3" name="Content Placeholder 2">
            <a:extLst>
              <a:ext uri="{FF2B5EF4-FFF2-40B4-BE49-F238E27FC236}">
                <a16:creationId xmlns:a16="http://schemas.microsoft.com/office/drawing/2014/main" id="{A710B0DA-262F-E995-6216-2A60230B86CE}"/>
              </a:ext>
            </a:extLst>
          </p:cNvPr>
          <p:cNvSpPr>
            <a:spLocks noGrp="1"/>
          </p:cNvSpPr>
          <p:nvPr>
            <p:ph sz="quarter" idx="13"/>
          </p:nvPr>
        </p:nvSpPr>
        <p:spPr/>
        <p:txBody>
          <a:bodyPr>
            <a:normAutofit lnSpcReduction="10000"/>
          </a:bodyPr>
          <a:lstStyle/>
          <a:p>
            <a:r>
              <a:rPr lang="en-US" sz="2400" dirty="0"/>
              <a:t>Electricity provider</a:t>
            </a:r>
          </a:p>
          <a:p>
            <a:r>
              <a:rPr lang="en-US" sz="2400" dirty="0"/>
              <a:t>Backup provider</a:t>
            </a:r>
          </a:p>
          <a:p>
            <a:r>
              <a:rPr lang="en-US" sz="2400" dirty="0"/>
              <a:t>Budget</a:t>
            </a:r>
          </a:p>
          <a:p>
            <a:r>
              <a:rPr lang="en-US" sz="2400" dirty="0"/>
              <a:t>Connection point</a:t>
            </a:r>
          </a:p>
          <a:p>
            <a:r>
              <a:rPr lang="en-US" sz="2400" dirty="0"/>
              <a:t>Energy consumption</a:t>
            </a:r>
          </a:p>
          <a:p>
            <a:r>
              <a:rPr lang="en-US" sz="2400" dirty="0"/>
              <a:t>Electricity bill</a:t>
            </a:r>
          </a:p>
        </p:txBody>
      </p:sp>
      <p:pic>
        <p:nvPicPr>
          <p:cNvPr id="5" name="Picture 4">
            <a:extLst>
              <a:ext uri="{FF2B5EF4-FFF2-40B4-BE49-F238E27FC236}">
                <a16:creationId xmlns:a16="http://schemas.microsoft.com/office/drawing/2014/main" id="{F40FB9CA-4DA1-4EA8-B77F-8D854144519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55924" y="2000250"/>
            <a:ext cx="5829300" cy="2857500"/>
          </a:xfrm>
          <a:prstGeom prst="rect">
            <a:avLst/>
          </a:prstGeom>
        </p:spPr>
      </p:pic>
      <p:sp>
        <p:nvSpPr>
          <p:cNvPr id="6" name="TextBox 5">
            <a:extLst>
              <a:ext uri="{FF2B5EF4-FFF2-40B4-BE49-F238E27FC236}">
                <a16:creationId xmlns:a16="http://schemas.microsoft.com/office/drawing/2014/main" id="{5361F22B-94B0-4F23-A94E-74B43FFD0B85}"/>
              </a:ext>
            </a:extLst>
          </p:cNvPr>
          <p:cNvSpPr txBox="1"/>
          <p:nvPr/>
        </p:nvSpPr>
        <p:spPr>
          <a:xfrm>
            <a:off x="5155924" y="4857750"/>
            <a:ext cx="5829300" cy="230832"/>
          </a:xfrm>
          <a:prstGeom prst="rect">
            <a:avLst/>
          </a:prstGeom>
          <a:noFill/>
        </p:spPr>
        <p:txBody>
          <a:bodyPr wrap="square" rtlCol="0">
            <a:spAutoFit/>
          </a:bodyPr>
          <a:lstStyle/>
          <a:p>
            <a:r>
              <a:rPr lang="en-US" sz="900">
                <a:hlinkClick r:id="rId3" tooltip="https://www.australiansolarquotes.com.au/2018/03/16/electricity-bills-blow-recent-energy-rules-change-price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90724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577</TotalTime>
  <Words>346</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Impact</vt:lpstr>
      <vt:lpstr>Wingdings</vt:lpstr>
      <vt:lpstr>Main Event</vt:lpstr>
      <vt:lpstr>Opp Project  proposal </vt:lpstr>
      <vt:lpstr>Group Members</vt:lpstr>
      <vt:lpstr>Mall management </vt:lpstr>
      <vt:lpstr>Authorized persons </vt:lpstr>
      <vt:lpstr>head</vt:lpstr>
      <vt:lpstr>manager</vt:lpstr>
      <vt:lpstr>Sub managers</vt:lpstr>
      <vt:lpstr>Account manager</vt:lpstr>
      <vt:lpstr>Electricity manager</vt:lpstr>
      <vt:lpstr>Water manager</vt:lpstr>
      <vt:lpstr>Security manager</vt:lpstr>
      <vt:lpstr>Parking manager</vt:lpstr>
      <vt:lpstr>TASK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Kifayat Ur Rahman</cp:lastModifiedBy>
  <cp:revision>9</cp:revision>
  <dcterms:created xsi:type="dcterms:W3CDTF">2023-02-27T10:49:51Z</dcterms:created>
  <dcterms:modified xsi:type="dcterms:W3CDTF">2023-04-06T16:36:27Z</dcterms:modified>
</cp:coreProperties>
</file>