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2434-9392-4C18-83A9-48C4A356C7EA}" v="18" dt="2023-02-27T18:49:56.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2/27/2023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2/27/2023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6255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spTree>
    <p:extLst>
      <p:ext uri="{BB962C8B-B14F-4D97-AF65-F5344CB8AC3E}">
        <p14:creationId xmlns:p14="http://schemas.microsoft.com/office/powerpoint/2010/main" val="388071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p:nvPr>
        </p:nvSpPr>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13"/>
          </p:nvPr>
        </p:nvSpPr>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spTree>
    <p:extLst>
      <p:ext uri="{BB962C8B-B14F-4D97-AF65-F5344CB8AC3E}">
        <p14:creationId xmlns:p14="http://schemas.microsoft.com/office/powerpoint/2010/main" val="330494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err="1"/>
              <a:t>Syeda</a:t>
            </a:r>
            <a:r>
              <a:rPr lang="en-US" dirty="0"/>
              <a:t> </a:t>
            </a:r>
            <a:r>
              <a:rPr lang="en-US" dirty="0" err="1"/>
              <a:t>Maham</a:t>
            </a:r>
            <a:r>
              <a:rPr lang="en-US" dirty="0"/>
              <a:t> </a:t>
            </a:r>
            <a:r>
              <a:rPr lang="en-US" dirty="0" err="1"/>
              <a:t>batool</a:t>
            </a:r>
            <a:endParaRPr lang="en-US" dirty="0"/>
          </a:p>
          <a:p>
            <a:r>
              <a:rPr lang="en-US" dirty="0"/>
              <a:t>Murtaza </a:t>
            </a:r>
            <a:r>
              <a:rPr lang="en-US" dirty="0" err="1"/>
              <a:t>khilid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Basically there are three major users who can login to this system which are as following :</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 </a:t>
            </a:r>
          </a:p>
        </p:txBody>
      </p:sp>
    </p:spTree>
    <p:extLst>
      <p:ext uri="{BB962C8B-B14F-4D97-AF65-F5344CB8AC3E}">
        <p14:creationId xmlns:p14="http://schemas.microsoft.com/office/powerpoint/2010/main" val="27893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algn="ctr"/>
            <a:r>
              <a:rPr lang="en-US" sz="2400" dirty="0"/>
              <a:t>Head is a person who can only display the whole data which is the following :</a:t>
            </a:r>
          </a:p>
          <a:p>
            <a:pPr lvl="1"/>
            <a:r>
              <a:rPr lang="en-US" dirty="0"/>
              <a:t>Account’s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is a person who can edit or display the data which are the following.</a:t>
            </a:r>
          </a:p>
          <a:p>
            <a:pPr lvl="1"/>
            <a:r>
              <a:rPr lang="en-US" sz="2200" dirty="0"/>
              <a:t>Account information </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spTree>
    <p:extLst>
      <p:ext uri="{BB962C8B-B14F-4D97-AF65-F5344CB8AC3E}">
        <p14:creationId xmlns:p14="http://schemas.microsoft.com/office/powerpoint/2010/main" val="35565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723123" y="1559543"/>
            <a:ext cx="10394707" cy="4542677"/>
          </a:xfrm>
        </p:spPr>
        <p:txBody>
          <a:bodyPr>
            <a:normAutofit/>
          </a:bodyPr>
          <a:lstStyle/>
          <a:p>
            <a:r>
              <a:rPr lang="en-US" sz="2400" dirty="0"/>
              <a:t>Account manager can manage the whole account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121858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spTree>
    <p:extLst>
      <p:ext uri="{BB962C8B-B14F-4D97-AF65-F5344CB8AC3E}">
        <p14:creationId xmlns:p14="http://schemas.microsoft.com/office/powerpoint/2010/main" val="2907247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481</TotalTime>
  <Words>210</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Impact</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Kifayat Ur Rahman</cp:lastModifiedBy>
  <cp:revision>1</cp:revision>
  <dcterms:created xsi:type="dcterms:W3CDTF">2023-02-27T10:49:51Z</dcterms:created>
  <dcterms:modified xsi:type="dcterms:W3CDTF">2023-02-27T18:51:01Z</dcterms:modified>
</cp:coreProperties>
</file>