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6" r:id="rId2"/>
    <p:sldId id="257" r:id="rId3"/>
    <p:sldId id="258" r:id="rId4"/>
    <p:sldId id="259" r:id="rId5"/>
    <p:sldId id="260" r:id="rId6"/>
    <p:sldId id="262" r:id="rId7"/>
    <p:sldId id="263" r:id="rId8"/>
    <p:sldId id="267" r:id="rId9"/>
    <p:sldId id="272" r:id="rId10"/>
    <p:sldId id="273"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C00F4D-CA35-4624-A957-38EBFA0763C3}" v="439" dt="2023-04-14T03:17:45.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fayat Ur Rahman" userId="6189d9e9ba0e3bb0" providerId="LiveId" clId="{63C00F4D-CA35-4624-A957-38EBFA0763C3}"/>
    <pc:docChg chg="undo custSel addSld delSld modSld sldOrd">
      <pc:chgData name="Kifayat Ur Rahman" userId="6189d9e9ba0e3bb0" providerId="LiveId" clId="{63C00F4D-CA35-4624-A957-38EBFA0763C3}" dt="2023-04-14T03:19:36.333" v="1366" actId="1076"/>
      <pc:docMkLst>
        <pc:docMk/>
      </pc:docMkLst>
      <pc:sldChg chg="addSp delSp modSp mod setBg">
        <pc:chgData name="Kifayat Ur Rahman" userId="6189d9e9ba0e3bb0" providerId="LiveId" clId="{63C00F4D-CA35-4624-A957-38EBFA0763C3}" dt="2023-04-11T18:50:10.236" v="1320" actId="26606"/>
        <pc:sldMkLst>
          <pc:docMk/>
          <pc:sldMk cId="4262556272" sldId="256"/>
        </pc:sldMkLst>
        <pc:spChg chg="mod">
          <ac:chgData name="Kifayat Ur Rahman" userId="6189d9e9ba0e3bb0" providerId="LiveId" clId="{63C00F4D-CA35-4624-A957-38EBFA0763C3}" dt="2023-04-11T18:49:58.292" v="1315" actId="26606"/>
          <ac:spMkLst>
            <pc:docMk/>
            <pc:sldMk cId="4262556272" sldId="256"/>
            <ac:spMk id="2" creationId="{D225A168-4D2F-ECDE-EE3A-5B8103F6242E}"/>
          </ac:spMkLst>
        </pc:spChg>
        <pc:spChg chg="mod">
          <ac:chgData name="Kifayat Ur Rahman" userId="6189d9e9ba0e3bb0" providerId="LiveId" clId="{63C00F4D-CA35-4624-A957-38EBFA0763C3}" dt="2023-04-11T18:49:58.292" v="1315" actId="26606"/>
          <ac:spMkLst>
            <pc:docMk/>
            <pc:sldMk cId="4262556272" sldId="256"/>
            <ac:spMk id="3" creationId="{E3658704-6064-192E-EFF7-C7702951463A}"/>
          </ac:spMkLst>
        </pc:spChg>
        <pc:spChg chg="add del">
          <ac:chgData name="Kifayat Ur Rahman" userId="6189d9e9ba0e3bb0" providerId="LiveId" clId="{63C00F4D-CA35-4624-A957-38EBFA0763C3}" dt="2023-04-11T18:47:14.959" v="1302" actId="26606"/>
          <ac:spMkLst>
            <pc:docMk/>
            <pc:sldMk cId="4262556272" sldId="256"/>
            <ac:spMk id="12" creationId="{448D69FF-8B07-4445-B67C-E1B04653A4DB}"/>
          </ac:spMkLst>
        </pc:spChg>
        <pc:spChg chg="add del">
          <ac:chgData name="Kifayat Ur Rahman" userId="6189d9e9ba0e3bb0" providerId="LiveId" clId="{63C00F4D-CA35-4624-A957-38EBFA0763C3}" dt="2023-04-11T18:49:29.902" v="1309" actId="26606"/>
          <ac:spMkLst>
            <pc:docMk/>
            <pc:sldMk cId="4262556272" sldId="256"/>
            <ac:spMk id="13" creationId="{7C08F021-28CE-479A-B96B-5252A9DDF6E8}"/>
          </ac:spMkLst>
        </pc:spChg>
        <pc:spChg chg="add del">
          <ac:chgData name="Kifayat Ur Rahman" userId="6189d9e9ba0e3bb0" providerId="LiveId" clId="{63C00F4D-CA35-4624-A957-38EBFA0763C3}" dt="2023-04-11T18:47:14.959" v="1302" actId="26606"/>
          <ac:spMkLst>
            <pc:docMk/>
            <pc:sldMk cId="4262556272" sldId="256"/>
            <ac:spMk id="14" creationId="{2537F52C-D759-44F1-BDAF-16E398935A72}"/>
          </ac:spMkLst>
        </pc:spChg>
        <pc:spChg chg="add del">
          <ac:chgData name="Kifayat Ur Rahman" userId="6189d9e9ba0e3bb0" providerId="LiveId" clId="{63C00F4D-CA35-4624-A957-38EBFA0763C3}" dt="2023-04-11T18:49:29.902" v="1309" actId="26606"/>
          <ac:spMkLst>
            <pc:docMk/>
            <pc:sldMk cId="4262556272" sldId="256"/>
            <ac:spMk id="15" creationId="{09507514-A010-4863-8E99-AB3983760B4F}"/>
          </ac:spMkLst>
        </pc:spChg>
        <pc:spChg chg="add del">
          <ac:chgData name="Kifayat Ur Rahman" userId="6189d9e9ba0e3bb0" providerId="LiveId" clId="{63C00F4D-CA35-4624-A957-38EBFA0763C3}" dt="2023-04-11T18:47:14.959" v="1302" actId="26606"/>
          <ac:spMkLst>
            <pc:docMk/>
            <pc:sldMk cId="4262556272" sldId="256"/>
            <ac:spMk id="16" creationId="{43FDB7F4-FB1F-408A-B66C-83ACB469B00B}"/>
          </ac:spMkLst>
        </pc:spChg>
        <pc:spChg chg="add del">
          <ac:chgData name="Kifayat Ur Rahman" userId="6189d9e9ba0e3bb0" providerId="LiveId" clId="{63C00F4D-CA35-4624-A957-38EBFA0763C3}" dt="2023-04-11T18:49:29.902" v="1309" actId="26606"/>
          <ac:spMkLst>
            <pc:docMk/>
            <pc:sldMk cId="4262556272" sldId="256"/>
            <ac:spMk id="17" creationId="{C015C3BB-3CA4-4964-8FB4-7DA3FBB6373C}"/>
          </ac:spMkLst>
        </pc:spChg>
        <pc:spChg chg="add del">
          <ac:chgData name="Kifayat Ur Rahman" userId="6189d9e9ba0e3bb0" providerId="LiveId" clId="{63C00F4D-CA35-4624-A957-38EBFA0763C3}" dt="2023-04-11T18:47:14.959" v="1302" actId="26606"/>
          <ac:spMkLst>
            <pc:docMk/>
            <pc:sldMk cId="4262556272" sldId="256"/>
            <ac:spMk id="18" creationId="{EDB32366-2580-4ADB-B2F2-126256012543}"/>
          </ac:spMkLst>
        </pc:spChg>
        <pc:spChg chg="add del">
          <ac:chgData name="Kifayat Ur Rahman" userId="6189d9e9ba0e3bb0" providerId="LiveId" clId="{63C00F4D-CA35-4624-A957-38EBFA0763C3}" dt="2023-04-11T18:49:29.902" v="1309" actId="26606"/>
          <ac:spMkLst>
            <pc:docMk/>
            <pc:sldMk cId="4262556272" sldId="256"/>
            <ac:spMk id="19" creationId="{7941F53E-EAF1-4AF0-9386-A74DFBA20468}"/>
          </ac:spMkLst>
        </pc:spChg>
        <pc:spChg chg="add del">
          <ac:chgData name="Kifayat Ur Rahman" userId="6189d9e9ba0e3bb0" providerId="LiveId" clId="{63C00F4D-CA35-4624-A957-38EBFA0763C3}" dt="2023-04-11T18:47:14.959" v="1302" actId="26606"/>
          <ac:spMkLst>
            <pc:docMk/>
            <pc:sldMk cId="4262556272" sldId="256"/>
            <ac:spMk id="20" creationId="{5F174F41-35DD-43D7-B93D-80559545D39B}"/>
          </ac:spMkLst>
        </pc:spChg>
        <pc:spChg chg="add del">
          <ac:chgData name="Kifayat Ur Rahman" userId="6189d9e9ba0e3bb0" providerId="LiveId" clId="{63C00F4D-CA35-4624-A957-38EBFA0763C3}" dt="2023-04-11T18:49:29.902" v="1309" actId="26606"/>
          <ac:spMkLst>
            <pc:docMk/>
            <pc:sldMk cId="4262556272" sldId="256"/>
            <ac:spMk id="21" creationId="{D7210737-D731-4ED9-8D08-A238C71DD3A6}"/>
          </ac:spMkLst>
        </pc:spChg>
        <pc:spChg chg="add del">
          <ac:chgData name="Kifayat Ur Rahman" userId="6189d9e9ba0e3bb0" providerId="LiveId" clId="{63C00F4D-CA35-4624-A957-38EBFA0763C3}" dt="2023-04-11T18:49:40.362" v="1311" actId="26606"/>
          <ac:spMkLst>
            <pc:docMk/>
            <pc:sldMk cId="4262556272" sldId="256"/>
            <ac:spMk id="24" creationId="{3B157DF2-FF72-4CE9-BE7D-EBD5A782CFD0}"/>
          </ac:spMkLst>
        </pc:spChg>
        <pc:spChg chg="add del">
          <ac:chgData name="Kifayat Ur Rahman" userId="6189d9e9ba0e3bb0" providerId="LiveId" clId="{63C00F4D-CA35-4624-A957-38EBFA0763C3}" dt="2023-04-11T18:49:40.362" v="1311" actId="26606"/>
          <ac:spMkLst>
            <pc:docMk/>
            <pc:sldMk cId="4262556272" sldId="256"/>
            <ac:spMk id="25" creationId="{3A9C03B3-AFE8-45FC-B9A1-A3CB20F7B4DA}"/>
          </ac:spMkLst>
        </pc:spChg>
        <pc:spChg chg="add del">
          <ac:chgData name="Kifayat Ur Rahman" userId="6189d9e9ba0e3bb0" providerId="LiveId" clId="{63C00F4D-CA35-4624-A957-38EBFA0763C3}" dt="2023-04-11T18:49:40.362" v="1311" actId="26606"/>
          <ac:spMkLst>
            <pc:docMk/>
            <pc:sldMk cId="4262556272" sldId="256"/>
            <ac:spMk id="26" creationId="{61193F20-27E5-4AC4-ACD4-67265B1A6A1D}"/>
          </ac:spMkLst>
        </pc:spChg>
        <pc:spChg chg="add del">
          <ac:chgData name="Kifayat Ur Rahman" userId="6189d9e9ba0e3bb0" providerId="LiveId" clId="{63C00F4D-CA35-4624-A957-38EBFA0763C3}" dt="2023-04-11T18:49:40.362" v="1311" actId="26606"/>
          <ac:spMkLst>
            <pc:docMk/>
            <pc:sldMk cId="4262556272" sldId="256"/>
            <ac:spMk id="27" creationId="{6D62ED33-0EFC-415C-8E4E-2A37E4209A7F}"/>
          </ac:spMkLst>
        </pc:spChg>
        <pc:spChg chg="add del">
          <ac:chgData name="Kifayat Ur Rahman" userId="6189d9e9ba0e3bb0" providerId="LiveId" clId="{63C00F4D-CA35-4624-A957-38EBFA0763C3}" dt="2023-04-11T18:49:40.362" v="1311" actId="26606"/>
          <ac:spMkLst>
            <pc:docMk/>
            <pc:sldMk cId="4262556272" sldId="256"/>
            <ac:spMk id="28" creationId="{057EE995-DC08-46F2-A1EA-015EAE44AB40}"/>
          </ac:spMkLst>
        </pc:spChg>
        <pc:spChg chg="add del">
          <ac:chgData name="Kifayat Ur Rahman" userId="6189d9e9ba0e3bb0" providerId="LiveId" clId="{63C00F4D-CA35-4624-A957-38EBFA0763C3}" dt="2023-04-11T18:49:44.362" v="1313" actId="26606"/>
          <ac:spMkLst>
            <pc:docMk/>
            <pc:sldMk cId="4262556272" sldId="256"/>
            <ac:spMk id="31" creationId="{59927151-A240-4B00-831C-DFD950CD2833}"/>
          </ac:spMkLst>
        </pc:spChg>
        <pc:spChg chg="add del">
          <ac:chgData name="Kifayat Ur Rahman" userId="6189d9e9ba0e3bb0" providerId="LiveId" clId="{63C00F4D-CA35-4624-A957-38EBFA0763C3}" dt="2023-04-11T18:49:44.362" v="1313" actId="26606"/>
          <ac:spMkLst>
            <pc:docMk/>
            <pc:sldMk cId="4262556272" sldId="256"/>
            <ac:spMk id="32" creationId="{3D04C96E-CF3E-4EBA-9347-12AD2A989F53}"/>
          </ac:spMkLst>
        </pc:spChg>
        <pc:spChg chg="add del">
          <ac:chgData name="Kifayat Ur Rahman" userId="6189d9e9ba0e3bb0" providerId="LiveId" clId="{63C00F4D-CA35-4624-A957-38EBFA0763C3}" dt="2023-04-11T18:49:44.362" v="1313" actId="26606"/>
          <ac:spMkLst>
            <pc:docMk/>
            <pc:sldMk cId="4262556272" sldId="256"/>
            <ac:spMk id="33" creationId="{6657489A-1236-47A1-A5CB-0F5E9DAB81A4}"/>
          </ac:spMkLst>
        </pc:spChg>
        <pc:spChg chg="add del">
          <ac:chgData name="Kifayat Ur Rahman" userId="6189d9e9ba0e3bb0" providerId="LiveId" clId="{63C00F4D-CA35-4624-A957-38EBFA0763C3}" dt="2023-04-11T18:49:44.362" v="1313" actId="26606"/>
          <ac:spMkLst>
            <pc:docMk/>
            <pc:sldMk cId="4262556272" sldId="256"/>
            <ac:spMk id="34" creationId="{3651C7AC-D40B-412D-A4BA-1F9DD8D988FE}"/>
          </ac:spMkLst>
        </pc:spChg>
        <pc:spChg chg="add del">
          <ac:chgData name="Kifayat Ur Rahman" userId="6189d9e9ba0e3bb0" providerId="LiveId" clId="{63C00F4D-CA35-4624-A957-38EBFA0763C3}" dt="2023-04-11T18:49:58.292" v="1315" actId="26606"/>
          <ac:spMkLst>
            <pc:docMk/>
            <pc:sldMk cId="4262556272" sldId="256"/>
            <ac:spMk id="37" creationId="{ADEF8846-2D6D-405C-ACE3-3E8D2E451FB2}"/>
          </ac:spMkLst>
        </pc:spChg>
        <pc:spChg chg="add del">
          <ac:chgData name="Kifayat Ur Rahman" userId="6189d9e9ba0e3bb0" providerId="LiveId" clId="{63C00F4D-CA35-4624-A957-38EBFA0763C3}" dt="2023-04-11T18:49:58.292" v="1315" actId="26606"/>
          <ac:spMkLst>
            <pc:docMk/>
            <pc:sldMk cId="4262556272" sldId="256"/>
            <ac:spMk id="38" creationId="{994BAC77-5C15-4467-AF87-602186CE3B75}"/>
          </ac:spMkLst>
        </pc:spChg>
        <pc:spChg chg="add del">
          <ac:chgData name="Kifayat Ur Rahman" userId="6189d9e9ba0e3bb0" providerId="LiveId" clId="{63C00F4D-CA35-4624-A957-38EBFA0763C3}" dt="2023-04-11T18:49:58.292" v="1315" actId="26606"/>
          <ac:spMkLst>
            <pc:docMk/>
            <pc:sldMk cId="4262556272" sldId="256"/>
            <ac:spMk id="39" creationId="{52AF70D7-58F1-42CD-B0AB-BEB0ADDC5497}"/>
          </ac:spMkLst>
        </pc:spChg>
        <pc:spChg chg="add del">
          <ac:chgData name="Kifayat Ur Rahman" userId="6189d9e9ba0e3bb0" providerId="LiveId" clId="{63C00F4D-CA35-4624-A957-38EBFA0763C3}" dt="2023-04-11T18:49:58.292" v="1315" actId="26606"/>
          <ac:spMkLst>
            <pc:docMk/>
            <pc:sldMk cId="4262556272" sldId="256"/>
            <ac:spMk id="40" creationId="{B4B35B17-18BF-4D26-96DC-290B6F57FABD}"/>
          </ac:spMkLst>
        </pc:spChg>
        <pc:spChg chg="add del">
          <ac:chgData name="Kifayat Ur Rahman" userId="6189d9e9ba0e3bb0" providerId="LiveId" clId="{63C00F4D-CA35-4624-A957-38EBFA0763C3}" dt="2023-04-11T18:49:58.292" v="1315" actId="26606"/>
          <ac:spMkLst>
            <pc:docMk/>
            <pc:sldMk cId="4262556272" sldId="256"/>
            <ac:spMk id="41" creationId="{D625A454-7C47-49CE-8425-3EC9800E44E4}"/>
          </ac:spMkLst>
        </pc:spChg>
        <pc:picChg chg="add del mod">
          <ac:chgData name="Kifayat Ur Rahman" userId="6189d9e9ba0e3bb0" providerId="LiveId" clId="{63C00F4D-CA35-4624-A957-38EBFA0763C3}" dt="2023-04-11T18:49:06.675" v="1307" actId="478"/>
          <ac:picMkLst>
            <pc:docMk/>
            <pc:sldMk cId="4262556272" sldId="256"/>
            <ac:picMk id="5" creationId="{7505E923-D57E-A8F9-A265-EE4294A0D3E9}"/>
          </ac:picMkLst>
        </pc:picChg>
        <pc:picChg chg="add mod ord">
          <ac:chgData name="Kifayat Ur Rahman" userId="6189d9e9ba0e3bb0" providerId="LiveId" clId="{63C00F4D-CA35-4624-A957-38EBFA0763C3}" dt="2023-04-11T18:50:10.236" v="1320" actId="26606"/>
          <ac:picMkLst>
            <pc:docMk/>
            <pc:sldMk cId="4262556272" sldId="256"/>
            <ac:picMk id="6" creationId="{BC60075F-2762-7D25-0FB7-BD74514ED915}"/>
          </ac:picMkLst>
        </pc:picChg>
        <pc:picChg chg="add del">
          <ac:chgData name="Kifayat Ur Rahman" userId="6189d9e9ba0e3bb0" providerId="LiveId" clId="{63C00F4D-CA35-4624-A957-38EBFA0763C3}" dt="2023-04-11T18:47:14.959" v="1302" actId="26606"/>
          <ac:picMkLst>
            <pc:docMk/>
            <pc:sldMk cId="4262556272" sldId="256"/>
            <ac:picMk id="10" creationId="{3150262F-3F2E-4F92-B4F3-8432E5C5B64D}"/>
          </ac:picMkLst>
        </pc:picChg>
        <pc:picChg chg="add del">
          <ac:chgData name="Kifayat Ur Rahman" userId="6189d9e9ba0e3bb0" providerId="LiveId" clId="{63C00F4D-CA35-4624-A957-38EBFA0763C3}" dt="2023-04-11T18:49:29.902" v="1309" actId="26606"/>
          <ac:picMkLst>
            <pc:docMk/>
            <pc:sldMk cId="4262556272" sldId="256"/>
            <ac:picMk id="11" creationId="{2C53C8BF-9653-4474-9153-4FE835420D69}"/>
          </ac:picMkLst>
        </pc:picChg>
        <pc:picChg chg="add del">
          <ac:chgData name="Kifayat Ur Rahman" userId="6189d9e9ba0e3bb0" providerId="LiveId" clId="{63C00F4D-CA35-4624-A957-38EBFA0763C3}" dt="2023-04-11T18:49:40.362" v="1311" actId="26606"/>
          <ac:picMkLst>
            <pc:docMk/>
            <pc:sldMk cId="4262556272" sldId="256"/>
            <ac:picMk id="23" creationId="{65BF2F91-B8B6-400A-961C-AF1AEDDCDFC6}"/>
          </ac:picMkLst>
        </pc:picChg>
        <pc:picChg chg="add del">
          <ac:chgData name="Kifayat Ur Rahman" userId="6189d9e9ba0e3bb0" providerId="LiveId" clId="{63C00F4D-CA35-4624-A957-38EBFA0763C3}" dt="2023-04-11T18:49:44.362" v="1313" actId="26606"/>
          <ac:picMkLst>
            <pc:docMk/>
            <pc:sldMk cId="4262556272" sldId="256"/>
            <ac:picMk id="30" creationId="{BA80A27A-7F13-4360-8617-D2F8720EE7D5}"/>
          </ac:picMkLst>
        </pc:picChg>
        <pc:picChg chg="add del">
          <ac:chgData name="Kifayat Ur Rahman" userId="6189d9e9ba0e3bb0" providerId="LiveId" clId="{63C00F4D-CA35-4624-A957-38EBFA0763C3}" dt="2023-04-11T18:49:58.292" v="1315" actId="26606"/>
          <ac:picMkLst>
            <pc:docMk/>
            <pc:sldMk cId="4262556272" sldId="256"/>
            <ac:picMk id="36" creationId="{0A1BA0EF-0E2A-47B6-9E7E-68949890F8D9}"/>
          </ac:picMkLst>
        </pc:picChg>
      </pc:sldChg>
      <pc:sldChg chg="addSp delSp modSp mod setBg">
        <pc:chgData name="Kifayat Ur Rahman" userId="6189d9e9ba0e3bb0" providerId="LiveId" clId="{63C00F4D-CA35-4624-A957-38EBFA0763C3}" dt="2023-04-11T18:53:01.606" v="1334" actId="255"/>
        <pc:sldMkLst>
          <pc:docMk/>
          <pc:sldMk cId="2068288973" sldId="257"/>
        </pc:sldMkLst>
        <pc:spChg chg="mod">
          <ac:chgData name="Kifayat Ur Rahman" userId="6189d9e9ba0e3bb0" providerId="LiveId" clId="{63C00F4D-CA35-4624-A957-38EBFA0763C3}" dt="2023-04-11T18:52:09.874" v="1327" actId="26606"/>
          <ac:spMkLst>
            <pc:docMk/>
            <pc:sldMk cId="2068288973" sldId="257"/>
            <ac:spMk id="2" creationId="{094264B2-24DD-7A20-04D4-7ED4C9C01829}"/>
          </ac:spMkLst>
        </pc:spChg>
        <pc:spChg chg="mod">
          <ac:chgData name="Kifayat Ur Rahman" userId="6189d9e9ba0e3bb0" providerId="LiveId" clId="{63C00F4D-CA35-4624-A957-38EBFA0763C3}" dt="2023-04-11T18:53:01.606" v="1334" actId="255"/>
          <ac:spMkLst>
            <pc:docMk/>
            <pc:sldMk cId="2068288973" sldId="257"/>
            <ac:spMk id="3" creationId="{42265F23-7466-89D1-0F0A-43913CACDCAF}"/>
          </ac:spMkLst>
        </pc:spChg>
        <pc:spChg chg="add mod">
          <ac:chgData name="Kifayat Ur Rahman" userId="6189d9e9ba0e3bb0" providerId="LiveId" clId="{63C00F4D-CA35-4624-A957-38EBFA0763C3}" dt="2023-04-11T18:52:09.874" v="1327" actId="26606"/>
          <ac:spMkLst>
            <pc:docMk/>
            <pc:sldMk cId="2068288973" sldId="257"/>
            <ac:spMk id="7" creationId="{0E334F72-E823-96CC-4EF5-9CAF1FF1ADFF}"/>
          </ac:spMkLst>
        </pc:spChg>
        <pc:spChg chg="add del">
          <ac:chgData name="Kifayat Ur Rahman" userId="6189d9e9ba0e3bb0" providerId="LiveId" clId="{63C00F4D-CA35-4624-A957-38EBFA0763C3}" dt="2023-04-11T18:52:09.725" v="1326" actId="26606"/>
          <ac:spMkLst>
            <pc:docMk/>
            <pc:sldMk cId="2068288973" sldId="257"/>
            <ac:spMk id="14" creationId="{66DFDEE3-F2F4-48C9-8222-CA273412CD3F}"/>
          </ac:spMkLst>
        </pc:spChg>
        <pc:spChg chg="add del">
          <ac:chgData name="Kifayat Ur Rahman" userId="6189d9e9ba0e3bb0" providerId="LiveId" clId="{63C00F4D-CA35-4624-A957-38EBFA0763C3}" dt="2023-04-11T18:52:09.725" v="1326" actId="26606"/>
          <ac:spMkLst>
            <pc:docMk/>
            <pc:sldMk cId="2068288973" sldId="257"/>
            <ac:spMk id="16" creationId="{95A09B00-70D2-4998-8FA5-3A8ED576D9BB}"/>
          </ac:spMkLst>
        </pc:spChg>
        <pc:spChg chg="add del">
          <ac:chgData name="Kifayat Ur Rahman" userId="6189d9e9ba0e3bb0" providerId="LiveId" clId="{63C00F4D-CA35-4624-A957-38EBFA0763C3}" dt="2023-04-11T18:52:09.725" v="1326" actId="26606"/>
          <ac:spMkLst>
            <pc:docMk/>
            <pc:sldMk cId="2068288973" sldId="257"/>
            <ac:spMk id="18" creationId="{4B5FB9F9-CCF5-4072-83C3-3B45E1409F7B}"/>
          </ac:spMkLst>
        </pc:spChg>
        <pc:spChg chg="add">
          <ac:chgData name="Kifayat Ur Rahman" userId="6189d9e9ba0e3bb0" providerId="LiveId" clId="{63C00F4D-CA35-4624-A957-38EBFA0763C3}" dt="2023-04-11T18:52:09.874" v="1327" actId="26606"/>
          <ac:spMkLst>
            <pc:docMk/>
            <pc:sldMk cId="2068288973" sldId="257"/>
            <ac:spMk id="21" creationId="{832D3A04-3120-4CF3-8F9E-6DCF218BAC59}"/>
          </ac:spMkLst>
        </pc:spChg>
        <pc:spChg chg="add">
          <ac:chgData name="Kifayat Ur Rahman" userId="6189d9e9ba0e3bb0" providerId="LiveId" clId="{63C00F4D-CA35-4624-A957-38EBFA0763C3}" dt="2023-04-11T18:52:09.874" v="1327" actId="26606"/>
          <ac:spMkLst>
            <pc:docMk/>
            <pc:sldMk cId="2068288973" sldId="257"/>
            <ac:spMk id="22" creationId="{98D68143-E11F-49D9-A842-E52CB4364512}"/>
          </ac:spMkLst>
        </pc:spChg>
        <pc:spChg chg="add">
          <ac:chgData name="Kifayat Ur Rahman" userId="6189d9e9ba0e3bb0" providerId="LiveId" clId="{63C00F4D-CA35-4624-A957-38EBFA0763C3}" dt="2023-04-11T18:52:09.874" v="1327" actId="26606"/>
          <ac:spMkLst>
            <pc:docMk/>
            <pc:sldMk cId="2068288973" sldId="257"/>
            <ac:spMk id="23" creationId="{70D81F57-CC57-46AD-86A2-54F697BD5904}"/>
          </ac:spMkLst>
        </pc:spChg>
        <pc:picChg chg="del">
          <ac:chgData name="Kifayat Ur Rahman" userId="6189d9e9ba0e3bb0" providerId="LiveId" clId="{63C00F4D-CA35-4624-A957-38EBFA0763C3}" dt="2023-04-11T18:51:55.162" v="1324" actId="478"/>
          <ac:picMkLst>
            <pc:docMk/>
            <pc:sldMk cId="2068288973" sldId="257"/>
            <ac:picMk id="5" creationId="{91F13AE1-BA9D-49CD-8069-FE1CD927CB05}"/>
          </ac:picMkLst>
        </pc:picChg>
        <pc:picChg chg="add mod ord">
          <ac:chgData name="Kifayat Ur Rahman" userId="6189d9e9ba0e3bb0" providerId="LiveId" clId="{63C00F4D-CA35-4624-A957-38EBFA0763C3}" dt="2023-04-11T18:52:39.182" v="1333" actId="1076"/>
          <ac:picMkLst>
            <pc:docMk/>
            <pc:sldMk cId="2068288973" sldId="257"/>
            <ac:picMk id="6" creationId="{03F4C6CC-F3E0-E96B-73BF-9E7BD2D431CC}"/>
          </ac:picMkLst>
        </pc:picChg>
        <pc:picChg chg="add del">
          <ac:chgData name="Kifayat Ur Rahman" userId="6189d9e9ba0e3bb0" providerId="LiveId" clId="{63C00F4D-CA35-4624-A957-38EBFA0763C3}" dt="2023-04-11T18:52:09.725" v="1326" actId="26606"/>
          <ac:picMkLst>
            <pc:docMk/>
            <pc:sldMk cId="2068288973" sldId="257"/>
            <ac:picMk id="12" creationId="{1D7BE49D-A34B-4F25-BC8C-CE9E2B37FAA9}"/>
          </ac:picMkLst>
        </pc:picChg>
        <pc:picChg chg="add">
          <ac:chgData name="Kifayat Ur Rahman" userId="6189d9e9ba0e3bb0" providerId="LiveId" clId="{63C00F4D-CA35-4624-A957-38EBFA0763C3}" dt="2023-04-11T18:52:09.874" v="1327" actId="26606"/>
          <ac:picMkLst>
            <pc:docMk/>
            <pc:sldMk cId="2068288973" sldId="257"/>
            <ac:picMk id="20" creationId="{91AB8A88-A60F-421C-9564-D5A7639EA589}"/>
          </ac:picMkLst>
        </pc:picChg>
      </pc:sldChg>
      <pc:sldChg chg="addSp delSp modSp mod setBg">
        <pc:chgData name="Kifayat Ur Rahman" userId="6189d9e9ba0e3bb0" providerId="LiveId" clId="{63C00F4D-CA35-4624-A957-38EBFA0763C3}" dt="2023-04-11T18:37:24.987" v="1155" actId="26606"/>
        <pc:sldMkLst>
          <pc:docMk/>
          <pc:sldMk cId="1657505804" sldId="258"/>
        </pc:sldMkLst>
        <pc:spChg chg="mod ord">
          <ac:chgData name="Kifayat Ur Rahman" userId="6189d9e9ba0e3bb0" providerId="LiveId" clId="{63C00F4D-CA35-4624-A957-38EBFA0763C3}" dt="2023-04-11T18:37:24.987" v="1155" actId="26606"/>
          <ac:spMkLst>
            <pc:docMk/>
            <pc:sldMk cId="1657505804" sldId="258"/>
            <ac:spMk id="2" creationId="{719CCCB4-6499-CA2F-08A4-026F7EB92A9A}"/>
          </ac:spMkLst>
        </pc:spChg>
        <pc:spChg chg="mod">
          <ac:chgData name="Kifayat Ur Rahman" userId="6189d9e9ba0e3bb0" providerId="LiveId" clId="{63C00F4D-CA35-4624-A957-38EBFA0763C3}" dt="2023-04-11T18:37:24.987" v="1155" actId="26606"/>
          <ac:spMkLst>
            <pc:docMk/>
            <pc:sldMk cId="1657505804" sldId="258"/>
            <ac:spMk id="3" creationId="{DE5EAC55-F407-823B-D4AC-E024A642C0E0}"/>
          </ac:spMkLst>
        </pc:spChg>
        <pc:spChg chg="add mod">
          <ac:chgData name="Kifayat Ur Rahman" userId="6189d9e9ba0e3bb0" providerId="LiveId" clId="{63C00F4D-CA35-4624-A957-38EBFA0763C3}" dt="2023-04-11T18:35:48.987" v="1147" actId="26606"/>
          <ac:spMkLst>
            <pc:docMk/>
            <pc:sldMk cId="1657505804" sldId="258"/>
            <ac:spMk id="6" creationId="{644831D2-A044-A4BC-1716-3774CA397C6F}"/>
          </ac:spMkLst>
        </pc:spChg>
        <pc:spChg chg="add del">
          <ac:chgData name="Kifayat Ur Rahman" userId="6189d9e9ba0e3bb0" providerId="LiveId" clId="{63C00F4D-CA35-4624-A957-38EBFA0763C3}" dt="2023-04-11T18:36:24.609" v="1151" actId="26606"/>
          <ac:spMkLst>
            <pc:docMk/>
            <pc:sldMk cId="1657505804" sldId="258"/>
            <ac:spMk id="11" creationId="{551C7DFC-95C0-4ADB-BFFA-FA896873CAB4}"/>
          </ac:spMkLst>
        </pc:spChg>
        <pc:spChg chg="add del">
          <ac:chgData name="Kifayat Ur Rahman" userId="6189d9e9ba0e3bb0" providerId="LiveId" clId="{63C00F4D-CA35-4624-A957-38EBFA0763C3}" dt="2023-04-11T18:36:24.609" v="1151" actId="26606"/>
          <ac:spMkLst>
            <pc:docMk/>
            <pc:sldMk cId="1657505804" sldId="258"/>
            <ac:spMk id="13" creationId="{1DAB7BA1-0242-45E1-96E0-5D8AE777568A}"/>
          </ac:spMkLst>
        </pc:spChg>
        <pc:spChg chg="add del">
          <ac:chgData name="Kifayat Ur Rahman" userId="6189d9e9ba0e3bb0" providerId="LiveId" clId="{63C00F4D-CA35-4624-A957-38EBFA0763C3}" dt="2023-04-11T18:36:24.598" v="1150" actId="26606"/>
          <ac:spMkLst>
            <pc:docMk/>
            <pc:sldMk cId="1657505804" sldId="258"/>
            <ac:spMk id="18" creationId="{19075C07-CFB6-4B00-8D9D-38D8FB766C38}"/>
          </ac:spMkLst>
        </pc:spChg>
        <pc:spChg chg="add del">
          <ac:chgData name="Kifayat Ur Rahman" userId="6189d9e9ba0e3bb0" providerId="LiveId" clId="{63C00F4D-CA35-4624-A957-38EBFA0763C3}" dt="2023-04-11T18:37:00.165" v="1153" actId="26606"/>
          <ac:spMkLst>
            <pc:docMk/>
            <pc:sldMk cId="1657505804" sldId="258"/>
            <ac:spMk id="20" creationId="{8C565676-DBA5-40B0-B4E9-1EE625D15095}"/>
          </ac:spMkLst>
        </pc:spChg>
        <pc:spChg chg="add del">
          <ac:chgData name="Kifayat Ur Rahman" userId="6189d9e9ba0e3bb0" providerId="LiveId" clId="{63C00F4D-CA35-4624-A957-38EBFA0763C3}" dt="2023-04-11T18:37:24.987" v="1155" actId="26606"/>
          <ac:spMkLst>
            <pc:docMk/>
            <pc:sldMk cId="1657505804" sldId="258"/>
            <ac:spMk id="25" creationId="{8C565676-DBA5-40B0-B4E9-1EE625D15095}"/>
          </ac:spMkLst>
        </pc:spChg>
        <pc:spChg chg="add">
          <ac:chgData name="Kifayat Ur Rahman" userId="6189d9e9ba0e3bb0" providerId="LiveId" clId="{63C00F4D-CA35-4624-A957-38EBFA0763C3}" dt="2023-04-11T18:37:24.987" v="1155" actId="26606"/>
          <ac:spMkLst>
            <pc:docMk/>
            <pc:sldMk cId="1657505804" sldId="258"/>
            <ac:spMk id="30" creationId="{C332F766-A180-4C49-9FED-639A2A1779A0}"/>
          </ac:spMkLst>
        </pc:spChg>
        <pc:spChg chg="add">
          <ac:chgData name="Kifayat Ur Rahman" userId="6189d9e9ba0e3bb0" providerId="LiveId" clId="{63C00F4D-CA35-4624-A957-38EBFA0763C3}" dt="2023-04-11T18:37:24.987" v="1155" actId="26606"/>
          <ac:spMkLst>
            <pc:docMk/>
            <pc:sldMk cId="1657505804" sldId="258"/>
            <ac:spMk id="32" creationId="{6F1F53F6-2EF9-4216-B0F9-1D85D49A6801}"/>
          </ac:spMkLst>
        </pc:spChg>
        <pc:picChg chg="add mod ord">
          <ac:chgData name="Kifayat Ur Rahman" userId="6189d9e9ba0e3bb0" providerId="LiveId" clId="{63C00F4D-CA35-4624-A957-38EBFA0763C3}" dt="2023-04-11T18:37:24.987" v="1155" actId="26606"/>
          <ac:picMkLst>
            <pc:docMk/>
            <pc:sldMk cId="1657505804" sldId="258"/>
            <ac:picMk id="4" creationId="{700C8A71-927B-5BCE-FDC5-6B12306EA552}"/>
          </ac:picMkLst>
        </pc:picChg>
        <pc:picChg chg="add mod ord">
          <ac:chgData name="Kifayat Ur Rahman" userId="6189d9e9ba0e3bb0" providerId="LiveId" clId="{63C00F4D-CA35-4624-A957-38EBFA0763C3}" dt="2023-04-11T18:37:24.987" v="1155" actId="26606"/>
          <ac:picMkLst>
            <pc:docMk/>
            <pc:sldMk cId="1657505804" sldId="258"/>
            <ac:picMk id="5" creationId="{6E69CE97-3974-42C8-28B7-27EBACB3F59C}"/>
          </ac:picMkLst>
        </pc:picChg>
      </pc:sldChg>
      <pc:sldChg chg="addSp delSp modSp mod modAnim">
        <pc:chgData name="Kifayat Ur Rahman" userId="6189d9e9ba0e3bb0" providerId="LiveId" clId="{63C00F4D-CA35-4624-A957-38EBFA0763C3}" dt="2023-04-11T18:40:22.564" v="1269" actId="478"/>
        <pc:sldMkLst>
          <pc:docMk/>
          <pc:sldMk cId="2789391895" sldId="259"/>
        </pc:sldMkLst>
        <pc:spChg chg="mod">
          <ac:chgData name="Kifayat Ur Rahman" userId="6189d9e9ba0e3bb0" providerId="LiveId" clId="{63C00F4D-CA35-4624-A957-38EBFA0763C3}" dt="2023-04-07T05:25:33.433" v="903" actId="20577"/>
          <ac:spMkLst>
            <pc:docMk/>
            <pc:sldMk cId="2789391895" sldId="259"/>
            <ac:spMk id="3" creationId="{FA7D5097-F202-987B-58D2-0BDA51DCD288}"/>
          </ac:spMkLst>
        </pc:spChg>
        <pc:spChg chg="del">
          <ac:chgData name="Kifayat Ur Rahman" userId="6189d9e9ba0e3bb0" providerId="LiveId" clId="{63C00F4D-CA35-4624-A957-38EBFA0763C3}" dt="2023-04-11T18:25:40.121" v="1114" actId="478"/>
          <ac:spMkLst>
            <pc:docMk/>
            <pc:sldMk cId="2789391895" sldId="259"/>
            <ac:spMk id="6" creationId="{75EB828C-B592-4AFC-8477-947A77A45FC1}"/>
          </ac:spMkLst>
        </pc:spChg>
        <pc:spChg chg="add mod">
          <ac:chgData name="Kifayat Ur Rahman" userId="6189d9e9ba0e3bb0" providerId="LiveId" clId="{63C00F4D-CA35-4624-A957-38EBFA0763C3}" dt="2023-04-11T18:25:37.160" v="1113" actId="14100"/>
          <ac:spMkLst>
            <pc:docMk/>
            <pc:sldMk cId="2789391895" sldId="259"/>
            <ac:spMk id="8" creationId="{44096D13-7A2B-1FE4-4500-42A7B464DEE2}"/>
          </ac:spMkLst>
        </pc:spChg>
        <pc:spChg chg="add del mod">
          <ac:chgData name="Kifayat Ur Rahman" userId="6189d9e9ba0e3bb0" providerId="LiveId" clId="{63C00F4D-CA35-4624-A957-38EBFA0763C3}" dt="2023-04-11T18:40:22.564" v="1269" actId="478"/>
          <ac:spMkLst>
            <pc:docMk/>
            <pc:sldMk cId="2789391895" sldId="259"/>
            <ac:spMk id="11" creationId="{36C9B3F9-E4DA-2422-2AAB-06A12BFB3C2A}"/>
          </ac:spMkLst>
        </pc:spChg>
        <pc:picChg chg="del">
          <ac:chgData name="Kifayat Ur Rahman" userId="6189d9e9ba0e3bb0" providerId="LiveId" clId="{63C00F4D-CA35-4624-A957-38EBFA0763C3}" dt="2023-04-11T18:25:40.121" v="1114" actId="478"/>
          <ac:picMkLst>
            <pc:docMk/>
            <pc:sldMk cId="2789391895" sldId="259"/>
            <ac:picMk id="5" creationId="{8330F030-5E08-4939-A3DA-0222F374E4C8}"/>
          </ac:picMkLst>
        </pc:picChg>
        <pc:picChg chg="add mod">
          <ac:chgData name="Kifayat Ur Rahman" userId="6189d9e9ba0e3bb0" providerId="LiveId" clId="{63C00F4D-CA35-4624-A957-38EBFA0763C3}" dt="2023-04-11T18:26:12.754" v="1120" actId="1076"/>
          <ac:picMkLst>
            <pc:docMk/>
            <pc:sldMk cId="2789391895" sldId="259"/>
            <ac:picMk id="7" creationId="{6465C18E-EB4B-FD8F-0502-EDBBBC581CFB}"/>
          </ac:picMkLst>
        </pc:picChg>
        <pc:picChg chg="add del mod">
          <ac:chgData name="Kifayat Ur Rahman" userId="6189d9e9ba0e3bb0" providerId="LiveId" clId="{63C00F4D-CA35-4624-A957-38EBFA0763C3}" dt="2023-04-11T18:40:22.564" v="1269" actId="478"/>
          <ac:picMkLst>
            <pc:docMk/>
            <pc:sldMk cId="2789391895" sldId="259"/>
            <ac:picMk id="10" creationId="{FA1B2F97-4303-2DDF-0451-D00D2D276EA9}"/>
          </ac:picMkLst>
        </pc:picChg>
      </pc:sldChg>
      <pc:sldChg chg="modSp mod modAnim">
        <pc:chgData name="Kifayat Ur Rahman" userId="6189d9e9ba0e3bb0" providerId="LiveId" clId="{63C00F4D-CA35-4624-A957-38EBFA0763C3}" dt="2023-04-07T05:27:07.281" v="938" actId="20577"/>
        <pc:sldMkLst>
          <pc:docMk/>
          <pc:sldMk cId="3101316760" sldId="260"/>
        </pc:sldMkLst>
        <pc:spChg chg="mod">
          <ac:chgData name="Kifayat Ur Rahman" userId="6189d9e9ba0e3bb0" providerId="LiveId" clId="{63C00F4D-CA35-4624-A957-38EBFA0763C3}" dt="2023-04-07T05:26:24.439" v="907" actId="1076"/>
          <ac:spMkLst>
            <pc:docMk/>
            <pc:sldMk cId="3101316760" sldId="260"/>
            <ac:spMk id="2" creationId="{4032CA26-770A-644E-D921-64EE607B61D1}"/>
          </ac:spMkLst>
        </pc:spChg>
        <pc:spChg chg="mod">
          <ac:chgData name="Kifayat Ur Rahman" userId="6189d9e9ba0e3bb0" providerId="LiveId" clId="{63C00F4D-CA35-4624-A957-38EBFA0763C3}" dt="2023-04-07T05:27:07.281" v="938" actId="20577"/>
          <ac:spMkLst>
            <pc:docMk/>
            <pc:sldMk cId="3101316760" sldId="260"/>
            <ac:spMk id="3" creationId="{AE747952-7D27-0ADE-EF5E-0A47ABF6325D}"/>
          </ac:spMkLst>
        </pc:spChg>
      </pc:sldChg>
      <pc:sldChg chg="del">
        <pc:chgData name="Kifayat Ur Rahman" userId="6189d9e9ba0e3bb0" providerId="LiveId" clId="{63C00F4D-CA35-4624-A957-38EBFA0763C3}" dt="2023-04-07T04:18:35.516" v="189" actId="2696"/>
        <pc:sldMkLst>
          <pc:docMk/>
          <pc:sldMk cId="851207618" sldId="261"/>
        </pc:sldMkLst>
      </pc:sldChg>
      <pc:sldChg chg="addSp delSp modSp mod setBg modAnim">
        <pc:chgData name="Kifayat Ur Rahman" userId="6189d9e9ba0e3bb0" providerId="LiveId" clId="{63C00F4D-CA35-4624-A957-38EBFA0763C3}" dt="2023-04-11T18:56:19.274" v="1358" actId="20577"/>
        <pc:sldMkLst>
          <pc:docMk/>
          <pc:sldMk cId="3556529906" sldId="262"/>
        </pc:sldMkLst>
        <pc:spChg chg="mod">
          <ac:chgData name="Kifayat Ur Rahman" userId="6189d9e9ba0e3bb0" providerId="LiveId" clId="{63C00F4D-CA35-4624-A957-38EBFA0763C3}" dt="2023-04-11T18:40:43.327" v="1270" actId="26606"/>
          <ac:spMkLst>
            <pc:docMk/>
            <pc:sldMk cId="3556529906" sldId="262"/>
            <ac:spMk id="2" creationId="{A833A996-4899-D85E-1E4C-D69A404D1B52}"/>
          </ac:spMkLst>
        </pc:spChg>
        <pc:spChg chg="mod">
          <ac:chgData name="Kifayat Ur Rahman" userId="6189d9e9ba0e3bb0" providerId="LiveId" clId="{63C00F4D-CA35-4624-A957-38EBFA0763C3}" dt="2023-04-11T18:56:19.274" v="1358" actId="20577"/>
          <ac:spMkLst>
            <pc:docMk/>
            <pc:sldMk cId="3556529906" sldId="262"/>
            <ac:spMk id="3" creationId="{15B9753E-8B01-FB1D-8863-62A95F5E7F1E}"/>
          </ac:spMkLst>
        </pc:spChg>
        <pc:spChg chg="add mod">
          <ac:chgData name="Kifayat Ur Rahman" userId="6189d9e9ba0e3bb0" providerId="LiveId" clId="{63C00F4D-CA35-4624-A957-38EBFA0763C3}" dt="2023-04-11T18:40:43.327" v="1270" actId="26606"/>
          <ac:spMkLst>
            <pc:docMk/>
            <pc:sldMk cId="3556529906" sldId="262"/>
            <ac:spMk id="7" creationId="{E15E431D-1D80-2F6E-D097-EACCEC19DD8F}"/>
          </ac:spMkLst>
        </pc:spChg>
        <pc:spChg chg="add del">
          <ac:chgData name="Kifayat Ur Rahman" userId="6189d9e9ba0e3bb0" providerId="LiveId" clId="{63C00F4D-CA35-4624-A957-38EBFA0763C3}" dt="2023-04-11T18:31:41.810" v="1131" actId="26606"/>
          <ac:spMkLst>
            <pc:docMk/>
            <pc:sldMk cId="3556529906" sldId="262"/>
            <ac:spMk id="12" creationId="{CDC8BCFB-B092-4D3E-BA0A-9843CC993E55}"/>
          </ac:spMkLst>
        </pc:spChg>
        <pc:spChg chg="add del">
          <ac:chgData name="Kifayat Ur Rahman" userId="6189d9e9ba0e3bb0" providerId="LiveId" clId="{63C00F4D-CA35-4624-A957-38EBFA0763C3}" dt="2023-04-11T18:40:43.327" v="1270" actId="26606"/>
          <ac:spMkLst>
            <pc:docMk/>
            <pc:sldMk cId="3556529906" sldId="262"/>
            <ac:spMk id="14" creationId="{C04E869F-EBC2-416E-8FB7-4F6A45F66D46}"/>
          </ac:spMkLst>
        </pc:spChg>
        <pc:spChg chg="add del">
          <ac:chgData name="Kifayat Ur Rahman" userId="6189d9e9ba0e3bb0" providerId="LiveId" clId="{63C00F4D-CA35-4624-A957-38EBFA0763C3}" dt="2023-04-11T18:40:43.327" v="1270" actId="26606"/>
          <ac:spMkLst>
            <pc:docMk/>
            <pc:sldMk cId="3556529906" sldId="262"/>
            <ac:spMk id="16" creationId="{7D1C9B27-27B9-4E9E-82C8-6F9B7D12B856}"/>
          </ac:spMkLst>
        </pc:spChg>
        <pc:spChg chg="add del">
          <ac:chgData name="Kifayat Ur Rahman" userId="6189d9e9ba0e3bb0" providerId="LiveId" clId="{63C00F4D-CA35-4624-A957-38EBFA0763C3}" dt="2023-04-11T18:40:43.327" v="1270" actId="26606"/>
          <ac:spMkLst>
            <pc:docMk/>
            <pc:sldMk cId="3556529906" sldId="262"/>
            <ac:spMk id="18" creationId="{7E9AE32D-417D-4951-BD6D-383A7A5E60EC}"/>
          </ac:spMkLst>
        </pc:spChg>
        <pc:spChg chg="add">
          <ac:chgData name="Kifayat Ur Rahman" userId="6189d9e9ba0e3bb0" providerId="LiveId" clId="{63C00F4D-CA35-4624-A957-38EBFA0763C3}" dt="2023-04-11T18:40:43.327" v="1270" actId="26606"/>
          <ac:spMkLst>
            <pc:docMk/>
            <pc:sldMk cId="3556529906" sldId="262"/>
            <ac:spMk id="23" creationId="{1195E126-5CB4-434D-8B36-832C6512C455}"/>
          </ac:spMkLst>
        </pc:spChg>
        <pc:picChg chg="del">
          <ac:chgData name="Kifayat Ur Rahman" userId="6189d9e9ba0e3bb0" providerId="LiveId" clId="{63C00F4D-CA35-4624-A957-38EBFA0763C3}" dt="2023-04-11T18:31:09.070" v="1125" actId="478"/>
          <ac:picMkLst>
            <pc:docMk/>
            <pc:sldMk cId="3556529906" sldId="262"/>
            <ac:picMk id="5" creationId="{E3421E40-8FA3-4072-90EF-9CBC58884FE3}"/>
          </ac:picMkLst>
        </pc:picChg>
        <pc:picChg chg="add mod ord">
          <ac:chgData name="Kifayat Ur Rahman" userId="6189d9e9ba0e3bb0" providerId="LiveId" clId="{63C00F4D-CA35-4624-A957-38EBFA0763C3}" dt="2023-04-11T18:40:49.843" v="1271" actId="1076"/>
          <ac:picMkLst>
            <pc:docMk/>
            <pc:sldMk cId="3556529906" sldId="262"/>
            <ac:picMk id="6" creationId="{8BB7B7DE-9579-877F-5A4E-EEC702DAEEC9}"/>
          </ac:picMkLst>
        </pc:picChg>
        <pc:picChg chg="add del">
          <ac:chgData name="Kifayat Ur Rahman" userId="6189d9e9ba0e3bb0" providerId="LiveId" clId="{63C00F4D-CA35-4624-A957-38EBFA0763C3}" dt="2023-04-11T18:40:43.327" v="1270" actId="26606"/>
          <ac:picMkLst>
            <pc:docMk/>
            <pc:sldMk cId="3556529906" sldId="262"/>
            <ac:picMk id="15" creationId="{1BCAD38B-5F61-4FEB-A1D1-5FC0D666D279}"/>
          </ac:picMkLst>
        </pc:picChg>
      </pc:sldChg>
      <pc:sldChg chg="addSp delSp modSp mod modAnim">
        <pc:chgData name="Kifayat Ur Rahman" userId="6189d9e9ba0e3bb0" providerId="LiveId" clId="{63C00F4D-CA35-4624-A957-38EBFA0763C3}" dt="2023-04-11T18:44:31.108" v="1294"/>
        <pc:sldMkLst>
          <pc:docMk/>
          <pc:sldMk cId="1218589671" sldId="263"/>
        </pc:sldMkLst>
        <pc:spChg chg="mod">
          <ac:chgData name="Kifayat Ur Rahman" userId="6189d9e9ba0e3bb0" providerId="LiveId" clId="{63C00F4D-CA35-4624-A957-38EBFA0763C3}" dt="2023-04-07T05:27:40.172" v="959" actId="20577"/>
          <ac:spMkLst>
            <pc:docMk/>
            <pc:sldMk cId="1218589671" sldId="263"/>
            <ac:spMk id="3" creationId="{8ADDD73B-DDF5-173D-9847-AF85A4854A9D}"/>
          </ac:spMkLst>
        </pc:spChg>
        <pc:spChg chg="del">
          <ac:chgData name="Kifayat Ur Rahman" userId="6189d9e9ba0e3bb0" providerId="LiveId" clId="{63C00F4D-CA35-4624-A957-38EBFA0763C3}" dt="2023-04-11T18:44:04.435" v="1293" actId="21"/>
          <ac:spMkLst>
            <pc:docMk/>
            <pc:sldMk cId="1218589671" sldId="263"/>
            <ac:spMk id="6" creationId="{9844CA82-C464-4541-B8D4-AEFD73C4B6E2}"/>
          </ac:spMkLst>
        </pc:spChg>
        <pc:spChg chg="add del mod">
          <ac:chgData name="Kifayat Ur Rahman" userId="6189d9e9ba0e3bb0" providerId="LiveId" clId="{63C00F4D-CA35-4624-A957-38EBFA0763C3}" dt="2023-04-11T18:35:15.909" v="1143" actId="21"/>
          <ac:spMkLst>
            <pc:docMk/>
            <pc:sldMk cId="1218589671" sldId="263"/>
            <ac:spMk id="8" creationId="{11E2395F-CE9A-5F97-DDFB-9F606B3A3A60}"/>
          </ac:spMkLst>
        </pc:spChg>
        <pc:spChg chg="add mod">
          <ac:chgData name="Kifayat Ur Rahman" userId="6189d9e9ba0e3bb0" providerId="LiveId" clId="{63C00F4D-CA35-4624-A957-38EBFA0763C3}" dt="2023-04-11T18:44:31.108" v="1294"/>
          <ac:spMkLst>
            <pc:docMk/>
            <pc:sldMk cId="1218589671" sldId="263"/>
            <ac:spMk id="10" creationId="{823155E5-E0D8-A86C-883A-7A2441A8EE71}"/>
          </ac:spMkLst>
        </pc:spChg>
        <pc:picChg chg="del mod">
          <ac:chgData name="Kifayat Ur Rahman" userId="6189d9e9ba0e3bb0" providerId="LiveId" clId="{63C00F4D-CA35-4624-A957-38EBFA0763C3}" dt="2023-04-11T18:44:04.435" v="1293" actId="21"/>
          <ac:picMkLst>
            <pc:docMk/>
            <pc:sldMk cId="1218589671" sldId="263"/>
            <ac:picMk id="5" creationId="{CA535E6E-9F60-4890-BBC3-AC9E76AD9617}"/>
          </ac:picMkLst>
        </pc:picChg>
        <pc:picChg chg="add del mod">
          <ac:chgData name="Kifayat Ur Rahman" userId="6189d9e9ba0e3bb0" providerId="LiveId" clId="{63C00F4D-CA35-4624-A957-38EBFA0763C3}" dt="2023-04-11T18:35:15.909" v="1143" actId="21"/>
          <ac:picMkLst>
            <pc:docMk/>
            <pc:sldMk cId="1218589671" sldId="263"/>
            <ac:picMk id="7" creationId="{88BE0B23-565A-AC49-9D58-73653B1F42EA}"/>
          </ac:picMkLst>
        </pc:picChg>
        <pc:picChg chg="add mod">
          <ac:chgData name="Kifayat Ur Rahman" userId="6189d9e9ba0e3bb0" providerId="LiveId" clId="{63C00F4D-CA35-4624-A957-38EBFA0763C3}" dt="2023-04-11T18:44:31.108" v="1294"/>
          <ac:picMkLst>
            <pc:docMk/>
            <pc:sldMk cId="1218589671" sldId="263"/>
            <ac:picMk id="9" creationId="{48064FEC-9E71-721F-973E-E5B1DD8A7F93}"/>
          </ac:picMkLst>
        </pc:picChg>
      </pc:sldChg>
      <pc:sldChg chg="modSp del mod modAnim">
        <pc:chgData name="Kifayat Ur Rahman" userId="6189d9e9ba0e3bb0" providerId="LiveId" clId="{63C00F4D-CA35-4624-A957-38EBFA0763C3}" dt="2023-04-07T04:15:00.829" v="56" actId="2696"/>
        <pc:sldMkLst>
          <pc:docMk/>
          <pc:sldMk cId="2907247834" sldId="264"/>
        </pc:sldMkLst>
        <pc:spChg chg="mod">
          <ac:chgData name="Kifayat Ur Rahman" userId="6189d9e9ba0e3bb0" providerId="LiveId" clId="{63C00F4D-CA35-4624-A957-38EBFA0763C3}" dt="2023-04-07T04:14:47.906" v="55" actId="20577"/>
          <ac:spMkLst>
            <pc:docMk/>
            <pc:sldMk cId="2907247834" sldId="264"/>
            <ac:spMk id="3" creationId="{A710B0DA-262F-E995-6216-2A60230B86CE}"/>
          </ac:spMkLst>
        </pc:spChg>
      </pc:sldChg>
      <pc:sldChg chg="modSp del mod">
        <pc:chgData name="Kifayat Ur Rahman" userId="6189d9e9ba0e3bb0" providerId="LiveId" clId="{63C00F4D-CA35-4624-A957-38EBFA0763C3}" dt="2023-04-07T04:13:35.475" v="12" actId="2696"/>
        <pc:sldMkLst>
          <pc:docMk/>
          <pc:sldMk cId="1295329499" sldId="265"/>
        </pc:sldMkLst>
        <pc:spChg chg="mod">
          <ac:chgData name="Kifayat Ur Rahman" userId="6189d9e9ba0e3bb0" providerId="LiveId" clId="{63C00F4D-CA35-4624-A957-38EBFA0763C3}" dt="2023-04-07T04:13:22.677" v="11" actId="6549"/>
          <ac:spMkLst>
            <pc:docMk/>
            <pc:sldMk cId="1295329499" sldId="265"/>
            <ac:spMk id="2" creationId="{BE1FA379-9A4C-7D06-DBFF-FADF32F4ABF6}"/>
          </ac:spMkLst>
        </pc:spChg>
      </pc:sldChg>
      <pc:sldChg chg="del">
        <pc:chgData name="Kifayat Ur Rahman" userId="6189d9e9ba0e3bb0" providerId="LiveId" clId="{63C00F4D-CA35-4624-A957-38EBFA0763C3}" dt="2023-04-07T04:15:10.725" v="57" actId="2696"/>
        <pc:sldMkLst>
          <pc:docMk/>
          <pc:sldMk cId="3880713707" sldId="266"/>
        </pc:sldMkLst>
      </pc:sldChg>
      <pc:sldChg chg="modSp mod modAnim">
        <pc:chgData name="Kifayat Ur Rahman" userId="6189d9e9ba0e3bb0" providerId="LiveId" clId="{63C00F4D-CA35-4624-A957-38EBFA0763C3}" dt="2023-04-11T18:42:13.867" v="1277" actId="1076"/>
        <pc:sldMkLst>
          <pc:docMk/>
          <pc:sldMk cId="3304949384" sldId="267"/>
        </pc:sldMkLst>
        <pc:spChg chg="mod">
          <ac:chgData name="Kifayat Ur Rahman" userId="6189d9e9ba0e3bb0" providerId="LiveId" clId="{63C00F4D-CA35-4624-A957-38EBFA0763C3}" dt="2023-04-07T05:28:10.595" v="985"/>
          <ac:spMkLst>
            <pc:docMk/>
            <pc:sldMk cId="3304949384" sldId="267"/>
            <ac:spMk id="3" creationId="{3FAB3364-A030-54FE-BC42-A1A3CA283180}"/>
          </ac:spMkLst>
        </pc:spChg>
        <pc:picChg chg="mod">
          <ac:chgData name="Kifayat Ur Rahman" userId="6189d9e9ba0e3bb0" providerId="LiveId" clId="{63C00F4D-CA35-4624-A957-38EBFA0763C3}" dt="2023-04-11T18:42:13.867" v="1277" actId="1076"/>
          <ac:picMkLst>
            <pc:docMk/>
            <pc:sldMk cId="3304949384" sldId="267"/>
            <ac:picMk id="7" creationId="{122BE2CB-96B7-43D0-B89C-C4900785B681}"/>
          </ac:picMkLst>
        </pc:picChg>
      </pc:sldChg>
      <pc:sldChg chg="modSp mod">
        <pc:chgData name="Kifayat Ur Rahman" userId="6189d9e9ba0e3bb0" providerId="LiveId" clId="{63C00F4D-CA35-4624-A957-38EBFA0763C3}" dt="2023-04-11T18:46:17.493" v="1300" actId="120"/>
        <pc:sldMkLst>
          <pc:docMk/>
          <pc:sldMk cId="1335536784" sldId="268"/>
        </pc:sldMkLst>
        <pc:spChg chg="mod">
          <ac:chgData name="Kifayat Ur Rahman" userId="6189d9e9ba0e3bb0" providerId="LiveId" clId="{63C00F4D-CA35-4624-A957-38EBFA0763C3}" dt="2023-04-11T18:46:17.493" v="1300" actId="120"/>
          <ac:spMkLst>
            <pc:docMk/>
            <pc:sldMk cId="1335536784" sldId="268"/>
            <ac:spMk id="3" creationId="{8308E74B-60B0-4429-92E4-DF1FDE73AE09}"/>
          </ac:spMkLst>
        </pc:spChg>
        <pc:spChg chg="mod">
          <ac:chgData name="Kifayat Ur Rahman" userId="6189d9e9ba0e3bb0" providerId="LiveId" clId="{63C00F4D-CA35-4624-A957-38EBFA0763C3}" dt="2023-04-07T04:22:16.610" v="562" actId="20577"/>
          <ac:spMkLst>
            <pc:docMk/>
            <pc:sldMk cId="1335536784" sldId="268"/>
            <ac:spMk id="4" creationId="{353DEF00-359D-4A02-A02D-2C68427C629A}"/>
          </ac:spMkLst>
        </pc:spChg>
        <pc:spChg chg="mod">
          <ac:chgData name="Kifayat Ur Rahman" userId="6189d9e9ba0e3bb0" providerId="LiveId" clId="{63C00F4D-CA35-4624-A957-38EBFA0763C3}" dt="2023-04-11T18:46:13.088" v="1299" actId="120"/>
          <ac:spMkLst>
            <pc:docMk/>
            <pc:sldMk cId="1335536784" sldId="268"/>
            <ac:spMk id="5" creationId="{3690AE01-6621-405E-BAB2-0FB3AD2BB36B}"/>
          </ac:spMkLst>
        </pc:spChg>
        <pc:spChg chg="mod">
          <ac:chgData name="Kifayat Ur Rahman" userId="6189d9e9ba0e3bb0" providerId="LiveId" clId="{63C00F4D-CA35-4624-A957-38EBFA0763C3}" dt="2023-04-07T04:21:46.780" v="429" actId="5793"/>
          <ac:spMkLst>
            <pc:docMk/>
            <pc:sldMk cId="1335536784" sldId="268"/>
            <ac:spMk id="6" creationId="{1ACB338F-1716-4FAD-8794-6277BB8D0548}"/>
          </ac:spMkLst>
        </pc:spChg>
        <pc:spChg chg="mod">
          <ac:chgData name="Kifayat Ur Rahman" userId="6189d9e9ba0e3bb0" providerId="LiveId" clId="{63C00F4D-CA35-4624-A957-38EBFA0763C3}" dt="2023-04-11T18:46:07.042" v="1298" actId="120"/>
          <ac:spMkLst>
            <pc:docMk/>
            <pc:sldMk cId="1335536784" sldId="268"/>
            <ac:spMk id="7" creationId="{1A03331B-8BB7-4AEA-8D1A-1FF62ED0B6C9}"/>
          </ac:spMkLst>
        </pc:spChg>
        <pc:spChg chg="mod">
          <ac:chgData name="Kifayat Ur Rahman" userId="6189d9e9ba0e3bb0" providerId="LiveId" clId="{63C00F4D-CA35-4624-A957-38EBFA0763C3}" dt="2023-04-07T04:23:12.936" v="691" actId="20577"/>
          <ac:spMkLst>
            <pc:docMk/>
            <pc:sldMk cId="1335536784" sldId="268"/>
            <ac:spMk id="8" creationId="{9E2DACB2-20B8-4123-BE1F-8184574616E6}"/>
          </ac:spMkLst>
        </pc:spChg>
      </pc:sldChg>
      <pc:sldChg chg="addSp delSp modSp del mod">
        <pc:chgData name="Kifayat Ur Rahman" userId="6189d9e9ba0e3bb0" providerId="LiveId" clId="{63C00F4D-CA35-4624-A957-38EBFA0763C3}" dt="2023-04-14T03:19:31.472" v="1365" actId="47"/>
        <pc:sldMkLst>
          <pc:docMk/>
          <pc:sldMk cId="477855888" sldId="269"/>
        </pc:sldMkLst>
        <pc:picChg chg="del mod">
          <ac:chgData name="Kifayat Ur Rahman" userId="6189d9e9ba0e3bb0" providerId="LiveId" clId="{63C00F4D-CA35-4624-A957-38EBFA0763C3}" dt="2023-04-07T04:23:27.913" v="693" actId="478"/>
          <ac:picMkLst>
            <pc:docMk/>
            <pc:sldMk cId="477855888" sldId="269"/>
            <ac:picMk id="2" creationId="{F72E5A53-3021-444A-9072-1687D5133B78}"/>
          </ac:picMkLst>
        </pc:picChg>
        <pc:picChg chg="add mod">
          <ac:chgData name="Kifayat Ur Rahman" userId="6189d9e9ba0e3bb0" providerId="LiveId" clId="{63C00F4D-CA35-4624-A957-38EBFA0763C3}" dt="2023-04-14T03:19:29.049" v="1364" actId="1076"/>
          <ac:picMkLst>
            <pc:docMk/>
            <pc:sldMk cId="477855888" sldId="269"/>
            <ac:picMk id="4" creationId="{FE3D4C3B-FF7F-C9BF-84E0-FA56095FD330}"/>
          </ac:picMkLst>
        </pc:picChg>
      </pc:sldChg>
      <pc:sldChg chg="addSp delSp modSp new mod ord setBg">
        <pc:chgData name="Kifayat Ur Rahman" userId="6189d9e9ba0e3bb0" providerId="LiveId" clId="{63C00F4D-CA35-4624-A957-38EBFA0763C3}" dt="2023-04-14T03:19:36.333" v="1366" actId="1076"/>
        <pc:sldMkLst>
          <pc:docMk/>
          <pc:sldMk cId="1403423414" sldId="270"/>
        </pc:sldMkLst>
        <pc:spChg chg="add">
          <ac:chgData name="Kifayat Ur Rahman" userId="6189d9e9ba0e3bb0" providerId="LiveId" clId="{63C00F4D-CA35-4624-A957-38EBFA0763C3}" dt="2023-04-14T03:17:56.222" v="1363" actId="26606"/>
          <ac:spMkLst>
            <pc:docMk/>
            <pc:sldMk cId="1403423414" sldId="270"/>
            <ac:spMk id="11" creationId="{12CED8F1-A066-4193-A0C6-FA32AABA2BE0}"/>
          </ac:spMkLst>
        </pc:spChg>
        <pc:spChg chg="add">
          <ac:chgData name="Kifayat Ur Rahman" userId="6189d9e9ba0e3bb0" providerId="LiveId" clId="{63C00F4D-CA35-4624-A957-38EBFA0763C3}" dt="2023-04-14T03:17:56.222" v="1363" actId="26606"/>
          <ac:spMkLst>
            <pc:docMk/>
            <pc:sldMk cId="1403423414" sldId="270"/>
            <ac:spMk id="13" creationId="{6FC2AD83-6F23-413C-AD90-9F32AF8275B2}"/>
          </ac:spMkLst>
        </pc:spChg>
        <pc:spChg chg="add">
          <ac:chgData name="Kifayat Ur Rahman" userId="6189d9e9ba0e3bb0" providerId="LiveId" clId="{63C00F4D-CA35-4624-A957-38EBFA0763C3}" dt="2023-04-14T03:17:56.222" v="1363" actId="26606"/>
          <ac:spMkLst>
            <pc:docMk/>
            <pc:sldMk cId="1403423414" sldId="270"/>
            <ac:spMk id="15" creationId="{7367BE40-CEB0-42C0-A019-83612A9D1BDB}"/>
          </ac:spMkLst>
        </pc:spChg>
        <pc:spChg chg="add">
          <ac:chgData name="Kifayat Ur Rahman" userId="6189d9e9ba0e3bb0" providerId="LiveId" clId="{63C00F4D-CA35-4624-A957-38EBFA0763C3}" dt="2023-04-14T03:17:56.222" v="1363" actId="26606"/>
          <ac:spMkLst>
            <pc:docMk/>
            <pc:sldMk cId="1403423414" sldId="270"/>
            <ac:spMk id="17" creationId="{93A1CF79-E584-4525-AB80-C5E826445E2F}"/>
          </ac:spMkLst>
        </pc:spChg>
        <pc:spChg chg="add">
          <ac:chgData name="Kifayat Ur Rahman" userId="6189d9e9ba0e3bb0" providerId="LiveId" clId="{63C00F4D-CA35-4624-A957-38EBFA0763C3}" dt="2023-04-14T03:17:56.222" v="1363" actId="26606"/>
          <ac:spMkLst>
            <pc:docMk/>
            <pc:sldMk cId="1403423414" sldId="270"/>
            <ac:spMk id="19" creationId="{EDFF68DC-7619-4C0C-B291-0018372D27F1}"/>
          </ac:spMkLst>
        </pc:spChg>
        <pc:spChg chg="add">
          <ac:chgData name="Kifayat Ur Rahman" userId="6189d9e9ba0e3bb0" providerId="LiveId" clId="{63C00F4D-CA35-4624-A957-38EBFA0763C3}" dt="2023-04-14T03:17:56.222" v="1363" actId="26606"/>
          <ac:spMkLst>
            <pc:docMk/>
            <pc:sldMk cId="1403423414" sldId="270"/>
            <ac:spMk id="21" creationId="{5003435F-4995-49A0-9B3D-4955D2822A21}"/>
          </ac:spMkLst>
        </pc:spChg>
        <pc:picChg chg="add del mod">
          <ac:chgData name="Kifayat Ur Rahman" userId="6189d9e9ba0e3bb0" providerId="LiveId" clId="{63C00F4D-CA35-4624-A957-38EBFA0763C3}" dt="2023-04-14T03:11:38.407" v="1359" actId="478"/>
          <ac:picMkLst>
            <pc:docMk/>
            <pc:sldMk cId="1403423414" sldId="270"/>
            <ac:picMk id="3" creationId="{616F1AF6-2C78-EA4B-F622-776C3E4252E3}"/>
          </ac:picMkLst>
        </pc:picChg>
        <pc:picChg chg="add mod">
          <ac:chgData name="Kifayat Ur Rahman" userId="6189d9e9ba0e3bb0" providerId="LiveId" clId="{63C00F4D-CA35-4624-A957-38EBFA0763C3}" dt="2023-04-14T03:19:36.333" v="1366" actId="1076"/>
          <ac:picMkLst>
            <pc:docMk/>
            <pc:sldMk cId="1403423414" sldId="270"/>
            <ac:picMk id="4" creationId="{F9A88C71-4053-F13A-EEA3-DD30065B03CB}"/>
          </ac:picMkLst>
        </pc:picChg>
        <pc:picChg chg="add">
          <ac:chgData name="Kifayat Ur Rahman" userId="6189d9e9ba0e3bb0" providerId="LiveId" clId="{63C00F4D-CA35-4624-A957-38EBFA0763C3}" dt="2023-04-14T03:17:56.222" v="1363" actId="26606"/>
          <ac:picMkLst>
            <pc:docMk/>
            <pc:sldMk cId="1403423414" sldId="270"/>
            <ac:picMk id="9" creationId="{9F5E1885-4B77-4930-AF94-83DC34F5166C}"/>
          </ac:picMkLst>
        </pc:picChg>
      </pc:sldChg>
      <pc:sldChg chg="new del">
        <pc:chgData name="Kifayat Ur Rahman" userId="6189d9e9ba0e3bb0" providerId="LiveId" clId="{63C00F4D-CA35-4624-A957-38EBFA0763C3}" dt="2023-04-07T04:45:06.702" v="748" actId="2696"/>
        <pc:sldMkLst>
          <pc:docMk/>
          <pc:sldMk cId="1223111441" sldId="271"/>
        </pc:sldMkLst>
      </pc:sldChg>
      <pc:sldChg chg="addSp delSp modSp new mod setBg setClrOvrMap">
        <pc:chgData name="Kifayat Ur Rahman" userId="6189d9e9ba0e3bb0" providerId="LiveId" clId="{63C00F4D-CA35-4624-A957-38EBFA0763C3}" dt="2023-04-11T18:43:44.945" v="1292" actId="26606"/>
        <pc:sldMkLst>
          <pc:docMk/>
          <pc:sldMk cId="1318768200" sldId="272"/>
        </pc:sldMkLst>
        <pc:spChg chg="mod">
          <ac:chgData name="Kifayat Ur Rahman" userId="6189d9e9ba0e3bb0" providerId="LiveId" clId="{63C00F4D-CA35-4624-A957-38EBFA0763C3}" dt="2023-04-11T18:43:44.945" v="1292" actId="26606"/>
          <ac:spMkLst>
            <pc:docMk/>
            <pc:sldMk cId="1318768200" sldId="272"/>
            <ac:spMk id="2" creationId="{607BE492-6C37-638B-79F0-E8B86ADEE193}"/>
          </ac:spMkLst>
        </pc:spChg>
        <pc:spChg chg="add del mod">
          <ac:chgData name="Kifayat Ur Rahman" userId="6189d9e9ba0e3bb0" providerId="LiveId" clId="{63C00F4D-CA35-4624-A957-38EBFA0763C3}" dt="2023-04-11T18:42:42.581" v="1282" actId="26606"/>
          <ac:spMkLst>
            <pc:docMk/>
            <pc:sldMk cId="1318768200" sldId="272"/>
            <ac:spMk id="3" creationId="{B9E9F4A8-9F3D-DFAB-8CB3-6D9967FE9AC0}"/>
          </ac:spMkLst>
        </pc:spChg>
        <pc:spChg chg="add del">
          <ac:chgData name="Kifayat Ur Rahman" userId="6189d9e9ba0e3bb0" providerId="LiveId" clId="{63C00F4D-CA35-4624-A957-38EBFA0763C3}" dt="2023-04-11T18:42:37.105" v="1279" actId="26606"/>
          <ac:spMkLst>
            <pc:docMk/>
            <pc:sldMk cId="1318768200" sldId="272"/>
            <ac:spMk id="9" creationId="{CC7827FB-B370-4007-83D5-E83AD3D2C1B2}"/>
          </ac:spMkLst>
        </pc:spChg>
        <pc:spChg chg="add del">
          <ac:chgData name="Kifayat Ur Rahman" userId="6189d9e9ba0e3bb0" providerId="LiveId" clId="{63C00F4D-CA35-4624-A957-38EBFA0763C3}" dt="2023-04-11T18:42:37.105" v="1279" actId="26606"/>
          <ac:spMkLst>
            <pc:docMk/>
            <pc:sldMk cId="1318768200" sldId="272"/>
            <ac:spMk id="11" creationId="{51E038FF-4E72-4714-B9E9-B0AC148C72FA}"/>
          </ac:spMkLst>
        </pc:spChg>
        <pc:spChg chg="add del">
          <ac:chgData name="Kifayat Ur Rahman" userId="6189d9e9ba0e3bb0" providerId="LiveId" clId="{63C00F4D-CA35-4624-A957-38EBFA0763C3}" dt="2023-04-11T18:42:42.517" v="1281" actId="26606"/>
          <ac:spMkLst>
            <pc:docMk/>
            <pc:sldMk cId="1318768200" sldId="272"/>
            <ac:spMk id="13" creationId="{448E5503-E0F8-4B94-81A3-B1FA57623E0F}"/>
          </ac:spMkLst>
        </pc:spChg>
        <pc:spChg chg="add del">
          <ac:chgData name="Kifayat Ur Rahman" userId="6189d9e9ba0e3bb0" providerId="LiveId" clId="{63C00F4D-CA35-4624-A957-38EBFA0763C3}" dt="2023-04-11T18:42:42.517" v="1281" actId="26606"/>
          <ac:spMkLst>
            <pc:docMk/>
            <pc:sldMk cId="1318768200" sldId="272"/>
            <ac:spMk id="15" creationId="{CE54F896-85E7-4403-9E37-1B004731F8C9}"/>
          </ac:spMkLst>
        </pc:spChg>
        <pc:spChg chg="add del">
          <ac:chgData name="Kifayat Ur Rahman" userId="6189d9e9ba0e3bb0" providerId="LiveId" clId="{63C00F4D-CA35-4624-A957-38EBFA0763C3}" dt="2023-04-11T18:42:42.517" v="1281" actId="26606"/>
          <ac:spMkLst>
            <pc:docMk/>
            <pc:sldMk cId="1318768200" sldId="272"/>
            <ac:spMk id="16" creationId="{F88A5712-2FE0-4DD4-BDC6-099EA378A050}"/>
          </ac:spMkLst>
        </pc:spChg>
        <pc:spChg chg="add">
          <ac:chgData name="Kifayat Ur Rahman" userId="6189d9e9ba0e3bb0" providerId="LiveId" clId="{63C00F4D-CA35-4624-A957-38EBFA0763C3}" dt="2023-04-11T18:43:44.945" v="1292" actId="26606"/>
          <ac:spMkLst>
            <pc:docMk/>
            <pc:sldMk cId="1318768200" sldId="272"/>
            <ac:spMk id="21" creationId="{C38E665F-010A-4CF3-9B64-5888D0D74550}"/>
          </ac:spMkLst>
        </pc:spChg>
        <pc:spChg chg="add del">
          <ac:chgData name="Kifayat Ur Rahman" userId="6189d9e9ba0e3bb0" providerId="LiveId" clId="{63C00F4D-CA35-4624-A957-38EBFA0763C3}" dt="2023-04-11T18:43:25.193" v="1287" actId="26606"/>
          <ac:spMkLst>
            <pc:docMk/>
            <pc:sldMk cId="1318768200" sldId="272"/>
            <ac:spMk id="24" creationId="{1C4DAAB9-1F6E-44A6-8EBD-11AA857B20AB}"/>
          </ac:spMkLst>
        </pc:spChg>
        <pc:graphicFrameChg chg="add del">
          <ac:chgData name="Kifayat Ur Rahman" userId="6189d9e9ba0e3bb0" providerId="LiveId" clId="{63C00F4D-CA35-4624-A957-38EBFA0763C3}" dt="2023-04-11T18:42:42.517" v="1281" actId="26606"/>
          <ac:graphicFrameMkLst>
            <pc:docMk/>
            <pc:sldMk cId="1318768200" sldId="272"/>
            <ac:graphicFrameMk id="17" creationId="{C9B1E199-C96C-B722-7C3B-3358826F08E9}"/>
          </ac:graphicFrameMkLst>
        </pc:graphicFrameChg>
        <pc:graphicFrameChg chg="add mod modGraphic">
          <ac:chgData name="Kifayat Ur Rahman" userId="6189d9e9ba0e3bb0" providerId="LiveId" clId="{63C00F4D-CA35-4624-A957-38EBFA0763C3}" dt="2023-04-11T18:43:44.945" v="1292" actId="26606"/>
          <ac:graphicFrameMkLst>
            <pc:docMk/>
            <pc:sldMk cId="1318768200" sldId="272"/>
            <ac:graphicFrameMk id="19" creationId="{B7753C47-EE8B-8BFB-D1CF-129EA94C0598}"/>
          </ac:graphicFrameMkLst>
        </pc:graphicFrameChg>
        <pc:picChg chg="add del">
          <ac:chgData name="Kifayat Ur Rahman" userId="6189d9e9ba0e3bb0" providerId="LiveId" clId="{63C00F4D-CA35-4624-A957-38EBFA0763C3}" dt="2023-04-11T18:42:37.105" v="1279" actId="26606"/>
          <ac:picMkLst>
            <pc:docMk/>
            <pc:sldMk cId="1318768200" sldId="272"/>
            <ac:picMk id="5" creationId="{4C0745CA-A5EA-1615-FBA2-1A7BFEF894F1}"/>
          </ac:picMkLst>
        </pc:picChg>
        <pc:picChg chg="add del">
          <ac:chgData name="Kifayat Ur Rahman" userId="6189d9e9ba0e3bb0" providerId="LiveId" clId="{63C00F4D-CA35-4624-A957-38EBFA0763C3}" dt="2023-04-11T18:42:42.517" v="1281" actId="26606"/>
          <ac:picMkLst>
            <pc:docMk/>
            <pc:sldMk cId="1318768200" sldId="272"/>
            <ac:picMk id="14" creationId="{90A9C49B-76D8-4E9B-B430-D1ADF40F1CF8}"/>
          </ac:picMkLst>
        </pc:picChg>
      </pc:sldChg>
      <pc:sldChg chg="addSp delSp modSp new mod setBg">
        <pc:chgData name="Kifayat Ur Rahman" userId="6189d9e9ba0e3bb0" providerId="LiveId" clId="{63C00F4D-CA35-4624-A957-38EBFA0763C3}" dt="2023-04-11T18:45:03.789" v="1297" actId="26606"/>
        <pc:sldMkLst>
          <pc:docMk/>
          <pc:sldMk cId="1974970959" sldId="273"/>
        </pc:sldMkLst>
        <pc:spChg chg="mod">
          <ac:chgData name="Kifayat Ur Rahman" userId="6189d9e9ba0e3bb0" providerId="LiveId" clId="{63C00F4D-CA35-4624-A957-38EBFA0763C3}" dt="2023-04-11T18:45:03.739" v="1296" actId="26606"/>
          <ac:spMkLst>
            <pc:docMk/>
            <pc:sldMk cId="1974970959" sldId="273"/>
            <ac:spMk id="2" creationId="{BA5C4760-2337-DF22-4CD2-C795A0BBEFF9}"/>
          </ac:spMkLst>
        </pc:spChg>
        <pc:spChg chg="add del mod">
          <ac:chgData name="Kifayat Ur Rahman" userId="6189d9e9ba0e3bb0" providerId="LiveId" clId="{63C00F4D-CA35-4624-A957-38EBFA0763C3}" dt="2023-04-11T18:45:03.789" v="1297" actId="26606"/>
          <ac:spMkLst>
            <pc:docMk/>
            <pc:sldMk cId="1974970959" sldId="273"/>
            <ac:spMk id="3" creationId="{DC0A031C-4D7E-1548-CFBD-F2504F4AF31F}"/>
          </ac:spMkLst>
        </pc:spChg>
        <pc:spChg chg="add del">
          <ac:chgData name="Kifayat Ur Rahman" userId="6189d9e9ba0e3bb0" providerId="LiveId" clId="{63C00F4D-CA35-4624-A957-38EBFA0763C3}" dt="2023-04-11T18:45:03.739" v="1296" actId="26606"/>
          <ac:spMkLst>
            <pc:docMk/>
            <pc:sldMk cId="1974970959" sldId="273"/>
            <ac:spMk id="9" creationId="{1C4DAAB9-1F6E-44A6-8EBD-11AA857B20AB}"/>
          </ac:spMkLst>
        </pc:spChg>
        <pc:graphicFrameChg chg="add del">
          <ac:chgData name="Kifayat Ur Rahman" userId="6189d9e9ba0e3bb0" providerId="LiveId" clId="{63C00F4D-CA35-4624-A957-38EBFA0763C3}" dt="2023-04-11T18:45:03.739" v="1296" actId="26606"/>
          <ac:graphicFrameMkLst>
            <pc:docMk/>
            <pc:sldMk cId="1974970959" sldId="273"/>
            <ac:graphicFrameMk id="5" creationId="{80D769AA-2472-9476-2FDE-1FEAD136D58A}"/>
          </ac:graphicFrameMkLst>
        </pc:graphicFrameChg>
        <pc:graphicFrameChg chg="add">
          <ac:chgData name="Kifayat Ur Rahman" userId="6189d9e9ba0e3bb0" providerId="LiveId" clId="{63C00F4D-CA35-4624-A957-38EBFA0763C3}" dt="2023-04-11T18:45:03.789" v="1297" actId="26606"/>
          <ac:graphicFrameMkLst>
            <pc:docMk/>
            <pc:sldMk cId="1974970959" sldId="273"/>
            <ac:graphicFrameMk id="11" creationId="{125D44A5-7113-D507-7570-68DE0FD6925C}"/>
          </ac:graphicFrameMkLst>
        </pc:graphicFrameChg>
      </pc:sldChg>
    </pc:docChg>
  </pc:docChgLst>
  <pc:docChgLst>
    <pc:chgData name="Kifayat Ur Rahman" userId="6189d9e9ba0e3bb0" providerId="LiveId" clId="{CABF2434-9392-4C18-83A9-48C4A356C7EA}"/>
    <pc:docChg chg="custSel addSld modSld">
      <pc:chgData name="Kifayat Ur Rahman" userId="6189d9e9ba0e3bb0" providerId="LiveId" clId="{CABF2434-9392-4C18-83A9-48C4A356C7EA}" dt="2023-02-27T18:50:40.271" v="829" actId="20577"/>
      <pc:docMkLst>
        <pc:docMk/>
      </pc:docMkLst>
      <pc:sldChg chg="modSp mod">
        <pc:chgData name="Kifayat Ur Rahman" userId="6189d9e9ba0e3bb0" providerId="LiveId" clId="{CABF2434-9392-4C18-83A9-48C4A356C7EA}" dt="2023-02-27T18:34:56.404" v="173" actId="20577"/>
        <pc:sldMkLst>
          <pc:docMk/>
          <pc:sldMk cId="3556529906" sldId="262"/>
        </pc:sldMkLst>
        <pc:spChg chg="mod">
          <ac:chgData name="Kifayat Ur Rahman" userId="6189d9e9ba0e3bb0" providerId="LiveId" clId="{CABF2434-9392-4C18-83A9-48C4A356C7EA}" dt="2023-02-27T18:34:56.404" v="173" actId="20577"/>
          <ac:spMkLst>
            <pc:docMk/>
            <pc:sldMk cId="3556529906" sldId="262"/>
            <ac:spMk id="3" creationId="{15B9753E-8B01-FB1D-8863-62A95F5E7F1E}"/>
          </ac:spMkLst>
        </pc:spChg>
      </pc:sldChg>
      <pc:sldChg chg="modSp new mod">
        <pc:chgData name="Kifayat Ur Rahman" userId="6189d9e9ba0e3bb0" providerId="LiveId" clId="{CABF2434-9392-4C18-83A9-48C4A356C7EA}" dt="2023-02-27T18:40:16.624" v="323" actId="1076"/>
        <pc:sldMkLst>
          <pc:docMk/>
          <pc:sldMk cId="1218589671" sldId="263"/>
        </pc:sldMkLst>
        <pc:spChg chg="mod">
          <ac:chgData name="Kifayat Ur Rahman" userId="6189d9e9ba0e3bb0" providerId="LiveId" clId="{CABF2434-9392-4C18-83A9-48C4A356C7EA}" dt="2023-02-27T18:40:16.624" v="323" actId="1076"/>
          <ac:spMkLst>
            <pc:docMk/>
            <pc:sldMk cId="1218589671" sldId="263"/>
            <ac:spMk id="2" creationId="{3E741853-FE59-6222-9FE8-3FAFEF5055D3}"/>
          </ac:spMkLst>
        </pc:spChg>
        <pc:spChg chg="mod">
          <ac:chgData name="Kifayat Ur Rahman" userId="6189d9e9ba0e3bb0" providerId="LiveId" clId="{CABF2434-9392-4C18-83A9-48C4A356C7EA}" dt="2023-02-27T18:40:04.590" v="322" actId="1076"/>
          <ac:spMkLst>
            <pc:docMk/>
            <pc:sldMk cId="1218589671" sldId="263"/>
            <ac:spMk id="3" creationId="{8ADDD73B-DDF5-173D-9847-AF85A4854A9D}"/>
          </ac:spMkLst>
        </pc:spChg>
      </pc:sldChg>
      <pc:sldChg chg="modSp new mod">
        <pc:chgData name="Kifayat Ur Rahman" userId="6189d9e9ba0e3bb0" providerId="LiveId" clId="{CABF2434-9392-4C18-83A9-48C4A356C7EA}" dt="2023-02-27T18:43:39.259" v="471" actId="20577"/>
        <pc:sldMkLst>
          <pc:docMk/>
          <pc:sldMk cId="2907247834" sldId="264"/>
        </pc:sldMkLst>
        <pc:spChg chg="mod">
          <ac:chgData name="Kifayat Ur Rahman" userId="6189d9e9ba0e3bb0" providerId="LiveId" clId="{CABF2434-9392-4C18-83A9-48C4A356C7EA}" dt="2023-02-27T18:43:39.259" v="471" actId="20577"/>
          <ac:spMkLst>
            <pc:docMk/>
            <pc:sldMk cId="2907247834" sldId="264"/>
            <ac:spMk id="2" creationId="{B067B713-FDD0-F595-A96B-1E62BB5225C8}"/>
          </ac:spMkLst>
        </pc:spChg>
        <pc:spChg chg="mod">
          <ac:chgData name="Kifayat Ur Rahman" userId="6189d9e9ba0e3bb0" providerId="LiveId" clId="{CABF2434-9392-4C18-83A9-48C4A356C7EA}" dt="2023-02-27T18:43:04.728" v="446" actId="20577"/>
          <ac:spMkLst>
            <pc:docMk/>
            <pc:sldMk cId="2907247834" sldId="264"/>
            <ac:spMk id="3" creationId="{A710B0DA-262F-E995-6216-2A60230B86CE}"/>
          </ac:spMkLst>
        </pc:spChg>
      </pc:sldChg>
      <pc:sldChg chg="modSp new mod">
        <pc:chgData name="Kifayat Ur Rahman" userId="6189d9e9ba0e3bb0" providerId="LiveId" clId="{CABF2434-9392-4C18-83A9-48C4A356C7EA}" dt="2023-02-27T18:45:55.785" v="598" actId="20577"/>
        <pc:sldMkLst>
          <pc:docMk/>
          <pc:sldMk cId="1295329499" sldId="265"/>
        </pc:sldMkLst>
        <pc:spChg chg="mod">
          <ac:chgData name="Kifayat Ur Rahman" userId="6189d9e9ba0e3bb0" providerId="LiveId" clId="{CABF2434-9392-4C18-83A9-48C4A356C7EA}" dt="2023-02-27T18:43:30.526" v="462" actId="20577"/>
          <ac:spMkLst>
            <pc:docMk/>
            <pc:sldMk cId="1295329499" sldId="265"/>
            <ac:spMk id="2" creationId="{BE1FA379-9A4C-7D06-DBFF-FADF32F4ABF6}"/>
          </ac:spMkLst>
        </pc:spChg>
        <pc:spChg chg="mod">
          <ac:chgData name="Kifayat Ur Rahman" userId="6189d9e9ba0e3bb0" providerId="LiveId" clId="{CABF2434-9392-4C18-83A9-48C4A356C7EA}" dt="2023-02-27T18:45:55.785" v="598" actId="20577"/>
          <ac:spMkLst>
            <pc:docMk/>
            <pc:sldMk cId="1295329499" sldId="265"/>
            <ac:spMk id="3" creationId="{15097EDF-596F-2389-7372-CCB0D9E5F0DD}"/>
          </ac:spMkLst>
        </pc:spChg>
      </pc:sldChg>
      <pc:sldChg chg="modSp new mod">
        <pc:chgData name="Kifayat Ur Rahman" userId="6189d9e9ba0e3bb0" providerId="LiveId" clId="{CABF2434-9392-4C18-83A9-48C4A356C7EA}" dt="2023-02-27T18:48:19.012" v="732" actId="20577"/>
        <pc:sldMkLst>
          <pc:docMk/>
          <pc:sldMk cId="3880713707" sldId="266"/>
        </pc:sldMkLst>
        <pc:spChg chg="mod">
          <ac:chgData name="Kifayat Ur Rahman" userId="6189d9e9ba0e3bb0" providerId="LiveId" clId="{CABF2434-9392-4C18-83A9-48C4A356C7EA}" dt="2023-02-27T18:46:22.598" v="617" actId="20577"/>
          <ac:spMkLst>
            <pc:docMk/>
            <pc:sldMk cId="3880713707" sldId="266"/>
            <ac:spMk id="2" creationId="{EEA62956-0E9A-6FA0-F301-22E86549D10A}"/>
          </ac:spMkLst>
        </pc:spChg>
        <pc:spChg chg="mod">
          <ac:chgData name="Kifayat Ur Rahman" userId="6189d9e9ba0e3bb0" providerId="LiveId" clId="{CABF2434-9392-4C18-83A9-48C4A356C7EA}" dt="2023-02-27T18:48:19.012" v="732" actId="20577"/>
          <ac:spMkLst>
            <pc:docMk/>
            <pc:sldMk cId="3880713707" sldId="266"/>
            <ac:spMk id="3" creationId="{418B3DD9-F239-1640-F168-62D0C52D6F59}"/>
          </ac:spMkLst>
        </pc:spChg>
      </pc:sldChg>
      <pc:sldChg chg="modSp new mod">
        <pc:chgData name="Kifayat Ur Rahman" userId="6189d9e9ba0e3bb0" providerId="LiveId" clId="{CABF2434-9392-4C18-83A9-48C4A356C7EA}" dt="2023-02-27T18:50:40.271" v="829" actId="20577"/>
        <pc:sldMkLst>
          <pc:docMk/>
          <pc:sldMk cId="3304949384" sldId="267"/>
        </pc:sldMkLst>
        <pc:spChg chg="mod">
          <ac:chgData name="Kifayat Ur Rahman" userId="6189d9e9ba0e3bb0" providerId="LiveId" clId="{CABF2434-9392-4C18-83A9-48C4A356C7EA}" dt="2023-02-27T18:48:52.260" v="750" actId="20577"/>
          <ac:spMkLst>
            <pc:docMk/>
            <pc:sldMk cId="3304949384" sldId="267"/>
            <ac:spMk id="2" creationId="{8CE24938-3D5A-E882-A6CF-765EFBA3CA06}"/>
          </ac:spMkLst>
        </pc:spChg>
        <pc:spChg chg="mod">
          <ac:chgData name="Kifayat Ur Rahman" userId="6189d9e9ba0e3bb0" providerId="LiveId" clId="{CABF2434-9392-4C18-83A9-48C4A356C7EA}" dt="2023-02-27T18:50:40.271" v="829" actId="20577"/>
          <ac:spMkLst>
            <pc:docMk/>
            <pc:sldMk cId="3304949384" sldId="267"/>
            <ac:spMk id="3" creationId="{3FAB3364-A030-54FE-BC42-A1A3CA283180}"/>
          </ac:spMkLst>
        </pc:spChg>
      </pc:sldChg>
    </pc:docChg>
  </pc:docChgLst>
  <pc:docChgLst>
    <pc:chgData name="Kifayat Ur Rahman" userId="6189d9e9ba0e3bb0" providerId="LiveId" clId="{4140247D-C769-4997-90EB-A22CA4D82AD7}"/>
    <pc:docChg chg="custSel modSld">
      <pc:chgData name="Kifayat Ur Rahman" userId="6189d9e9ba0e3bb0" providerId="LiveId" clId="{4140247D-C769-4997-90EB-A22CA4D82AD7}" dt="2023-02-28T18:55:50.079" v="14" actId="20577"/>
      <pc:docMkLst>
        <pc:docMk/>
      </pc:docMkLst>
      <pc:sldChg chg="modSp">
        <pc:chgData name="Kifayat Ur Rahman" userId="6189d9e9ba0e3bb0" providerId="LiveId" clId="{4140247D-C769-4997-90EB-A22CA4D82AD7}" dt="2023-02-28T18:55:50.079" v="14" actId="20577"/>
        <pc:sldMkLst>
          <pc:docMk/>
          <pc:sldMk cId="4262556272" sldId="256"/>
        </pc:sldMkLst>
        <pc:spChg chg="mod">
          <ac:chgData name="Kifayat Ur Rahman" userId="6189d9e9ba0e3bb0" providerId="LiveId" clId="{4140247D-C769-4997-90EB-A22CA4D82AD7}" dt="2023-02-28T18:55:50.079" v="14" actId="20577"/>
          <ac:spMkLst>
            <pc:docMk/>
            <pc:sldMk cId="4262556272" sldId="256"/>
            <ac:spMk id="3" creationId="{E3658704-6064-192E-EFF7-C7702951463A}"/>
          </ac:spMkLst>
        </pc:spChg>
      </pc:sldChg>
      <pc:sldChg chg="modSp mod">
        <pc:chgData name="Kifayat Ur Rahman" userId="6189d9e9ba0e3bb0" providerId="LiveId" clId="{4140247D-C769-4997-90EB-A22CA4D82AD7}" dt="2023-02-28T17:27:54.876" v="0" actId="33524"/>
        <pc:sldMkLst>
          <pc:docMk/>
          <pc:sldMk cId="3101316760" sldId="260"/>
        </pc:sldMkLst>
        <pc:spChg chg="mod">
          <ac:chgData name="Kifayat Ur Rahman" userId="6189d9e9ba0e3bb0" providerId="LiveId" clId="{4140247D-C769-4997-90EB-A22CA4D82AD7}" dt="2023-02-28T17:27:54.876" v="0" actId="33524"/>
          <ac:spMkLst>
            <pc:docMk/>
            <pc:sldMk cId="3101316760" sldId="260"/>
            <ac:spMk id="3" creationId="{AE747952-7D27-0ADE-EF5E-0A47ABF6325D}"/>
          </ac:spMkLst>
        </pc:spChg>
      </pc:sldChg>
      <pc:sldChg chg="modSp mod">
        <pc:chgData name="Kifayat Ur Rahman" userId="6189d9e9ba0e3bb0" providerId="LiveId" clId="{4140247D-C769-4997-90EB-A22CA4D82AD7}" dt="2023-02-28T17:32:39.597" v="2" actId="20577"/>
        <pc:sldMkLst>
          <pc:docMk/>
          <pc:sldMk cId="1335536784" sldId="268"/>
        </pc:sldMkLst>
        <pc:spChg chg="mod">
          <ac:chgData name="Kifayat Ur Rahman" userId="6189d9e9ba0e3bb0" providerId="LiveId" clId="{4140247D-C769-4997-90EB-A22CA4D82AD7}" dt="2023-02-28T17:32:39.597" v="2" actId="20577"/>
          <ac:spMkLst>
            <pc:docMk/>
            <pc:sldMk cId="1335536784" sldId="268"/>
            <ac:spMk id="7" creationId="{1A03331B-8BB7-4AEA-8D1A-1FF62ED0B6C9}"/>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24D130-E305-460E-A825-2A92B1365052}" type="doc">
      <dgm:prSet loTypeId="urn:microsoft.com/office/officeart/2005/8/layout/hierarchy1" loCatId="hierarchy" qsTypeId="urn:microsoft.com/office/officeart/2005/8/quickstyle/simple4" qsCatId="simple" csTypeId="urn:microsoft.com/office/officeart/2005/8/colors/colorful1" csCatId="colorful"/>
      <dgm:spPr/>
      <dgm:t>
        <a:bodyPr/>
        <a:lstStyle/>
        <a:p>
          <a:endParaRPr lang="en-US"/>
        </a:p>
      </dgm:t>
    </dgm:pt>
    <dgm:pt modelId="{362E1D37-4C6B-4DD9-ACA1-22C17EB285EF}">
      <dgm:prSet/>
      <dgm:spPr/>
      <dgm:t>
        <a:bodyPr/>
        <a:lstStyle/>
        <a:p>
          <a:r>
            <a:rPr lang="en-US"/>
            <a:t>Add employees</a:t>
          </a:r>
        </a:p>
      </dgm:t>
    </dgm:pt>
    <dgm:pt modelId="{2F312AF6-4F6D-4D18-827D-72841BE727F2}" type="parTrans" cxnId="{95AE7FFF-B25A-49D8-9525-A99BC2275CBA}">
      <dgm:prSet/>
      <dgm:spPr/>
      <dgm:t>
        <a:bodyPr/>
        <a:lstStyle/>
        <a:p>
          <a:endParaRPr lang="en-US"/>
        </a:p>
      </dgm:t>
    </dgm:pt>
    <dgm:pt modelId="{D4A189D9-53A7-4CC6-B735-37376E6C7828}" type="sibTrans" cxnId="{95AE7FFF-B25A-49D8-9525-A99BC2275CBA}">
      <dgm:prSet/>
      <dgm:spPr/>
      <dgm:t>
        <a:bodyPr/>
        <a:lstStyle/>
        <a:p>
          <a:endParaRPr lang="en-US"/>
        </a:p>
      </dgm:t>
    </dgm:pt>
    <dgm:pt modelId="{E22671C6-8DB7-4C78-8202-B4912E301509}">
      <dgm:prSet/>
      <dgm:spPr/>
      <dgm:t>
        <a:bodyPr/>
        <a:lstStyle/>
        <a:p>
          <a:r>
            <a:rPr lang="en-US"/>
            <a:t>reports AND READ RESPONCE</a:t>
          </a:r>
        </a:p>
      </dgm:t>
    </dgm:pt>
    <dgm:pt modelId="{757B2DBA-010B-4BC0-A120-EEEBE0D50477}" type="parTrans" cxnId="{87307BAE-280C-4670-A85A-320649F69E60}">
      <dgm:prSet/>
      <dgm:spPr/>
      <dgm:t>
        <a:bodyPr/>
        <a:lstStyle/>
        <a:p>
          <a:endParaRPr lang="en-US"/>
        </a:p>
      </dgm:t>
    </dgm:pt>
    <dgm:pt modelId="{7F08248C-189C-4B58-89E7-E5E760718E71}" type="sibTrans" cxnId="{87307BAE-280C-4670-A85A-320649F69E60}">
      <dgm:prSet/>
      <dgm:spPr/>
      <dgm:t>
        <a:bodyPr/>
        <a:lstStyle/>
        <a:p>
          <a:endParaRPr lang="en-US"/>
        </a:p>
      </dgm:t>
    </dgm:pt>
    <dgm:pt modelId="{4ADC237A-5F76-4B99-B769-A882ADA63243}">
      <dgm:prSet/>
      <dgm:spPr/>
      <dgm:t>
        <a:bodyPr/>
        <a:lstStyle/>
        <a:p>
          <a:r>
            <a:rPr lang="en-US"/>
            <a:t>Read maintenance details</a:t>
          </a:r>
        </a:p>
      </dgm:t>
    </dgm:pt>
    <dgm:pt modelId="{3195E037-7671-486A-BB7A-5F5926099A58}" type="parTrans" cxnId="{72E90DFE-8D97-4553-B2AD-569BD9ACFA00}">
      <dgm:prSet/>
      <dgm:spPr/>
      <dgm:t>
        <a:bodyPr/>
        <a:lstStyle/>
        <a:p>
          <a:endParaRPr lang="en-US"/>
        </a:p>
      </dgm:t>
    </dgm:pt>
    <dgm:pt modelId="{83AA0304-2034-49C6-8147-BDC2249E474C}" type="sibTrans" cxnId="{72E90DFE-8D97-4553-B2AD-569BD9ACFA00}">
      <dgm:prSet/>
      <dgm:spPr/>
      <dgm:t>
        <a:bodyPr/>
        <a:lstStyle/>
        <a:p>
          <a:endParaRPr lang="en-US"/>
        </a:p>
      </dgm:t>
    </dgm:pt>
    <dgm:pt modelId="{AC869959-F389-4CA6-9411-3AB9A3F1D2A2}">
      <dgm:prSet/>
      <dgm:spPr/>
      <dgm:t>
        <a:bodyPr/>
        <a:lstStyle/>
        <a:p>
          <a:r>
            <a:rPr lang="en-US"/>
            <a:t>MAINTENANCE BUDGET</a:t>
          </a:r>
        </a:p>
      </dgm:t>
    </dgm:pt>
    <dgm:pt modelId="{9B7F6FFD-F978-45C6-8377-0657F032422B}" type="parTrans" cxnId="{9AF0F6E7-952F-4142-80F3-14B975DEFBED}">
      <dgm:prSet/>
      <dgm:spPr/>
      <dgm:t>
        <a:bodyPr/>
        <a:lstStyle/>
        <a:p>
          <a:endParaRPr lang="en-US"/>
        </a:p>
      </dgm:t>
    </dgm:pt>
    <dgm:pt modelId="{A29146A6-857D-4B5A-96A8-EEB3128312A5}" type="sibTrans" cxnId="{9AF0F6E7-952F-4142-80F3-14B975DEFBED}">
      <dgm:prSet/>
      <dgm:spPr/>
      <dgm:t>
        <a:bodyPr/>
        <a:lstStyle/>
        <a:p>
          <a:endParaRPr lang="en-US"/>
        </a:p>
      </dgm:t>
    </dgm:pt>
    <dgm:pt modelId="{35853ACF-15D7-4606-A43E-E062035C5C60}" type="pres">
      <dgm:prSet presAssocID="{6924D130-E305-460E-A825-2A92B1365052}" presName="hierChild1" presStyleCnt="0">
        <dgm:presLayoutVars>
          <dgm:chPref val="1"/>
          <dgm:dir/>
          <dgm:animOne val="branch"/>
          <dgm:animLvl val="lvl"/>
          <dgm:resizeHandles/>
        </dgm:presLayoutVars>
      </dgm:prSet>
      <dgm:spPr/>
    </dgm:pt>
    <dgm:pt modelId="{C9D670B0-0C0D-4FF0-AAD6-A3978A0020B4}" type="pres">
      <dgm:prSet presAssocID="{362E1D37-4C6B-4DD9-ACA1-22C17EB285EF}" presName="hierRoot1" presStyleCnt="0"/>
      <dgm:spPr/>
    </dgm:pt>
    <dgm:pt modelId="{F0D334D8-CE71-415E-A071-F06E6661AE4F}" type="pres">
      <dgm:prSet presAssocID="{362E1D37-4C6B-4DD9-ACA1-22C17EB285EF}" presName="composite" presStyleCnt="0"/>
      <dgm:spPr/>
    </dgm:pt>
    <dgm:pt modelId="{68ABA825-1366-4B0A-A3E2-D40E93F2B3AE}" type="pres">
      <dgm:prSet presAssocID="{362E1D37-4C6B-4DD9-ACA1-22C17EB285EF}" presName="background" presStyleLbl="node0" presStyleIdx="0" presStyleCnt="4"/>
      <dgm:spPr/>
    </dgm:pt>
    <dgm:pt modelId="{5A55BF6A-07F1-4366-8881-C57F617B21C5}" type="pres">
      <dgm:prSet presAssocID="{362E1D37-4C6B-4DD9-ACA1-22C17EB285EF}" presName="text" presStyleLbl="fgAcc0" presStyleIdx="0" presStyleCnt="4">
        <dgm:presLayoutVars>
          <dgm:chPref val="3"/>
        </dgm:presLayoutVars>
      </dgm:prSet>
      <dgm:spPr/>
    </dgm:pt>
    <dgm:pt modelId="{959D0FF1-79F0-42F6-B901-9C1F7A922445}" type="pres">
      <dgm:prSet presAssocID="{362E1D37-4C6B-4DD9-ACA1-22C17EB285EF}" presName="hierChild2" presStyleCnt="0"/>
      <dgm:spPr/>
    </dgm:pt>
    <dgm:pt modelId="{0378E57D-6530-4A33-8D3B-DE8D4F0F9FC4}" type="pres">
      <dgm:prSet presAssocID="{E22671C6-8DB7-4C78-8202-B4912E301509}" presName="hierRoot1" presStyleCnt="0"/>
      <dgm:spPr/>
    </dgm:pt>
    <dgm:pt modelId="{B571B57A-60E9-4899-BB15-4E8C31A63F65}" type="pres">
      <dgm:prSet presAssocID="{E22671C6-8DB7-4C78-8202-B4912E301509}" presName="composite" presStyleCnt="0"/>
      <dgm:spPr/>
    </dgm:pt>
    <dgm:pt modelId="{29315699-E7B5-4B9A-99E1-9B1686A14B9B}" type="pres">
      <dgm:prSet presAssocID="{E22671C6-8DB7-4C78-8202-B4912E301509}" presName="background" presStyleLbl="node0" presStyleIdx="1" presStyleCnt="4"/>
      <dgm:spPr/>
    </dgm:pt>
    <dgm:pt modelId="{23AF2D5D-F335-47D4-BB2B-A83649C1B532}" type="pres">
      <dgm:prSet presAssocID="{E22671C6-8DB7-4C78-8202-B4912E301509}" presName="text" presStyleLbl="fgAcc0" presStyleIdx="1" presStyleCnt="4">
        <dgm:presLayoutVars>
          <dgm:chPref val="3"/>
        </dgm:presLayoutVars>
      </dgm:prSet>
      <dgm:spPr/>
    </dgm:pt>
    <dgm:pt modelId="{89BE340D-3CEA-4E42-89EA-20C1AD36A432}" type="pres">
      <dgm:prSet presAssocID="{E22671C6-8DB7-4C78-8202-B4912E301509}" presName="hierChild2" presStyleCnt="0"/>
      <dgm:spPr/>
    </dgm:pt>
    <dgm:pt modelId="{5263C8B1-35A5-402D-BE1A-C86A2CFACAA1}" type="pres">
      <dgm:prSet presAssocID="{4ADC237A-5F76-4B99-B769-A882ADA63243}" presName="hierRoot1" presStyleCnt="0"/>
      <dgm:spPr/>
    </dgm:pt>
    <dgm:pt modelId="{CEB62D3E-C941-42C2-BE7D-B2B34F50C1D9}" type="pres">
      <dgm:prSet presAssocID="{4ADC237A-5F76-4B99-B769-A882ADA63243}" presName="composite" presStyleCnt="0"/>
      <dgm:spPr/>
    </dgm:pt>
    <dgm:pt modelId="{AB7D9979-56B8-4C62-BA3E-F26501E3254C}" type="pres">
      <dgm:prSet presAssocID="{4ADC237A-5F76-4B99-B769-A882ADA63243}" presName="background" presStyleLbl="node0" presStyleIdx="2" presStyleCnt="4"/>
      <dgm:spPr/>
    </dgm:pt>
    <dgm:pt modelId="{9E2019D6-A46A-4C2E-A887-81177C9E5870}" type="pres">
      <dgm:prSet presAssocID="{4ADC237A-5F76-4B99-B769-A882ADA63243}" presName="text" presStyleLbl="fgAcc0" presStyleIdx="2" presStyleCnt="4">
        <dgm:presLayoutVars>
          <dgm:chPref val="3"/>
        </dgm:presLayoutVars>
      </dgm:prSet>
      <dgm:spPr/>
    </dgm:pt>
    <dgm:pt modelId="{0AF41CB4-D163-4ED1-8374-4B5066E452B1}" type="pres">
      <dgm:prSet presAssocID="{4ADC237A-5F76-4B99-B769-A882ADA63243}" presName="hierChild2" presStyleCnt="0"/>
      <dgm:spPr/>
    </dgm:pt>
    <dgm:pt modelId="{D35D9594-DD2A-4970-88A6-AE21801A2F32}" type="pres">
      <dgm:prSet presAssocID="{AC869959-F389-4CA6-9411-3AB9A3F1D2A2}" presName="hierRoot1" presStyleCnt="0"/>
      <dgm:spPr/>
    </dgm:pt>
    <dgm:pt modelId="{06589748-D78F-4AE0-9FCC-DC99F9DC54A2}" type="pres">
      <dgm:prSet presAssocID="{AC869959-F389-4CA6-9411-3AB9A3F1D2A2}" presName="composite" presStyleCnt="0"/>
      <dgm:spPr/>
    </dgm:pt>
    <dgm:pt modelId="{501A80AF-4A57-45A6-86FC-D909EF9D42EF}" type="pres">
      <dgm:prSet presAssocID="{AC869959-F389-4CA6-9411-3AB9A3F1D2A2}" presName="background" presStyleLbl="node0" presStyleIdx="3" presStyleCnt="4"/>
      <dgm:spPr/>
    </dgm:pt>
    <dgm:pt modelId="{AB35A7A0-4C63-4027-8B44-539F904E170D}" type="pres">
      <dgm:prSet presAssocID="{AC869959-F389-4CA6-9411-3AB9A3F1D2A2}" presName="text" presStyleLbl="fgAcc0" presStyleIdx="3" presStyleCnt="4">
        <dgm:presLayoutVars>
          <dgm:chPref val="3"/>
        </dgm:presLayoutVars>
      </dgm:prSet>
      <dgm:spPr/>
    </dgm:pt>
    <dgm:pt modelId="{A77725FF-E745-4000-97E8-4AC72601B3E1}" type="pres">
      <dgm:prSet presAssocID="{AC869959-F389-4CA6-9411-3AB9A3F1D2A2}" presName="hierChild2" presStyleCnt="0"/>
      <dgm:spPr/>
    </dgm:pt>
  </dgm:ptLst>
  <dgm:cxnLst>
    <dgm:cxn modelId="{17EBE636-746B-4898-921B-0E4A5C019D0C}" type="presOf" srcId="{AC869959-F389-4CA6-9411-3AB9A3F1D2A2}" destId="{AB35A7A0-4C63-4027-8B44-539F904E170D}" srcOrd="0" destOrd="0" presId="urn:microsoft.com/office/officeart/2005/8/layout/hierarchy1"/>
    <dgm:cxn modelId="{086B1440-BF5A-4165-8322-C482789D16B5}" type="presOf" srcId="{362E1D37-4C6B-4DD9-ACA1-22C17EB285EF}" destId="{5A55BF6A-07F1-4366-8881-C57F617B21C5}" srcOrd="0" destOrd="0" presId="urn:microsoft.com/office/officeart/2005/8/layout/hierarchy1"/>
    <dgm:cxn modelId="{A708688D-353B-480A-ABF3-C5306AA927CA}" type="presOf" srcId="{4ADC237A-5F76-4B99-B769-A882ADA63243}" destId="{9E2019D6-A46A-4C2E-A887-81177C9E5870}" srcOrd="0" destOrd="0" presId="urn:microsoft.com/office/officeart/2005/8/layout/hierarchy1"/>
    <dgm:cxn modelId="{8DEDEAA0-91A6-4552-9969-CF3D9E057F0E}" type="presOf" srcId="{6924D130-E305-460E-A825-2A92B1365052}" destId="{35853ACF-15D7-4606-A43E-E062035C5C60}" srcOrd="0" destOrd="0" presId="urn:microsoft.com/office/officeart/2005/8/layout/hierarchy1"/>
    <dgm:cxn modelId="{87307BAE-280C-4670-A85A-320649F69E60}" srcId="{6924D130-E305-460E-A825-2A92B1365052}" destId="{E22671C6-8DB7-4C78-8202-B4912E301509}" srcOrd="1" destOrd="0" parTransId="{757B2DBA-010B-4BC0-A120-EEEBE0D50477}" sibTransId="{7F08248C-189C-4B58-89E7-E5E760718E71}"/>
    <dgm:cxn modelId="{07769FDA-794C-44AC-BB1E-CC8C9BD3AD63}" type="presOf" srcId="{E22671C6-8DB7-4C78-8202-B4912E301509}" destId="{23AF2D5D-F335-47D4-BB2B-A83649C1B532}" srcOrd="0" destOrd="0" presId="urn:microsoft.com/office/officeart/2005/8/layout/hierarchy1"/>
    <dgm:cxn modelId="{9AF0F6E7-952F-4142-80F3-14B975DEFBED}" srcId="{6924D130-E305-460E-A825-2A92B1365052}" destId="{AC869959-F389-4CA6-9411-3AB9A3F1D2A2}" srcOrd="3" destOrd="0" parTransId="{9B7F6FFD-F978-45C6-8377-0657F032422B}" sibTransId="{A29146A6-857D-4B5A-96A8-EEB3128312A5}"/>
    <dgm:cxn modelId="{72E90DFE-8D97-4553-B2AD-569BD9ACFA00}" srcId="{6924D130-E305-460E-A825-2A92B1365052}" destId="{4ADC237A-5F76-4B99-B769-A882ADA63243}" srcOrd="2" destOrd="0" parTransId="{3195E037-7671-486A-BB7A-5F5926099A58}" sibTransId="{83AA0304-2034-49C6-8147-BDC2249E474C}"/>
    <dgm:cxn modelId="{95AE7FFF-B25A-49D8-9525-A99BC2275CBA}" srcId="{6924D130-E305-460E-A825-2A92B1365052}" destId="{362E1D37-4C6B-4DD9-ACA1-22C17EB285EF}" srcOrd="0" destOrd="0" parTransId="{2F312AF6-4F6D-4D18-827D-72841BE727F2}" sibTransId="{D4A189D9-53A7-4CC6-B735-37376E6C7828}"/>
    <dgm:cxn modelId="{B2E13C98-5BF2-40ED-94AA-B58DF90288D6}" type="presParOf" srcId="{35853ACF-15D7-4606-A43E-E062035C5C60}" destId="{C9D670B0-0C0D-4FF0-AAD6-A3978A0020B4}" srcOrd="0" destOrd="0" presId="urn:microsoft.com/office/officeart/2005/8/layout/hierarchy1"/>
    <dgm:cxn modelId="{C00245B4-A258-4F78-BE22-F7AC1E67CF86}" type="presParOf" srcId="{C9D670B0-0C0D-4FF0-AAD6-A3978A0020B4}" destId="{F0D334D8-CE71-415E-A071-F06E6661AE4F}" srcOrd="0" destOrd="0" presId="urn:microsoft.com/office/officeart/2005/8/layout/hierarchy1"/>
    <dgm:cxn modelId="{366DAB14-E1A8-49FF-AC29-50B52C1D4D85}" type="presParOf" srcId="{F0D334D8-CE71-415E-A071-F06E6661AE4F}" destId="{68ABA825-1366-4B0A-A3E2-D40E93F2B3AE}" srcOrd="0" destOrd="0" presId="urn:microsoft.com/office/officeart/2005/8/layout/hierarchy1"/>
    <dgm:cxn modelId="{AB0817C4-FE78-416F-8E6E-17F2F16351B4}" type="presParOf" srcId="{F0D334D8-CE71-415E-A071-F06E6661AE4F}" destId="{5A55BF6A-07F1-4366-8881-C57F617B21C5}" srcOrd="1" destOrd="0" presId="urn:microsoft.com/office/officeart/2005/8/layout/hierarchy1"/>
    <dgm:cxn modelId="{0F62C6FD-F353-4F9E-8771-BB65A381FAB9}" type="presParOf" srcId="{C9D670B0-0C0D-4FF0-AAD6-A3978A0020B4}" destId="{959D0FF1-79F0-42F6-B901-9C1F7A922445}" srcOrd="1" destOrd="0" presId="urn:microsoft.com/office/officeart/2005/8/layout/hierarchy1"/>
    <dgm:cxn modelId="{A3A2A843-742F-4520-BEFE-DF1D817687E4}" type="presParOf" srcId="{35853ACF-15D7-4606-A43E-E062035C5C60}" destId="{0378E57D-6530-4A33-8D3B-DE8D4F0F9FC4}" srcOrd="1" destOrd="0" presId="urn:microsoft.com/office/officeart/2005/8/layout/hierarchy1"/>
    <dgm:cxn modelId="{2D79A111-BA9A-45DB-AAA1-B8567117F3EE}" type="presParOf" srcId="{0378E57D-6530-4A33-8D3B-DE8D4F0F9FC4}" destId="{B571B57A-60E9-4899-BB15-4E8C31A63F65}" srcOrd="0" destOrd="0" presId="urn:microsoft.com/office/officeart/2005/8/layout/hierarchy1"/>
    <dgm:cxn modelId="{1500DE0E-9276-4787-958F-B8A54CB20CA0}" type="presParOf" srcId="{B571B57A-60E9-4899-BB15-4E8C31A63F65}" destId="{29315699-E7B5-4B9A-99E1-9B1686A14B9B}" srcOrd="0" destOrd="0" presId="urn:microsoft.com/office/officeart/2005/8/layout/hierarchy1"/>
    <dgm:cxn modelId="{2EA4513E-3D87-4707-B9BD-433FAD1D6BA9}" type="presParOf" srcId="{B571B57A-60E9-4899-BB15-4E8C31A63F65}" destId="{23AF2D5D-F335-47D4-BB2B-A83649C1B532}" srcOrd="1" destOrd="0" presId="urn:microsoft.com/office/officeart/2005/8/layout/hierarchy1"/>
    <dgm:cxn modelId="{EB642711-E0C2-4C0F-91A9-533EDBAB7454}" type="presParOf" srcId="{0378E57D-6530-4A33-8D3B-DE8D4F0F9FC4}" destId="{89BE340D-3CEA-4E42-89EA-20C1AD36A432}" srcOrd="1" destOrd="0" presId="urn:microsoft.com/office/officeart/2005/8/layout/hierarchy1"/>
    <dgm:cxn modelId="{E71D11F0-9080-4956-B661-71DE02E214EA}" type="presParOf" srcId="{35853ACF-15D7-4606-A43E-E062035C5C60}" destId="{5263C8B1-35A5-402D-BE1A-C86A2CFACAA1}" srcOrd="2" destOrd="0" presId="urn:microsoft.com/office/officeart/2005/8/layout/hierarchy1"/>
    <dgm:cxn modelId="{C34A7C0B-6660-4AB2-83EF-418491495574}" type="presParOf" srcId="{5263C8B1-35A5-402D-BE1A-C86A2CFACAA1}" destId="{CEB62D3E-C941-42C2-BE7D-B2B34F50C1D9}" srcOrd="0" destOrd="0" presId="urn:microsoft.com/office/officeart/2005/8/layout/hierarchy1"/>
    <dgm:cxn modelId="{A009F295-72A4-4942-8111-73E27E232A53}" type="presParOf" srcId="{CEB62D3E-C941-42C2-BE7D-B2B34F50C1D9}" destId="{AB7D9979-56B8-4C62-BA3E-F26501E3254C}" srcOrd="0" destOrd="0" presId="urn:microsoft.com/office/officeart/2005/8/layout/hierarchy1"/>
    <dgm:cxn modelId="{EE24CD46-8EDF-4819-8F99-8478BBBB71D9}" type="presParOf" srcId="{CEB62D3E-C941-42C2-BE7D-B2B34F50C1D9}" destId="{9E2019D6-A46A-4C2E-A887-81177C9E5870}" srcOrd="1" destOrd="0" presId="urn:microsoft.com/office/officeart/2005/8/layout/hierarchy1"/>
    <dgm:cxn modelId="{41266B0D-0402-4656-9E68-571826908100}" type="presParOf" srcId="{5263C8B1-35A5-402D-BE1A-C86A2CFACAA1}" destId="{0AF41CB4-D163-4ED1-8374-4B5066E452B1}" srcOrd="1" destOrd="0" presId="urn:microsoft.com/office/officeart/2005/8/layout/hierarchy1"/>
    <dgm:cxn modelId="{F807580E-649C-4DDC-89A2-FA95D108D1BC}" type="presParOf" srcId="{35853ACF-15D7-4606-A43E-E062035C5C60}" destId="{D35D9594-DD2A-4970-88A6-AE21801A2F32}" srcOrd="3" destOrd="0" presId="urn:microsoft.com/office/officeart/2005/8/layout/hierarchy1"/>
    <dgm:cxn modelId="{DCE5B8E3-DB1B-4409-8080-B3FFA3EFFAE1}" type="presParOf" srcId="{D35D9594-DD2A-4970-88A6-AE21801A2F32}" destId="{06589748-D78F-4AE0-9FCC-DC99F9DC54A2}" srcOrd="0" destOrd="0" presId="urn:microsoft.com/office/officeart/2005/8/layout/hierarchy1"/>
    <dgm:cxn modelId="{FC28154B-AEA0-4EB4-BB98-1EDED7D75AFA}" type="presParOf" srcId="{06589748-D78F-4AE0-9FCC-DC99F9DC54A2}" destId="{501A80AF-4A57-45A6-86FC-D909EF9D42EF}" srcOrd="0" destOrd="0" presId="urn:microsoft.com/office/officeart/2005/8/layout/hierarchy1"/>
    <dgm:cxn modelId="{95857CD8-594C-465A-A4F2-B2478E02D18A}" type="presParOf" srcId="{06589748-D78F-4AE0-9FCC-DC99F9DC54A2}" destId="{AB35A7A0-4C63-4027-8B44-539F904E170D}" srcOrd="1" destOrd="0" presId="urn:microsoft.com/office/officeart/2005/8/layout/hierarchy1"/>
    <dgm:cxn modelId="{729768A5-04C8-43DE-A6F0-501B71B4E98C}" type="presParOf" srcId="{D35D9594-DD2A-4970-88A6-AE21801A2F32}" destId="{A77725FF-E745-4000-97E8-4AC72601B3E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81460D-8734-4A85-B6C4-8A384145B46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2AAAB26-589E-4E9B-942E-0FC7BB5E5C8D}">
      <dgm:prSet/>
      <dgm:spPr/>
      <dgm:t>
        <a:bodyPr/>
        <a:lstStyle/>
        <a:p>
          <a:pPr>
            <a:lnSpc>
              <a:spcPct val="100000"/>
            </a:lnSpc>
          </a:pPr>
          <a:r>
            <a:rPr lang="en-US"/>
            <a:t>ADD SHOPS</a:t>
          </a:r>
        </a:p>
      </dgm:t>
    </dgm:pt>
    <dgm:pt modelId="{D0537883-F121-4C29-B8C5-2ACE1AEF0E11}" type="parTrans" cxnId="{06231160-7B72-4862-8C7E-5914659BC2D4}">
      <dgm:prSet/>
      <dgm:spPr/>
      <dgm:t>
        <a:bodyPr/>
        <a:lstStyle/>
        <a:p>
          <a:endParaRPr lang="en-US"/>
        </a:p>
      </dgm:t>
    </dgm:pt>
    <dgm:pt modelId="{9962BB20-0790-4ED9-A77F-771066AC5F0E}" type="sibTrans" cxnId="{06231160-7B72-4862-8C7E-5914659BC2D4}">
      <dgm:prSet/>
      <dgm:spPr/>
      <dgm:t>
        <a:bodyPr/>
        <a:lstStyle/>
        <a:p>
          <a:pPr>
            <a:lnSpc>
              <a:spcPct val="100000"/>
            </a:lnSpc>
          </a:pPr>
          <a:endParaRPr lang="en-US"/>
        </a:p>
      </dgm:t>
    </dgm:pt>
    <dgm:pt modelId="{52137319-387C-4189-93A1-80B7DB9EA9E4}">
      <dgm:prSet/>
      <dgm:spPr/>
      <dgm:t>
        <a:bodyPr/>
        <a:lstStyle/>
        <a:p>
          <a:pPr>
            <a:lnSpc>
              <a:spcPct val="100000"/>
            </a:lnSpc>
          </a:pPr>
          <a:r>
            <a:rPr lang="en-US" dirty="0"/>
            <a:t>ADD OWNER</a:t>
          </a:r>
        </a:p>
      </dgm:t>
    </dgm:pt>
    <dgm:pt modelId="{7B56F778-A636-4A56-ACCF-F31BF1D21C16}" type="parTrans" cxnId="{775F895B-2F7C-48DC-82D3-F119A074E17F}">
      <dgm:prSet/>
      <dgm:spPr/>
      <dgm:t>
        <a:bodyPr/>
        <a:lstStyle/>
        <a:p>
          <a:endParaRPr lang="en-US"/>
        </a:p>
      </dgm:t>
    </dgm:pt>
    <dgm:pt modelId="{F1F75641-CAFF-45A3-89B1-CFCB0A494CB6}" type="sibTrans" cxnId="{775F895B-2F7C-48DC-82D3-F119A074E17F}">
      <dgm:prSet/>
      <dgm:spPr/>
      <dgm:t>
        <a:bodyPr/>
        <a:lstStyle/>
        <a:p>
          <a:pPr>
            <a:lnSpc>
              <a:spcPct val="100000"/>
            </a:lnSpc>
          </a:pPr>
          <a:endParaRPr lang="en-US"/>
        </a:p>
      </dgm:t>
    </dgm:pt>
    <dgm:pt modelId="{2888C3DE-A0DB-45E6-A57E-A70AE5A6AD34}">
      <dgm:prSet/>
      <dgm:spPr/>
      <dgm:t>
        <a:bodyPr/>
        <a:lstStyle/>
        <a:p>
          <a:pPr>
            <a:lnSpc>
              <a:spcPct val="100000"/>
            </a:lnSpc>
          </a:pPr>
          <a:r>
            <a:rPr lang="en-US"/>
            <a:t>REPORT AND READ RESPONSE</a:t>
          </a:r>
        </a:p>
      </dgm:t>
    </dgm:pt>
    <dgm:pt modelId="{98179025-7CDF-499E-96C2-8D53A0257C04}" type="parTrans" cxnId="{4C5CDDB2-36A6-4B63-B9AF-129D3519C01E}">
      <dgm:prSet/>
      <dgm:spPr/>
      <dgm:t>
        <a:bodyPr/>
        <a:lstStyle/>
        <a:p>
          <a:endParaRPr lang="en-US"/>
        </a:p>
      </dgm:t>
    </dgm:pt>
    <dgm:pt modelId="{819CF101-746E-4EDE-B523-DEDA9F52FEED}" type="sibTrans" cxnId="{4C5CDDB2-36A6-4B63-B9AF-129D3519C01E}">
      <dgm:prSet/>
      <dgm:spPr/>
      <dgm:t>
        <a:bodyPr/>
        <a:lstStyle/>
        <a:p>
          <a:pPr>
            <a:lnSpc>
              <a:spcPct val="100000"/>
            </a:lnSpc>
          </a:pPr>
          <a:endParaRPr lang="en-US"/>
        </a:p>
      </dgm:t>
    </dgm:pt>
    <dgm:pt modelId="{F1B5A34A-77C6-45CE-830B-6D298D8EFD3F}">
      <dgm:prSet/>
      <dgm:spPr/>
      <dgm:t>
        <a:bodyPr/>
        <a:lstStyle/>
        <a:p>
          <a:pPr>
            <a:lnSpc>
              <a:spcPct val="100000"/>
            </a:lnSpc>
          </a:pPr>
          <a:r>
            <a:rPr lang="en-US"/>
            <a:t>READ DETAILS</a:t>
          </a:r>
        </a:p>
      </dgm:t>
    </dgm:pt>
    <dgm:pt modelId="{2CE5CC4D-51BE-4A99-936F-1408B0F5C870}" type="parTrans" cxnId="{8091A8D3-1EC8-49D2-8C93-A3B3AED9DCEC}">
      <dgm:prSet/>
      <dgm:spPr/>
      <dgm:t>
        <a:bodyPr/>
        <a:lstStyle/>
        <a:p>
          <a:endParaRPr lang="en-US"/>
        </a:p>
      </dgm:t>
    </dgm:pt>
    <dgm:pt modelId="{DAC2310B-E9A2-443C-A210-E89643FAF4CD}" type="sibTrans" cxnId="{8091A8D3-1EC8-49D2-8C93-A3B3AED9DCEC}">
      <dgm:prSet/>
      <dgm:spPr/>
      <dgm:t>
        <a:bodyPr/>
        <a:lstStyle/>
        <a:p>
          <a:endParaRPr lang="en-US"/>
        </a:p>
      </dgm:t>
    </dgm:pt>
    <dgm:pt modelId="{2D390B09-60E0-4263-8165-18A08A85E183}" type="pres">
      <dgm:prSet presAssocID="{BD81460D-8734-4A85-B6C4-8A384145B460}" presName="root" presStyleCnt="0">
        <dgm:presLayoutVars>
          <dgm:dir/>
          <dgm:resizeHandles val="exact"/>
        </dgm:presLayoutVars>
      </dgm:prSet>
      <dgm:spPr/>
    </dgm:pt>
    <dgm:pt modelId="{2B6F388A-87E1-4326-B1EB-549E817F2989}" type="pres">
      <dgm:prSet presAssocID="{BD81460D-8734-4A85-B6C4-8A384145B460}" presName="container" presStyleCnt="0">
        <dgm:presLayoutVars>
          <dgm:dir/>
          <dgm:resizeHandles val="exact"/>
        </dgm:presLayoutVars>
      </dgm:prSet>
      <dgm:spPr/>
    </dgm:pt>
    <dgm:pt modelId="{3C72DC86-9E10-433D-8992-9DFCA4F7DE95}" type="pres">
      <dgm:prSet presAssocID="{C2AAAB26-589E-4E9B-942E-0FC7BB5E5C8D}" presName="compNode" presStyleCnt="0"/>
      <dgm:spPr/>
    </dgm:pt>
    <dgm:pt modelId="{9393B4E0-2CCC-40E9-99E8-6B23C2A85595}" type="pres">
      <dgm:prSet presAssocID="{C2AAAB26-589E-4E9B-942E-0FC7BB5E5C8D}" presName="iconBgRect" presStyleLbl="bgShp" presStyleIdx="0" presStyleCnt="4"/>
      <dgm:spPr/>
    </dgm:pt>
    <dgm:pt modelId="{94473B29-4924-4F2F-8D55-63EEB3C4C813}" type="pres">
      <dgm:prSet presAssocID="{C2AAAB26-589E-4E9B-942E-0FC7BB5E5C8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cart"/>
        </a:ext>
      </dgm:extLst>
    </dgm:pt>
    <dgm:pt modelId="{6C2AE41F-9A57-48AE-A86F-4350E1368D31}" type="pres">
      <dgm:prSet presAssocID="{C2AAAB26-589E-4E9B-942E-0FC7BB5E5C8D}" presName="spaceRect" presStyleCnt="0"/>
      <dgm:spPr/>
    </dgm:pt>
    <dgm:pt modelId="{A9C0B132-7415-4641-AA14-AA905449430F}" type="pres">
      <dgm:prSet presAssocID="{C2AAAB26-589E-4E9B-942E-0FC7BB5E5C8D}" presName="textRect" presStyleLbl="revTx" presStyleIdx="0" presStyleCnt="4">
        <dgm:presLayoutVars>
          <dgm:chMax val="1"/>
          <dgm:chPref val="1"/>
        </dgm:presLayoutVars>
      </dgm:prSet>
      <dgm:spPr/>
    </dgm:pt>
    <dgm:pt modelId="{127AD1BA-13C5-4CEB-AC21-6FEAA5F216EC}" type="pres">
      <dgm:prSet presAssocID="{9962BB20-0790-4ED9-A77F-771066AC5F0E}" presName="sibTrans" presStyleLbl="sibTrans2D1" presStyleIdx="0" presStyleCnt="0"/>
      <dgm:spPr/>
    </dgm:pt>
    <dgm:pt modelId="{79AF14DA-7A42-4885-84DF-72B65B08A48D}" type="pres">
      <dgm:prSet presAssocID="{52137319-387C-4189-93A1-80B7DB9EA9E4}" presName="compNode" presStyleCnt="0"/>
      <dgm:spPr/>
    </dgm:pt>
    <dgm:pt modelId="{FA4FD2AB-BD5E-46A1-87C0-8FFD58FAA93F}" type="pres">
      <dgm:prSet presAssocID="{52137319-387C-4189-93A1-80B7DB9EA9E4}" presName="iconBgRect" presStyleLbl="bgShp" presStyleIdx="1" presStyleCnt="4"/>
      <dgm:spPr/>
    </dgm:pt>
    <dgm:pt modelId="{7CCABFB0-0F8A-4261-9050-3B68D761B600}" type="pres">
      <dgm:prSet presAssocID="{52137319-387C-4189-93A1-80B7DB9EA9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dd"/>
        </a:ext>
      </dgm:extLst>
    </dgm:pt>
    <dgm:pt modelId="{67E366FC-9E02-470E-A8AC-FDE6527F6EB9}" type="pres">
      <dgm:prSet presAssocID="{52137319-387C-4189-93A1-80B7DB9EA9E4}" presName="spaceRect" presStyleCnt="0"/>
      <dgm:spPr/>
    </dgm:pt>
    <dgm:pt modelId="{A34BEDFE-2352-4A75-93B3-01AA3911288D}" type="pres">
      <dgm:prSet presAssocID="{52137319-387C-4189-93A1-80B7DB9EA9E4}" presName="textRect" presStyleLbl="revTx" presStyleIdx="1" presStyleCnt="4">
        <dgm:presLayoutVars>
          <dgm:chMax val="1"/>
          <dgm:chPref val="1"/>
        </dgm:presLayoutVars>
      </dgm:prSet>
      <dgm:spPr/>
    </dgm:pt>
    <dgm:pt modelId="{4C69626A-FB6D-4653-B6CA-3687476A7066}" type="pres">
      <dgm:prSet presAssocID="{F1F75641-CAFF-45A3-89B1-CFCB0A494CB6}" presName="sibTrans" presStyleLbl="sibTrans2D1" presStyleIdx="0" presStyleCnt="0"/>
      <dgm:spPr/>
    </dgm:pt>
    <dgm:pt modelId="{BB16AB3E-C0A2-4389-A790-A4EB94C840D1}" type="pres">
      <dgm:prSet presAssocID="{2888C3DE-A0DB-45E6-A57E-A70AE5A6AD34}" presName="compNode" presStyleCnt="0"/>
      <dgm:spPr/>
    </dgm:pt>
    <dgm:pt modelId="{CD955CDA-49C2-463C-A123-85DC6C4B10E7}" type="pres">
      <dgm:prSet presAssocID="{2888C3DE-A0DB-45E6-A57E-A70AE5A6AD34}" presName="iconBgRect" presStyleLbl="bgShp" presStyleIdx="2" presStyleCnt="4"/>
      <dgm:spPr/>
    </dgm:pt>
    <dgm:pt modelId="{A5477468-AFBB-4A50-9881-0A570CDAF9BF}" type="pres">
      <dgm:prSet presAssocID="{2888C3DE-A0DB-45E6-A57E-A70AE5A6AD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77EFAB1A-F20F-46F9-B560-662BD5BAE6A3}" type="pres">
      <dgm:prSet presAssocID="{2888C3DE-A0DB-45E6-A57E-A70AE5A6AD34}" presName="spaceRect" presStyleCnt="0"/>
      <dgm:spPr/>
    </dgm:pt>
    <dgm:pt modelId="{4F2F0EED-57F1-4377-9CA3-088E898C9265}" type="pres">
      <dgm:prSet presAssocID="{2888C3DE-A0DB-45E6-A57E-A70AE5A6AD34}" presName="textRect" presStyleLbl="revTx" presStyleIdx="2" presStyleCnt="4">
        <dgm:presLayoutVars>
          <dgm:chMax val="1"/>
          <dgm:chPref val="1"/>
        </dgm:presLayoutVars>
      </dgm:prSet>
      <dgm:spPr/>
    </dgm:pt>
    <dgm:pt modelId="{B0028AA7-8ACE-4343-AFC2-1200CF0F3F17}" type="pres">
      <dgm:prSet presAssocID="{819CF101-746E-4EDE-B523-DEDA9F52FEED}" presName="sibTrans" presStyleLbl="sibTrans2D1" presStyleIdx="0" presStyleCnt="0"/>
      <dgm:spPr/>
    </dgm:pt>
    <dgm:pt modelId="{04CA35E3-AE1D-46B2-96FF-B9F709FF3491}" type="pres">
      <dgm:prSet presAssocID="{F1B5A34A-77C6-45CE-830B-6D298D8EFD3F}" presName="compNode" presStyleCnt="0"/>
      <dgm:spPr/>
    </dgm:pt>
    <dgm:pt modelId="{27515365-1D14-428D-9455-5128E3F3C362}" type="pres">
      <dgm:prSet presAssocID="{F1B5A34A-77C6-45CE-830B-6D298D8EFD3F}" presName="iconBgRect" presStyleLbl="bgShp" presStyleIdx="3" presStyleCnt="4"/>
      <dgm:spPr/>
    </dgm:pt>
    <dgm:pt modelId="{948BE515-1FDB-4BA4-8DC8-7885111FBB6D}" type="pres">
      <dgm:prSet presAssocID="{F1B5A34A-77C6-45CE-830B-6D298D8EFD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oks"/>
        </a:ext>
      </dgm:extLst>
    </dgm:pt>
    <dgm:pt modelId="{ABCBECB0-A3CB-48DE-82D6-A0537B7BD0F0}" type="pres">
      <dgm:prSet presAssocID="{F1B5A34A-77C6-45CE-830B-6D298D8EFD3F}" presName="spaceRect" presStyleCnt="0"/>
      <dgm:spPr/>
    </dgm:pt>
    <dgm:pt modelId="{89B7722A-C57C-43DD-AA63-BC7839204E72}" type="pres">
      <dgm:prSet presAssocID="{F1B5A34A-77C6-45CE-830B-6D298D8EFD3F}" presName="textRect" presStyleLbl="revTx" presStyleIdx="3" presStyleCnt="4">
        <dgm:presLayoutVars>
          <dgm:chMax val="1"/>
          <dgm:chPref val="1"/>
        </dgm:presLayoutVars>
      </dgm:prSet>
      <dgm:spPr/>
    </dgm:pt>
  </dgm:ptLst>
  <dgm:cxnLst>
    <dgm:cxn modelId="{A70E4527-7CBD-4223-9F83-4DB1D2624B97}" type="presOf" srcId="{9962BB20-0790-4ED9-A77F-771066AC5F0E}" destId="{127AD1BA-13C5-4CEB-AC21-6FEAA5F216EC}" srcOrd="0" destOrd="0" presId="urn:microsoft.com/office/officeart/2018/2/layout/IconCircleList"/>
    <dgm:cxn modelId="{8942292D-7893-4954-9509-895C0FA5D71B}" type="presOf" srcId="{2888C3DE-A0DB-45E6-A57E-A70AE5A6AD34}" destId="{4F2F0EED-57F1-4377-9CA3-088E898C9265}" srcOrd="0" destOrd="0" presId="urn:microsoft.com/office/officeart/2018/2/layout/IconCircleList"/>
    <dgm:cxn modelId="{775F895B-2F7C-48DC-82D3-F119A074E17F}" srcId="{BD81460D-8734-4A85-B6C4-8A384145B460}" destId="{52137319-387C-4189-93A1-80B7DB9EA9E4}" srcOrd="1" destOrd="0" parTransId="{7B56F778-A636-4A56-ACCF-F31BF1D21C16}" sibTransId="{F1F75641-CAFF-45A3-89B1-CFCB0A494CB6}"/>
    <dgm:cxn modelId="{06231160-7B72-4862-8C7E-5914659BC2D4}" srcId="{BD81460D-8734-4A85-B6C4-8A384145B460}" destId="{C2AAAB26-589E-4E9B-942E-0FC7BB5E5C8D}" srcOrd="0" destOrd="0" parTransId="{D0537883-F121-4C29-B8C5-2ACE1AEF0E11}" sibTransId="{9962BB20-0790-4ED9-A77F-771066AC5F0E}"/>
    <dgm:cxn modelId="{0110B066-51AE-4405-9CB6-0E9F9BCFF041}" type="presOf" srcId="{C2AAAB26-589E-4E9B-942E-0FC7BB5E5C8D}" destId="{A9C0B132-7415-4641-AA14-AA905449430F}" srcOrd="0" destOrd="0" presId="urn:microsoft.com/office/officeart/2018/2/layout/IconCircleList"/>
    <dgm:cxn modelId="{298D0154-2CDF-4239-A832-9EF9BA288A3E}" type="presOf" srcId="{F1F75641-CAFF-45A3-89B1-CFCB0A494CB6}" destId="{4C69626A-FB6D-4653-B6CA-3687476A7066}" srcOrd="0" destOrd="0" presId="urn:microsoft.com/office/officeart/2018/2/layout/IconCircleList"/>
    <dgm:cxn modelId="{2426417E-6BB4-4993-8C9D-01A93E58F033}" type="presOf" srcId="{52137319-387C-4189-93A1-80B7DB9EA9E4}" destId="{A34BEDFE-2352-4A75-93B3-01AA3911288D}" srcOrd="0" destOrd="0" presId="urn:microsoft.com/office/officeart/2018/2/layout/IconCircleList"/>
    <dgm:cxn modelId="{4C5CDDB2-36A6-4B63-B9AF-129D3519C01E}" srcId="{BD81460D-8734-4A85-B6C4-8A384145B460}" destId="{2888C3DE-A0DB-45E6-A57E-A70AE5A6AD34}" srcOrd="2" destOrd="0" parTransId="{98179025-7CDF-499E-96C2-8D53A0257C04}" sibTransId="{819CF101-746E-4EDE-B523-DEDA9F52FEED}"/>
    <dgm:cxn modelId="{11719BBC-D1C2-48B1-8097-678E95AC0225}" type="presOf" srcId="{BD81460D-8734-4A85-B6C4-8A384145B460}" destId="{2D390B09-60E0-4263-8165-18A08A85E183}" srcOrd="0" destOrd="0" presId="urn:microsoft.com/office/officeart/2018/2/layout/IconCircleList"/>
    <dgm:cxn modelId="{8091A8D3-1EC8-49D2-8C93-A3B3AED9DCEC}" srcId="{BD81460D-8734-4A85-B6C4-8A384145B460}" destId="{F1B5A34A-77C6-45CE-830B-6D298D8EFD3F}" srcOrd="3" destOrd="0" parTransId="{2CE5CC4D-51BE-4A99-936F-1408B0F5C870}" sibTransId="{DAC2310B-E9A2-443C-A210-E89643FAF4CD}"/>
    <dgm:cxn modelId="{DC9388DE-2518-46B3-AE0B-335EAD68DB22}" type="presOf" srcId="{F1B5A34A-77C6-45CE-830B-6D298D8EFD3F}" destId="{89B7722A-C57C-43DD-AA63-BC7839204E72}" srcOrd="0" destOrd="0" presId="urn:microsoft.com/office/officeart/2018/2/layout/IconCircleList"/>
    <dgm:cxn modelId="{8380ADF4-D806-49D5-8615-0B5517B84F97}" type="presOf" srcId="{819CF101-746E-4EDE-B523-DEDA9F52FEED}" destId="{B0028AA7-8ACE-4343-AFC2-1200CF0F3F17}" srcOrd="0" destOrd="0" presId="urn:microsoft.com/office/officeart/2018/2/layout/IconCircleList"/>
    <dgm:cxn modelId="{167F1CC2-9FF5-49A7-AED4-719685B6BBD4}" type="presParOf" srcId="{2D390B09-60E0-4263-8165-18A08A85E183}" destId="{2B6F388A-87E1-4326-B1EB-549E817F2989}" srcOrd="0" destOrd="0" presId="urn:microsoft.com/office/officeart/2018/2/layout/IconCircleList"/>
    <dgm:cxn modelId="{2554CD33-A8E0-4B77-89AE-7D8DB8B6B8DC}" type="presParOf" srcId="{2B6F388A-87E1-4326-B1EB-549E817F2989}" destId="{3C72DC86-9E10-433D-8992-9DFCA4F7DE95}" srcOrd="0" destOrd="0" presId="urn:microsoft.com/office/officeart/2018/2/layout/IconCircleList"/>
    <dgm:cxn modelId="{CE53F620-C55D-437F-8CE1-96936AF2FBB2}" type="presParOf" srcId="{3C72DC86-9E10-433D-8992-9DFCA4F7DE95}" destId="{9393B4E0-2CCC-40E9-99E8-6B23C2A85595}" srcOrd="0" destOrd="0" presId="urn:microsoft.com/office/officeart/2018/2/layout/IconCircleList"/>
    <dgm:cxn modelId="{A815DEF6-FB65-4B1F-A025-9C40493783BC}" type="presParOf" srcId="{3C72DC86-9E10-433D-8992-9DFCA4F7DE95}" destId="{94473B29-4924-4F2F-8D55-63EEB3C4C813}" srcOrd="1" destOrd="0" presId="urn:microsoft.com/office/officeart/2018/2/layout/IconCircleList"/>
    <dgm:cxn modelId="{015473E4-0F0C-4DC2-B6DF-C4D4C6D97244}" type="presParOf" srcId="{3C72DC86-9E10-433D-8992-9DFCA4F7DE95}" destId="{6C2AE41F-9A57-48AE-A86F-4350E1368D31}" srcOrd="2" destOrd="0" presId="urn:microsoft.com/office/officeart/2018/2/layout/IconCircleList"/>
    <dgm:cxn modelId="{0437D93E-ADC6-4EA9-91CF-014DBD7EE374}" type="presParOf" srcId="{3C72DC86-9E10-433D-8992-9DFCA4F7DE95}" destId="{A9C0B132-7415-4641-AA14-AA905449430F}" srcOrd="3" destOrd="0" presId="urn:microsoft.com/office/officeart/2018/2/layout/IconCircleList"/>
    <dgm:cxn modelId="{7D3AF086-8228-45BB-9128-C8E587AF7ED1}" type="presParOf" srcId="{2B6F388A-87E1-4326-B1EB-549E817F2989}" destId="{127AD1BA-13C5-4CEB-AC21-6FEAA5F216EC}" srcOrd="1" destOrd="0" presId="urn:microsoft.com/office/officeart/2018/2/layout/IconCircleList"/>
    <dgm:cxn modelId="{EDEFAE9C-92BD-4266-A3CB-662D0B0C2BAA}" type="presParOf" srcId="{2B6F388A-87E1-4326-B1EB-549E817F2989}" destId="{79AF14DA-7A42-4885-84DF-72B65B08A48D}" srcOrd="2" destOrd="0" presId="urn:microsoft.com/office/officeart/2018/2/layout/IconCircleList"/>
    <dgm:cxn modelId="{654E271F-E963-4AF7-80FD-56982798EC7A}" type="presParOf" srcId="{79AF14DA-7A42-4885-84DF-72B65B08A48D}" destId="{FA4FD2AB-BD5E-46A1-87C0-8FFD58FAA93F}" srcOrd="0" destOrd="0" presId="urn:microsoft.com/office/officeart/2018/2/layout/IconCircleList"/>
    <dgm:cxn modelId="{0B91A6A5-43C3-4E24-94C2-B33C8A8EB9AE}" type="presParOf" srcId="{79AF14DA-7A42-4885-84DF-72B65B08A48D}" destId="{7CCABFB0-0F8A-4261-9050-3B68D761B600}" srcOrd="1" destOrd="0" presId="urn:microsoft.com/office/officeart/2018/2/layout/IconCircleList"/>
    <dgm:cxn modelId="{81687426-953D-466C-BDF9-F5602A387B43}" type="presParOf" srcId="{79AF14DA-7A42-4885-84DF-72B65B08A48D}" destId="{67E366FC-9E02-470E-A8AC-FDE6527F6EB9}" srcOrd="2" destOrd="0" presId="urn:microsoft.com/office/officeart/2018/2/layout/IconCircleList"/>
    <dgm:cxn modelId="{9E7003FC-0986-40B0-BB86-7120AA5139D8}" type="presParOf" srcId="{79AF14DA-7A42-4885-84DF-72B65B08A48D}" destId="{A34BEDFE-2352-4A75-93B3-01AA3911288D}" srcOrd="3" destOrd="0" presId="urn:microsoft.com/office/officeart/2018/2/layout/IconCircleList"/>
    <dgm:cxn modelId="{BF2C2B59-58E7-4B8A-AEF7-AE2E4D90B948}" type="presParOf" srcId="{2B6F388A-87E1-4326-B1EB-549E817F2989}" destId="{4C69626A-FB6D-4653-B6CA-3687476A7066}" srcOrd="3" destOrd="0" presId="urn:microsoft.com/office/officeart/2018/2/layout/IconCircleList"/>
    <dgm:cxn modelId="{16E0A91E-C10C-4F0D-BFDF-95E91E1B4F3F}" type="presParOf" srcId="{2B6F388A-87E1-4326-B1EB-549E817F2989}" destId="{BB16AB3E-C0A2-4389-A790-A4EB94C840D1}" srcOrd="4" destOrd="0" presId="urn:microsoft.com/office/officeart/2018/2/layout/IconCircleList"/>
    <dgm:cxn modelId="{BB38FEDA-2889-4A37-85DB-DCD596BF9905}" type="presParOf" srcId="{BB16AB3E-C0A2-4389-A790-A4EB94C840D1}" destId="{CD955CDA-49C2-463C-A123-85DC6C4B10E7}" srcOrd="0" destOrd="0" presId="urn:microsoft.com/office/officeart/2018/2/layout/IconCircleList"/>
    <dgm:cxn modelId="{19E5E627-06F6-4ED5-B085-97513C2146A4}" type="presParOf" srcId="{BB16AB3E-C0A2-4389-A790-A4EB94C840D1}" destId="{A5477468-AFBB-4A50-9881-0A570CDAF9BF}" srcOrd="1" destOrd="0" presId="urn:microsoft.com/office/officeart/2018/2/layout/IconCircleList"/>
    <dgm:cxn modelId="{B17101EC-C1C8-4761-A49A-547A86141D15}" type="presParOf" srcId="{BB16AB3E-C0A2-4389-A790-A4EB94C840D1}" destId="{77EFAB1A-F20F-46F9-B560-662BD5BAE6A3}" srcOrd="2" destOrd="0" presId="urn:microsoft.com/office/officeart/2018/2/layout/IconCircleList"/>
    <dgm:cxn modelId="{989EBD63-813A-4828-93FE-BE129F08F375}" type="presParOf" srcId="{BB16AB3E-C0A2-4389-A790-A4EB94C840D1}" destId="{4F2F0EED-57F1-4377-9CA3-088E898C9265}" srcOrd="3" destOrd="0" presId="urn:microsoft.com/office/officeart/2018/2/layout/IconCircleList"/>
    <dgm:cxn modelId="{58C635A6-CE5B-4AE7-8AF2-2D62CB20E20D}" type="presParOf" srcId="{2B6F388A-87E1-4326-B1EB-549E817F2989}" destId="{B0028AA7-8ACE-4343-AFC2-1200CF0F3F17}" srcOrd="5" destOrd="0" presId="urn:microsoft.com/office/officeart/2018/2/layout/IconCircleList"/>
    <dgm:cxn modelId="{2E3D9D10-C4EA-4F9C-A393-62962A7C8839}" type="presParOf" srcId="{2B6F388A-87E1-4326-B1EB-549E817F2989}" destId="{04CA35E3-AE1D-46B2-96FF-B9F709FF3491}" srcOrd="6" destOrd="0" presId="urn:microsoft.com/office/officeart/2018/2/layout/IconCircleList"/>
    <dgm:cxn modelId="{F60322A3-0548-4095-9903-B1A2B49DE1B9}" type="presParOf" srcId="{04CA35E3-AE1D-46B2-96FF-B9F709FF3491}" destId="{27515365-1D14-428D-9455-5128E3F3C362}" srcOrd="0" destOrd="0" presId="urn:microsoft.com/office/officeart/2018/2/layout/IconCircleList"/>
    <dgm:cxn modelId="{D89B00C4-EB62-4267-9706-CF8E987B6FAF}" type="presParOf" srcId="{04CA35E3-AE1D-46B2-96FF-B9F709FF3491}" destId="{948BE515-1FDB-4BA4-8DC8-7885111FBB6D}" srcOrd="1" destOrd="0" presId="urn:microsoft.com/office/officeart/2018/2/layout/IconCircleList"/>
    <dgm:cxn modelId="{24A9AAA9-676A-4A1E-9D7D-5613DCE6A593}" type="presParOf" srcId="{04CA35E3-AE1D-46B2-96FF-B9F709FF3491}" destId="{ABCBECB0-A3CB-48DE-82D6-A0537B7BD0F0}" srcOrd="2" destOrd="0" presId="urn:microsoft.com/office/officeart/2018/2/layout/IconCircleList"/>
    <dgm:cxn modelId="{DE1027E9-9D50-4D47-AD86-970AD6C1E063}" type="presParOf" srcId="{04CA35E3-AE1D-46B2-96FF-B9F709FF3491}" destId="{89B7722A-C57C-43DD-AA63-BC7839204E7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BA825-1366-4B0A-A3E2-D40E93F2B3AE}">
      <dsp:nvSpPr>
        <dsp:cNvPr id="0" name=""/>
        <dsp:cNvSpPr/>
      </dsp:nvSpPr>
      <dsp:spPr>
        <a:xfrm>
          <a:off x="3162" y="1118213"/>
          <a:ext cx="2257762" cy="1433679"/>
        </a:xfrm>
        <a:prstGeom prst="roundRect">
          <a:avLst>
            <a:gd name="adj" fmla="val 10000"/>
          </a:avLst>
        </a:prstGeom>
        <a:blipFill>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5A55BF6A-07F1-4366-8881-C57F617B21C5}">
      <dsp:nvSpPr>
        <dsp:cNvPr id="0" name=""/>
        <dsp:cNvSpPr/>
      </dsp:nvSpPr>
      <dsp:spPr>
        <a:xfrm>
          <a:off x="254024" y="1356532"/>
          <a:ext cx="2257762" cy="14336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Add employees</a:t>
          </a:r>
        </a:p>
      </dsp:txBody>
      <dsp:txXfrm>
        <a:off x="296015" y="1398523"/>
        <a:ext cx="2173780" cy="1349697"/>
      </dsp:txXfrm>
    </dsp:sp>
    <dsp:sp modelId="{29315699-E7B5-4B9A-99E1-9B1686A14B9B}">
      <dsp:nvSpPr>
        <dsp:cNvPr id="0" name=""/>
        <dsp:cNvSpPr/>
      </dsp:nvSpPr>
      <dsp:spPr>
        <a:xfrm>
          <a:off x="2762649" y="1118213"/>
          <a:ext cx="2257762" cy="1433679"/>
        </a:xfrm>
        <a:prstGeom prst="roundRect">
          <a:avLst>
            <a:gd name="adj" fmla="val 10000"/>
          </a:avLst>
        </a:prstGeom>
        <a:blipFill>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23AF2D5D-F335-47D4-BB2B-A83649C1B532}">
      <dsp:nvSpPr>
        <dsp:cNvPr id="0" name=""/>
        <dsp:cNvSpPr/>
      </dsp:nvSpPr>
      <dsp:spPr>
        <a:xfrm>
          <a:off x="3013512" y="1356532"/>
          <a:ext cx="2257762" cy="14336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reports AND READ RESPONCE</a:t>
          </a:r>
        </a:p>
      </dsp:txBody>
      <dsp:txXfrm>
        <a:off x="3055503" y="1398523"/>
        <a:ext cx="2173780" cy="1349697"/>
      </dsp:txXfrm>
    </dsp:sp>
    <dsp:sp modelId="{AB7D9979-56B8-4C62-BA3E-F26501E3254C}">
      <dsp:nvSpPr>
        <dsp:cNvPr id="0" name=""/>
        <dsp:cNvSpPr/>
      </dsp:nvSpPr>
      <dsp:spPr>
        <a:xfrm>
          <a:off x="5522137" y="1118213"/>
          <a:ext cx="2257762" cy="1433679"/>
        </a:xfrm>
        <a:prstGeom prst="roundRect">
          <a:avLst>
            <a:gd name="adj" fmla="val 10000"/>
          </a:avLst>
        </a:prstGeom>
        <a:blipFill>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9E2019D6-A46A-4C2E-A887-81177C9E5870}">
      <dsp:nvSpPr>
        <dsp:cNvPr id="0" name=""/>
        <dsp:cNvSpPr/>
      </dsp:nvSpPr>
      <dsp:spPr>
        <a:xfrm>
          <a:off x="5773000" y="1356532"/>
          <a:ext cx="2257762" cy="14336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Read maintenance details</a:t>
          </a:r>
        </a:p>
      </dsp:txBody>
      <dsp:txXfrm>
        <a:off x="5814991" y="1398523"/>
        <a:ext cx="2173780" cy="1349697"/>
      </dsp:txXfrm>
    </dsp:sp>
    <dsp:sp modelId="{501A80AF-4A57-45A6-86FC-D909EF9D42EF}">
      <dsp:nvSpPr>
        <dsp:cNvPr id="0" name=""/>
        <dsp:cNvSpPr/>
      </dsp:nvSpPr>
      <dsp:spPr>
        <a:xfrm>
          <a:off x="8281625" y="1118213"/>
          <a:ext cx="2257762" cy="1433679"/>
        </a:xfrm>
        <a:prstGeom prst="roundRect">
          <a:avLst>
            <a:gd name="adj" fmla="val 10000"/>
          </a:avLst>
        </a:prstGeom>
        <a:blipFill>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AB35A7A0-4C63-4027-8B44-539F904E170D}">
      <dsp:nvSpPr>
        <dsp:cNvPr id="0" name=""/>
        <dsp:cNvSpPr/>
      </dsp:nvSpPr>
      <dsp:spPr>
        <a:xfrm>
          <a:off x="8532488" y="1356532"/>
          <a:ext cx="2257762" cy="14336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MAINTENANCE BUDGET</a:t>
          </a:r>
        </a:p>
      </dsp:txBody>
      <dsp:txXfrm>
        <a:off x="8574479" y="1398523"/>
        <a:ext cx="2173780" cy="1349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3B4E0-2CCC-40E9-99E8-6B23C2A85595}">
      <dsp:nvSpPr>
        <dsp:cNvPr id="0" name=""/>
        <dsp:cNvSpPr/>
      </dsp:nvSpPr>
      <dsp:spPr>
        <a:xfrm>
          <a:off x="191840" y="48806"/>
          <a:ext cx="1325336" cy="1325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473B29-4924-4F2F-8D55-63EEB3C4C813}">
      <dsp:nvSpPr>
        <dsp:cNvPr id="0" name=""/>
        <dsp:cNvSpPr/>
      </dsp:nvSpPr>
      <dsp:spPr>
        <a:xfrm>
          <a:off x="470160" y="327127"/>
          <a:ext cx="768695" cy="768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C0B132-7415-4641-AA14-AA905449430F}">
      <dsp:nvSpPr>
        <dsp:cNvPr id="0" name=""/>
        <dsp:cNvSpPr/>
      </dsp:nvSpPr>
      <dsp:spPr>
        <a:xfrm>
          <a:off x="1801177" y="48806"/>
          <a:ext cx="3124008" cy="132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ADD SHOPS</a:t>
          </a:r>
        </a:p>
      </dsp:txBody>
      <dsp:txXfrm>
        <a:off x="1801177" y="48806"/>
        <a:ext cx="3124008" cy="1325336"/>
      </dsp:txXfrm>
    </dsp:sp>
    <dsp:sp modelId="{FA4FD2AB-BD5E-46A1-87C0-8FFD58FAA93F}">
      <dsp:nvSpPr>
        <dsp:cNvPr id="0" name=""/>
        <dsp:cNvSpPr/>
      </dsp:nvSpPr>
      <dsp:spPr>
        <a:xfrm>
          <a:off x="5469520" y="48806"/>
          <a:ext cx="1325336" cy="1325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CABFB0-0F8A-4261-9050-3B68D761B600}">
      <dsp:nvSpPr>
        <dsp:cNvPr id="0" name=""/>
        <dsp:cNvSpPr/>
      </dsp:nvSpPr>
      <dsp:spPr>
        <a:xfrm>
          <a:off x="5747841" y="327127"/>
          <a:ext cx="768695" cy="768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4BEDFE-2352-4A75-93B3-01AA3911288D}">
      <dsp:nvSpPr>
        <dsp:cNvPr id="0" name=""/>
        <dsp:cNvSpPr/>
      </dsp:nvSpPr>
      <dsp:spPr>
        <a:xfrm>
          <a:off x="7078858" y="48806"/>
          <a:ext cx="3124008" cy="132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ADD OWNER</a:t>
          </a:r>
        </a:p>
      </dsp:txBody>
      <dsp:txXfrm>
        <a:off x="7078858" y="48806"/>
        <a:ext cx="3124008" cy="1325336"/>
      </dsp:txXfrm>
    </dsp:sp>
    <dsp:sp modelId="{CD955CDA-49C2-463C-A123-85DC6C4B10E7}">
      <dsp:nvSpPr>
        <dsp:cNvPr id="0" name=""/>
        <dsp:cNvSpPr/>
      </dsp:nvSpPr>
      <dsp:spPr>
        <a:xfrm>
          <a:off x="191840" y="1937045"/>
          <a:ext cx="1325336" cy="1325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77468-AFBB-4A50-9881-0A570CDAF9BF}">
      <dsp:nvSpPr>
        <dsp:cNvPr id="0" name=""/>
        <dsp:cNvSpPr/>
      </dsp:nvSpPr>
      <dsp:spPr>
        <a:xfrm>
          <a:off x="470160" y="2215366"/>
          <a:ext cx="768695" cy="768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2F0EED-57F1-4377-9CA3-088E898C9265}">
      <dsp:nvSpPr>
        <dsp:cNvPr id="0" name=""/>
        <dsp:cNvSpPr/>
      </dsp:nvSpPr>
      <dsp:spPr>
        <a:xfrm>
          <a:off x="1801177" y="1937045"/>
          <a:ext cx="3124008" cy="132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REPORT AND READ RESPONSE</a:t>
          </a:r>
        </a:p>
      </dsp:txBody>
      <dsp:txXfrm>
        <a:off x="1801177" y="1937045"/>
        <a:ext cx="3124008" cy="1325336"/>
      </dsp:txXfrm>
    </dsp:sp>
    <dsp:sp modelId="{27515365-1D14-428D-9455-5128E3F3C362}">
      <dsp:nvSpPr>
        <dsp:cNvPr id="0" name=""/>
        <dsp:cNvSpPr/>
      </dsp:nvSpPr>
      <dsp:spPr>
        <a:xfrm>
          <a:off x="5469520" y="1937045"/>
          <a:ext cx="1325336" cy="1325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BE515-1FDB-4BA4-8DC8-7885111FBB6D}">
      <dsp:nvSpPr>
        <dsp:cNvPr id="0" name=""/>
        <dsp:cNvSpPr/>
      </dsp:nvSpPr>
      <dsp:spPr>
        <a:xfrm>
          <a:off x="5747841" y="2215366"/>
          <a:ext cx="768695" cy="7686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B7722A-C57C-43DD-AA63-BC7839204E72}">
      <dsp:nvSpPr>
        <dsp:cNvPr id="0" name=""/>
        <dsp:cNvSpPr/>
      </dsp:nvSpPr>
      <dsp:spPr>
        <a:xfrm>
          <a:off x="7078858" y="1937045"/>
          <a:ext cx="3124008" cy="132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READ DETAILS</a:t>
          </a:r>
        </a:p>
      </dsp:txBody>
      <dsp:txXfrm>
        <a:off x="7078858" y="1937045"/>
        <a:ext cx="3124008" cy="132533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smtClean="0"/>
              <a:t>4/14/2023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144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93629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0383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71265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78039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599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41132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86629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00627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20162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11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79394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34933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86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29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15893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90278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smtClean="0"/>
              <a:t>4/14/2023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438875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s://www.dev-insider.de/ist-c-fuer-echtzeitkritische-anwendungen-sinnvoll-a-598065/"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creativecommons.org/licenses/by-nc-sa/3.0/" TargetMode="External"/><Relationship Id="rId5" Type="http://schemas.openxmlformats.org/officeDocument/2006/relationships/hyperlink" Target="https://www.flickr.com/photos/saket_vora/3504995477/" TargetMode="Externa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s://www.flickr.com/photos/criatvt/14476275564/" TargetMode="Externa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hyperlink" Target="https://thescholedge.org/index.php/sijmd/article/view/291"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flickr.com/photos/147081087@N06/29775975962/"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picpedia.org/suspension-file/a/accounts.html"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jmsmith000/4088871694" TargetMode="External"/><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A168-4D2F-ECDE-EE3A-5B8103F6242E}"/>
              </a:ext>
            </a:extLst>
          </p:cNvPr>
          <p:cNvSpPr>
            <a:spLocks noGrp="1"/>
          </p:cNvSpPr>
          <p:nvPr>
            <p:ph type="ctrTitle"/>
          </p:nvPr>
        </p:nvSpPr>
        <p:spPr>
          <a:xfrm rot="21420000">
            <a:off x="562263" y="655592"/>
            <a:ext cx="5428489" cy="3278684"/>
          </a:xfrm>
        </p:spPr>
        <p:txBody>
          <a:bodyPr>
            <a:normAutofit/>
          </a:bodyPr>
          <a:lstStyle/>
          <a:p>
            <a:r>
              <a:rPr lang="en-US" sz="6800"/>
              <a:t>Opp Project </a:t>
            </a:r>
            <a:br>
              <a:rPr lang="en-US" sz="6800"/>
            </a:br>
            <a:r>
              <a:rPr lang="en-US" sz="6800"/>
              <a:t>presentation </a:t>
            </a:r>
          </a:p>
        </p:txBody>
      </p:sp>
      <p:sp>
        <p:nvSpPr>
          <p:cNvPr id="3" name="Subtitle 2">
            <a:extLst>
              <a:ext uri="{FF2B5EF4-FFF2-40B4-BE49-F238E27FC236}">
                <a16:creationId xmlns:a16="http://schemas.microsoft.com/office/drawing/2014/main" id="{E3658704-6064-192E-EFF7-C7702951463A}"/>
              </a:ext>
            </a:extLst>
          </p:cNvPr>
          <p:cNvSpPr>
            <a:spLocks noGrp="1"/>
          </p:cNvSpPr>
          <p:nvPr>
            <p:ph type="subTitle" idx="1"/>
          </p:nvPr>
        </p:nvSpPr>
        <p:spPr>
          <a:xfrm rot="21420000">
            <a:off x="666685" y="3933534"/>
            <a:ext cx="5424749" cy="621792"/>
          </a:xfrm>
        </p:spPr>
        <p:txBody>
          <a:bodyPr>
            <a:normAutofit/>
          </a:bodyPr>
          <a:lstStyle/>
          <a:p>
            <a:r>
              <a:rPr lang="en-US"/>
              <a:t>Sir usama bin Shakeel  </a:t>
            </a:r>
            <a:endParaRPr lang="en-US" dirty="0"/>
          </a:p>
        </p:txBody>
      </p:sp>
      <p:pic>
        <p:nvPicPr>
          <p:cNvPr id="6" name="Picture 5" descr="Logo&#10;&#10;Description automatically generated">
            <a:extLst>
              <a:ext uri="{FF2B5EF4-FFF2-40B4-BE49-F238E27FC236}">
                <a16:creationId xmlns:a16="http://schemas.microsoft.com/office/drawing/2014/main" id="{BC60075F-2762-7D25-0FB7-BD74514ED915}"/>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5544" r="4" b="3834"/>
          <a:stretch/>
        </p:blipFill>
        <p:spPr>
          <a:xfrm rot="21420000">
            <a:off x="6437841" y="373505"/>
            <a:ext cx="4208217" cy="3813745"/>
          </a:xfrm>
          <a:prstGeom prst="rect">
            <a:avLst/>
          </a:prstGeom>
        </p:spPr>
      </p:pic>
    </p:spTree>
    <p:extLst>
      <p:ext uri="{BB962C8B-B14F-4D97-AF65-F5344CB8AC3E}">
        <p14:creationId xmlns:p14="http://schemas.microsoft.com/office/powerpoint/2010/main" val="42625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4760-2337-DF22-4CD2-C795A0BBEFF9}"/>
              </a:ext>
            </a:extLst>
          </p:cNvPr>
          <p:cNvSpPr>
            <a:spLocks noGrp="1"/>
          </p:cNvSpPr>
          <p:nvPr>
            <p:ph type="title"/>
          </p:nvPr>
        </p:nvSpPr>
        <p:spPr/>
        <p:txBody>
          <a:bodyPr/>
          <a:lstStyle/>
          <a:p>
            <a:pPr algn="ctr"/>
            <a:r>
              <a:rPr lang="en-US"/>
              <a:t>SHOP MANAGER</a:t>
            </a:r>
            <a:endParaRPr lang="en-US" dirty="0"/>
          </a:p>
        </p:txBody>
      </p:sp>
      <p:graphicFrame>
        <p:nvGraphicFramePr>
          <p:cNvPr id="11" name="Content Placeholder 2">
            <a:extLst>
              <a:ext uri="{FF2B5EF4-FFF2-40B4-BE49-F238E27FC236}">
                <a16:creationId xmlns:a16="http://schemas.microsoft.com/office/drawing/2014/main" id="{125D44A5-7113-D507-7570-68DE0FD6925C}"/>
              </a:ext>
            </a:extLst>
          </p:cNvPr>
          <p:cNvGraphicFramePr>
            <a:graphicFrameLocks noGrp="1"/>
          </p:cNvGraphicFramePr>
          <p:nvPr>
            <p:ph sz="quarter" idx="13"/>
          </p:nvPr>
        </p:nvGraphicFramePr>
        <p:xfrm>
          <a:off x="685800" y="2063396"/>
          <a:ext cx="10394707" cy="3311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4970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740C-1897-460B-BA70-6323AC3BC574}"/>
              </a:ext>
            </a:extLst>
          </p:cNvPr>
          <p:cNvSpPr>
            <a:spLocks noGrp="1"/>
          </p:cNvSpPr>
          <p:nvPr>
            <p:ph type="title"/>
          </p:nvPr>
        </p:nvSpPr>
        <p:spPr/>
        <p:txBody>
          <a:bodyPr/>
          <a:lstStyle/>
          <a:p>
            <a:r>
              <a:rPr lang="en-US" dirty="0"/>
              <a:t>TASK LIST</a:t>
            </a:r>
          </a:p>
        </p:txBody>
      </p:sp>
      <p:sp>
        <p:nvSpPr>
          <p:cNvPr id="3" name="Text Placeholder 2">
            <a:extLst>
              <a:ext uri="{FF2B5EF4-FFF2-40B4-BE49-F238E27FC236}">
                <a16:creationId xmlns:a16="http://schemas.microsoft.com/office/drawing/2014/main" id="{8308E74B-60B0-4429-92E4-DF1FDE73AE09}"/>
              </a:ext>
            </a:extLst>
          </p:cNvPr>
          <p:cNvSpPr>
            <a:spLocks noGrp="1"/>
          </p:cNvSpPr>
          <p:nvPr>
            <p:ph type="body" idx="1"/>
          </p:nvPr>
        </p:nvSpPr>
        <p:spPr/>
        <p:txBody>
          <a:bodyPr/>
          <a:lstStyle/>
          <a:p>
            <a:pPr algn="l"/>
            <a:r>
              <a:rPr lang="en-US" dirty="0"/>
              <a:t>Syeda Maham Batool</a:t>
            </a:r>
          </a:p>
        </p:txBody>
      </p:sp>
      <p:sp>
        <p:nvSpPr>
          <p:cNvPr id="4" name="Text Placeholder 3">
            <a:extLst>
              <a:ext uri="{FF2B5EF4-FFF2-40B4-BE49-F238E27FC236}">
                <a16:creationId xmlns:a16="http://schemas.microsoft.com/office/drawing/2014/main" id="{353DEF00-359D-4A02-A02D-2C68427C629A}"/>
              </a:ext>
            </a:extLst>
          </p:cNvPr>
          <p:cNvSpPr>
            <a:spLocks noGrp="1"/>
          </p:cNvSpPr>
          <p:nvPr>
            <p:ph type="body" sz="half" idx="15"/>
          </p:nvPr>
        </p:nvSpPr>
        <p:spPr/>
        <p:txBody>
          <a:bodyPr>
            <a:normAutofit/>
          </a:bodyPr>
          <a:lstStyle/>
          <a:p>
            <a:pPr marL="285750" lvl="0" indent="-285750" algn="l">
              <a:buFont typeface="Arial" panose="020B0604020202020204" pitchFamily="34" charset="0"/>
              <a:buChar char="•"/>
            </a:pPr>
            <a:r>
              <a:rPr lang="en-US" sz="1800" dirty="0"/>
              <a:t>Parking class </a:t>
            </a:r>
          </a:p>
          <a:p>
            <a:pPr marL="285750" lvl="0" indent="-285750" algn="l">
              <a:buFont typeface="Arial" panose="020B0604020202020204" pitchFamily="34" charset="0"/>
              <a:buChar char="•"/>
            </a:pPr>
            <a:r>
              <a:rPr lang="en-US" sz="1800" dirty="0"/>
              <a:t>Report class</a:t>
            </a:r>
          </a:p>
          <a:p>
            <a:pPr marL="285750" lvl="0" indent="-285750" algn="l">
              <a:buFont typeface="Arial" panose="020B0604020202020204" pitchFamily="34" charset="0"/>
              <a:buChar char="•"/>
            </a:pPr>
            <a:r>
              <a:rPr lang="en-US" sz="1800" dirty="0"/>
              <a:t>Employee class</a:t>
            </a:r>
          </a:p>
          <a:p>
            <a:pPr lvl="0" algn="l"/>
            <a:endParaRPr lang="en-US" sz="1800" dirty="0"/>
          </a:p>
          <a:p>
            <a:pPr marL="285750" lvl="0" indent="-285750" algn="l">
              <a:buFont typeface="Arial" panose="020B0604020202020204" pitchFamily="34" charset="0"/>
              <a:buChar char="•"/>
            </a:pPr>
            <a:endParaRPr lang="en-US" sz="1800" dirty="0"/>
          </a:p>
          <a:p>
            <a:endParaRPr lang="en-US" dirty="0"/>
          </a:p>
        </p:txBody>
      </p:sp>
      <p:sp>
        <p:nvSpPr>
          <p:cNvPr id="5" name="Text Placeholder 4">
            <a:extLst>
              <a:ext uri="{FF2B5EF4-FFF2-40B4-BE49-F238E27FC236}">
                <a16:creationId xmlns:a16="http://schemas.microsoft.com/office/drawing/2014/main" id="{3690AE01-6621-405E-BAB2-0FB3AD2BB36B}"/>
              </a:ext>
            </a:extLst>
          </p:cNvPr>
          <p:cNvSpPr>
            <a:spLocks noGrp="1"/>
          </p:cNvSpPr>
          <p:nvPr>
            <p:ph type="body" sz="quarter" idx="3"/>
          </p:nvPr>
        </p:nvSpPr>
        <p:spPr/>
        <p:txBody>
          <a:bodyPr/>
          <a:lstStyle/>
          <a:p>
            <a:pPr algn="l"/>
            <a:r>
              <a:rPr lang="en-US" dirty="0"/>
              <a:t>SYED KIFAYAT UR RAHMAN</a:t>
            </a:r>
          </a:p>
        </p:txBody>
      </p:sp>
      <p:sp>
        <p:nvSpPr>
          <p:cNvPr id="6" name="Text Placeholder 5">
            <a:extLst>
              <a:ext uri="{FF2B5EF4-FFF2-40B4-BE49-F238E27FC236}">
                <a16:creationId xmlns:a16="http://schemas.microsoft.com/office/drawing/2014/main" id="{1ACB338F-1716-4FAD-8794-6277BB8D0548}"/>
              </a:ext>
            </a:extLst>
          </p:cNvPr>
          <p:cNvSpPr>
            <a:spLocks noGrp="1"/>
          </p:cNvSpPr>
          <p:nvPr>
            <p:ph type="body" sz="half" idx="16"/>
          </p:nvPr>
        </p:nvSpPr>
        <p:spPr/>
        <p:txBody>
          <a:bodyPr/>
          <a:lstStyle/>
          <a:p>
            <a:pPr marL="285750" lvl="0" indent="-285750" algn="l">
              <a:buFont typeface="Arial" panose="020B0604020202020204" pitchFamily="34" charset="0"/>
              <a:buChar char="•"/>
            </a:pPr>
            <a:r>
              <a:rPr lang="en-US" sz="1800" dirty="0"/>
              <a:t>Total income class</a:t>
            </a:r>
          </a:p>
          <a:p>
            <a:pPr marL="285750" lvl="0" indent="-285750" algn="l">
              <a:buFont typeface="Arial" panose="020B0604020202020204" pitchFamily="34" charset="0"/>
              <a:buChar char="•"/>
            </a:pPr>
            <a:r>
              <a:rPr lang="en-US" sz="1800" dirty="0"/>
              <a:t>Maintenance class</a:t>
            </a:r>
          </a:p>
          <a:p>
            <a:pPr marL="285750" lvl="0" indent="-285750" algn="l">
              <a:buFont typeface="Arial" panose="020B0604020202020204" pitchFamily="34" charset="0"/>
              <a:buChar char="•"/>
            </a:pPr>
            <a:r>
              <a:rPr lang="en-US" sz="1800" dirty="0"/>
              <a:t>Electricity class</a:t>
            </a:r>
          </a:p>
          <a:p>
            <a:pPr marL="285750" lvl="0" indent="-285750" algn="l">
              <a:buFont typeface="Arial" panose="020B0604020202020204" pitchFamily="34" charset="0"/>
              <a:buChar char="•"/>
            </a:pPr>
            <a:r>
              <a:rPr lang="en-US" sz="1800" dirty="0"/>
              <a:t>Account class</a:t>
            </a:r>
          </a:p>
          <a:p>
            <a:pPr lvl="0" algn="l"/>
            <a:endParaRPr lang="en-US" sz="1800" dirty="0"/>
          </a:p>
        </p:txBody>
      </p:sp>
      <p:sp>
        <p:nvSpPr>
          <p:cNvPr id="7" name="Text Placeholder 6">
            <a:extLst>
              <a:ext uri="{FF2B5EF4-FFF2-40B4-BE49-F238E27FC236}">
                <a16:creationId xmlns:a16="http://schemas.microsoft.com/office/drawing/2014/main" id="{1A03331B-8BB7-4AEA-8D1A-1FF62ED0B6C9}"/>
              </a:ext>
            </a:extLst>
          </p:cNvPr>
          <p:cNvSpPr>
            <a:spLocks noGrp="1"/>
          </p:cNvSpPr>
          <p:nvPr>
            <p:ph type="body" sz="quarter" idx="13"/>
          </p:nvPr>
        </p:nvSpPr>
        <p:spPr/>
        <p:txBody>
          <a:bodyPr/>
          <a:lstStyle/>
          <a:p>
            <a:pPr algn="l"/>
            <a:r>
              <a:rPr lang="en-US" dirty="0"/>
              <a:t>MURTAZA </a:t>
            </a:r>
            <a:r>
              <a:rPr lang="en-US" dirty="0" err="1"/>
              <a:t>KHALId</a:t>
            </a:r>
            <a:endParaRPr lang="en-US" dirty="0"/>
          </a:p>
        </p:txBody>
      </p:sp>
      <p:sp>
        <p:nvSpPr>
          <p:cNvPr id="8" name="Text Placeholder 7">
            <a:extLst>
              <a:ext uri="{FF2B5EF4-FFF2-40B4-BE49-F238E27FC236}">
                <a16:creationId xmlns:a16="http://schemas.microsoft.com/office/drawing/2014/main" id="{9E2DACB2-20B8-4123-BE1F-8184574616E6}"/>
              </a:ext>
            </a:extLst>
          </p:cNvPr>
          <p:cNvSpPr>
            <a:spLocks noGrp="1"/>
          </p:cNvSpPr>
          <p:nvPr>
            <p:ph type="body" sz="half" idx="17"/>
          </p:nvPr>
        </p:nvSpPr>
        <p:spPr/>
        <p:txBody>
          <a:bodyPr/>
          <a:lstStyle/>
          <a:p>
            <a:pPr marL="285750" lvl="0" indent="-285750" algn="l">
              <a:buFont typeface="Arial" panose="020B0604020202020204" pitchFamily="34" charset="0"/>
              <a:buChar char="•"/>
            </a:pPr>
            <a:r>
              <a:rPr lang="en-US" sz="1800" dirty="0"/>
              <a:t>Details class</a:t>
            </a:r>
          </a:p>
          <a:p>
            <a:pPr marL="285750" lvl="0" indent="-285750" algn="l">
              <a:buFont typeface="Arial" panose="020B0604020202020204" pitchFamily="34" charset="0"/>
              <a:buChar char="•"/>
            </a:pPr>
            <a:r>
              <a:rPr lang="en-US" sz="1800" dirty="0"/>
              <a:t>Shop class</a:t>
            </a:r>
          </a:p>
          <a:p>
            <a:pPr marL="285750" lvl="0" indent="-285750" algn="l">
              <a:buFont typeface="Arial" panose="020B0604020202020204" pitchFamily="34" charset="0"/>
              <a:buChar char="•"/>
            </a:pPr>
            <a:r>
              <a:rPr lang="en-US" sz="1800" dirty="0"/>
              <a:t>Calculator class</a:t>
            </a:r>
          </a:p>
          <a:p>
            <a:pPr marL="285750" lvl="0" indent="-285750" algn="l">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5536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F5E1885-4B77-4930-AF94-83DC34F51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12CED8F1-A066-4193-A0C6-FA32AABA2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FC2AD83-6F23-413C-AD90-9F32AF82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8" y="6581"/>
            <a:ext cx="11741281" cy="5600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scoreboard, screenshot, plaque&#10;&#10;Description automatically generated">
            <a:extLst>
              <a:ext uri="{FF2B5EF4-FFF2-40B4-BE49-F238E27FC236}">
                <a16:creationId xmlns:a16="http://schemas.microsoft.com/office/drawing/2014/main" id="{F9A88C71-4053-F13A-EEA3-DD30065B03CB}"/>
              </a:ext>
            </a:extLst>
          </p:cNvPr>
          <p:cNvPicPr>
            <a:picLocks noChangeAspect="1"/>
          </p:cNvPicPr>
          <p:nvPr/>
        </p:nvPicPr>
        <p:blipFill>
          <a:blip r:embed="rId4"/>
          <a:stretch>
            <a:fillRect/>
          </a:stretch>
        </p:blipFill>
        <p:spPr>
          <a:xfrm>
            <a:off x="4212768" y="275080"/>
            <a:ext cx="3300613" cy="4963329"/>
          </a:xfrm>
          <a:prstGeom prst="rect">
            <a:avLst/>
          </a:prstGeom>
        </p:spPr>
      </p:pic>
      <p:sp>
        <p:nvSpPr>
          <p:cNvPr id="15" name="Rectangle 14">
            <a:extLst>
              <a:ext uri="{FF2B5EF4-FFF2-40B4-BE49-F238E27FC236}">
                <a16:creationId xmlns:a16="http://schemas.microsoft.com/office/drawing/2014/main" id="{7367BE40-CEB0-42C0-A019-83612A9D1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27" y="6581"/>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3A1CF79-E584-4525-AB80-C5E82644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0499" y="0"/>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FF68DC-7619-4C0C-B291-0018372D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00215"/>
            <a:ext cx="1173175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1" name="Freeform 9">
            <a:extLst>
              <a:ext uri="{FF2B5EF4-FFF2-40B4-BE49-F238E27FC236}">
                <a16:creationId xmlns:a16="http://schemas.microsoft.com/office/drawing/2014/main" id="{5003435F-4995-49A0-9B3D-4955D2822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63766"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Tree>
    <p:extLst>
      <p:ext uri="{BB962C8B-B14F-4D97-AF65-F5344CB8AC3E}">
        <p14:creationId xmlns:p14="http://schemas.microsoft.com/office/powerpoint/2010/main" val="140342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20" name="Picture 11">
            <a:extLst>
              <a:ext uri="{FF2B5EF4-FFF2-40B4-BE49-F238E27FC236}">
                <a16:creationId xmlns:a16="http://schemas.microsoft.com/office/drawing/2014/main" id="{91AB8A88-A60F-421C-9564-D5A7639EA5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1" name="Rectangle 13">
            <a:extLst>
              <a:ext uri="{FF2B5EF4-FFF2-40B4-BE49-F238E27FC236}">
                <a16:creationId xmlns:a16="http://schemas.microsoft.com/office/drawing/2014/main" id="{832D3A04-3120-4CF3-8F9E-6DCF218BA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pic>
        <p:nvPicPr>
          <p:cNvPr id="6" name="Picture 5" descr="A group of people sitting at a table with laptops&#10;&#10;Description automatically generated with low confidence">
            <a:extLst>
              <a:ext uri="{FF2B5EF4-FFF2-40B4-BE49-F238E27FC236}">
                <a16:creationId xmlns:a16="http://schemas.microsoft.com/office/drawing/2014/main" id="{03F4C6CC-F3E0-E96B-73BF-9E7BD2D431C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328872" y="861634"/>
            <a:ext cx="5177328" cy="4647864"/>
          </a:xfrm>
          <a:prstGeom prst="rect">
            <a:avLst/>
          </a:prstGeom>
          <a:ln>
            <a:noFill/>
          </a:ln>
        </p:spPr>
      </p:pic>
      <p:sp>
        <p:nvSpPr>
          <p:cNvPr id="22" name="Freeform 9">
            <a:extLst>
              <a:ext uri="{FF2B5EF4-FFF2-40B4-BE49-F238E27FC236}">
                <a16:creationId xmlns:a16="http://schemas.microsoft.com/office/drawing/2014/main" id="{98D68143-E11F-49D9-A842-E52CB4364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3" name="Rectangle 17">
            <a:extLst>
              <a:ext uri="{FF2B5EF4-FFF2-40B4-BE49-F238E27FC236}">
                <a16:creationId xmlns:a16="http://schemas.microsoft.com/office/drawing/2014/main" id="{70D81F57-CC57-46AD-86A2-54F697BD5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4264B2-24DD-7A20-04D4-7ED4C9C01829}"/>
              </a:ext>
            </a:extLst>
          </p:cNvPr>
          <p:cNvSpPr>
            <a:spLocks noGrp="1"/>
          </p:cNvSpPr>
          <p:nvPr>
            <p:ph type="title"/>
          </p:nvPr>
        </p:nvSpPr>
        <p:spPr>
          <a:xfrm>
            <a:off x="685799" y="690479"/>
            <a:ext cx="4957275" cy="1146825"/>
          </a:xfrm>
        </p:spPr>
        <p:txBody>
          <a:bodyPr>
            <a:normAutofit/>
          </a:bodyPr>
          <a:lstStyle/>
          <a:p>
            <a:r>
              <a:rPr lang="en-US" sz="4400">
                <a:solidFill>
                  <a:schemeClr val="bg1"/>
                </a:solidFill>
              </a:rPr>
              <a:t>Group Members</a:t>
            </a:r>
          </a:p>
        </p:txBody>
      </p:sp>
      <p:sp>
        <p:nvSpPr>
          <p:cNvPr id="3" name="Content Placeholder 2">
            <a:extLst>
              <a:ext uri="{FF2B5EF4-FFF2-40B4-BE49-F238E27FC236}">
                <a16:creationId xmlns:a16="http://schemas.microsoft.com/office/drawing/2014/main" id="{42265F23-7466-89D1-0F0A-43913CACDCAF}"/>
              </a:ext>
            </a:extLst>
          </p:cNvPr>
          <p:cNvSpPr>
            <a:spLocks noGrp="1"/>
          </p:cNvSpPr>
          <p:nvPr>
            <p:ph sz="quarter" idx="13"/>
          </p:nvPr>
        </p:nvSpPr>
        <p:spPr>
          <a:xfrm>
            <a:off x="685800" y="2063395"/>
            <a:ext cx="4957273" cy="3446103"/>
          </a:xfrm>
        </p:spPr>
        <p:txBody>
          <a:bodyPr>
            <a:normAutofit/>
          </a:bodyPr>
          <a:lstStyle/>
          <a:p>
            <a:r>
              <a:rPr lang="en-US" sz="2400" dirty="0">
                <a:solidFill>
                  <a:schemeClr val="bg1"/>
                </a:solidFill>
              </a:rPr>
              <a:t> Syeda </a:t>
            </a:r>
            <a:r>
              <a:rPr lang="en-US" sz="2400" dirty="0" err="1">
                <a:solidFill>
                  <a:schemeClr val="bg1"/>
                </a:solidFill>
              </a:rPr>
              <a:t>Maham</a:t>
            </a:r>
            <a:r>
              <a:rPr lang="en-US" sz="2400" dirty="0">
                <a:solidFill>
                  <a:schemeClr val="bg1"/>
                </a:solidFill>
              </a:rPr>
              <a:t> </a:t>
            </a:r>
            <a:r>
              <a:rPr lang="en-US" sz="2400" dirty="0" err="1">
                <a:solidFill>
                  <a:schemeClr val="bg1"/>
                </a:solidFill>
              </a:rPr>
              <a:t>batool</a:t>
            </a:r>
            <a:endParaRPr lang="en-US" sz="2400" dirty="0">
              <a:solidFill>
                <a:schemeClr val="bg1"/>
              </a:solidFill>
            </a:endParaRPr>
          </a:p>
          <a:p>
            <a:r>
              <a:rPr lang="en-US" sz="2400" dirty="0">
                <a:solidFill>
                  <a:schemeClr val="bg1"/>
                </a:solidFill>
              </a:rPr>
              <a:t>Murtaza </a:t>
            </a:r>
            <a:r>
              <a:rPr lang="en-US" sz="2400" dirty="0" err="1">
                <a:solidFill>
                  <a:schemeClr val="bg1"/>
                </a:solidFill>
              </a:rPr>
              <a:t>khalid</a:t>
            </a:r>
            <a:endParaRPr lang="en-US" sz="2400" dirty="0">
              <a:solidFill>
                <a:schemeClr val="bg1"/>
              </a:solidFill>
            </a:endParaRPr>
          </a:p>
          <a:p>
            <a:r>
              <a:rPr lang="en-US" sz="2400" dirty="0">
                <a:solidFill>
                  <a:schemeClr val="bg1"/>
                </a:solidFill>
              </a:rPr>
              <a:t>Syed </a:t>
            </a:r>
            <a:r>
              <a:rPr lang="en-US" sz="2400" dirty="0" err="1">
                <a:solidFill>
                  <a:schemeClr val="bg1"/>
                </a:solidFill>
              </a:rPr>
              <a:t>kifayat</a:t>
            </a:r>
            <a:r>
              <a:rPr lang="en-US" sz="2400" dirty="0">
                <a:solidFill>
                  <a:schemeClr val="bg1"/>
                </a:solidFill>
              </a:rPr>
              <a:t> </a:t>
            </a:r>
            <a:r>
              <a:rPr lang="en-US" sz="2400" dirty="0" err="1">
                <a:solidFill>
                  <a:schemeClr val="bg1"/>
                </a:solidFill>
              </a:rPr>
              <a:t>ur</a:t>
            </a:r>
            <a:r>
              <a:rPr lang="en-US" sz="2400" dirty="0">
                <a:solidFill>
                  <a:schemeClr val="bg1"/>
                </a:solidFill>
              </a:rPr>
              <a:t> </a:t>
            </a:r>
            <a:r>
              <a:rPr lang="en-US" sz="2400" dirty="0" err="1">
                <a:solidFill>
                  <a:schemeClr val="bg1"/>
                </a:solidFill>
              </a:rPr>
              <a:t>rahman</a:t>
            </a:r>
            <a:endParaRPr lang="en-US" sz="2400" dirty="0">
              <a:solidFill>
                <a:schemeClr val="bg1"/>
              </a:solidFill>
            </a:endParaRPr>
          </a:p>
          <a:p>
            <a:endParaRPr lang="en-US" sz="2400" dirty="0">
              <a:solidFill>
                <a:schemeClr val="bg1"/>
              </a:solidFill>
            </a:endParaRPr>
          </a:p>
        </p:txBody>
      </p:sp>
      <p:sp>
        <p:nvSpPr>
          <p:cNvPr id="7" name="TextBox 6">
            <a:extLst>
              <a:ext uri="{FF2B5EF4-FFF2-40B4-BE49-F238E27FC236}">
                <a16:creationId xmlns:a16="http://schemas.microsoft.com/office/drawing/2014/main" id="{0E334F72-E823-96CC-4EF5-9CAF1FF1ADFF}"/>
              </a:ext>
            </a:extLst>
          </p:cNvPr>
          <p:cNvSpPr txBox="1"/>
          <p:nvPr/>
        </p:nvSpPr>
        <p:spPr>
          <a:xfrm>
            <a:off x="8841448" y="4583784"/>
            <a:ext cx="239841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www.flickr.com/photos/saket_vora/3504995477/">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06828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332F766-A180-4C49-9FED-639A2A177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5858"/>
            <a:ext cx="8002104" cy="6389195"/>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9CCCB4-6499-CA2F-08A4-026F7EB92A9A}"/>
              </a:ext>
            </a:extLst>
          </p:cNvPr>
          <p:cNvSpPr>
            <a:spLocks noGrp="1"/>
          </p:cNvSpPr>
          <p:nvPr>
            <p:ph type="title"/>
          </p:nvPr>
        </p:nvSpPr>
        <p:spPr>
          <a:xfrm>
            <a:off x="685801" y="685800"/>
            <a:ext cx="6868339" cy="1151965"/>
          </a:xfrm>
        </p:spPr>
        <p:txBody>
          <a:bodyPr>
            <a:normAutofit/>
          </a:bodyPr>
          <a:lstStyle/>
          <a:p>
            <a:r>
              <a:rPr lang="en-US">
                <a:solidFill>
                  <a:schemeClr val="bg1"/>
                </a:solidFill>
              </a:rPr>
              <a:t>Mall management </a:t>
            </a:r>
          </a:p>
        </p:txBody>
      </p:sp>
      <p:sp>
        <p:nvSpPr>
          <p:cNvPr id="3" name="Content Placeholder 2">
            <a:extLst>
              <a:ext uri="{FF2B5EF4-FFF2-40B4-BE49-F238E27FC236}">
                <a16:creationId xmlns:a16="http://schemas.microsoft.com/office/drawing/2014/main" id="{DE5EAC55-F407-823B-D4AC-E024A642C0E0}"/>
              </a:ext>
            </a:extLst>
          </p:cNvPr>
          <p:cNvSpPr>
            <a:spLocks noGrp="1"/>
          </p:cNvSpPr>
          <p:nvPr>
            <p:ph sz="quarter" idx="13"/>
          </p:nvPr>
        </p:nvSpPr>
        <p:spPr>
          <a:xfrm>
            <a:off x="685801" y="2063396"/>
            <a:ext cx="6868339" cy="3311189"/>
          </a:xfrm>
        </p:spPr>
        <p:txBody>
          <a:bodyPr>
            <a:normAutofit/>
          </a:bodyPr>
          <a:lstStyle/>
          <a:p>
            <a:r>
              <a:rPr lang="en-US">
                <a:solidFill>
                  <a:schemeClr val="bg1"/>
                </a:solidFill>
              </a:rPr>
              <a:t>Mall management system include all the operation and maintenance of entire building infrastructure which includes the management of accounts, shop, maintenance and parking. IT IS IMPORTANT TO DEAL WITH MANAGEMENT IN THIS ERA .WE GUYS DECIDED TO MADE MALL MANAGEMENT SYSTEM SO THAT IT ALSO HELP US TO DEAL WITH DIFFIRENT SCENARIOS .WE COME TO KNOW THAT HOW TO ORGANIZE OUR CODE AND SUMMARIZE OUR CODE USING CLASSES.</a:t>
            </a:r>
          </a:p>
        </p:txBody>
      </p:sp>
      <p:pic>
        <p:nvPicPr>
          <p:cNvPr id="5" name="Picture 4" descr="Outdoor warehouse">
            <a:extLst>
              <a:ext uri="{FF2B5EF4-FFF2-40B4-BE49-F238E27FC236}">
                <a16:creationId xmlns:a16="http://schemas.microsoft.com/office/drawing/2014/main" id="{6E69CE97-3974-42C8-28B7-27EBACB3F59C}"/>
              </a:ext>
            </a:extLst>
          </p:cNvPr>
          <p:cNvPicPr>
            <a:picLocks noChangeAspect="1"/>
          </p:cNvPicPr>
          <p:nvPr/>
        </p:nvPicPr>
        <p:blipFill rotWithShape="1">
          <a:blip r:embed="rId3"/>
          <a:srcRect l="5446" r="18466" b="2"/>
          <a:stretch/>
        </p:blipFill>
        <p:spPr>
          <a:xfrm rot="21600000">
            <a:off x="8125547" y="-5858"/>
            <a:ext cx="3584638" cy="3132875"/>
          </a:xfrm>
          <a:prstGeom prst="rect">
            <a:avLst/>
          </a:prstGeom>
          <a:ln>
            <a:noFill/>
          </a:ln>
        </p:spPr>
      </p:pic>
      <p:sp useBgFill="1">
        <p:nvSpPr>
          <p:cNvPr id="32" name="Rectangle 31">
            <a:extLst>
              <a:ext uri="{FF2B5EF4-FFF2-40B4-BE49-F238E27FC236}">
                <a16:creationId xmlns:a16="http://schemas.microsoft.com/office/drawing/2014/main" id="{6F1F53F6-2EF9-4216-B0F9-1D85D49A6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4266" y="-5859"/>
            <a:ext cx="123444" cy="63891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indoor, store, shelf&#10;&#10;Description automatically generated">
            <a:extLst>
              <a:ext uri="{FF2B5EF4-FFF2-40B4-BE49-F238E27FC236}">
                <a16:creationId xmlns:a16="http://schemas.microsoft.com/office/drawing/2014/main" id="{700C8A71-927B-5BCE-FDC5-6B12306EA552}"/>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20388" r="15251" b="1"/>
          <a:stretch/>
        </p:blipFill>
        <p:spPr>
          <a:xfrm rot="21600000">
            <a:off x="8125547" y="3250086"/>
            <a:ext cx="3584638" cy="3132875"/>
          </a:xfrm>
          <a:prstGeom prst="rect">
            <a:avLst/>
          </a:prstGeom>
          <a:ln>
            <a:noFill/>
          </a:ln>
        </p:spPr>
      </p:pic>
      <p:sp>
        <p:nvSpPr>
          <p:cNvPr id="6" name="TextBox 5">
            <a:extLst>
              <a:ext uri="{FF2B5EF4-FFF2-40B4-BE49-F238E27FC236}">
                <a16:creationId xmlns:a16="http://schemas.microsoft.com/office/drawing/2014/main" id="{644831D2-A044-A4BC-1716-3774CA397C6F}"/>
              </a:ext>
            </a:extLst>
          </p:cNvPr>
          <p:cNvSpPr txBox="1"/>
          <p:nvPr/>
        </p:nvSpPr>
        <p:spPr>
          <a:xfrm>
            <a:off x="9787176" y="6657945"/>
            <a:ext cx="240482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www.flickr.com/photos/criatvt/1447627556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165750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610B-7E0D-02E2-C0F3-0E8F47FE4CEF}"/>
              </a:ext>
            </a:extLst>
          </p:cNvPr>
          <p:cNvSpPr>
            <a:spLocks noGrp="1"/>
          </p:cNvSpPr>
          <p:nvPr>
            <p:ph type="title"/>
          </p:nvPr>
        </p:nvSpPr>
        <p:spPr/>
        <p:txBody>
          <a:bodyPr/>
          <a:lstStyle/>
          <a:p>
            <a:r>
              <a:rPr lang="en-US" dirty="0"/>
              <a:t>Authorized persons </a:t>
            </a:r>
          </a:p>
        </p:txBody>
      </p:sp>
      <p:sp>
        <p:nvSpPr>
          <p:cNvPr id="3" name="Content Placeholder 2">
            <a:extLst>
              <a:ext uri="{FF2B5EF4-FFF2-40B4-BE49-F238E27FC236}">
                <a16:creationId xmlns:a16="http://schemas.microsoft.com/office/drawing/2014/main" id="{FA7D5097-F202-987B-58D2-0BDA51DCD288}"/>
              </a:ext>
            </a:extLst>
          </p:cNvPr>
          <p:cNvSpPr>
            <a:spLocks noGrp="1"/>
          </p:cNvSpPr>
          <p:nvPr>
            <p:ph sz="quarter" idx="13"/>
          </p:nvPr>
        </p:nvSpPr>
        <p:spPr/>
        <p:txBody>
          <a:bodyPr>
            <a:normAutofit/>
          </a:bodyPr>
          <a:lstStyle/>
          <a:p>
            <a:r>
              <a:rPr lang="en-US" sz="2400" dirty="0"/>
              <a:t>Head</a:t>
            </a:r>
          </a:p>
          <a:p>
            <a:r>
              <a:rPr lang="en-US" sz="2400" dirty="0"/>
              <a:t>Sub managers</a:t>
            </a:r>
          </a:p>
          <a:p>
            <a:pPr lvl="1">
              <a:buFont typeface="Wingdings" panose="05000000000000000000" pitchFamily="2" charset="2"/>
              <a:buChar char="Ø"/>
            </a:pPr>
            <a:r>
              <a:rPr lang="en-US" sz="2200" dirty="0"/>
              <a:t>Parking manager</a:t>
            </a:r>
          </a:p>
          <a:p>
            <a:pPr lvl="1">
              <a:buFont typeface="Wingdings" panose="05000000000000000000" pitchFamily="2" charset="2"/>
              <a:buChar char="Ø"/>
            </a:pPr>
            <a:r>
              <a:rPr lang="en-US" sz="2200" dirty="0"/>
              <a:t>Account manager</a:t>
            </a:r>
          </a:p>
          <a:p>
            <a:pPr lvl="1">
              <a:buFont typeface="Wingdings" panose="05000000000000000000" pitchFamily="2" charset="2"/>
              <a:buChar char="Ø"/>
            </a:pPr>
            <a:r>
              <a:rPr lang="en-US" sz="2200" dirty="0"/>
              <a:t>Maintenance manager </a:t>
            </a:r>
          </a:p>
        </p:txBody>
      </p:sp>
      <p:pic>
        <p:nvPicPr>
          <p:cNvPr id="7" name="Picture 6" descr="A group of people sitting at a table&#10;&#10;Description automatically generated with low confidence">
            <a:extLst>
              <a:ext uri="{FF2B5EF4-FFF2-40B4-BE49-F238E27FC236}">
                <a16:creationId xmlns:a16="http://schemas.microsoft.com/office/drawing/2014/main" id="{6465C18E-EB4B-FD8F-0502-EDBBBC581CF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513934" y="1738808"/>
            <a:ext cx="6084017" cy="3780473"/>
          </a:xfrm>
          <a:prstGeom prst="rect">
            <a:avLst/>
          </a:prstGeom>
        </p:spPr>
      </p:pic>
      <p:sp>
        <p:nvSpPr>
          <p:cNvPr id="8" name="TextBox 7">
            <a:extLst>
              <a:ext uri="{FF2B5EF4-FFF2-40B4-BE49-F238E27FC236}">
                <a16:creationId xmlns:a16="http://schemas.microsoft.com/office/drawing/2014/main" id="{44096D13-7A2B-1FE4-4500-42A7B464DEE2}"/>
              </a:ext>
            </a:extLst>
          </p:cNvPr>
          <p:cNvSpPr txBox="1"/>
          <p:nvPr/>
        </p:nvSpPr>
        <p:spPr>
          <a:xfrm>
            <a:off x="5280670" y="6945622"/>
            <a:ext cx="5958830" cy="230832"/>
          </a:xfrm>
          <a:prstGeom prst="rect">
            <a:avLst/>
          </a:prstGeom>
          <a:noFill/>
        </p:spPr>
        <p:txBody>
          <a:bodyPr wrap="square" rtlCol="0">
            <a:spAutoFit/>
          </a:bodyPr>
          <a:lstStyle/>
          <a:p>
            <a:r>
              <a:rPr lang="en-US" sz="900">
                <a:hlinkClick r:id="rId3" tooltip="https://thescholedge.org/index.php/sijmd/article/view/291"/>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278939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CA26-770A-644E-D921-64EE607B61D1}"/>
              </a:ext>
            </a:extLst>
          </p:cNvPr>
          <p:cNvSpPr>
            <a:spLocks noGrp="1"/>
          </p:cNvSpPr>
          <p:nvPr>
            <p:ph type="title"/>
          </p:nvPr>
        </p:nvSpPr>
        <p:spPr>
          <a:xfrm>
            <a:off x="491102" y="331450"/>
            <a:ext cx="10396882" cy="1151965"/>
          </a:xfrm>
        </p:spPr>
        <p:txBody>
          <a:bodyPr/>
          <a:lstStyle/>
          <a:p>
            <a:pPr algn="ctr"/>
            <a:r>
              <a:rPr lang="en-US" dirty="0"/>
              <a:t>head</a:t>
            </a:r>
          </a:p>
        </p:txBody>
      </p:sp>
      <p:sp>
        <p:nvSpPr>
          <p:cNvPr id="3" name="Content Placeholder 2">
            <a:extLst>
              <a:ext uri="{FF2B5EF4-FFF2-40B4-BE49-F238E27FC236}">
                <a16:creationId xmlns:a16="http://schemas.microsoft.com/office/drawing/2014/main" id="{AE747952-7D27-0ADE-EF5E-0A47ABF6325D}"/>
              </a:ext>
            </a:extLst>
          </p:cNvPr>
          <p:cNvSpPr>
            <a:spLocks noGrp="1"/>
          </p:cNvSpPr>
          <p:nvPr>
            <p:ph sz="quarter" idx="13"/>
          </p:nvPr>
        </p:nvSpPr>
        <p:spPr>
          <a:xfrm>
            <a:off x="298580" y="1645920"/>
            <a:ext cx="10781927" cy="3728665"/>
          </a:xfrm>
        </p:spPr>
        <p:txBody>
          <a:bodyPr>
            <a:normAutofit lnSpcReduction="10000"/>
          </a:bodyPr>
          <a:lstStyle/>
          <a:p>
            <a:pPr marL="0" indent="0">
              <a:buNone/>
            </a:pPr>
            <a:r>
              <a:rPr lang="en-US" sz="2400" dirty="0"/>
              <a:t>Basically, head act as the owner of the mall and have access to see the data of entire employees working in the mall. Head have access to following: </a:t>
            </a:r>
          </a:p>
          <a:p>
            <a:pPr lvl="1"/>
            <a:r>
              <a:rPr lang="en-US" sz="2400" dirty="0"/>
              <a:t>Account’s information </a:t>
            </a:r>
          </a:p>
          <a:p>
            <a:pPr lvl="1"/>
            <a:r>
              <a:rPr lang="en-US" sz="2400" dirty="0"/>
              <a:t>Maintenance details</a:t>
            </a:r>
          </a:p>
          <a:p>
            <a:pPr lvl="1"/>
            <a:r>
              <a:rPr lang="en-US" sz="2400" dirty="0"/>
              <a:t>Employee details</a:t>
            </a:r>
          </a:p>
          <a:p>
            <a:pPr lvl="1"/>
            <a:r>
              <a:rPr lang="en-US" sz="2400" dirty="0"/>
              <a:t>Parking details</a:t>
            </a:r>
          </a:p>
          <a:p>
            <a:pPr lvl="1"/>
            <a:r>
              <a:rPr lang="en-US" sz="2400" dirty="0"/>
              <a:t>Add managers</a:t>
            </a:r>
          </a:p>
          <a:p>
            <a:pPr lvl="1"/>
            <a:r>
              <a:rPr lang="en-US" sz="2400" dirty="0"/>
              <a:t>READ REPORT AND GIVE RESPONCE</a:t>
            </a:r>
          </a:p>
          <a:p>
            <a:pPr lvl="1"/>
            <a:endParaRPr lang="en-US" sz="2400" dirty="0"/>
          </a:p>
        </p:txBody>
      </p:sp>
    </p:spTree>
    <p:extLst>
      <p:ext uri="{BB962C8B-B14F-4D97-AF65-F5344CB8AC3E}">
        <p14:creationId xmlns:p14="http://schemas.microsoft.com/office/powerpoint/2010/main" val="310131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580">
                                          <p:stCondLst>
                                            <p:cond delay="0"/>
                                          </p:stCondLst>
                                        </p:cTn>
                                        <p:tgtEl>
                                          <p:spTgt spid="3">
                                            <p:txEl>
                                              <p:pRg st="5" end="5"/>
                                            </p:txEl>
                                          </p:spTgt>
                                        </p:tgtEl>
                                      </p:cBhvr>
                                    </p:animEffect>
                                    <p:anim calcmode="lin" valueType="num">
                                      <p:cBhvr>
                                        <p:cTn id="7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5" end="5"/>
                                            </p:txEl>
                                          </p:spTgt>
                                        </p:tgtEl>
                                      </p:cBhvr>
                                      <p:to x="100000" y="60000"/>
                                    </p:animScale>
                                    <p:animScale>
                                      <p:cBhvr>
                                        <p:cTn id="78" dur="166" decel="50000">
                                          <p:stCondLst>
                                            <p:cond delay="676"/>
                                          </p:stCondLst>
                                        </p:cTn>
                                        <p:tgtEl>
                                          <p:spTgt spid="3">
                                            <p:txEl>
                                              <p:pRg st="5" end="5"/>
                                            </p:txEl>
                                          </p:spTgt>
                                        </p:tgtEl>
                                      </p:cBhvr>
                                      <p:to x="100000" y="100000"/>
                                    </p:animScale>
                                    <p:animScale>
                                      <p:cBhvr>
                                        <p:cTn id="79" dur="26">
                                          <p:stCondLst>
                                            <p:cond delay="1312"/>
                                          </p:stCondLst>
                                        </p:cTn>
                                        <p:tgtEl>
                                          <p:spTgt spid="3">
                                            <p:txEl>
                                              <p:pRg st="5" end="5"/>
                                            </p:txEl>
                                          </p:spTgt>
                                        </p:tgtEl>
                                      </p:cBhvr>
                                      <p:to x="100000" y="80000"/>
                                    </p:animScale>
                                    <p:animScale>
                                      <p:cBhvr>
                                        <p:cTn id="80" dur="166" decel="50000">
                                          <p:stCondLst>
                                            <p:cond delay="1338"/>
                                          </p:stCondLst>
                                        </p:cTn>
                                        <p:tgtEl>
                                          <p:spTgt spid="3">
                                            <p:txEl>
                                              <p:pRg st="5" end="5"/>
                                            </p:txEl>
                                          </p:spTgt>
                                        </p:tgtEl>
                                      </p:cBhvr>
                                      <p:to x="100000" y="100000"/>
                                    </p:animScale>
                                    <p:animScale>
                                      <p:cBhvr>
                                        <p:cTn id="81" dur="26">
                                          <p:stCondLst>
                                            <p:cond delay="1642"/>
                                          </p:stCondLst>
                                        </p:cTn>
                                        <p:tgtEl>
                                          <p:spTgt spid="3">
                                            <p:txEl>
                                              <p:pRg st="5" end="5"/>
                                            </p:txEl>
                                          </p:spTgt>
                                        </p:tgtEl>
                                      </p:cBhvr>
                                      <p:to x="100000" y="90000"/>
                                    </p:animScale>
                                    <p:animScale>
                                      <p:cBhvr>
                                        <p:cTn id="82" dur="166" decel="50000">
                                          <p:stCondLst>
                                            <p:cond delay="1668"/>
                                          </p:stCondLst>
                                        </p:cTn>
                                        <p:tgtEl>
                                          <p:spTgt spid="3">
                                            <p:txEl>
                                              <p:pRg st="5" end="5"/>
                                            </p:txEl>
                                          </p:spTgt>
                                        </p:tgtEl>
                                      </p:cBhvr>
                                      <p:to x="100000" y="100000"/>
                                    </p:animScale>
                                    <p:animScale>
                                      <p:cBhvr>
                                        <p:cTn id="83" dur="26">
                                          <p:stCondLst>
                                            <p:cond delay="1808"/>
                                          </p:stCondLst>
                                        </p:cTn>
                                        <p:tgtEl>
                                          <p:spTgt spid="3">
                                            <p:txEl>
                                              <p:pRg st="5" end="5"/>
                                            </p:txEl>
                                          </p:spTgt>
                                        </p:tgtEl>
                                      </p:cBhvr>
                                      <p:to x="100000" y="95000"/>
                                    </p:animScale>
                                    <p:animScale>
                                      <p:cBhvr>
                                        <p:cTn id="84" dur="166" decel="50000">
                                          <p:stCondLst>
                                            <p:cond delay="1834"/>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580">
                                          <p:stCondLst>
                                            <p:cond delay="0"/>
                                          </p:stCondLst>
                                        </p:cTn>
                                        <p:tgtEl>
                                          <p:spTgt spid="3">
                                            <p:txEl>
                                              <p:pRg st="6" end="6"/>
                                            </p:txEl>
                                          </p:spTgt>
                                        </p:tgtEl>
                                      </p:cBhvr>
                                    </p:animEffect>
                                    <p:anim calcmode="lin" valueType="num">
                                      <p:cBhvr>
                                        <p:cTn id="8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6" end="6"/>
                                            </p:txEl>
                                          </p:spTgt>
                                        </p:tgtEl>
                                      </p:cBhvr>
                                      <p:to x="100000" y="60000"/>
                                    </p:animScale>
                                    <p:animScale>
                                      <p:cBhvr>
                                        <p:cTn id="94" dur="166" decel="50000">
                                          <p:stCondLst>
                                            <p:cond delay="676"/>
                                          </p:stCondLst>
                                        </p:cTn>
                                        <p:tgtEl>
                                          <p:spTgt spid="3">
                                            <p:txEl>
                                              <p:pRg st="6" end="6"/>
                                            </p:txEl>
                                          </p:spTgt>
                                        </p:tgtEl>
                                      </p:cBhvr>
                                      <p:to x="100000" y="100000"/>
                                    </p:animScale>
                                    <p:animScale>
                                      <p:cBhvr>
                                        <p:cTn id="95" dur="26">
                                          <p:stCondLst>
                                            <p:cond delay="1312"/>
                                          </p:stCondLst>
                                        </p:cTn>
                                        <p:tgtEl>
                                          <p:spTgt spid="3">
                                            <p:txEl>
                                              <p:pRg st="6" end="6"/>
                                            </p:txEl>
                                          </p:spTgt>
                                        </p:tgtEl>
                                      </p:cBhvr>
                                      <p:to x="100000" y="80000"/>
                                    </p:animScale>
                                    <p:animScale>
                                      <p:cBhvr>
                                        <p:cTn id="96" dur="166" decel="50000">
                                          <p:stCondLst>
                                            <p:cond delay="1338"/>
                                          </p:stCondLst>
                                        </p:cTn>
                                        <p:tgtEl>
                                          <p:spTgt spid="3">
                                            <p:txEl>
                                              <p:pRg st="6" end="6"/>
                                            </p:txEl>
                                          </p:spTgt>
                                        </p:tgtEl>
                                      </p:cBhvr>
                                      <p:to x="100000" y="100000"/>
                                    </p:animScale>
                                    <p:animScale>
                                      <p:cBhvr>
                                        <p:cTn id="97" dur="26">
                                          <p:stCondLst>
                                            <p:cond delay="1642"/>
                                          </p:stCondLst>
                                        </p:cTn>
                                        <p:tgtEl>
                                          <p:spTgt spid="3">
                                            <p:txEl>
                                              <p:pRg st="6" end="6"/>
                                            </p:txEl>
                                          </p:spTgt>
                                        </p:tgtEl>
                                      </p:cBhvr>
                                      <p:to x="100000" y="90000"/>
                                    </p:animScale>
                                    <p:animScale>
                                      <p:cBhvr>
                                        <p:cTn id="98" dur="166" decel="50000">
                                          <p:stCondLst>
                                            <p:cond delay="1668"/>
                                          </p:stCondLst>
                                        </p:cTn>
                                        <p:tgtEl>
                                          <p:spTgt spid="3">
                                            <p:txEl>
                                              <p:pRg st="6" end="6"/>
                                            </p:txEl>
                                          </p:spTgt>
                                        </p:tgtEl>
                                      </p:cBhvr>
                                      <p:to x="100000" y="100000"/>
                                    </p:animScale>
                                    <p:animScale>
                                      <p:cBhvr>
                                        <p:cTn id="99" dur="26">
                                          <p:stCondLst>
                                            <p:cond delay="1808"/>
                                          </p:stCondLst>
                                        </p:cTn>
                                        <p:tgtEl>
                                          <p:spTgt spid="3">
                                            <p:txEl>
                                              <p:pRg st="6" end="6"/>
                                            </p:txEl>
                                          </p:spTgt>
                                        </p:tgtEl>
                                      </p:cBhvr>
                                      <p:to x="100000" y="95000"/>
                                    </p:animScale>
                                    <p:animScale>
                                      <p:cBhvr>
                                        <p:cTn id="100"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6" name="Picture 5" descr="A group of people in an office&#10;&#10;Description automatically generated with medium confidence">
            <a:extLst>
              <a:ext uri="{FF2B5EF4-FFF2-40B4-BE49-F238E27FC236}">
                <a16:creationId xmlns:a16="http://schemas.microsoft.com/office/drawing/2014/main" id="{8BB7B7DE-9579-877F-5A4E-EEC702DAEEC9}"/>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9091" t="4504" b="18888"/>
          <a:stretch/>
        </p:blipFill>
        <p:spPr>
          <a:xfrm>
            <a:off x="20" y="-198773"/>
            <a:ext cx="12191980" cy="6857990"/>
          </a:xfrm>
          <a:prstGeom prst="rect">
            <a:avLst/>
          </a:prstGeom>
        </p:spPr>
      </p:pic>
      <p:sp>
        <p:nvSpPr>
          <p:cNvPr id="23" name="Rectangle 10">
            <a:extLst>
              <a:ext uri="{FF2B5EF4-FFF2-40B4-BE49-F238E27FC236}">
                <a16:creationId xmlns:a16="http://schemas.microsoft.com/office/drawing/2014/main" id="{1195E126-5CB4-434D-8B36-832C6512C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rot="21420000">
            <a:off x="4300962" y="605592"/>
            <a:ext cx="8044106" cy="5638800"/>
          </a:xfrm>
          <a:custGeom>
            <a:avLst/>
            <a:gdLst/>
            <a:ahLst/>
            <a:cxnLst/>
            <a:rect l="l" t="t" r="r" b="b"/>
            <a:pathLst>
              <a:path w="8044106" h="5638800">
                <a:moveTo>
                  <a:pt x="8044106" y="0"/>
                </a:moveTo>
                <a:lnTo>
                  <a:pt x="7748589" y="5638800"/>
                </a:lnTo>
                <a:lnTo>
                  <a:pt x="0" y="5638800"/>
                </a:lnTo>
                <a:lnTo>
                  <a:pt x="0" y="0"/>
                </a:lnTo>
                <a:close/>
              </a:path>
            </a:pathLst>
          </a:custGeom>
          <a:solidFill>
            <a:schemeClr val="accent1">
              <a:alpha val="82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833A996-4899-D85E-1E4C-D69A404D1B52}"/>
              </a:ext>
            </a:extLst>
          </p:cNvPr>
          <p:cNvSpPr>
            <a:spLocks noGrp="1"/>
          </p:cNvSpPr>
          <p:nvPr>
            <p:ph type="title"/>
          </p:nvPr>
        </p:nvSpPr>
        <p:spPr>
          <a:xfrm rot="21420000">
            <a:off x="4677415" y="1226752"/>
            <a:ext cx="6851126" cy="1151965"/>
          </a:xfrm>
        </p:spPr>
        <p:txBody>
          <a:bodyPr>
            <a:normAutofit/>
          </a:bodyPr>
          <a:lstStyle/>
          <a:p>
            <a:r>
              <a:rPr lang="en-US">
                <a:solidFill>
                  <a:schemeClr val="bg1"/>
                </a:solidFill>
              </a:rPr>
              <a:t>Sub managers</a:t>
            </a:r>
          </a:p>
        </p:txBody>
      </p:sp>
      <p:sp>
        <p:nvSpPr>
          <p:cNvPr id="3" name="Content Placeholder 2">
            <a:extLst>
              <a:ext uri="{FF2B5EF4-FFF2-40B4-BE49-F238E27FC236}">
                <a16:creationId xmlns:a16="http://schemas.microsoft.com/office/drawing/2014/main" id="{15B9753E-8B01-FB1D-8863-62A95F5E7F1E}"/>
              </a:ext>
            </a:extLst>
          </p:cNvPr>
          <p:cNvSpPr>
            <a:spLocks noGrp="1"/>
          </p:cNvSpPr>
          <p:nvPr>
            <p:ph sz="quarter" idx="13"/>
          </p:nvPr>
        </p:nvSpPr>
        <p:spPr>
          <a:xfrm rot="21420000">
            <a:off x="4779386" y="2453949"/>
            <a:ext cx="6867212" cy="2944652"/>
          </a:xfrm>
        </p:spPr>
        <p:txBody>
          <a:bodyPr>
            <a:normAutofit/>
          </a:bodyPr>
          <a:lstStyle/>
          <a:p>
            <a:r>
              <a:rPr lang="en-US" sz="2400" dirty="0">
                <a:solidFill>
                  <a:schemeClr val="bg1"/>
                </a:solidFill>
              </a:rPr>
              <a:t>Account manage</a:t>
            </a:r>
          </a:p>
          <a:p>
            <a:r>
              <a:rPr lang="en-US" sz="2400" dirty="0">
                <a:solidFill>
                  <a:schemeClr val="bg1"/>
                </a:solidFill>
              </a:rPr>
              <a:t>Parking manager</a:t>
            </a:r>
          </a:p>
          <a:p>
            <a:r>
              <a:rPr lang="en-US" sz="2400" dirty="0">
                <a:solidFill>
                  <a:schemeClr val="bg1"/>
                </a:solidFill>
              </a:rPr>
              <a:t>Maintenance manager</a:t>
            </a:r>
          </a:p>
          <a:p>
            <a:r>
              <a:rPr lang="en-US" sz="2400">
                <a:solidFill>
                  <a:schemeClr val="bg1"/>
                </a:solidFill>
              </a:rPr>
              <a:t>Shop manager</a:t>
            </a:r>
            <a:endParaRPr lang="en-US" sz="2400" dirty="0">
              <a:solidFill>
                <a:schemeClr val="bg1"/>
              </a:solidFill>
            </a:endParaRPr>
          </a:p>
        </p:txBody>
      </p:sp>
      <p:sp>
        <p:nvSpPr>
          <p:cNvPr id="7" name="TextBox 6">
            <a:extLst>
              <a:ext uri="{FF2B5EF4-FFF2-40B4-BE49-F238E27FC236}">
                <a16:creationId xmlns:a16="http://schemas.microsoft.com/office/drawing/2014/main" id="{E15E431D-1D80-2F6E-D097-EACCEC19DD8F}"/>
              </a:ext>
            </a:extLst>
          </p:cNvPr>
          <p:cNvSpPr txBox="1"/>
          <p:nvPr/>
        </p:nvSpPr>
        <p:spPr>
          <a:xfrm>
            <a:off x="10034038" y="6657945"/>
            <a:ext cx="215796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flickr.com/photos/147081087@N06/29775975962/">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55652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1853-FE59-6222-9FE8-3FAFEF5055D3}"/>
              </a:ext>
            </a:extLst>
          </p:cNvPr>
          <p:cNvSpPr>
            <a:spLocks noGrp="1"/>
          </p:cNvSpPr>
          <p:nvPr>
            <p:ph type="title"/>
          </p:nvPr>
        </p:nvSpPr>
        <p:spPr>
          <a:xfrm>
            <a:off x="573833" y="179797"/>
            <a:ext cx="10396882" cy="1151965"/>
          </a:xfrm>
        </p:spPr>
        <p:txBody>
          <a:bodyPr/>
          <a:lstStyle/>
          <a:p>
            <a:pPr algn="ctr"/>
            <a:r>
              <a:rPr lang="en-US" dirty="0"/>
              <a:t>Account manager</a:t>
            </a:r>
          </a:p>
        </p:txBody>
      </p:sp>
      <p:sp>
        <p:nvSpPr>
          <p:cNvPr id="3" name="Content Placeholder 2">
            <a:extLst>
              <a:ext uri="{FF2B5EF4-FFF2-40B4-BE49-F238E27FC236}">
                <a16:creationId xmlns:a16="http://schemas.microsoft.com/office/drawing/2014/main" id="{8ADDD73B-DDF5-173D-9847-AF85A4854A9D}"/>
              </a:ext>
            </a:extLst>
          </p:cNvPr>
          <p:cNvSpPr>
            <a:spLocks noGrp="1"/>
          </p:cNvSpPr>
          <p:nvPr>
            <p:ph sz="quarter" idx="13"/>
          </p:nvPr>
        </p:nvSpPr>
        <p:spPr>
          <a:xfrm>
            <a:off x="508788" y="2347763"/>
            <a:ext cx="10394707" cy="3666958"/>
          </a:xfrm>
        </p:spPr>
        <p:txBody>
          <a:bodyPr>
            <a:normAutofit lnSpcReduction="10000"/>
          </a:bodyPr>
          <a:lstStyle/>
          <a:p>
            <a:r>
              <a:rPr lang="en-US" sz="2400" dirty="0"/>
              <a:t>Account manager can manage the whole financial record of our mall.</a:t>
            </a:r>
          </a:p>
          <a:p>
            <a:pPr lvl="1"/>
            <a:r>
              <a:rPr lang="en-US" sz="2200" dirty="0"/>
              <a:t>Total revenue</a:t>
            </a:r>
          </a:p>
          <a:p>
            <a:pPr lvl="1"/>
            <a:r>
              <a:rPr lang="en-US" sz="2200" dirty="0"/>
              <a:t>Profit</a:t>
            </a:r>
          </a:p>
          <a:p>
            <a:pPr lvl="1"/>
            <a:r>
              <a:rPr lang="en-US" sz="2200" dirty="0"/>
              <a:t>Net amount</a:t>
            </a:r>
          </a:p>
          <a:p>
            <a:pPr lvl="1"/>
            <a:r>
              <a:rPr lang="en-US" sz="2200" dirty="0"/>
              <a:t>Employees salaries</a:t>
            </a:r>
          </a:p>
          <a:p>
            <a:pPr lvl="1"/>
            <a:r>
              <a:rPr lang="en-US" sz="2200" dirty="0"/>
              <a:t>maintenance  budgets</a:t>
            </a:r>
          </a:p>
          <a:p>
            <a:pPr lvl="1"/>
            <a:r>
              <a:rPr lang="en-US" sz="2200" dirty="0"/>
              <a:t>READ MANGERS REPORT AND GIVE RESPONCE</a:t>
            </a:r>
          </a:p>
          <a:p>
            <a:pPr lvl="1"/>
            <a:r>
              <a:rPr lang="en-US" sz="2200" dirty="0"/>
              <a:t>REPORT </a:t>
            </a:r>
          </a:p>
          <a:p>
            <a:pPr lvl="1"/>
            <a:endParaRPr lang="en-US" sz="2200" dirty="0"/>
          </a:p>
          <a:p>
            <a:pPr marL="457200" lvl="1" indent="0">
              <a:buNone/>
            </a:pPr>
            <a:endParaRPr lang="en-US" sz="2200" dirty="0"/>
          </a:p>
          <a:p>
            <a:pPr marL="457200" lvl="1" indent="0">
              <a:buNone/>
            </a:pPr>
            <a:endParaRPr lang="en-US" sz="2200" dirty="0"/>
          </a:p>
          <a:p>
            <a:pPr lvl="1"/>
            <a:endParaRPr lang="en-US" sz="2200" dirty="0"/>
          </a:p>
          <a:p>
            <a:pPr lvl="1"/>
            <a:endParaRPr lang="en-US" sz="2200" dirty="0"/>
          </a:p>
        </p:txBody>
      </p:sp>
      <p:pic>
        <p:nvPicPr>
          <p:cNvPr id="9" name="Picture 8">
            <a:extLst>
              <a:ext uri="{FF2B5EF4-FFF2-40B4-BE49-F238E27FC236}">
                <a16:creationId xmlns:a16="http://schemas.microsoft.com/office/drawing/2014/main" id="{48064FEC-9E71-721F-973E-E5B1DD8A7F9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57518" y="1993566"/>
            <a:ext cx="5075255" cy="3383504"/>
          </a:xfrm>
          <a:prstGeom prst="rect">
            <a:avLst/>
          </a:prstGeom>
        </p:spPr>
      </p:pic>
      <p:sp>
        <p:nvSpPr>
          <p:cNvPr id="10" name="TextBox 9">
            <a:extLst>
              <a:ext uri="{FF2B5EF4-FFF2-40B4-BE49-F238E27FC236}">
                <a16:creationId xmlns:a16="http://schemas.microsoft.com/office/drawing/2014/main" id="{823155E5-E0D8-A86C-883A-7A2441A8EE71}"/>
              </a:ext>
            </a:extLst>
          </p:cNvPr>
          <p:cNvSpPr txBox="1"/>
          <p:nvPr/>
        </p:nvSpPr>
        <p:spPr>
          <a:xfrm>
            <a:off x="6485859" y="6447371"/>
            <a:ext cx="4728253" cy="230832"/>
          </a:xfrm>
          <a:prstGeom prst="rect">
            <a:avLst/>
          </a:prstGeom>
          <a:noFill/>
        </p:spPr>
        <p:txBody>
          <a:bodyPr wrap="square" rtlCol="0">
            <a:spAutoFit/>
          </a:bodyPr>
          <a:lstStyle/>
          <a:p>
            <a:r>
              <a:rPr lang="en-US" sz="900">
                <a:hlinkClick r:id="rId3" tooltip="https://www.picpedia.org/suspension-file/a/accounts.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21858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580">
                                          <p:stCondLst>
                                            <p:cond delay="0"/>
                                          </p:stCondLst>
                                        </p:cTn>
                                        <p:tgtEl>
                                          <p:spTgt spid="3">
                                            <p:txEl>
                                              <p:pRg st="5" end="5"/>
                                            </p:txEl>
                                          </p:spTgt>
                                        </p:tgtEl>
                                      </p:cBhvr>
                                    </p:animEffect>
                                    <p:anim calcmode="lin" valueType="num">
                                      <p:cBhvr>
                                        <p:cTn id="7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5" end="5"/>
                                            </p:txEl>
                                          </p:spTgt>
                                        </p:tgtEl>
                                      </p:cBhvr>
                                      <p:to x="100000" y="60000"/>
                                    </p:animScale>
                                    <p:animScale>
                                      <p:cBhvr>
                                        <p:cTn id="78" dur="166" decel="50000">
                                          <p:stCondLst>
                                            <p:cond delay="676"/>
                                          </p:stCondLst>
                                        </p:cTn>
                                        <p:tgtEl>
                                          <p:spTgt spid="3">
                                            <p:txEl>
                                              <p:pRg st="5" end="5"/>
                                            </p:txEl>
                                          </p:spTgt>
                                        </p:tgtEl>
                                      </p:cBhvr>
                                      <p:to x="100000" y="100000"/>
                                    </p:animScale>
                                    <p:animScale>
                                      <p:cBhvr>
                                        <p:cTn id="79" dur="26">
                                          <p:stCondLst>
                                            <p:cond delay="1312"/>
                                          </p:stCondLst>
                                        </p:cTn>
                                        <p:tgtEl>
                                          <p:spTgt spid="3">
                                            <p:txEl>
                                              <p:pRg st="5" end="5"/>
                                            </p:txEl>
                                          </p:spTgt>
                                        </p:tgtEl>
                                      </p:cBhvr>
                                      <p:to x="100000" y="80000"/>
                                    </p:animScale>
                                    <p:animScale>
                                      <p:cBhvr>
                                        <p:cTn id="80" dur="166" decel="50000">
                                          <p:stCondLst>
                                            <p:cond delay="1338"/>
                                          </p:stCondLst>
                                        </p:cTn>
                                        <p:tgtEl>
                                          <p:spTgt spid="3">
                                            <p:txEl>
                                              <p:pRg st="5" end="5"/>
                                            </p:txEl>
                                          </p:spTgt>
                                        </p:tgtEl>
                                      </p:cBhvr>
                                      <p:to x="100000" y="100000"/>
                                    </p:animScale>
                                    <p:animScale>
                                      <p:cBhvr>
                                        <p:cTn id="81" dur="26">
                                          <p:stCondLst>
                                            <p:cond delay="1642"/>
                                          </p:stCondLst>
                                        </p:cTn>
                                        <p:tgtEl>
                                          <p:spTgt spid="3">
                                            <p:txEl>
                                              <p:pRg st="5" end="5"/>
                                            </p:txEl>
                                          </p:spTgt>
                                        </p:tgtEl>
                                      </p:cBhvr>
                                      <p:to x="100000" y="90000"/>
                                    </p:animScale>
                                    <p:animScale>
                                      <p:cBhvr>
                                        <p:cTn id="82" dur="166" decel="50000">
                                          <p:stCondLst>
                                            <p:cond delay="1668"/>
                                          </p:stCondLst>
                                        </p:cTn>
                                        <p:tgtEl>
                                          <p:spTgt spid="3">
                                            <p:txEl>
                                              <p:pRg st="5" end="5"/>
                                            </p:txEl>
                                          </p:spTgt>
                                        </p:tgtEl>
                                      </p:cBhvr>
                                      <p:to x="100000" y="100000"/>
                                    </p:animScale>
                                    <p:animScale>
                                      <p:cBhvr>
                                        <p:cTn id="83" dur="26">
                                          <p:stCondLst>
                                            <p:cond delay="1808"/>
                                          </p:stCondLst>
                                        </p:cTn>
                                        <p:tgtEl>
                                          <p:spTgt spid="3">
                                            <p:txEl>
                                              <p:pRg st="5" end="5"/>
                                            </p:txEl>
                                          </p:spTgt>
                                        </p:tgtEl>
                                      </p:cBhvr>
                                      <p:to x="100000" y="95000"/>
                                    </p:animScale>
                                    <p:animScale>
                                      <p:cBhvr>
                                        <p:cTn id="84" dur="166" decel="50000">
                                          <p:stCondLst>
                                            <p:cond delay="1834"/>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580">
                                          <p:stCondLst>
                                            <p:cond delay="0"/>
                                          </p:stCondLst>
                                        </p:cTn>
                                        <p:tgtEl>
                                          <p:spTgt spid="3">
                                            <p:txEl>
                                              <p:pRg st="6" end="6"/>
                                            </p:txEl>
                                          </p:spTgt>
                                        </p:tgtEl>
                                      </p:cBhvr>
                                    </p:animEffect>
                                    <p:anim calcmode="lin" valueType="num">
                                      <p:cBhvr>
                                        <p:cTn id="8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6" end="6"/>
                                            </p:txEl>
                                          </p:spTgt>
                                        </p:tgtEl>
                                      </p:cBhvr>
                                      <p:to x="100000" y="60000"/>
                                    </p:animScale>
                                    <p:animScale>
                                      <p:cBhvr>
                                        <p:cTn id="94" dur="166" decel="50000">
                                          <p:stCondLst>
                                            <p:cond delay="676"/>
                                          </p:stCondLst>
                                        </p:cTn>
                                        <p:tgtEl>
                                          <p:spTgt spid="3">
                                            <p:txEl>
                                              <p:pRg st="6" end="6"/>
                                            </p:txEl>
                                          </p:spTgt>
                                        </p:tgtEl>
                                      </p:cBhvr>
                                      <p:to x="100000" y="100000"/>
                                    </p:animScale>
                                    <p:animScale>
                                      <p:cBhvr>
                                        <p:cTn id="95" dur="26">
                                          <p:stCondLst>
                                            <p:cond delay="1312"/>
                                          </p:stCondLst>
                                        </p:cTn>
                                        <p:tgtEl>
                                          <p:spTgt spid="3">
                                            <p:txEl>
                                              <p:pRg st="6" end="6"/>
                                            </p:txEl>
                                          </p:spTgt>
                                        </p:tgtEl>
                                      </p:cBhvr>
                                      <p:to x="100000" y="80000"/>
                                    </p:animScale>
                                    <p:animScale>
                                      <p:cBhvr>
                                        <p:cTn id="96" dur="166" decel="50000">
                                          <p:stCondLst>
                                            <p:cond delay="1338"/>
                                          </p:stCondLst>
                                        </p:cTn>
                                        <p:tgtEl>
                                          <p:spTgt spid="3">
                                            <p:txEl>
                                              <p:pRg st="6" end="6"/>
                                            </p:txEl>
                                          </p:spTgt>
                                        </p:tgtEl>
                                      </p:cBhvr>
                                      <p:to x="100000" y="100000"/>
                                    </p:animScale>
                                    <p:animScale>
                                      <p:cBhvr>
                                        <p:cTn id="97" dur="26">
                                          <p:stCondLst>
                                            <p:cond delay="1642"/>
                                          </p:stCondLst>
                                        </p:cTn>
                                        <p:tgtEl>
                                          <p:spTgt spid="3">
                                            <p:txEl>
                                              <p:pRg st="6" end="6"/>
                                            </p:txEl>
                                          </p:spTgt>
                                        </p:tgtEl>
                                      </p:cBhvr>
                                      <p:to x="100000" y="90000"/>
                                    </p:animScale>
                                    <p:animScale>
                                      <p:cBhvr>
                                        <p:cTn id="98" dur="166" decel="50000">
                                          <p:stCondLst>
                                            <p:cond delay="1668"/>
                                          </p:stCondLst>
                                        </p:cTn>
                                        <p:tgtEl>
                                          <p:spTgt spid="3">
                                            <p:txEl>
                                              <p:pRg st="6" end="6"/>
                                            </p:txEl>
                                          </p:spTgt>
                                        </p:tgtEl>
                                      </p:cBhvr>
                                      <p:to x="100000" y="100000"/>
                                    </p:animScale>
                                    <p:animScale>
                                      <p:cBhvr>
                                        <p:cTn id="99" dur="26">
                                          <p:stCondLst>
                                            <p:cond delay="1808"/>
                                          </p:stCondLst>
                                        </p:cTn>
                                        <p:tgtEl>
                                          <p:spTgt spid="3">
                                            <p:txEl>
                                              <p:pRg st="6" end="6"/>
                                            </p:txEl>
                                          </p:spTgt>
                                        </p:tgtEl>
                                      </p:cBhvr>
                                      <p:to x="100000" y="95000"/>
                                    </p:animScale>
                                    <p:animScale>
                                      <p:cBhvr>
                                        <p:cTn id="100" dur="166" decel="50000">
                                          <p:stCondLst>
                                            <p:cond delay="1834"/>
                                          </p:stCondLst>
                                        </p:cTn>
                                        <p:tgtEl>
                                          <p:spTgt spid="3">
                                            <p:txEl>
                                              <p:pRg st="6" end="6"/>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Effect transition="in" filter="wipe(down)">
                                      <p:cBhvr>
                                        <p:cTn id="103" dur="580">
                                          <p:stCondLst>
                                            <p:cond delay="0"/>
                                          </p:stCondLst>
                                        </p:cTn>
                                        <p:tgtEl>
                                          <p:spTgt spid="3">
                                            <p:txEl>
                                              <p:pRg st="7" end="7"/>
                                            </p:txEl>
                                          </p:spTgt>
                                        </p:tgtEl>
                                      </p:cBhvr>
                                    </p:animEffect>
                                    <p:anim calcmode="lin" valueType="num">
                                      <p:cBhvr>
                                        <p:cTn id="10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7" end="7"/>
                                            </p:txEl>
                                          </p:spTgt>
                                        </p:tgtEl>
                                      </p:cBhvr>
                                      <p:to x="100000" y="60000"/>
                                    </p:animScale>
                                    <p:animScale>
                                      <p:cBhvr>
                                        <p:cTn id="110" dur="166" decel="50000">
                                          <p:stCondLst>
                                            <p:cond delay="676"/>
                                          </p:stCondLst>
                                        </p:cTn>
                                        <p:tgtEl>
                                          <p:spTgt spid="3">
                                            <p:txEl>
                                              <p:pRg st="7" end="7"/>
                                            </p:txEl>
                                          </p:spTgt>
                                        </p:tgtEl>
                                      </p:cBhvr>
                                      <p:to x="100000" y="100000"/>
                                    </p:animScale>
                                    <p:animScale>
                                      <p:cBhvr>
                                        <p:cTn id="111" dur="26">
                                          <p:stCondLst>
                                            <p:cond delay="1312"/>
                                          </p:stCondLst>
                                        </p:cTn>
                                        <p:tgtEl>
                                          <p:spTgt spid="3">
                                            <p:txEl>
                                              <p:pRg st="7" end="7"/>
                                            </p:txEl>
                                          </p:spTgt>
                                        </p:tgtEl>
                                      </p:cBhvr>
                                      <p:to x="100000" y="80000"/>
                                    </p:animScale>
                                    <p:animScale>
                                      <p:cBhvr>
                                        <p:cTn id="112" dur="166" decel="50000">
                                          <p:stCondLst>
                                            <p:cond delay="1338"/>
                                          </p:stCondLst>
                                        </p:cTn>
                                        <p:tgtEl>
                                          <p:spTgt spid="3">
                                            <p:txEl>
                                              <p:pRg st="7" end="7"/>
                                            </p:txEl>
                                          </p:spTgt>
                                        </p:tgtEl>
                                      </p:cBhvr>
                                      <p:to x="100000" y="100000"/>
                                    </p:animScale>
                                    <p:animScale>
                                      <p:cBhvr>
                                        <p:cTn id="113" dur="26">
                                          <p:stCondLst>
                                            <p:cond delay="1642"/>
                                          </p:stCondLst>
                                        </p:cTn>
                                        <p:tgtEl>
                                          <p:spTgt spid="3">
                                            <p:txEl>
                                              <p:pRg st="7" end="7"/>
                                            </p:txEl>
                                          </p:spTgt>
                                        </p:tgtEl>
                                      </p:cBhvr>
                                      <p:to x="100000" y="90000"/>
                                    </p:animScale>
                                    <p:animScale>
                                      <p:cBhvr>
                                        <p:cTn id="114" dur="166" decel="50000">
                                          <p:stCondLst>
                                            <p:cond delay="1668"/>
                                          </p:stCondLst>
                                        </p:cTn>
                                        <p:tgtEl>
                                          <p:spTgt spid="3">
                                            <p:txEl>
                                              <p:pRg st="7" end="7"/>
                                            </p:txEl>
                                          </p:spTgt>
                                        </p:tgtEl>
                                      </p:cBhvr>
                                      <p:to x="100000" y="100000"/>
                                    </p:animScale>
                                    <p:animScale>
                                      <p:cBhvr>
                                        <p:cTn id="115" dur="26">
                                          <p:stCondLst>
                                            <p:cond delay="1808"/>
                                          </p:stCondLst>
                                        </p:cTn>
                                        <p:tgtEl>
                                          <p:spTgt spid="3">
                                            <p:txEl>
                                              <p:pRg st="7" end="7"/>
                                            </p:txEl>
                                          </p:spTgt>
                                        </p:tgtEl>
                                      </p:cBhvr>
                                      <p:to x="100000" y="95000"/>
                                    </p:animScale>
                                    <p:animScale>
                                      <p:cBhvr>
                                        <p:cTn id="116"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4938-3D5A-E882-A6CF-765EFBA3CA06}"/>
              </a:ext>
            </a:extLst>
          </p:cNvPr>
          <p:cNvSpPr>
            <a:spLocks noGrp="1"/>
          </p:cNvSpPr>
          <p:nvPr>
            <p:ph type="title" idx="4294967295"/>
          </p:nvPr>
        </p:nvSpPr>
        <p:spPr>
          <a:xfrm>
            <a:off x="0" y="685800"/>
            <a:ext cx="10396538" cy="1152525"/>
          </a:xfrm>
        </p:spPr>
        <p:txBody>
          <a:bodyPr/>
          <a:lstStyle/>
          <a:p>
            <a:pPr algn="ctr"/>
            <a:r>
              <a:rPr lang="en-US" dirty="0"/>
              <a:t>Parking manager</a:t>
            </a:r>
          </a:p>
        </p:txBody>
      </p:sp>
      <p:sp>
        <p:nvSpPr>
          <p:cNvPr id="3" name="Content Placeholder 2">
            <a:extLst>
              <a:ext uri="{FF2B5EF4-FFF2-40B4-BE49-F238E27FC236}">
                <a16:creationId xmlns:a16="http://schemas.microsoft.com/office/drawing/2014/main" id="{3FAB3364-A030-54FE-BC42-A1A3CA283180}"/>
              </a:ext>
            </a:extLst>
          </p:cNvPr>
          <p:cNvSpPr>
            <a:spLocks noGrp="1"/>
          </p:cNvSpPr>
          <p:nvPr>
            <p:ph sz="quarter" idx="4294967295"/>
          </p:nvPr>
        </p:nvSpPr>
        <p:spPr>
          <a:xfrm>
            <a:off x="0" y="2063750"/>
            <a:ext cx="10394950" cy="3311525"/>
          </a:xfrm>
        </p:spPr>
        <p:txBody>
          <a:bodyPr>
            <a:normAutofit/>
          </a:bodyPr>
          <a:lstStyle/>
          <a:p>
            <a:r>
              <a:rPr lang="en-US" sz="2400" dirty="0"/>
              <a:t>Vehicle type</a:t>
            </a:r>
          </a:p>
          <a:p>
            <a:r>
              <a:rPr lang="en-US" sz="2400" dirty="0"/>
              <a:t>Vehicle registration number</a:t>
            </a:r>
          </a:p>
          <a:p>
            <a:r>
              <a:rPr lang="en-US" sz="2400" dirty="0"/>
              <a:t>Vehicle entry</a:t>
            </a:r>
          </a:p>
          <a:p>
            <a:r>
              <a:rPr lang="en-US" sz="2400" dirty="0"/>
              <a:t>Vehicle  </a:t>
            </a:r>
            <a:r>
              <a:rPr lang="en-US" sz="2400" dirty="0" err="1"/>
              <a:t>disentry</a:t>
            </a:r>
            <a:endParaRPr lang="en-US" sz="2400" dirty="0"/>
          </a:p>
          <a:p>
            <a:r>
              <a:rPr lang="en-US" sz="2400" dirty="0"/>
              <a:t>REPORT AND READ RESPONSE </a:t>
            </a:r>
          </a:p>
          <a:p>
            <a:pPr marL="0" indent="0">
              <a:buNone/>
            </a:pPr>
            <a:endParaRPr lang="en-US" sz="2400" dirty="0"/>
          </a:p>
        </p:txBody>
      </p:sp>
      <p:pic>
        <p:nvPicPr>
          <p:cNvPr id="7" name="Picture 6">
            <a:extLst>
              <a:ext uri="{FF2B5EF4-FFF2-40B4-BE49-F238E27FC236}">
                <a16:creationId xmlns:a16="http://schemas.microsoft.com/office/drawing/2014/main" id="{122BE2CB-96B7-43D0-B89C-C4900785B68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12190" y="1699592"/>
            <a:ext cx="5947020" cy="3775076"/>
          </a:xfrm>
          <a:prstGeom prst="rect">
            <a:avLst/>
          </a:prstGeom>
        </p:spPr>
      </p:pic>
      <p:sp>
        <p:nvSpPr>
          <p:cNvPr id="8" name="TextBox 7">
            <a:extLst>
              <a:ext uri="{FF2B5EF4-FFF2-40B4-BE49-F238E27FC236}">
                <a16:creationId xmlns:a16="http://schemas.microsoft.com/office/drawing/2014/main" id="{75ECAC95-0FE9-4AC9-A37E-5A9644E77EC5}"/>
              </a:ext>
            </a:extLst>
          </p:cNvPr>
          <p:cNvSpPr txBox="1"/>
          <p:nvPr/>
        </p:nvSpPr>
        <p:spPr>
          <a:xfrm>
            <a:off x="5459894" y="6627168"/>
            <a:ext cx="5751445" cy="230832"/>
          </a:xfrm>
          <a:prstGeom prst="rect">
            <a:avLst/>
          </a:prstGeom>
          <a:noFill/>
        </p:spPr>
        <p:txBody>
          <a:bodyPr wrap="square" rtlCol="0">
            <a:spAutoFit/>
          </a:bodyPr>
          <a:lstStyle/>
          <a:p>
            <a:r>
              <a:rPr lang="en-US" sz="900">
                <a:hlinkClick r:id="rId3" tooltip="https://www.flickr.com/photos/jmsmith000/4088871694"/>
              </a:rPr>
              <a:t>This Photo</a:t>
            </a:r>
            <a:r>
              <a:rPr lang="en-US" sz="900"/>
              <a:t> by Unknown Author is licensed under </a:t>
            </a:r>
            <a:r>
              <a:rPr lang="en-US" sz="900">
                <a:hlinkClick r:id="rId4" tooltip="https://creativecommons.org/licenses/by-nd/3.0/"/>
              </a:rPr>
              <a:t>CC BY-ND</a:t>
            </a:r>
            <a:endParaRPr lang="en-US" sz="900"/>
          </a:p>
        </p:txBody>
      </p:sp>
    </p:spTree>
    <p:extLst>
      <p:ext uri="{BB962C8B-B14F-4D97-AF65-F5344CB8AC3E}">
        <p14:creationId xmlns:p14="http://schemas.microsoft.com/office/powerpoint/2010/main" val="330494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C38E665F-010A-4CF3-9B64-5888D0D7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BE492-6C37-638B-79F0-E8B86ADEE193}"/>
              </a:ext>
            </a:extLst>
          </p:cNvPr>
          <p:cNvSpPr>
            <a:spLocks noGrp="1"/>
          </p:cNvSpPr>
          <p:nvPr>
            <p:ph type="title"/>
          </p:nvPr>
        </p:nvSpPr>
        <p:spPr>
          <a:xfrm>
            <a:off x="685800" y="685800"/>
            <a:ext cx="10792837" cy="1151965"/>
          </a:xfrm>
        </p:spPr>
        <p:txBody>
          <a:bodyPr>
            <a:normAutofit/>
          </a:bodyPr>
          <a:lstStyle/>
          <a:p>
            <a:r>
              <a:rPr lang="en-US" dirty="0"/>
              <a:t>Maintenance manager</a:t>
            </a:r>
          </a:p>
        </p:txBody>
      </p:sp>
      <p:graphicFrame>
        <p:nvGraphicFramePr>
          <p:cNvPr id="19" name="Content Placeholder 2">
            <a:extLst>
              <a:ext uri="{FF2B5EF4-FFF2-40B4-BE49-F238E27FC236}">
                <a16:creationId xmlns:a16="http://schemas.microsoft.com/office/drawing/2014/main" id="{B7753C47-EE8B-8BFB-D1CF-129EA94C0598}"/>
              </a:ext>
            </a:extLst>
          </p:cNvPr>
          <p:cNvGraphicFramePr>
            <a:graphicFrameLocks noGrp="1"/>
          </p:cNvGraphicFramePr>
          <p:nvPr>
            <p:ph sz="quarter" idx="13"/>
            <p:extLst>
              <p:ext uri="{D42A27DB-BD31-4B8C-83A1-F6EECF244321}">
                <p14:modId xmlns:p14="http://schemas.microsoft.com/office/powerpoint/2010/main" val="608141700"/>
              </p:ext>
            </p:extLst>
          </p:nvPr>
        </p:nvGraphicFramePr>
        <p:xfrm>
          <a:off x="685800" y="2063750"/>
          <a:ext cx="10793413" cy="3908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87682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699</TotalTime>
  <Words>326</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Impact</vt:lpstr>
      <vt:lpstr>Wingdings</vt:lpstr>
      <vt:lpstr>Main Event</vt:lpstr>
      <vt:lpstr>Opp Project  presentation </vt:lpstr>
      <vt:lpstr>Group Members</vt:lpstr>
      <vt:lpstr>Mall management </vt:lpstr>
      <vt:lpstr>Authorized persons </vt:lpstr>
      <vt:lpstr>head</vt:lpstr>
      <vt:lpstr>Sub managers</vt:lpstr>
      <vt:lpstr>Account manager</vt:lpstr>
      <vt:lpstr>Parking manager</vt:lpstr>
      <vt:lpstr>Maintenance manager</vt:lpstr>
      <vt:lpstr>SHOP MANAGER</vt:lpstr>
      <vt:lpstr>TASK LIST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 Project  proposal</dc:title>
  <dc:creator>Kifayat Ur Rahman</dc:creator>
  <cp:lastModifiedBy>Kifayat Ur Rahman</cp:lastModifiedBy>
  <cp:revision>9</cp:revision>
  <dcterms:created xsi:type="dcterms:W3CDTF">2023-02-27T10:49:51Z</dcterms:created>
  <dcterms:modified xsi:type="dcterms:W3CDTF">2023-04-14T03:19:37Z</dcterms:modified>
</cp:coreProperties>
</file>