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1" r:id="rId1"/>
  </p:sldMasterIdLst>
  <p:sldIdLst>
    <p:sldId id="256" r:id="rId2"/>
    <p:sldId id="257" r:id="rId3"/>
    <p:sldId id="258" r:id="rId4"/>
    <p:sldId id="259" r:id="rId5"/>
    <p:sldId id="260" r:id="rId6"/>
    <p:sldId id="262" r:id="rId7"/>
    <p:sldId id="263" r:id="rId8"/>
    <p:sldId id="267" r:id="rId9"/>
    <p:sldId id="272" r:id="rId10"/>
    <p:sldId id="273" r:id="rId11"/>
    <p:sldId id="268" r:id="rId12"/>
    <p:sldId id="270"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C00F4D-CA35-4624-A957-38EBFA0763C3}" v="438" dt="2023-04-11T18:56:19.2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fayat Ur Rahman" userId="6189d9e9ba0e3bb0" providerId="LiveId" clId="{63C00F4D-CA35-4624-A957-38EBFA0763C3}"/>
    <pc:docChg chg="undo custSel addSld delSld modSld sldOrd">
      <pc:chgData name="Kifayat Ur Rahman" userId="6189d9e9ba0e3bb0" providerId="LiveId" clId="{63C00F4D-CA35-4624-A957-38EBFA0763C3}" dt="2023-04-11T18:56:19.274" v="1358" actId="20577"/>
      <pc:docMkLst>
        <pc:docMk/>
      </pc:docMkLst>
      <pc:sldChg chg="addSp delSp modSp mod setBg">
        <pc:chgData name="Kifayat Ur Rahman" userId="6189d9e9ba0e3bb0" providerId="LiveId" clId="{63C00F4D-CA35-4624-A957-38EBFA0763C3}" dt="2023-04-11T18:50:10.236" v="1320" actId="26606"/>
        <pc:sldMkLst>
          <pc:docMk/>
          <pc:sldMk cId="4262556272" sldId="256"/>
        </pc:sldMkLst>
        <pc:spChg chg="mod">
          <ac:chgData name="Kifayat Ur Rahman" userId="6189d9e9ba0e3bb0" providerId="LiveId" clId="{63C00F4D-CA35-4624-A957-38EBFA0763C3}" dt="2023-04-11T18:49:58.292" v="1315" actId="26606"/>
          <ac:spMkLst>
            <pc:docMk/>
            <pc:sldMk cId="4262556272" sldId="256"/>
            <ac:spMk id="2" creationId="{D225A168-4D2F-ECDE-EE3A-5B8103F6242E}"/>
          </ac:spMkLst>
        </pc:spChg>
        <pc:spChg chg="mod">
          <ac:chgData name="Kifayat Ur Rahman" userId="6189d9e9ba0e3bb0" providerId="LiveId" clId="{63C00F4D-CA35-4624-A957-38EBFA0763C3}" dt="2023-04-11T18:49:58.292" v="1315" actId="26606"/>
          <ac:spMkLst>
            <pc:docMk/>
            <pc:sldMk cId="4262556272" sldId="256"/>
            <ac:spMk id="3" creationId="{E3658704-6064-192E-EFF7-C7702951463A}"/>
          </ac:spMkLst>
        </pc:spChg>
        <pc:spChg chg="add del">
          <ac:chgData name="Kifayat Ur Rahman" userId="6189d9e9ba0e3bb0" providerId="LiveId" clId="{63C00F4D-CA35-4624-A957-38EBFA0763C3}" dt="2023-04-11T18:47:14.959" v="1302" actId="26606"/>
          <ac:spMkLst>
            <pc:docMk/>
            <pc:sldMk cId="4262556272" sldId="256"/>
            <ac:spMk id="12" creationId="{448D69FF-8B07-4445-B67C-E1B04653A4DB}"/>
          </ac:spMkLst>
        </pc:spChg>
        <pc:spChg chg="add del">
          <ac:chgData name="Kifayat Ur Rahman" userId="6189d9e9ba0e3bb0" providerId="LiveId" clId="{63C00F4D-CA35-4624-A957-38EBFA0763C3}" dt="2023-04-11T18:49:29.902" v="1309" actId="26606"/>
          <ac:spMkLst>
            <pc:docMk/>
            <pc:sldMk cId="4262556272" sldId="256"/>
            <ac:spMk id="13" creationId="{7C08F021-28CE-479A-B96B-5252A9DDF6E8}"/>
          </ac:spMkLst>
        </pc:spChg>
        <pc:spChg chg="add del">
          <ac:chgData name="Kifayat Ur Rahman" userId="6189d9e9ba0e3bb0" providerId="LiveId" clId="{63C00F4D-CA35-4624-A957-38EBFA0763C3}" dt="2023-04-11T18:47:14.959" v="1302" actId="26606"/>
          <ac:spMkLst>
            <pc:docMk/>
            <pc:sldMk cId="4262556272" sldId="256"/>
            <ac:spMk id="14" creationId="{2537F52C-D759-44F1-BDAF-16E398935A72}"/>
          </ac:spMkLst>
        </pc:spChg>
        <pc:spChg chg="add del">
          <ac:chgData name="Kifayat Ur Rahman" userId="6189d9e9ba0e3bb0" providerId="LiveId" clId="{63C00F4D-CA35-4624-A957-38EBFA0763C3}" dt="2023-04-11T18:49:29.902" v="1309" actId="26606"/>
          <ac:spMkLst>
            <pc:docMk/>
            <pc:sldMk cId="4262556272" sldId="256"/>
            <ac:spMk id="15" creationId="{09507514-A010-4863-8E99-AB3983760B4F}"/>
          </ac:spMkLst>
        </pc:spChg>
        <pc:spChg chg="add del">
          <ac:chgData name="Kifayat Ur Rahman" userId="6189d9e9ba0e3bb0" providerId="LiveId" clId="{63C00F4D-CA35-4624-A957-38EBFA0763C3}" dt="2023-04-11T18:47:14.959" v="1302" actId="26606"/>
          <ac:spMkLst>
            <pc:docMk/>
            <pc:sldMk cId="4262556272" sldId="256"/>
            <ac:spMk id="16" creationId="{43FDB7F4-FB1F-408A-B66C-83ACB469B00B}"/>
          </ac:spMkLst>
        </pc:spChg>
        <pc:spChg chg="add del">
          <ac:chgData name="Kifayat Ur Rahman" userId="6189d9e9ba0e3bb0" providerId="LiveId" clId="{63C00F4D-CA35-4624-A957-38EBFA0763C3}" dt="2023-04-11T18:49:29.902" v="1309" actId="26606"/>
          <ac:spMkLst>
            <pc:docMk/>
            <pc:sldMk cId="4262556272" sldId="256"/>
            <ac:spMk id="17" creationId="{C015C3BB-3CA4-4964-8FB4-7DA3FBB6373C}"/>
          </ac:spMkLst>
        </pc:spChg>
        <pc:spChg chg="add del">
          <ac:chgData name="Kifayat Ur Rahman" userId="6189d9e9ba0e3bb0" providerId="LiveId" clId="{63C00F4D-CA35-4624-A957-38EBFA0763C3}" dt="2023-04-11T18:47:14.959" v="1302" actId="26606"/>
          <ac:spMkLst>
            <pc:docMk/>
            <pc:sldMk cId="4262556272" sldId="256"/>
            <ac:spMk id="18" creationId="{EDB32366-2580-4ADB-B2F2-126256012543}"/>
          </ac:spMkLst>
        </pc:spChg>
        <pc:spChg chg="add del">
          <ac:chgData name="Kifayat Ur Rahman" userId="6189d9e9ba0e3bb0" providerId="LiveId" clId="{63C00F4D-CA35-4624-A957-38EBFA0763C3}" dt="2023-04-11T18:49:29.902" v="1309" actId="26606"/>
          <ac:spMkLst>
            <pc:docMk/>
            <pc:sldMk cId="4262556272" sldId="256"/>
            <ac:spMk id="19" creationId="{7941F53E-EAF1-4AF0-9386-A74DFBA20468}"/>
          </ac:spMkLst>
        </pc:spChg>
        <pc:spChg chg="add del">
          <ac:chgData name="Kifayat Ur Rahman" userId="6189d9e9ba0e3bb0" providerId="LiveId" clId="{63C00F4D-CA35-4624-A957-38EBFA0763C3}" dt="2023-04-11T18:47:14.959" v="1302" actId="26606"/>
          <ac:spMkLst>
            <pc:docMk/>
            <pc:sldMk cId="4262556272" sldId="256"/>
            <ac:spMk id="20" creationId="{5F174F41-35DD-43D7-B93D-80559545D39B}"/>
          </ac:spMkLst>
        </pc:spChg>
        <pc:spChg chg="add del">
          <ac:chgData name="Kifayat Ur Rahman" userId="6189d9e9ba0e3bb0" providerId="LiveId" clId="{63C00F4D-CA35-4624-A957-38EBFA0763C3}" dt="2023-04-11T18:49:29.902" v="1309" actId="26606"/>
          <ac:spMkLst>
            <pc:docMk/>
            <pc:sldMk cId="4262556272" sldId="256"/>
            <ac:spMk id="21" creationId="{D7210737-D731-4ED9-8D08-A238C71DD3A6}"/>
          </ac:spMkLst>
        </pc:spChg>
        <pc:spChg chg="add del">
          <ac:chgData name="Kifayat Ur Rahman" userId="6189d9e9ba0e3bb0" providerId="LiveId" clId="{63C00F4D-CA35-4624-A957-38EBFA0763C3}" dt="2023-04-11T18:49:40.362" v="1311" actId="26606"/>
          <ac:spMkLst>
            <pc:docMk/>
            <pc:sldMk cId="4262556272" sldId="256"/>
            <ac:spMk id="24" creationId="{3B157DF2-FF72-4CE9-BE7D-EBD5A782CFD0}"/>
          </ac:spMkLst>
        </pc:spChg>
        <pc:spChg chg="add del">
          <ac:chgData name="Kifayat Ur Rahman" userId="6189d9e9ba0e3bb0" providerId="LiveId" clId="{63C00F4D-CA35-4624-A957-38EBFA0763C3}" dt="2023-04-11T18:49:40.362" v="1311" actId="26606"/>
          <ac:spMkLst>
            <pc:docMk/>
            <pc:sldMk cId="4262556272" sldId="256"/>
            <ac:spMk id="25" creationId="{3A9C03B3-AFE8-45FC-B9A1-A3CB20F7B4DA}"/>
          </ac:spMkLst>
        </pc:spChg>
        <pc:spChg chg="add del">
          <ac:chgData name="Kifayat Ur Rahman" userId="6189d9e9ba0e3bb0" providerId="LiveId" clId="{63C00F4D-CA35-4624-A957-38EBFA0763C3}" dt="2023-04-11T18:49:40.362" v="1311" actId="26606"/>
          <ac:spMkLst>
            <pc:docMk/>
            <pc:sldMk cId="4262556272" sldId="256"/>
            <ac:spMk id="26" creationId="{61193F20-27E5-4AC4-ACD4-67265B1A6A1D}"/>
          </ac:spMkLst>
        </pc:spChg>
        <pc:spChg chg="add del">
          <ac:chgData name="Kifayat Ur Rahman" userId="6189d9e9ba0e3bb0" providerId="LiveId" clId="{63C00F4D-CA35-4624-A957-38EBFA0763C3}" dt="2023-04-11T18:49:40.362" v="1311" actId="26606"/>
          <ac:spMkLst>
            <pc:docMk/>
            <pc:sldMk cId="4262556272" sldId="256"/>
            <ac:spMk id="27" creationId="{6D62ED33-0EFC-415C-8E4E-2A37E4209A7F}"/>
          </ac:spMkLst>
        </pc:spChg>
        <pc:spChg chg="add del">
          <ac:chgData name="Kifayat Ur Rahman" userId="6189d9e9ba0e3bb0" providerId="LiveId" clId="{63C00F4D-CA35-4624-A957-38EBFA0763C3}" dt="2023-04-11T18:49:40.362" v="1311" actId="26606"/>
          <ac:spMkLst>
            <pc:docMk/>
            <pc:sldMk cId="4262556272" sldId="256"/>
            <ac:spMk id="28" creationId="{057EE995-DC08-46F2-A1EA-015EAE44AB40}"/>
          </ac:spMkLst>
        </pc:spChg>
        <pc:spChg chg="add del">
          <ac:chgData name="Kifayat Ur Rahman" userId="6189d9e9ba0e3bb0" providerId="LiveId" clId="{63C00F4D-CA35-4624-A957-38EBFA0763C3}" dt="2023-04-11T18:49:44.362" v="1313" actId="26606"/>
          <ac:spMkLst>
            <pc:docMk/>
            <pc:sldMk cId="4262556272" sldId="256"/>
            <ac:spMk id="31" creationId="{59927151-A240-4B00-831C-DFD950CD2833}"/>
          </ac:spMkLst>
        </pc:spChg>
        <pc:spChg chg="add del">
          <ac:chgData name="Kifayat Ur Rahman" userId="6189d9e9ba0e3bb0" providerId="LiveId" clId="{63C00F4D-CA35-4624-A957-38EBFA0763C3}" dt="2023-04-11T18:49:44.362" v="1313" actId="26606"/>
          <ac:spMkLst>
            <pc:docMk/>
            <pc:sldMk cId="4262556272" sldId="256"/>
            <ac:spMk id="32" creationId="{3D04C96E-CF3E-4EBA-9347-12AD2A989F53}"/>
          </ac:spMkLst>
        </pc:spChg>
        <pc:spChg chg="add del">
          <ac:chgData name="Kifayat Ur Rahman" userId="6189d9e9ba0e3bb0" providerId="LiveId" clId="{63C00F4D-CA35-4624-A957-38EBFA0763C3}" dt="2023-04-11T18:49:44.362" v="1313" actId="26606"/>
          <ac:spMkLst>
            <pc:docMk/>
            <pc:sldMk cId="4262556272" sldId="256"/>
            <ac:spMk id="33" creationId="{6657489A-1236-47A1-A5CB-0F5E9DAB81A4}"/>
          </ac:spMkLst>
        </pc:spChg>
        <pc:spChg chg="add del">
          <ac:chgData name="Kifayat Ur Rahman" userId="6189d9e9ba0e3bb0" providerId="LiveId" clId="{63C00F4D-CA35-4624-A957-38EBFA0763C3}" dt="2023-04-11T18:49:44.362" v="1313" actId="26606"/>
          <ac:spMkLst>
            <pc:docMk/>
            <pc:sldMk cId="4262556272" sldId="256"/>
            <ac:spMk id="34" creationId="{3651C7AC-D40B-412D-A4BA-1F9DD8D988FE}"/>
          </ac:spMkLst>
        </pc:spChg>
        <pc:spChg chg="add del">
          <ac:chgData name="Kifayat Ur Rahman" userId="6189d9e9ba0e3bb0" providerId="LiveId" clId="{63C00F4D-CA35-4624-A957-38EBFA0763C3}" dt="2023-04-11T18:49:58.292" v="1315" actId="26606"/>
          <ac:spMkLst>
            <pc:docMk/>
            <pc:sldMk cId="4262556272" sldId="256"/>
            <ac:spMk id="37" creationId="{ADEF8846-2D6D-405C-ACE3-3E8D2E451FB2}"/>
          </ac:spMkLst>
        </pc:spChg>
        <pc:spChg chg="add del">
          <ac:chgData name="Kifayat Ur Rahman" userId="6189d9e9ba0e3bb0" providerId="LiveId" clId="{63C00F4D-CA35-4624-A957-38EBFA0763C3}" dt="2023-04-11T18:49:58.292" v="1315" actId="26606"/>
          <ac:spMkLst>
            <pc:docMk/>
            <pc:sldMk cId="4262556272" sldId="256"/>
            <ac:spMk id="38" creationId="{994BAC77-5C15-4467-AF87-602186CE3B75}"/>
          </ac:spMkLst>
        </pc:spChg>
        <pc:spChg chg="add del">
          <ac:chgData name="Kifayat Ur Rahman" userId="6189d9e9ba0e3bb0" providerId="LiveId" clId="{63C00F4D-CA35-4624-A957-38EBFA0763C3}" dt="2023-04-11T18:49:58.292" v="1315" actId="26606"/>
          <ac:spMkLst>
            <pc:docMk/>
            <pc:sldMk cId="4262556272" sldId="256"/>
            <ac:spMk id="39" creationId="{52AF70D7-58F1-42CD-B0AB-BEB0ADDC5497}"/>
          </ac:spMkLst>
        </pc:spChg>
        <pc:spChg chg="add del">
          <ac:chgData name="Kifayat Ur Rahman" userId="6189d9e9ba0e3bb0" providerId="LiveId" clId="{63C00F4D-CA35-4624-A957-38EBFA0763C3}" dt="2023-04-11T18:49:58.292" v="1315" actId="26606"/>
          <ac:spMkLst>
            <pc:docMk/>
            <pc:sldMk cId="4262556272" sldId="256"/>
            <ac:spMk id="40" creationId="{B4B35B17-18BF-4D26-96DC-290B6F57FABD}"/>
          </ac:spMkLst>
        </pc:spChg>
        <pc:spChg chg="add del">
          <ac:chgData name="Kifayat Ur Rahman" userId="6189d9e9ba0e3bb0" providerId="LiveId" clId="{63C00F4D-CA35-4624-A957-38EBFA0763C3}" dt="2023-04-11T18:49:58.292" v="1315" actId="26606"/>
          <ac:spMkLst>
            <pc:docMk/>
            <pc:sldMk cId="4262556272" sldId="256"/>
            <ac:spMk id="41" creationId="{D625A454-7C47-49CE-8425-3EC9800E44E4}"/>
          </ac:spMkLst>
        </pc:spChg>
        <pc:picChg chg="add del mod">
          <ac:chgData name="Kifayat Ur Rahman" userId="6189d9e9ba0e3bb0" providerId="LiveId" clId="{63C00F4D-CA35-4624-A957-38EBFA0763C3}" dt="2023-04-11T18:49:06.675" v="1307" actId="478"/>
          <ac:picMkLst>
            <pc:docMk/>
            <pc:sldMk cId="4262556272" sldId="256"/>
            <ac:picMk id="5" creationId="{7505E923-D57E-A8F9-A265-EE4294A0D3E9}"/>
          </ac:picMkLst>
        </pc:picChg>
        <pc:picChg chg="add mod ord">
          <ac:chgData name="Kifayat Ur Rahman" userId="6189d9e9ba0e3bb0" providerId="LiveId" clId="{63C00F4D-CA35-4624-A957-38EBFA0763C3}" dt="2023-04-11T18:50:10.236" v="1320" actId="26606"/>
          <ac:picMkLst>
            <pc:docMk/>
            <pc:sldMk cId="4262556272" sldId="256"/>
            <ac:picMk id="6" creationId="{BC60075F-2762-7D25-0FB7-BD74514ED915}"/>
          </ac:picMkLst>
        </pc:picChg>
        <pc:picChg chg="add del">
          <ac:chgData name="Kifayat Ur Rahman" userId="6189d9e9ba0e3bb0" providerId="LiveId" clId="{63C00F4D-CA35-4624-A957-38EBFA0763C3}" dt="2023-04-11T18:47:14.959" v="1302" actId="26606"/>
          <ac:picMkLst>
            <pc:docMk/>
            <pc:sldMk cId="4262556272" sldId="256"/>
            <ac:picMk id="10" creationId="{3150262F-3F2E-4F92-B4F3-8432E5C5B64D}"/>
          </ac:picMkLst>
        </pc:picChg>
        <pc:picChg chg="add del">
          <ac:chgData name="Kifayat Ur Rahman" userId="6189d9e9ba0e3bb0" providerId="LiveId" clId="{63C00F4D-CA35-4624-A957-38EBFA0763C3}" dt="2023-04-11T18:49:29.902" v="1309" actId="26606"/>
          <ac:picMkLst>
            <pc:docMk/>
            <pc:sldMk cId="4262556272" sldId="256"/>
            <ac:picMk id="11" creationId="{2C53C8BF-9653-4474-9153-4FE835420D69}"/>
          </ac:picMkLst>
        </pc:picChg>
        <pc:picChg chg="add del">
          <ac:chgData name="Kifayat Ur Rahman" userId="6189d9e9ba0e3bb0" providerId="LiveId" clId="{63C00F4D-CA35-4624-A957-38EBFA0763C3}" dt="2023-04-11T18:49:40.362" v="1311" actId="26606"/>
          <ac:picMkLst>
            <pc:docMk/>
            <pc:sldMk cId="4262556272" sldId="256"/>
            <ac:picMk id="23" creationId="{65BF2F91-B8B6-400A-961C-AF1AEDDCDFC6}"/>
          </ac:picMkLst>
        </pc:picChg>
        <pc:picChg chg="add del">
          <ac:chgData name="Kifayat Ur Rahman" userId="6189d9e9ba0e3bb0" providerId="LiveId" clId="{63C00F4D-CA35-4624-A957-38EBFA0763C3}" dt="2023-04-11T18:49:44.362" v="1313" actId="26606"/>
          <ac:picMkLst>
            <pc:docMk/>
            <pc:sldMk cId="4262556272" sldId="256"/>
            <ac:picMk id="30" creationId="{BA80A27A-7F13-4360-8617-D2F8720EE7D5}"/>
          </ac:picMkLst>
        </pc:picChg>
        <pc:picChg chg="add del">
          <ac:chgData name="Kifayat Ur Rahman" userId="6189d9e9ba0e3bb0" providerId="LiveId" clId="{63C00F4D-CA35-4624-A957-38EBFA0763C3}" dt="2023-04-11T18:49:58.292" v="1315" actId="26606"/>
          <ac:picMkLst>
            <pc:docMk/>
            <pc:sldMk cId="4262556272" sldId="256"/>
            <ac:picMk id="36" creationId="{0A1BA0EF-0E2A-47B6-9E7E-68949890F8D9}"/>
          </ac:picMkLst>
        </pc:picChg>
      </pc:sldChg>
      <pc:sldChg chg="addSp delSp modSp mod setBg">
        <pc:chgData name="Kifayat Ur Rahman" userId="6189d9e9ba0e3bb0" providerId="LiveId" clId="{63C00F4D-CA35-4624-A957-38EBFA0763C3}" dt="2023-04-11T18:53:01.606" v="1334" actId="255"/>
        <pc:sldMkLst>
          <pc:docMk/>
          <pc:sldMk cId="2068288973" sldId="257"/>
        </pc:sldMkLst>
        <pc:spChg chg="mod">
          <ac:chgData name="Kifayat Ur Rahman" userId="6189d9e9ba0e3bb0" providerId="LiveId" clId="{63C00F4D-CA35-4624-A957-38EBFA0763C3}" dt="2023-04-11T18:52:09.874" v="1327" actId="26606"/>
          <ac:spMkLst>
            <pc:docMk/>
            <pc:sldMk cId="2068288973" sldId="257"/>
            <ac:spMk id="2" creationId="{094264B2-24DD-7A20-04D4-7ED4C9C01829}"/>
          </ac:spMkLst>
        </pc:spChg>
        <pc:spChg chg="mod">
          <ac:chgData name="Kifayat Ur Rahman" userId="6189d9e9ba0e3bb0" providerId="LiveId" clId="{63C00F4D-CA35-4624-A957-38EBFA0763C3}" dt="2023-04-11T18:53:01.606" v="1334" actId="255"/>
          <ac:spMkLst>
            <pc:docMk/>
            <pc:sldMk cId="2068288973" sldId="257"/>
            <ac:spMk id="3" creationId="{42265F23-7466-89D1-0F0A-43913CACDCAF}"/>
          </ac:spMkLst>
        </pc:spChg>
        <pc:spChg chg="add mod">
          <ac:chgData name="Kifayat Ur Rahman" userId="6189d9e9ba0e3bb0" providerId="LiveId" clId="{63C00F4D-CA35-4624-A957-38EBFA0763C3}" dt="2023-04-11T18:52:09.874" v="1327" actId="26606"/>
          <ac:spMkLst>
            <pc:docMk/>
            <pc:sldMk cId="2068288973" sldId="257"/>
            <ac:spMk id="7" creationId="{0E334F72-E823-96CC-4EF5-9CAF1FF1ADFF}"/>
          </ac:spMkLst>
        </pc:spChg>
        <pc:spChg chg="add del">
          <ac:chgData name="Kifayat Ur Rahman" userId="6189d9e9ba0e3bb0" providerId="LiveId" clId="{63C00F4D-CA35-4624-A957-38EBFA0763C3}" dt="2023-04-11T18:52:09.725" v="1326" actId="26606"/>
          <ac:spMkLst>
            <pc:docMk/>
            <pc:sldMk cId="2068288973" sldId="257"/>
            <ac:spMk id="14" creationId="{66DFDEE3-F2F4-48C9-8222-CA273412CD3F}"/>
          </ac:spMkLst>
        </pc:spChg>
        <pc:spChg chg="add del">
          <ac:chgData name="Kifayat Ur Rahman" userId="6189d9e9ba0e3bb0" providerId="LiveId" clId="{63C00F4D-CA35-4624-A957-38EBFA0763C3}" dt="2023-04-11T18:52:09.725" v="1326" actId="26606"/>
          <ac:spMkLst>
            <pc:docMk/>
            <pc:sldMk cId="2068288973" sldId="257"/>
            <ac:spMk id="16" creationId="{95A09B00-70D2-4998-8FA5-3A8ED576D9BB}"/>
          </ac:spMkLst>
        </pc:spChg>
        <pc:spChg chg="add del">
          <ac:chgData name="Kifayat Ur Rahman" userId="6189d9e9ba0e3bb0" providerId="LiveId" clId="{63C00F4D-CA35-4624-A957-38EBFA0763C3}" dt="2023-04-11T18:52:09.725" v="1326" actId="26606"/>
          <ac:spMkLst>
            <pc:docMk/>
            <pc:sldMk cId="2068288973" sldId="257"/>
            <ac:spMk id="18" creationId="{4B5FB9F9-CCF5-4072-83C3-3B45E1409F7B}"/>
          </ac:spMkLst>
        </pc:spChg>
        <pc:spChg chg="add">
          <ac:chgData name="Kifayat Ur Rahman" userId="6189d9e9ba0e3bb0" providerId="LiveId" clId="{63C00F4D-CA35-4624-A957-38EBFA0763C3}" dt="2023-04-11T18:52:09.874" v="1327" actId="26606"/>
          <ac:spMkLst>
            <pc:docMk/>
            <pc:sldMk cId="2068288973" sldId="257"/>
            <ac:spMk id="21" creationId="{832D3A04-3120-4CF3-8F9E-6DCF218BAC59}"/>
          </ac:spMkLst>
        </pc:spChg>
        <pc:spChg chg="add">
          <ac:chgData name="Kifayat Ur Rahman" userId="6189d9e9ba0e3bb0" providerId="LiveId" clId="{63C00F4D-CA35-4624-A957-38EBFA0763C3}" dt="2023-04-11T18:52:09.874" v="1327" actId="26606"/>
          <ac:spMkLst>
            <pc:docMk/>
            <pc:sldMk cId="2068288973" sldId="257"/>
            <ac:spMk id="22" creationId="{98D68143-E11F-49D9-A842-E52CB4364512}"/>
          </ac:spMkLst>
        </pc:spChg>
        <pc:spChg chg="add">
          <ac:chgData name="Kifayat Ur Rahman" userId="6189d9e9ba0e3bb0" providerId="LiveId" clId="{63C00F4D-CA35-4624-A957-38EBFA0763C3}" dt="2023-04-11T18:52:09.874" v="1327" actId="26606"/>
          <ac:spMkLst>
            <pc:docMk/>
            <pc:sldMk cId="2068288973" sldId="257"/>
            <ac:spMk id="23" creationId="{70D81F57-CC57-46AD-86A2-54F697BD5904}"/>
          </ac:spMkLst>
        </pc:spChg>
        <pc:picChg chg="del">
          <ac:chgData name="Kifayat Ur Rahman" userId="6189d9e9ba0e3bb0" providerId="LiveId" clId="{63C00F4D-CA35-4624-A957-38EBFA0763C3}" dt="2023-04-11T18:51:55.162" v="1324" actId="478"/>
          <ac:picMkLst>
            <pc:docMk/>
            <pc:sldMk cId="2068288973" sldId="257"/>
            <ac:picMk id="5" creationId="{91F13AE1-BA9D-49CD-8069-FE1CD927CB05}"/>
          </ac:picMkLst>
        </pc:picChg>
        <pc:picChg chg="add mod ord">
          <ac:chgData name="Kifayat Ur Rahman" userId="6189d9e9ba0e3bb0" providerId="LiveId" clId="{63C00F4D-CA35-4624-A957-38EBFA0763C3}" dt="2023-04-11T18:52:39.182" v="1333" actId="1076"/>
          <ac:picMkLst>
            <pc:docMk/>
            <pc:sldMk cId="2068288973" sldId="257"/>
            <ac:picMk id="6" creationId="{03F4C6CC-F3E0-E96B-73BF-9E7BD2D431CC}"/>
          </ac:picMkLst>
        </pc:picChg>
        <pc:picChg chg="add del">
          <ac:chgData name="Kifayat Ur Rahman" userId="6189d9e9ba0e3bb0" providerId="LiveId" clId="{63C00F4D-CA35-4624-A957-38EBFA0763C3}" dt="2023-04-11T18:52:09.725" v="1326" actId="26606"/>
          <ac:picMkLst>
            <pc:docMk/>
            <pc:sldMk cId="2068288973" sldId="257"/>
            <ac:picMk id="12" creationId="{1D7BE49D-A34B-4F25-BC8C-CE9E2B37FAA9}"/>
          </ac:picMkLst>
        </pc:picChg>
        <pc:picChg chg="add">
          <ac:chgData name="Kifayat Ur Rahman" userId="6189d9e9ba0e3bb0" providerId="LiveId" clId="{63C00F4D-CA35-4624-A957-38EBFA0763C3}" dt="2023-04-11T18:52:09.874" v="1327" actId="26606"/>
          <ac:picMkLst>
            <pc:docMk/>
            <pc:sldMk cId="2068288973" sldId="257"/>
            <ac:picMk id="20" creationId="{91AB8A88-A60F-421C-9564-D5A7639EA589}"/>
          </ac:picMkLst>
        </pc:picChg>
      </pc:sldChg>
      <pc:sldChg chg="addSp delSp modSp mod setBg">
        <pc:chgData name="Kifayat Ur Rahman" userId="6189d9e9ba0e3bb0" providerId="LiveId" clId="{63C00F4D-CA35-4624-A957-38EBFA0763C3}" dt="2023-04-11T18:37:24.987" v="1155" actId="26606"/>
        <pc:sldMkLst>
          <pc:docMk/>
          <pc:sldMk cId="1657505804" sldId="258"/>
        </pc:sldMkLst>
        <pc:spChg chg="mod ord">
          <ac:chgData name="Kifayat Ur Rahman" userId="6189d9e9ba0e3bb0" providerId="LiveId" clId="{63C00F4D-CA35-4624-A957-38EBFA0763C3}" dt="2023-04-11T18:37:24.987" v="1155" actId="26606"/>
          <ac:spMkLst>
            <pc:docMk/>
            <pc:sldMk cId="1657505804" sldId="258"/>
            <ac:spMk id="2" creationId="{719CCCB4-6499-CA2F-08A4-026F7EB92A9A}"/>
          </ac:spMkLst>
        </pc:spChg>
        <pc:spChg chg="mod">
          <ac:chgData name="Kifayat Ur Rahman" userId="6189d9e9ba0e3bb0" providerId="LiveId" clId="{63C00F4D-CA35-4624-A957-38EBFA0763C3}" dt="2023-04-11T18:37:24.987" v="1155" actId="26606"/>
          <ac:spMkLst>
            <pc:docMk/>
            <pc:sldMk cId="1657505804" sldId="258"/>
            <ac:spMk id="3" creationId="{DE5EAC55-F407-823B-D4AC-E024A642C0E0}"/>
          </ac:spMkLst>
        </pc:spChg>
        <pc:spChg chg="add mod">
          <ac:chgData name="Kifayat Ur Rahman" userId="6189d9e9ba0e3bb0" providerId="LiveId" clId="{63C00F4D-CA35-4624-A957-38EBFA0763C3}" dt="2023-04-11T18:35:48.987" v="1147" actId="26606"/>
          <ac:spMkLst>
            <pc:docMk/>
            <pc:sldMk cId="1657505804" sldId="258"/>
            <ac:spMk id="6" creationId="{644831D2-A044-A4BC-1716-3774CA397C6F}"/>
          </ac:spMkLst>
        </pc:spChg>
        <pc:spChg chg="add del">
          <ac:chgData name="Kifayat Ur Rahman" userId="6189d9e9ba0e3bb0" providerId="LiveId" clId="{63C00F4D-CA35-4624-A957-38EBFA0763C3}" dt="2023-04-11T18:36:24.609" v="1151" actId="26606"/>
          <ac:spMkLst>
            <pc:docMk/>
            <pc:sldMk cId="1657505804" sldId="258"/>
            <ac:spMk id="11" creationId="{551C7DFC-95C0-4ADB-BFFA-FA896873CAB4}"/>
          </ac:spMkLst>
        </pc:spChg>
        <pc:spChg chg="add del">
          <ac:chgData name="Kifayat Ur Rahman" userId="6189d9e9ba0e3bb0" providerId="LiveId" clId="{63C00F4D-CA35-4624-A957-38EBFA0763C3}" dt="2023-04-11T18:36:24.609" v="1151" actId="26606"/>
          <ac:spMkLst>
            <pc:docMk/>
            <pc:sldMk cId="1657505804" sldId="258"/>
            <ac:spMk id="13" creationId="{1DAB7BA1-0242-45E1-96E0-5D8AE777568A}"/>
          </ac:spMkLst>
        </pc:spChg>
        <pc:spChg chg="add del">
          <ac:chgData name="Kifayat Ur Rahman" userId="6189d9e9ba0e3bb0" providerId="LiveId" clId="{63C00F4D-CA35-4624-A957-38EBFA0763C3}" dt="2023-04-11T18:36:24.598" v="1150" actId="26606"/>
          <ac:spMkLst>
            <pc:docMk/>
            <pc:sldMk cId="1657505804" sldId="258"/>
            <ac:spMk id="18" creationId="{19075C07-CFB6-4B00-8D9D-38D8FB766C38}"/>
          </ac:spMkLst>
        </pc:spChg>
        <pc:spChg chg="add del">
          <ac:chgData name="Kifayat Ur Rahman" userId="6189d9e9ba0e3bb0" providerId="LiveId" clId="{63C00F4D-CA35-4624-A957-38EBFA0763C3}" dt="2023-04-11T18:37:00.165" v="1153" actId="26606"/>
          <ac:spMkLst>
            <pc:docMk/>
            <pc:sldMk cId="1657505804" sldId="258"/>
            <ac:spMk id="20" creationId="{8C565676-DBA5-40B0-B4E9-1EE625D15095}"/>
          </ac:spMkLst>
        </pc:spChg>
        <pc:spChg chg="add del">
          <ac:chgData name="Kifayat Ur Rahman" userId="6189d9e9ba0e3bb0" providerId="LiveId" clId="{63C00F4D-CA35-4624-A957-38EBFA0763C3}" dt="2023-04-11T18:37:24.987" v="1155" actId="26606"/>
          <ac:spMkLst>
            <pc:docMk/>
            <pc:sldMk cId="1657505804" sldId="258"/>
            <ac:spMk id="25" creationId="{8C565676-DBA5-40B0-B4E9-1EE625D15095}"/>
          </ac:spMkLst>
        </pc:spChg>
        <pc:spChg chg="add">
          <ac:chgData name="Kifayat Ur Rahman" userId="6189d9e9ba0e3bb0" providerId="LiveId" clId="{63C00F4D-CA35-4624-A957-38EBFA0763C3}" dt="2023-04-11T18:37:24.987" v="1155" actId="26606"/>
          <ac:spMkLst>
            <pc:docMk/>
            <pc:sldMk cId="1657505804" sldId="258"/>
            <ac:spMk id="30" creationId="{C332F766-A180-4C49-9FED-639A2A1779A0}"/>
          </ac:spMkLst>
        </pc:spChg>
        <pc:spChg chg="add">
          <ac:chgData name="Kifayat Ur Rahman" userId="6189d9e9ba0e3bb0" providerId="LiveId" clId="{63C00F4D-CA35-4624-A957-38EBFA0763C3}" dt="2023-04-11T18:37:24.987" v="1155" actId="26606"/>
          <ac:spMkLst>
            <pc:docMk/>
            <pc:sldMk cId="1657505804" sldId="258"/>
            <ac:spMk id="32" creationId="{6F1F53F6-2EF9-4216-B0F9-1D85D49A6801}"/>
          </ac:spMkLst>
        </pc:spChg>
        <pc:picChg chg="add mod ord">
          <ac:chgData name="Kifayat Ur Rahman" userId="6189d9e9ba0e3bb0" providerId="LiveId" clId="{63C00F4D-CA35-4624-A957-38EBFA0763C3}" dt="2023-04-11T18:37:24.987" v="1155" actId="26606"/>
          <ac:picMkLst>
            <pc:docMk/>
            <pc:sldMk cId="1657505804" sldId="258"/>
            <ac:picMk id="4" creationId="{700C8A71-927B-5BCE-FDC5-6B12306EA552}"/>
          </ac:picMkLst>
        </pc:picChg>
        <pc:picChg chg="add mod ord">
          <ac:chgData name="Kifayat Ur Rahman" userId="6189d9e9ba0e3bb0" providerId="LiveId" clId="{63C00F4D-CA35-4624-A957-38EBFA0763C3}" dt="2023-04-11T18:37:24.987" v="1155" actId="26606"/>
          <ac:picMkLst>
            <pc:docMk/>
            <pc:sldMk cId="1657505804" sldId="258"/>
            <ac:picMk id="5" creationId="{6E69CE97-3974-42C8-28B7-27EBACB3F59C}"/>
          </ac:picMkLst>
        </pc:picChg>
      </pc:sldChg>
      <pc:sldChg chg="addSp delSp modSp mod modAnim">
        <pc:chgData name="Kifayat Ur Rahman" userId="6189d9e9ba0e3bb0" providerId="LiveId" clId="{63C00F4D-CA35-4624-A957-38EBFA0763C3}" dt="2023-04-11T18:40:22.564" v="1269" actId="478"/>
        <pc:sldMkLst>
          <pc:docMk/>
          <pc:sldMk cId="2789391895" sldId="259"/>
        </pc:sldMkLst>
        <pc:spChg chg="mod">
          <ac:chgData name="Kifayat Ur Rahman" userId="6189d9e9ba0e3bb0" providerId="LiveId" clId="{63C00F4D-CA35-4624-A957-38EBFA0763C3}" dt="2023-04-07T05:25:33.433" v="903" actId="20577"/>
          <ac:spMkLst>
            <pc:docMk/>
            <pc:sldMk cId="2789391895" sldId="259"/>
            <ac:spMk id="3" creationId="{FA7D5097-F202-987B-58D2-0BDA51DCD288}"/>
          </ac:spMkLst>
        </pc:spChg>
        <pc:spChg chg="del">
          <ac:chgData name="Kifayat Ur Rahman" userId="6189d9e9ba0e3bb0" providerId="LiveId" clId="{63C00F4D-CA35-4624-A957-38EBFA0763C3}" dt="2023-04-11T18:25:40.121" v="1114" actId="478"/>
          <ac:spMkLst>
            <pc:docMk/>
            <pc:sldMk cId="2789391895" sldId="259"/>
            <ac:spMk id="6" creationId="{75EB828C-B592-4AFC-8477-947A77A45FC1}"/>
          </ac:spMkLst>
        </pc:spChg>
        <pc:spChg chg="add mod">
          <ac:chgData name="Kifayat Ur Rahman" userId="6189d9e9ba0e3bb0" providerId="LiveId" clId="{63C00F4D-CA35-4624-A957-38EBFA0763C3}" dt="2023-04-11T18:25:37.160" v="1113" actId="14100"/>
          <ac:spMkLst>
            <pc:docMk/>
            <pc:sldMk cId="2789391895" sldId="259"/>
            <ac:spMk id="8" creationId="{44096D13-7A2B-1FE4-4500-42A7B464DEE2}"/>
          </ac:spMkLst>
        </pc:spChg>
        <pc:spChg chg="add del mod">
          <ac:chgData name="Kifayat Ur Rahman" userId="6189d9e9ba0e3bb0" providerId="LiveId" clId="{63C00F4D-CA35-4624-A957-38EBFA0763C3}" dt="2023-04-11T18:40:22.564" v="1269" actId="478"/>
          <ac:spMkLst>
            <pc:docMk/>
            <pc:sldMk cId="2789391895" sldId="259"/>
            <ac:spMk id="11" creationId="{36C9B3F9-E4DA-2422-2AAB-06A12BFB3C2A}"/>
          </ac:spMkLst>
        </pc:spChg>
        <pc:picChg chg="del">
          <ac:chgData name="Kifayat Ur Rahman" userId="6189d9e9ba0e3bb0" providerId="LiveId" clId="{63C00F4D-CA35-4624-A957-38EBFA0763C3}" dt="2023-04-11T18:25:40.121" v="1114" actId="478"/>
          <ac:picMkLst>
            <pc:docMk/>
            <pc:sldMk cId="2789391895" sldId="259"/>
            <ac:picMk id="5" creationId="{8330F030-5E08-4939-A3DA-0222F374E4C8}"/>
          </ac:picMkLst>
        </pc:picChg>
        <pc:picChg chg="add mod">
          <ac:chgData name="Kifayat Ur Rahman" userId="6189d9e9ba0e3bb0" providerId="LiveId" clId="{63C00F4D-CA35-4624-A957-38EBFA0763C3}" dt="2023-04-11T18:26:12.754" v="1120" actId="1076"/>
          <ac:picMkLst>
            <pc:docMk/>
            <pc:sldMk cId="2789391895" sldId="259"/>
            <ac:picMk id="7" creationId="{6465C18E-EB4B-FD8F-0502-EDBBBC581CFB}"/>
          </ac:picMkLst>
        </pc:picChg>
        <pc:picChg chg="add del mod">
          <ac:chgData name="Kifayat Ur Rahman" userId="6189d9e9ba0e3bb0" providerId="LiveId" clId="{63C00F4D-CA35-4624-A957-38EBFA0763C3}" dt="2023-04-11T18:40:22.564" v="1269" actId="478"/>
          <ac:picMkLst>
            <pc:docMk/>
            <pc:sldMk cId="2789391895" sldId="259"/>
            <ac:picMk id="10" creationId="{FA1B2F97-4303-2DDF-0451-D00D2D276EA9}"/>
          </ac:picMkLst>
        </pc:picChg>
      </pc:sldChg>
      <pc:sldChg chg="modSp mod modAnim">
        <pc:chgData name="Kifayat Ur Rahman" userId="6189d9e9ba0e3bb0" providerId="LiveId" clId="{63C00F4D-CA35-4624-A957-38EBFA0763C3}" dt="2023-04-07T05:27:07.281" v="938" actId="20577"/>
        <pc:sldMkLst>
          <pc:docMk/>
          <pc:sldMk cId="3101316760" sldId="260"/>
        </pc:sldMkLst>
        <pc:spChg chg="mod">
          <ac:chgData name="Kifayat Ur Rahman" userId="6189d9e9ba0e3bb0" providerId="LiveId" clId="{63C00F4D-CA35-4624-A957-38EBFA0763C3}" dt="2023-04-07T05:26:24.439" v="907" actId="1076"/>
          <ac:spMkLst>
            <pc:docMk/>
            <pc:sldMk cId="3101316760" sldId="260"/>
            <ac:spMk id="2" creationId="{4032CA26-770A-644E-D921-64EE607B61D1}"/>
          </ac:spMkLst>
        </pc:spChg>
        <pc:spChg chg="mod">
          <ac:chgData name="Kifayat Ur Rahman" userId="6189d9e9ba0e3bb0" providerId="LiveId" clId="{63C00F4D-CA35-4624-A957-38EBFA0763C3}" dt="2023-04-07T05:27:07.281" v="938" actId="20577"/>
          <ac:spMkLst>
            <pc:docMk/>
            <pc:sldMk cId="3101316760" sldId="260"/>
            <ac:spMk id="3" creationId="{AE747952-7D27-0ADE-EF5E-0A47ABF6325D}"/>
          </ac:spMkLst>
        </pc:spChg>
      </pc:sldChg>
      <pc:sldChg chg="del">
        <pc:chgData name="Kifayat Ur Rahman" userId="6189d9e9ba0e3bb0" providerId="LiveId" clId="{63C00F4D-CA35-4624-A957-38EBFA0763C3}" dt="2023-04-07T04:18:35.516" v="189" actId="2696"/>
        <pc:sldMkLst>
          <pc:docMk/>
          <pc:sldMk cId="851207618" sldId="261"/>
        </pc:sldMkLst>
      </pc:sldChg>
      <pc:sldChg chg="addSp delSp modSp mod setBg modAnim">
        <pc:chgData name="Kifayat Ur Rahman" userId="6189d9e9ba0e3bb0" providerId="LiveId" clId="{63C00F4D-CA35-4624-A957-38EBFA0763C3}" dt="2023-04-11T18:56:19.274" v="1358" actId="20577"/>
        <pc:sldMkLst>
          <pc:docMk/>
          <pc:sldMk cId="3556529906" sldId="262"/>
        </pc:sldMkLst>
        <pc:spChg chg="mod">
          <ac:chgData name="Kifayat Ur Rahman" userId="6189d9e9ba0e3bb0" providerId="LiveId" clId="{63C00F4D-CA35-4624-A957-38EBFA0763C3}" dt="2023-04-11T18:40:43.327" v="1270" actId="26606"/>
          <ac:spMkLst>
            <pc:docMk/>
            <pc:sldMk cId="3556529906" sldId="262"/>
            <ac:spMk id="2" creationId="{A833A996-4899-D85E-1E4C-D69A404D1B52}"/>
          </ac:spMkLst>
        </pc:spChg>
        <pc:spChg chg="mod">
          <ac:chgData name="Kifayat Ur Rahman" userId="6189d9e9ba0e3bb0" providerId="LiveId" clId="{63C00F4D-CA35-4624-A957-38EBFA0763C3}" dt="2023-04-11T18:56:19.274" v="1358" actId="20577"/>
          <ac:spMkLst>
            <pc:docMk/>
            <pc:sldMk cId="3556529906" sldId="262"/>
            <ac:spMk id="3" creationId="{15B9753E-8B01-FB1D-8863-62A95F5E7F1E}"/>
          </ac:spMkLst>
        </pc:spChg>
        <pc:spChg chg="add mod">
          <ac:chgData name="Kifayat Ur Rahman" userId="6189d9e9ba0e3bb0" providerId="LiveId" clId="{63C00F4D-CA35-4624-A957-38EBFA0763C3}" dt="2023-04-11T18:40:43.327" v="1270" actId="26606"/>
          <ac:spMkLst>
            <pc:docMk/>
            <pc:sldMk cId="3556529906" sldId="262"/>
            <ac:spMk id="7" creationId="{E15E431D-1D80-2F6E-D097-EACCEC19DD8F}"/>
          </ac:spMkLst>
        </pc:spChg>
        <pc:spChg chg="add del">
          <ac:chgData name="Kifayat Ur Rahman" userId="6189d9e9ba0e3bb0" providerId="LiveId" clId="{63C00F4D-CA35-4624-A957-38EBFA0763C3}" dt="2023-04-11T18:31:41.810" v="1131" actId="26606"/>
          <ac:spMkLst>
            <pc:docMk/>
            <pc:sldMk cId="3556529906" sldId="262"/>
            <ac:spMk id="12" creationId="{CDC8BCFB-B092-4D3E-BA0A-9843CC993E55}"/>
          </ac:spMkLst>
        </pc:spChg>
        <pc:spChg chg="add del">
          <ac:chgData name="Kifayat Ur Rahman" userId="6189d9e9ba0e3bb0" providerId="LiveId" clId="{63C00F4D-CA35-4624-A957-38EBFA0763C3}" dt="2023-04-11T18:40:43.327" v="1270" actId="26606"/>
          <ac:spMkLst>
            <pc:docMk/>
            <pc:sldMk cId="3556529906" sldId="262"/>
            <ac:spMk id="14" creationId="{C04E869F-EBC2-416E-8FB7-4F6A45F66D46}"/>
          </ac:spMkLst>
        </pc:spChg>
        <pc:spChg chg="add del">
          <ac:chgData name="Kifayat Ur Rahman" userId="6189d9e9ba0e3bb0" providerId="LiveId" clId="{63C00F4D-CA35-4624-A957-38EBFA0763C3}" dt="2023-04-11T18:40:43.327" v="1270" actId="26606"/>
          <ac:spMkLst>
            <pc:docMk/>
            <pc:sldMk cId="3556529906" sldId="262"/>
            <ac:spMk id="16" creationId="{7D1C9B27-27B9-4E9E-82C8-6F9B7D12B856}"/>
          </ac:spMkLst>
        </pc:spChg>
        <pc:spChg chg="add del">
          <ac:chgData name="Kifayat Ur Rahman" userId="6189d9e9ba0e3bb0" providerId="LiveId" clId="{63C00F4D-CA35-4624-A957-38EBFA0763C3}" dt="2023-04-11T18:40:43.327" v="1270" actId="26606"/>
          <ac:spMkLst>
            <pc:docMk/>
            <pc:sldMk cId="3556529906" sldId="262"/>
            <ac:spMk id="18" creationId="{7E9AE32D-417D-4951-BD6D-383A7A5E60EC}"/>
          </ac:spMkLst>
        </pc:spChg>
        <pc:spChg chg="add">
          <ac:chgData name="Kifayat Ur Rahman" userId="6189d9e9ba0e3bb0" providerId="LiveId" clId="{63C00F4D-CA35-4624-A957-38EBFA0763C3}" dt="2023-04-11T18:40:43.327" v="1270" actId="26606"/>
          <ac:spMkLst>
            <pc:docMk/>
            <pc:sldMk cId="3556529906" sldId="262"/>
            <ac:spMk id="23" creationId="{1195E126-5CB4-434D-8B36-832C6512C455}"/>
          </ac:spMkLst>
        </pc:spChg>
        <pc:picChg chg="del">
          <ac:chgData name="Kifayat Ur Rahman" userId="6189d9e9ba0e3bb0" providerId="LiveId" clId="{63C00F4D-CA35-4624-A957-38EBFA0763C3}" dt="2023-04-11T18:31:09.070" v="1125" actId="478"/>
          <ac:picMkLst>
            <pc:docMk/>
            <pc:sldMk cId="3556529906" sldId="262"/>
            <ac:picMk id="5" creationId="{E3421E40-8FA3-4072-90EF-9CBC58884FE3}"/>
          </ac:picMkLst>
        </pc:picChg>
        <pc:picChg chg="add mod ord">
          <ac:chgData name="Kifayat Ur Rahman" userId="6189d9e9ba0e3bb0" providerId="LiveId" clId="{63C00F4D-CA35-4624-A957-38EBFA0763C3}" dt="2023-04-11T18:40:49.843" v="1271" actId="1076"/>
          <ac:picMkLst>
            <pc:docMk/>
            <pc:sldMk cId="3556529906" sldId="262"/>
            <ac:picMk id="6" creationId="{8BB7B7DE-9579-877F-5A4E-EEC702DAEEC9}"/>
          </ac:picMkLst>
        </pc:picChg>
        <pc:picChg chg="add del">
          <ac:chgData name="Kifayat Ur Rahman" userId="6189d9e9ba0e3bb0" providerId="LiveId" clId="{63C00F4D-CA35-4624-A957-38EBFA0763C3}" dt="2023-04-11T18:40:43.327" v="1270" actId="26606"/>
          <ac:picMkLst>
            <pc:docMk/>
            <pc:sldMk cId="3556529906" sldId="262"/>
            <ac:picMk id="15" creationId="{1BCAD38B-5F61-4FEB-A1D1-5FC0D666D279}"/>
          </ac:picMkLst>
        </pc:picChg>
      </pc:sldChg>
      <pc:sldChg chg="addSp delSp modSp mod modAnim">
        <pc:chgData name="Kifayat Ur Rahman" userId="6189d9e9ba0e3bb0" providerId="LiveId" clId="{63C00F4D-CA35-4624-A957-38EBFA0763C3}" dt="2023-04-11T18:44:31.108" v="1294"/>
        <pc:sldMkLst>
          <pc:docMk/>
          <pc:sldMk cId="1218589671" sldId="263"/>
        </pc:sldMkLst>
        <pc:spChg chg="mod">
          <ac:chgData name="Kifayat Ur Rahman" userId="6189d9e9ba0e3bb0" providerId="LiveId" clId="{63C00F4D-CA35-4624-A957-38EBFA0763C3}" dt="2023-04-07T05:27:40.172" v="959" actId="20577"/>
          <ac:spMkLst>
            <pc:docMk/>
            <pc:sldMk cId="1218589671" sldId="263"/>
            <ac:spMk id="3" creationId="{8ADDD73B-DDF5-173D-9847-AF85A4854A9D}"/>
          </ac:spMkLst>
        </pc:spChg>
        <pc:spChg chg="del">
          <ac:chgData name="Kifayat Ur Rahman" userId="6189d9e9ba0e3bb0" providerId="LiveId" clId="{63C00F4D-CA35-4624-A957-38EBFA0763C3}" dt="2023-04-11T18:44:04.435" v="1293" actId="21"/>
          <ac:spMkLst>
            <pc:docMk/>
            <pc:sldMk cId="1218589671" sldId="263"/>
            <ac:spMk id="6" creationId="{9844CA82-C464-4541-B8D4-AEFD73C4B6E2}"/>
          </ac:spMkLst>
        </pc:spChg>
        <pc:spChg chg="add del mod">
          <ac:chgData name="Kifayat Ur Rahman" userId="6189d9e9ba0e3bb0" providerId="LiveId" clId="{63C00F4D-CA35-4624-A957-38EBFA0763C3}" dt="2023-04-11T18:35:15.909" v="1143" actId="21"/>
          <ac:spMkLst>
            <pc:docMk/>
            <pc:sldMk cId="1218589671" sldId="263"/>
            <ac:spMk id="8" creationId="{11E2395F-CE9A-5F97-DDFB-9F606B3A3A60}"/>
          </ac:spMkLst>
        </pc:spChg>
        <pc:spChg chg="add mod">
          <ac:chgData name="Kifayat Ur Rahman" userId="6189d9e9ba0e3bb0" providerId="LiveId" clId="{63C00F4D-CA35-4624-A957-38EBFA0763C3}" dt="2023-04-11T18:44:31.108" v="1294"/>
          <ac:spMkLst>
            <pc:docMk/>
            <pc:sldMk cId="1218589671" sldId="263"/>
            <ac:spMk id="10" creationId="{823155E5-E0D8-A86C-883A-7A2441A8EE71}"/>
          </ac:spMkLst>
        </pc:spChg>
        <pc:picChg chg="del mod">
          <ac:chgData name="Kifayat Ur Rahman" userId="6189d9e9ba0e3bb0" providerId="LiveId" clId="{63C00F4D-CA35-4624-A957-38EBFA0763C3}" dt="2023-04-11T18:44:04.435" v="1293" actId="21"/>
          <ac:picMkLst>
            <pc:docMk/>
            <pc:sldMk cId="1218589671" sldId="263"/>
            <ac:picMk id="5" creationId="{CA535E6E-9F60-4890-BBC3-AC9E76AD9617}"/>
          </ac:picMkLst>
        </pc:picChg>
        <pc:picChg chg="add del mod">
          <ac:chgData name="Kifayat Ur Rahman" userId="6189d9e9ba0e3bb0" providerId="LiveId" clId="{63C00F4D-CA35-4624-A957-38EBFA0763C3}" dt="2023-04-11T18:35:15.909" v="1143" actId="21"/>
          <ac:picMkLst>
            <pc:docMk/>
            <pc:sldMk cId="1218589671" sldId="263"/>
            <ac:picMk id="7" creationId="{88BE0B23-565A-AC49-9D58-73653B1F42EA}"/>
          </ac:picMkLst>
        </pc:picChg>
        <pc:picChg chg="add mod">
          <ac:chgData name="Kifayat Ur Rahman" userId="6189d9e9ba0e3bb0" providerId="LiveId" clId="{63C00F4D-CA35-4624-A957-38EBFA0763C3}" dt="2023-04-11T18:44:31.108" v="1294"/>
          <ac:picMkLst>
            <pc:docMk/>
            <pc:sldMk cId="1218589671" sldId="263"/>
            <ac:picMk id="9" creationId="{48064FEC-9E71-721F-973E-E5B1DD8A7F93}"/>
          </ac:picMkLst>
        </pc:picChg>
      </pc:sldChg>
      <pc:sldChg chg="modSp del mod modAnim">
        <pc:chgData name="Kifayat Ur Rahman" userId="6189d9e9ba0e3bb0" providerId="LiveId" clId="{63C00F4D-CA35-4624-A957-38EBFA0763C3}" dt="2023-04-07T04:15:00.829" v="56" actId="2696"/>
        <pc:sldMkLst>
          <pc:docMk/>
          <pc:sldMk cId="2907247834" sldId="264"/>
        </pc:sldMkLst>
        <pc:spChg chg="mod">
          <ac:chgData name="Kifayat Ur Rahman" userId="6189d9e9ba0e3bb0" providerId="LiveId" clId="{63C00F4D-CA35-4624-A957-38EBFA0763C3}" dt="2023-04-07T04:14:47.906" v="55" actId="20577"/>
          <ac:spMkLst>
            <pc:docMk/>
            <pc:sldMk cId="2907247834" sldId="264"/>
            <ac:spMk id="3" creationId="{A710B0DA-262F-E995-6216-2A60230B86CE}"/>
          </ac:spMkLst>
        </pc:spChg>
      </pc:sldChg>
      <pc:sldChg chg="modSp del mod">
        <pc:chgData name="Kifayat Ur Rahman" userId="6189d9e9ba0e3bb0" providerId="LiveId" clId="{63C00F4D-CA35-4624-A957-38EBFA0763C3}" dt="2023-04-07T04:13:35.475" v="12" actId="2696"/>
        <pc:sldMkLst>
          <pc:docMk/>
          <pc:sldMk cId="1295329499" sldId="265"/>
        </pc:sldMkLst>
        <pc:spChg chg="mod">
          <ac:chgData name="Kifayat Ur Rahman" userId="6189d9e9ba0e3bb0" providerId="LiveId" clId="{63C00F4D-CA35-4624-A957-38EBFA0763C3}" dt="2023-04-07T04:13:22.677" v="11" actId="6549"/>
          <ac:spMkLst>
            <pc:docMk/>
            <pc:sldMk cId="1295329499" sldId="265"/>
            <ac:spMk id="2" creationId="{BE1FA379-9A4C-7D06-DBFF-FADF32F4ABF6}"/>
          </ac:spMkLst>
        </pc:spChg>
      </pc:sldChg>
      <pc:sldChg chg="del">
        <pc:chgData name="Kifayat Ur Rahman" userId="6189d9e9ba0e3bb0" providerId="LiveId" clId="{63C00F4D-CA35-4624-A957-38EBFA0763C3}" dt="2023-04-07T04:15:10.725" v="57" actId="2696"/>
        <pc:sldMkLst>
          <pc:docMk/>
          <pc:sldMk cId="3880713707" sldId="266"/>
        </pc:sldMkLst>
      </pc:sldChg>
      <pc:sldChg chg="modSp mod modAnim">
        <pc:chgData name="Kifayat Ur Rahman" userId="6189d9e9ba0e3bb0" providerId="LiveId" clId="{63C00F4D-CA35-4624-A957-38EBFA0763C3}" dt="2023-04-11T18:42:13.867" v="1277" actId="1076"/>
        <pc:sldMkLst>
          <pc:docMk/>
          <pc:sldMk cId="3304949384" sldId="267"/>
        </pc:sldMkLst>
        <pc:spChg chg="mod">
          <ac:chgData name="Kifayat Ur Rahman" userId="6189d9e9ba0e3bb0" providerId="LiveId" clId="{63C00F4D-CA35-4624-A957-38EBFA0763C3}" dt="2023-04-07T05:28:10.595" v="985"/>
          <ac:spMkLst>
            <pc:docMk/>
            <pc:sldMk cId="3304949384" sldId="267"/>
            <ac:spMk id="3" creationId="{3FAB3364-A030-54FE-BC42-A1A3CA283180}"/>
          </ac:spMkLst>
        </pc:spChg>
        <pc:picChg chg="mod">
          <ac:chgData name="Kifayat Ur Rahman" userId="6189d9e9ba0e3bb0" providerId="LiveId" clId="{63C00F4D-CA35-4624-A957-38EBFA0763C3}" dt="2023-04-11T18:42:13.867" v="1277" actId="1076"/>
          <ac:picMkLst>
            <pc:docMk/>
            <pc:sldMk cId="3304949384" sldId="267"/>
            <ac:picMk id="7" creationId="{122BE2CB-96B7-43D0-B89C-C4900785B681}"/>
          </ac:picMkLst>
        </pc:picChg>
      </pc:sldChg>
      <pc:sldChg chg="modSp mod">
        <pc:chgData name="Kifayat Ur Rahman" userId="6189d9e9ba0e3bb0" providerId="LiveId" clId="{63C00F4D-CA35-4624-A957-38EBFA0763C3}" dt="2023-04-11T18:46:17.493" v="1300" actId="120"/>
        <pc:sldMkLst>
          <pc:docMk/>
          <pc:sldMk cId="1335536784" sldId="268"/>
        </pc:sldMkLst>
        <pc:spChg chg="mod">
          <ac:chgData name="Kifayat Ur Rahman" userId="6189d9e9ba0e3bb0" providerId="LiveId" clId="{63C00F4D-CA35-4624-A957-38EBFA0763C3}" dt="2023-04-11T18:46:17.493" v="1300" actId="120"/>
          <ac:spMkLst>
            <pc:docMk/>
            <pc:sldMk cId="1335536784" sldId="268"/>
            <ac:spMk id="3" creationId="{8308E74B-60B0-4429-92E4-DF1FDE73AE09}"/>
          </ac:spMkLst>
        </pc:spChg>
        <pc:spChg chg="mod">
          <ac:chgData name="Kifayat Ur Rahman" userId="6189d9e9ba0e3bb0" providerId="LiveId" clId="{63C00F4D-CA35-4624-A957-38EBFA0763C3}" dt="2023-04-07T04:22:16.610" v="562" actId="20577"/>
          <ac:spMkLst>
            <pc:docMk/>
            <pc:sldMk cId="1335536784" sldId="268"/>
            <ac:spMk id="4" creationId="{353DEF00-359D-4A02-A02D-2C68427C629A}"/>
          </ac:spMkLst>
        </pc:spChg>
        <pc:spChg chg="mod">
          <ac:chgData name="Kifayat Ur Rahman" userId="6189d9e9ba0e3bb0" providerId="LiveId" clId="{63C00F4D-CA35-4624-A957-38EBFA0763C3}" dt="2023-04-11T18:46:13.088" v="1299" actId="120"/>
          <ac:spMkLst>
            <pc:docMk/>
            <pc:sldMk cId="1335536784" sldId="268"/>
            <ac:spMk id="5" creationId="{3690AE01-6621-405E-BAB2-0FB3AD2BB36B}"/>
          </ac:spMkLst>
        </pc:spChg>
        <pc:spChg chg="mod">
          <ac:chgData name="Kifayat Ur Rahman" userId="6189d9e9ba0e3bb0" providerId="LiveId" clId="{63C00F4D-CA35-4624-A957-38EBFA0763C3}" dt="2023-04-07T04:21:46.780" v="429" actId="5793"/>
          <ac:spMkLst>
            <pc:docMk/>
            <pc:sldMk cId="1335536784" sldId="268"/>
            <ac:spMk id="6" creationId="{1ACB338F-1716-4FAD-8794-6277BB8D0548}"/>
          </ac:spMkLst>
        </pc:spChg>
        <pc:spChg chg="mod">
          <ac:chgData name="Kifayat Ur Rahman" userId="6189d9e9ba0e3bb0" providerId="LiveId" clId="{63C00F4D-CA35-4624-A957-38EBFA0763C3}" dt="2023-04-11T18:46:07.042" v="1298" actId="120"/>
          <ac:spMkLst>
            <pc:docMk/>
            <pc:sldMk cId="1335536784" sldId="268"/>
            <ac:spMk id="7" creationId="{1A03331B-8BB7-4AEA-8D1A-1FF62ED0B6C9}"/>
          </ac:spMkLst>
        </pc:spChg>
        <pc:spChg chg="mod">
          <ac:chgData name="Kifayat Ur Rahman" userId="6189d9e9ba0e3bb0" providerId="LiveId" clId="{63C00F4D-CA35-4624-A957-38EBFA0763C3}" dt="2023-04-07T04:23:12.936" v="691" actId="20577"/>
          <ac:spMkLst>
            <pc:docMk/>
            <pc:sldMk cId="1335536784" sldId="268"/>
            <ac:spMk id="8" creationId="{9E2DACB2-20B8-4123-BE1F-8184574616E6}"/>
          </ac:spMkLst>
        </pc:spChg>
      </pc:sldChg>
      <pc:sldChg chg="addSp delSp modSp mod">
        <pc:chgData name="Kifayat Ur Rahman" userId="6189d9e9ba0e3bb0" providerId="LiveId" clId="{63C00F4D-CA35-4624-A957-38EBFA0763C3}" dt="2023-04-07T04:33:22.861" v="705" actId="14100"/>
        <pc:sldMkLst>
          <pc:docMk/>
          <pc:sldMk cId="477855888" sldId="269"/>
        </pc:sldMkLst>
        <pc:picChg chg="del mod">
          <ac:chgData name="Kifayat Ur Rahman" userId="6189d9e9ba0e3bb0" providerId="LiveId" clId="{63C00F4D-CA35-4624-A957-38EBFA0763C3}" dt="2023-04-07T04:23:27.913" v="693" actId="478"/>
          <ac:picMkLst>
            <pc:docMk/>
            <pc:sldMk cId="477855888" sldId="269"/>
            <ac:picMk id="2" creationId="{F72E5A53-3021-444A-9072-1687D5133B78}"/>
          </ac:picMkLst>
        </pc:picChg>
        <pc:picChg chg="add mod">
          <ac:chgData name="Kifayat Ur Rahman" userId="6189d9e9ba0e3bb0" providerId="LiveId" clId="{63C00F4D-CA35-4624-A957-38EBFA0763C3}" dt="2023-04-07T04:33:22.861" v="705" actId="14100"/>
          <ac:picMkLst>
            <pc:docMk/>
            <pc:sldMk cId="477855888" sldId="269"/>
            <ac:picMk id="4" creationId="{FE3D4C3B-FF7F-C9BF-84E0-FA56095FD330}"/>
          </ac:picMkLst>
        </pc:picChg>
      </pc:sldChg>
      <pc:sldChg chg="addSp modSp new mod ord">
        <pc:chgData name="Kifayat Ur Rahman" userId="6189d9e9ba0e3bb0" providerId="LiveId" clId="{63C00F4D-CA35-4624-A957-38EBFA0763C3}" dt="2023-04-07T04:30:20.785" v="702" actId="1076"/>
        <pc:sldMkLst>
          <pc:docMk/>
          <pc:sldMk cId="1403423414" sldId="270"/>
        </pc:sldMkLst>
        <pc:picChg chg="add mod">
          <ac:chgData name="Kifayat Ur Rahman" userId="6189d9e9ba0e3bb0" providerId="LiveId" clId="{63C00F4D-CA35-4624-A957-38EBFA0763C3}" dt="2023-04-07T04:30:20.785" v="702" actId="1076"/>
          <ac:picMkLst>
            <pc:docMk/>
            <pc:sldMk cId="1403423414" sldId="270"/>
            <ac:picMk id="3" creationId="{616F1AF6-2C78-EA4B-F622-776C3E4252E3}"/>
          </ac:picMkLst>
        </pc:picChg>
      </pc:sldChg>
      <pc:sldChg chg="new del">
        <pc:chgData name="Kifayat Ur Rahman" userId="6189d9e9ba0e3bb0" providerId="LiveId" clId="{63C00F4D-CA35-4624-A957-38EBFA0763C3}" dt="2023-04-07T04:45:06.702" v="748" actId="2696"/>
        <pc:sldMkLst>
          <pc:docMk/>
          <pc:sldMk cId="1223111441" sldId="271"/>
        </pc:sldMkLst>
      </pc:sldChg>
      <pc:sldChg chg="addSp delSp modSp new mod setBg setClrOvrMap">
        <pc:chgData name="Kifayat Ur Rahman" userId="6189d9e9ba0e3bb0" providerId="LiveId" clId="{63C00F4D-CA35-4624-A957-38EBFA0763C3}" dt="2023-04-11T18:43:44.945" v="1292" actId="26606"/>
        <pc:sldMkLst>
          <pc:docMk/>
          <pc:sldMk cId="1318768200" sldId="272"/>
        </pc:sldMkLst>
        <pc:spChg chg="mod">
          <ac:chgData name="Kifayat Ur Rahman" userId="6189d9e9ba0e3bb0" providerId="LiveId" clId="{63C00F4D-CA35-4624-A957-38EBFA0763C3}" dt="2023-04-11T18:43:44.945" v="1292" actId="26606"/>
          <ac:spMkLst>
            <pc:docMk/>
            <pc:sldMk cId="1318768200" sldId="272"/>
            <ac:spMk id="2" creationId="{607BE492-6C37-638B-79F0-E8B86ADEE193}"/>
          </ac:spMkLst>
        </pc:spChg>
        <pc:spChg chg="add del mod">
          <ac:chgData name="Kifayat Ur Rahman" userId="6189d9e9ba0e3bb0" providerId="LiveId" clId="{63C00F4D-CA35-4624-A957-38EBFA0763C3}" dt="2023-04-11T18:42:42.581" v="1282" actId="26606"/>
          <ac:spMkLst>
            <pc:docMk/>
            <pc:sldMk cId="1318768200" sldId="272"/>
            <ac:spMk id="3" creationId="{B9E9F4A8-9F3D-DFAB-8CB3-6D9967FE9AC0}"/>
          </ac:spMkLst>
        </pc:spChg>
        <pc:spChg chg="add del">
          <ac:chgData name="Kifayat Ur Rahman" userId="6189d9e9ba0e3bb0" providerId="LiveId" clId="{63C00F4D-CA35-4624-A957-38EBFA0763C3}" dt="2023-04-11T18:42:37.105" v="1279" actId="26606"/>
          <ac:spMkLst>
            <pc:docMk/>
            <pc:sldMk cId="1318768200" sldId="272"/>
            <ac:spMk id="9" creationId="{CC7827FB-B370-4007-83D5-E83AD3D2C1B2}"/>
          </ac:spMkLst>
        </pc:spChg>
        <pc:spChg chg="add del">
          <ac:chgData name="Kifayat Ur Rahman" userId="6189d9e9ba0e3bb0" providerId="LiveId" clId="{63C00F4D-CA35-4624-A957-38EBFA0763C3}" dt="2023-04-11T18:42:37.105" v="1279" actId="26606"/>
          <ac:spMkLst>
            <pc:docMk/>
            <pc:sldMk cId="1318768200" sldId="272"/>
            <ac:spMk id="11" creationId="{51E038FF-4E72-4714-B9E9-B0AC148C72FA}"/>
          </ac:spMkLst>
        </pc:spChg>
        <pc:spChg chg="add del">
          <ac:chgData name="Kifayat Ur Rahman" userId="6189d9e9ba0e3bb0" providerId="LiveId" clId="{63C00F4D-CA35-4624-A957-38EBFA0763C3}" dt="2023-04-11T18:42:42.517" v="1281" actId="26606"/>
          <ac:spMkLst>
            <pc:docMk/>
            <pc:sldMk cId="1318768200" sldId="272"/>
            <ac:spMk id="13" creationId="{448E5503-E0F8-4B94-81A3-B1FA57623E0F}"/>
          </ac:spMkLst>
        </pc:spChg>
        <pc:spChg chg="add del">
          <ac:chgData name="Kifayat Ur Rahman" userId="6189d9e9ba0e3bb0" providerId="LiveId" clId="{63C00F4D-CA35-4624-A957-38EBFA0763C3}" dt="2023-04-11T18:42:42.517" v="1281" actId="26606"/>
          <ac:spMkLst>
            <pc:docMk/>
            <pc:sldMk cId="1318768200" sldId="272"/>
            <ac:spMk id="15" creationId="{CE54F896-85E7-4403-9E37-1B004731F8C9}"/>
          </ac:spMkLst>
        </pc:spChg>
        <pc:spChg chg="add del">
          <ac:chgData name="Kifayat Ur Rahman" userId="6189d9e9ba0e3bb0" providerId="LiveId" clId="{63C00F4D-CA35-4624-A957-38EBFA0763C3}" dt="2023-04-11T18:42:42.517" v="1281" actId="26606"/>
          <ac:spMkLst>
            <pc:docMk/>
            <pc:sldMk cId="1318768200" sldId="272"/>
            <ac:spMk id="16" creationId="{F88A5712-2FE0-4DD4-BDC6-099EA378A050}"/>
          </ac:spMkLst>
        </pc:spChg>
        <pc:spChg chg="add">
          <ac:chgData name="Kifayat Ur Rahman" userId="6189d9e9ba0e3bb0" providerId="LiveId" clId="{63C00F4D-CA35-4624-A957-38EBFA0763C3}" dt="2023-04-11T18:43:44.945" v="1292" actId="26606"/>
          <ac:spMkLst>
            <pc:docMk/>
            <pc:sldMk cId="1318768200" sldId="272"/>
            <ac:spMk id="21" creationId="{C38E665F-010A-4CF3-9B64-5888D0D74550}"/>
          </ac:spMkLst>
        </pc:spChg>
        <pc:spChg chg="add del">
          <ac:chgData name="Kifayat Ur Rahman" userId="6189d9e9ba0e3bb0" providerId="LiveId" clId="{63C00F4D-CA35-4624-A957-38EBFA0763C3}" dt="2023-04-11T18:43:25.193" v="1287" actId="26606"/>
          <ac:spMkLst>
            <pc:docMk/>
            <pc:sldMk cId="1318768200" sldId="272"/>
            <ac:spMk id="24" creationId="{1C4DAAB9-1F6E-44A6-8EBD-11AA857B20AB}"/>
          </ac:spMkLst>
        </pc:spChg>
        <pc:graphicFrameChg chg="add del">
          <ac:chgData name="Kifayat Ur Rahman" userId="6189d9e9ba0e3bb0" providerId="LiveId" clId="{63C00F4D-CA35-4624-A957-38EBFA0763C3}" dt="2023-04-11T18:42:42.517" v="1281" actId="26606"/>
          <ac:graphicFrameMkLst>
            <pc:docMk/>
            <pc:sldMk cId="1318768200" sldId="272"/>
            <ac:graphicFrameMk id="17" creationId="{C9B1E199-C96C-B722-7C3B-3358826F08E9}"/>
          </ac:graphicFrameMkLst>
        </pc:graphicFrameChg>
        <pc:graphicFrameChg chg="add mod modGraphic">
          <ac:chgData name="Kifayat Ur Rahman" userId="6189d9e9ba0e3bb0" providerId="LiveId" clId="{63C00F4D-CA35-4624-A957-38EBFA0763C3}" dt="2023-04-11T18:43:44.945" v="1292" actId="26606"/>
          <ac:graphicFrameMkLst>
            <pc:docMk/>
            <pc:sldMk cId="1318768200" sldId="272"/>
            <ac:graphicFrameMk id="19" creationId="{B7753C47-EE8B-8BFB-D1CF-129EA94C0598}"/>
          </ac:graphicFrameMkLst>
        </pc:graphicFrameChg>
        <pc:picChg chg="add del">
          <ac:chgData name="Kifayat Ur Rahman" userId="6189d9e9ba0e3bb0" providerId="LiveId" clId="{63C00F4D-CA35-4624-A957-38EBFA0763C3}" dt="2023-04-11T18:42:37.105" v="1279" actId="26606"/>
          <ac:picMkLst>
            <pc:docMk/>
            <pc:sldMk cId="1318768200" sldId="272"/>
            <ac:picMk id="5" creationId="{4C0745CA-A5EA-1615-FBA2-1A7BFEF894F1}"/>
          </ac:picMkLst>
        </pc:picChg>
        <pc:picChg chg="add del">
          <ac:chgData name="Kifayat Ur Rahman" userId="6189d9e9ba0e3bb0" providerId="LiveId" clId="{63C00F4D-CA35-4624-A957-38EBFA0763C3}" dt="2023-04-11T18:42:42.517" v="1281" actId="26606"/>
          <ac:picMkLst>
            <pc:docMk/>
            <pc:sldMk cId="1318768200" sldId="272"/>
            <ac:picMk id="14" creationId="{90A9C49B-76D8-4E9B-B430-D1ADF40F1CF8}"/>
          </ac:picMkLst>
        </pc:picChg>
      </pc:sldChg>
      <pc:sldChg chg="addSp delSp modSp new mod setBg">
        <pc:chgData name="Kifayat Ur Rahman" userId="6189d9e9ba0e3bb0" providerId="LiveId" clId="{63C00F4D-CA35-4624-A957-38EBFA0763C3}" dt="2023-04-11T18:45:03.789" v="1297" actId="26606"/>
        <pc:sldMkLst>
          <pc:docMk/>
          <pc:sldMk cId="1974970959" sldId="273"/>
        </pc:sldMkLst>
        <pc:spChg chg="mod">
          <ac:chgData name="Kifayat Ur Rahman" userId="6189d9e9ba0e3bb0" providerId="LiveId" clId="{63C00F4D-CA35-4624-A957-38EBFA0763C3}" dt="2023-04-11T18:45:03.739" v="1296" actId="26606"/>
          <ac:spMkLst>
            <pc:docMk/>
            <pc:sldMk cId="1974970959" sldId="273"/>
            <ac:spMk id="2" creationId="{BA5C4760-2337-DF22-4CD2-C795A0BBEFF9}"/>
          </ac:spMkLst>
        </pc:spChg>
        <pc:spChg chg="add del mod">
          <ac:chgData name="Kifayat Ur Rahman" userId="6189d9e9ba0e3bb0" providerId="LiveId" clId="{63C00F4D-CA35-4624-A957-38EBFA0763C3}" dt="2023-04-11T18:45:03.789" v="1297" actId="26606"/>
          <ac:spMkLst>
            <pc:docMk/>
            <pc:sldMk cId="1974970959" sldId="273"/>
            <ac:spMk id="3" creationId="{DC0A031C-4D7E-1548-CFBD-F2504F4AF31F}"/>
          </ac:spMkLst>
        </pc:spChg>
        <pc:spChg chg="add del">
          <ac:chgData name="Kifayat Ur Rahman" userId="6189d9e9ba0e3bb0" providerId="LiveId" clId="{63C00F4D-CA35-4624-A957-38EBFA0763C3}" dt="2023-04-11T18:45:03.739" v="1296" actId="26606"/>
          <ac:spMkLst>
            <pc:docMk/>
            <pc:sldMk cId="1974970959" sldId="273"/>
            <ac:spMk id="9" creationId="{1C4DAAB9-1F6E-44A6-8EBD-11AA857B20AB}"/>
          </ac:spMkLst>
        </pc:spChg>
        <pc:graphicFrameChg chg="add del">
          <ac:chgData name="Kifayat Ur Rahman" userId="6189d9e9ba0e3bb0" providerId="LiveId" clId="{63C00F4D-CA35-4624-A957-38EBFA0763C3}" dt="2023-04-11T18:45:03.739" v="1296" actId="26606"/>
          <ac:graphicFrameMkLst>
            <pc:docMk/>
            <pc:sldMk cId="1974970959" sldId="273"/>
            <ac:graphicFrameMk id="5" creationId="{80D769AA-2472-9476-2FDE-1FEAD136D58A}"/>
          </ac:graphicFrameMkLst>
        </pc:graphicFrameChg>
        <pc:graphicFrameChg chg="add">
          <ac:chgData name="Kifayat Ur Rahman" userId="6189d9e9ba0e3bb0" providerId="LiveId" clId="{63C00F4D-CA35-4624-A957-38EBFA0763C3}" dt="2023-04-11T18:45:03.789" v="1297" actId="26606"/>
          <ac:graphicFrameMkLst>
            <pc:docMk/>
            <pc:sldMk cId="1974970959" sldId="273"/>
            <ac:graphicFrameMk id="11" creationId="{125D44A5-7113-D507-7570-68DE0FD6925C}"/>
          </ac:graphicFrameMkLst>
        </pc:graphicFrameChg>
      </pc:sldChg>
    </pc:docChg>
  </pc:docChgLst>
  <pc:docChgLst>
    <pc:chgData name="Kifayat Ur Rahman" userId="6189d9e9ba0e3bb0" providerId="LiveId" clId="{CABF2434-9392-4C18-83A9-48C4A356C7EA}"/>
    <pc:docChg chg="custSel addSld modSld">
      <pc:chgData name="Kifayat Ur Rahman" userId="6189d9e9ba0e3bb0" providerId="LiveId" clId="{CABF2434-9392-4C18-83A9-48C4A356C7EA}" dt="2023-02-27T18:50:40.271" v="829" actId="20577"/>
      <pc:docMkLst>
        <pc:docMk/>
      </pc:docMkLst>
      <pc:sldChg chg="modSp mod">
        <pc:chgData name="Kifayat Ur Rahman" userId="6189d9e9ba0e3bb0" providerId="LiveId" clId="{CABF2434-9392-4C18-83A9-48C4A356C7EA}" dt="2023-02-27T18:34:56.404" v="173" actId="20577"/>
        <pc:sldMkLst>
          <pc:docMk/>
          <pc:sldMk cId="3556529906" sldId="262"/>
        </pc:sldMkLst>
        <pc:spChg chg="mod">
          <ac:chgData name="Kifayat Ur Rahman" userId="6189d9e9ba0e3bb0" providerId="LiveId" clId="{CABF2434-9392-4C18-83A9-48C4A356C7EA}" dt="2023-02-27T18:34:56.404" v="173" actId="20577"/>
          <ac:spMkLst>
            <pc:docMk/>
            <pc:sldMk cId="3556529906" sldId="262"/>
            <ac:spMk id="3" creationId="{15B9753E-8B01-FB1D-8863-62A95F5E7F1E}"/>
          </ac:spMkLst>
        </pc:spChg>
      </pc:sldChg>
      <pc:sldChg chg="modSp new mod">
        <pc:chgData name="Kifayat Ur Rahman" userId="6189d9e9ba0e3bb0" providerId="LiveId" clId="{CABF2434-9392-4C18-83A9-48C4A356C7EA}" dt="2023-02-27T18:40:16.624" v="323" actId="1076"/>
        <pc:sldMkLst>
          <pc:docMk/>
          <pc:sldMk cId="1218589671" sldId="263"/>
        </pc:sldMkLst>
        <pc:spChg chg="mod">
          <ac:chgData name="Kifayat Ur Rahman" userId="6189d9e9ba0e3bb0" providerId="LiveId" clId="{CABF2434-9392-4C18-83A9-48C4A356C7EA}" dt="2023-02-27T18:40:16.624" v="323" actId="1076"/>
          <ac:spMkLst>
            <pc:docMk/>
            <pc:sldMk cId="1218589671" sldId="263"/>
            <ac:spMk id="2" creationId="{3E741853-FE59-6222-9FE8-3FAFEF5055D3}"/>
          </ac:spMkLst>
        </pc:spChg>
        <pc:spChg chg="mod">
          <ac:chgData name="Kifayat Ur Rahman" userId="6189d9e9ba0e3bb0" providerId="LiveId" clId="{CABF2434-9392-4C18-83A9-48C4A356C7EA}" dt="2023-02-27T18:40:04.590" v="322" actId="1076"/>
          <ac:spMkLst>
            <pc:docMk/>
            <pc:sldMk cId="1218589671" sldId="263"/>
            <ac:spMk id="3" creationId="{8ADDD73B-DDF5-173D-9847-AF85A4854A9D}"/>
          </ac:spMkLst>
        </pc:spChg>
      </pc:sldChg>
      <pc:sldChg chg="modSp new mod">
        <pc:chgData name="Kifayat Ur Rahman" userId="6189d9e9ba0e3bb0" providerId="LiveId" clId="{CABF2434-9392-4C18-83A9-48C4A356C7EA}" dt="2023-02-27T18:43:39.259" v="471" actId="20577"/>
        <pc:sldMkLst>
          <pc:docMk/>
          <pc:sldMk cId="2907247834" sldId="264"/>
        </pc:sldMkLst>
        <pc:spChg chg="mod">
          <ac:chgData name="Kifayat Ur Rahman" userId="6189d9e9ba0e3bb0" providerId="LiveId" clId="{CABF2434-9392-4C18-83A9-48C4A356C7EA}" dt="2023-02-27T18:43:39.259" v="471" actId="20577"/>
          <ac:spMkLst>
            <pc:docMk/>
            <pc:sldMk cId="2907247834" sldId="264"/>
            <ac:spMk id="2" creationId="{B067B713-FDD0-F595-A96B-1E62BB5225C8}"/>
          </ac:spMkLst>
        </pc:spChg>
        <pc:spChg chg="mod">
          <ac:chgData name="Kifayat Ur Rahman" userId="6189d9e9ba0e3bb0" providerId="LiveId" clId="{CABF2434-9392-4C18-83A9-48C4A356C7EA}" dt="2023-02-27T18:43:04.728" v="446" actId="20577"/>
          <ac:spMkLst>
            <pc:docMk/>
            <pc:sldMk cId="2907247834" sldId="264"/>
            <ac:spMk id="3" creationId="{A710B0DA-262F-E995-6216-2A60230B86CE}"/>
          </ac:spMkLst>
        </pc:spChg>
      </pc:sldChg>
      <pc:sldChg chg="modSp new mod">
        <pc:chgData name="Kifayat Ur Rahman" userId="6189d9e9ba0e3bb0" providerId="LiveId" clId="{CABF2434-9392-4C18-83A9-48C4A356C7EA}" dt="2023-02-27T18:45:55.785" v="598" actId="20577"/>
        <pc:sldMkLst>
          <pc:docMk/>
          <pc:sldMk cId="1295329499" sldId="265"/>
        </pc:sldMkLst>
        <pc:spChg chg="mod">
          <ac:chgData name="Kifayat Ur Rahman" userId="6189d9e9ba0e3bb0" providerId="LiveId" clId="{CABF2434-9392-4C18-83A9-48C4A356C7EA}" dt="2023-02-27T18:43:30.526" v="462" actId="20577"/>
          <ac:spMkLst>
            <pc:docMk/>
            <pc:sldMk cId="1295329499" sldId="265"/>
            <ac:spMk id="2" creationId="{BE1FA379-9A4C-7D06-DBFF-FADF32F4ABF6}"/>
          </ac:spMkLst>
        </pc:spChg>
        <pc:spChg chg="mod">
          <ac:chgData name="Kifayat Ur Rahman" userId="6189d9e9ba0e3bb0" providerId="LiveId" clId="{CABF2434-9392-4C18-83A9-48C4A356C7EA}" dt="2023-02-27T18:45:55.785" v="598" actId="20577"/>
          <ac:spMkLst>
            <pc:docMk/>
            <pc:sldMk cId="1295329499" sldId="265"/>
            <ac:spMk id="3" creationId="{15097EDF-596F-2389-7372-CCB0D9E5F0DD}"/>
          </ac:spMkLst>
        </pc:spChg>
      </pc:sldChg>
      <pc:sldChg chg="modSp new mod">
        <pc:chgData name="Kifayat Ur Rahman" userId="6189d9e9ba0e3bb0" providerId="LiveId" clId="{CABF2434-9392-4C18-83A9-48C4A356C7EA}" dt="2023-02-27T18:48:19.012" v="732" actId="20577"/>
        <pc:sldMkLst>
          <pc:docMk/>
          <pc:sldMk cId="3880713707" sldId="266"/>
        </pc:sldMkLst>
        <pc:spChg chg="mod">
          <ac:chgData name="Kifayat Ur Rahman" userId="6189d9e9ba0e3bb0" providerId="LiveId" clId="{CABF2434-9392-4C18-83A9-48C4A356C7EA}" dt="2023-02-27T18:46:22.598" v="617" actId="20577"/>
          <ac:spMkLst>
            <pc:docMk/>
            <pc:sldMk cId="3880713707" sldId="266"/>
            <ac:spMk id="2" creationId="{EEA62956-0E9A-6FA0-F301-22E86549D10A}"/>
          </ac:spMkLst>
        </pc:spChg>
        <pc:spChg chg="mod">
          <ac:chgData name="Kifayat Ur Rahman" userId="6189d9e9ba0e3bb0" providerId="LiveId" clId="{CABF2434-9392-4C18-83A9-48C4A356C7EA}" dt="2023-02-27T18:48:19.012" v="732" actId="20577"/>
          <ac:spMkLst>
            <pc:docMk/>
            <pc:sldMk cId="3880713707" sldId="266"/>
            <ac:spMk id="3" creationId="{418B3DD9-F239-1640-F168-62D0C52D6F59}"/>
          </ac:spMkLst>
        </pc:spChg>
      </pc:sldChg>
      <pc:sldChg chg="modSp new mod">
        <pc:chgData name="Kifayat Ur Rahman" userId="6189d9e9ba0e3bb0" providerId="LiveId" clId="{CABF2434-9392-4C18-83A9-48C4A356C7EA}" dt="2023-02-27T18:50:40.271" v="829" actId="20577"/>
        <pc:sldMkLst>
          <pc:docMk/>
          <pc:sldMk cId="3304949384" sldId="267"/>
        </pc:sldMkLst>
        <pc:spChg chg="mod">
          <ac:chgData name="Kifayat Ur Rahman" userId="6189d9e9ba0e3bb0" providerId="LiveId" clId="{CABF2434-9392-4C18-83A9-48C4A356C7EA}" dt="2023-02-27T18:48:52.260" v="750" actId="20577"/>
          <ac:spMkLst>
            <pc:docMk/>
            <pc:sldMk cId="3304949384" sldId="267"/>
            <ac:spMk id="2" creationId="{8CE24938-3D5A-E882-A6CF-765EFBA3CA06}"/>
          </ac:spMkLst>
        </pc:spChg>
        <pc:spChg chg="mod">
          <ac:chgData name="Kifayat Ur Rahman" userId="6189d9e9ba0e3bb0" providerId="LiveId" clId="{CABF2434-9392-4C18-83A9-48C4A356C7EA}" dt="2023-02-27T18:50:40.271" v="829" actId="20577"/>
          <ac:spMkLst>
            <pc:docMk/>
            <pc:sldMk cId="3304949384" sldId="267"/>
            <ac:spMk id="3" creationId="{3FAB3364-A030-54FE-BC42-A1A3CA283180}"/>
          </ac:spMkLst>
        </pc:spChg>
      </pc:sldChg>
    </pc:docChg>
  </pc:docChgLst>
  <pc:docChgLst>
    <pc:chgData name="Kifayat Ur Rahman" userId="6189d9e9ba0e3bb0" providerId="LiveId" clId="{4140247D-C769-4997-90EB-A22CA4D82AD7}"/>
    <pc:docChg chg="custSel modSld">
      <pc:chgData name="Kifayat Ur Rahman" userId="6189d9e9ba0e3bb0" providerId="LiveId" clId="{4140247D-C769-4997-90EB-A22CA4D82AD7}" dt="2023-02-28T18:55:50.079" v="14" actId="20577"/>
      <pc:docMkLst>
        <pc:docMk/>
      </pc:docMkLst>
      <pc:sldChg chg="modSp">
        <pc:chgData name="Kifayat Ur Rahman" userId="6189d9e9ba0e3bb0" providerId="LiveId" clId="{4140247D-C769-4997-90EB-A22CA4D82AD7}" dt="2023-02-28T18:55:50.079" v="14" actId="20577"/>
        <pc:sldMkLst>
          <pc:docMk/>
          <pc:sldMk cId="4262556272" sldId="256"/>
        </pc:sldMkLst>
        <pc:spChg chg="mod">
          <ac:chgData name="Kifayat Ur Rahman" userId="6189d9e9ba0e3bb0" providerId="LiveId" clId="{4140247D-C769-4997-90EB-A22CA4D82AD7}" dt="2023-02-28T18:55:50.079" v="14" actId="20577"/>
          <ac:spMkLst>
            <pc:docMk/>
            <pc:sldMk cId="4262556272" sldId="256"/>
            <ac:spMk id="3" creationId="{E3658704-6064-192E-EFF7-C7702951463A}"/>
          </ac:spMkLst>
        </pc:spChg>
      </pc:sldChg>
      <pc:sldChg chg="modSp mod">
        <pc:chgData name="Kifayat Ur Rahman" userId="6189d9e9ba0e3bb0" providerId="LiveId" clId="{4140247D-C769-4997-90EB-A22CA4D82AD7}" dt="2023-02-28T17:27:54.876" v="0" actId="33524"/>
        <pc:sldMkLst>
          <pc:docMk/>
          <pc:sldMk cId="3101316760" sldId="260"/>
        </pc:sldMkLst>
        <pc:spChg chg="mod">
          <ac:chgData name="Kifayat Ur Rahman" userId="6189d9e9ba0e3bb0" providerId="LiveId" clId="{4140247D-C769-4997-90EB-A22CA4D82AD7}" dt="2023-02-28T17:27:54.876" v="0" actId="33524"/>
          <ac:spMkLst>
            <pc:docMk/>
            <pc:sldMk cId="3101316760" sldId="260"/>
            <ac:spMk id="3" creationId="{AE747952-7D27-0ADE-EF5E-0A47ABF6325D}"/>
          </ac:spMkLst>
        </pc:spChg>
      </pc:sldChg>
      <pc:sldChg chg="modSp mod">
        <pc:chgData name="Kifayat Ur Rahman" userId="6189d9e9ba0e3bb0" providerId="LiveId" clId="{4140247D-C769-4997-90EB-A22CA4D82AD7}" dt="2023-02-28T17:32:39.597" v="2" actId="20577"/>
        <pc:sldMkLst>
          <pc:docMk/>
          <pc:sldMk cId="1335536784" sldId="268"/>
        </pc:sldMkLst>
        <pc:spChg chg="mod">
          <ac:chgData name="Kifayat Ur Rahman" userId="6189d9e9ba0e3bb0" providerId="LiveId" clId="{4140247D-C769-4997-90EB-A22CA4D82AD7}" dt="2023-02-28T17:32:39.597" v="2" actId="20577"/>
          <ac:spMkLst>
            <pc:docMk/>
            <pc:sldMk cId="1335536784" sldId="268"/>
            <ac:spMk id="7" creationId="{1A03331B-8BB7-4AEA-8D1A-1FF62ED0B6C9}"/>
          </ac:spMkLst>
        </pc:sp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24D130-E305-460E-A825-2A92B1365052}" type="doc">
      <dgm:prSet loTypeId="urn:microsoft.com/office/officeart/2005/8/layout/hierarchy1" loCatId="hierarchy" qsTypeId="urn:microsoft.com/office/officeart/2005/8/quickstyle/simple4" qsCatId="simple" csTypeId="urn:microsoft.com/office/officeart/2005/8/colors/colorful1" csCatId="colorful"/>
      <dgm:spPr/>
      <dgm:t>
        <a:bodyPr/>
        <a:lstStyle/>
        <a:p>
          <a:endParaRPr lang="en-US"/>
        </a:p>
      </dgm:t>
    </dgm:pt>
    <dgm:pt modelId="{362E1D37-4C6B-4DD9-ACA1-22C17EB285EF}">
      <dgm:prSet/>
      <dgm:spPr/>
      <dgm:t>
        <a:bodyPr/>
        <a:lstStyle/>
        <a:p>
          <a:r>
            <a:rPr lang="en-US"/>
            <a:t>Add employees</a:t>
          </a:r>
        </a:p>
      </dgm:t>
    </dgm:pt>
    <dgm:pt modelId="{2F312AF6-4F6D-4D18-827D-72841BE727F2}" type="parTrans" cxnId="{95AE7FFF-B25A-49D8-9525-A99BC2275CBA}">
      <dgm:prSet/>
      <dgm:spPr/>
      <dgm:t>
        <a:bodyPr/>
        <a:lstStyle/>
        <a:p>
          <a:endParaRPr lang="en-US"/>
        </a:p>
      </dgm:t>
    </dgm:pt>
    <dgm:pt modelId="{D4A189D9-53A7-4CC6-B735-37376E6C7828}" type="sibTrans" cxnId="{95AE7FFF-B25A-49D8-9525-A99BC2275CBA}">
      <dgm:prSet/>
      <dgm:spPr/>
      <dgm:t>
        <a:bodyPr/>
        <a:lstStyle/>
        <a:p>
          <a:endParaRPr lang="en-US"/>
        </a:p>
      </dgm:t>
    </dgm:pt>
    <dgm:pt modelId="{E22671C6-8DB7-4C78-8202-B4912E301509}">
      <dgm:prSet/>
      <dgm:spPr/>
      <dgm:t>
        <a:bodyPr/>
        <a:lstStyle/>
        <a:p>
          <a:r>
            <a:rPr lang="en-US"/>
            <a:t>reports AND READ RESPONCE</a:t>
          </a:r>
        </a:p>
      </dgm:t>
    </dgm:pt>
    <dgm:pt modelId="{757B2DBA-010B-4BC0-A120-EEEBE0D50477}" type="parTrans" cxnId="{87307BAE-280C-4670-A85A-320649F69E60}">
      <dgm:prSet/>
      <dgm:spPr/>
      <dgm:t>
        <a:bodyPr/>
        <a:lstStyle/>
        <a:p>
          <a:endParaRPr lang="en-US"/>
        </a:p>
      </dgm:t>
    </dgm:pt>
    <dgm:pt modelId="{7F08248C-189C-4B58-89E7-E5E760718E71}" type="sibTrans" cxnId="{87307BAE-280C-4670-A85A-320649F69E60}">
      <dgm:prSet/>
      <dgm:spPr/>
      <dgm:t>
        <a:bodyPr/>
        <a:lstStyle/>
        <a:p>
          <a:endParaRPr lang="en-US"/>
        </a:p>
      </dgm:t>
    </dgm:pt>
    <dgm:pt modelId="{4ADC237A-5F76-4B99-B769-A882ADA63243}">
      <dgm:prSet/>
      <dgm:spPr/>
      <dgm:t>
        <a:bodyPr/>
        <a:lstStyle/>
        <a:p>
          <a:r>
            <a:rPr lang="en-US"/>
            <a:t>Read maintenance details</a:t>
          </a:r>
        </a:p>
      </dgm:t>
    </dgm:pt>
    <dgm:pt modelId="{3195E037-7671-486A-BB7A-5F5926099A58}" type="parTrans" cxnId="{72E90DFE-8D97-4553-B2AD-569BD9ACFA00}">
      <dgm:prSet/>
      <dgm:spPr/>
      <dgm:t>
        <a:bodyPr/>
        <a:lstStyle/>
        <a:p>
          <a:endParaRPr lang="en-US"/>
        </a:p>
      </dgm:t>
    </dgm:pt>
    <dgm:pt modelId="{83AA0304-2034-49C6-8147-BDC2249E474C}" type="sibTrans" cxnId="{72E90DFE-8D97-4553-B2AD-569BD9ACFA00}">
      <dgm:prSet/>
      <dgm:spPr/>
      <dgm:t>
        <a:bodyPr/>
        <a:lstStyle/>
        <a:p>
          <a:endParaRPr lang="en-US"/>
        </a:p>
      </dgm:t>
    </dgm:pt>
    <dgm:pt modelId="{AC869959-F389-4CA6-9411-3AB9A3F1D2A2}">
      <dgm:prSet/>
      <dgm:spPr/>
      <dgm:t>
        <a:bodyPr/>
        <a:lstStyle/>
        <a:p>
          <a:r>
            <a:rPr lang="en-US"/>
            <a:t>MAINTENANCE BUDGET</a:t>
          </a:r>
        </a:p>
      </dgm:t>
    </dgm:pt>
    <dgm:pt modelId="{9B7F6FFD-F978-45C6-8377-0657F032422B}" type="parTrans" cxnId="{9AF0F6E7-952F-4142-80F3-14B975DEFBED}">
      <dgm:prSet/>
      <dgm:spPr/>
      <dgm:t>
        <a:bodyPr/>
        <a:lstStyle/>
        <a:p>
          <a:endParaRPr lang="en-US"/>
        </a:p>
      </dgm:t>
    </dgm:pt>
    <dgm:pt modelId="{A29146A6-857D-4B5A-96A8-EEB3128312A5}" type="sibTrans" cxnId="{9AF0F6E7-952F-4142-80F3-14B975DEFBED}">
      <dgm:prSet/>
      <dgm:spPr/>
      <dgm:t>
        <a:bodyPr/>
        <a:lstStyle/>
        <a:p>
          <a:endParaRPr lang="en-US"/>
        </a:p>
      </dgm:t>
    </dgm:pt>
    <dgm:pt modelId="{35853ACF-15D7-4606-A43E-E062035C5C60}" type="pres">
      <dgm:prSet presAssocID="{6924D130-E305-460E-A825-2A92B1365052}" presName="hierChild1" presStyleCnt="0">
        <dgm:presLayoutVars>
          <dgm:chPref val="1"/>
          <dgm:dir/>
          <dgm:animOne val="branch"/>
          <dgm:animLvl val="lvl"/>
          <dgm:resizeHandles/>
        </dgm:presLayoutVars>
      </dgm:prSet>
      <dgm:spPr/>
    </dgm:pt>
    <dgm:pt modelId="{C9D670B0-0C0D-4FF0-AAD6-A3978A0020B4}" type="pres">
      <dgm:prSet presAssocID="{362E1D37-4C6B-4DD9-ACA1-22C17EB285EF}" presName="hierRoot1" presStyleCnt="0"/>
      <dgm:spPr/>
    </dgm:pt>
    <dgm:pt modelId="{F0D334D8-CE71-415E-A071-F06E6661AE4F}" type="pres">
      <dgm:prSet presAssocID="{362E1D37-4C6B-4DD9-ACA1-22C17EB285EF}" presName="composite" presStyleCnt="0"/>
      <dgm:spPr/>
    </dgm:pt>
    <dgm:pt modelId="{68ABA825-1366-4B0A-A3E2-D40E93F2B3AE}" type="pres">
      <dgm:prSet presAssocID="{362E1D37-4C6B-4DD9-ACA1-22C17EB285EF}" presName="background" presStyleLbl="node0" presStyleIdx="0" presStyleCnt="4"/>
      <dgm:spPr/>
    </dgm:pt>
    <dgm:pt modelId="{5A55BF6A-07F1-4366-8881-C57F617B21C5}" type="pres">
      <dgm:prSet presAssocID="{362E1D37-4C6B-4DD9-ACA1-22C17EB285EF}" presName="text" presStyleLbl="fgAcc0" presStyleIdx="0" presStyleCnt="4">
        <dgm:presLayoutVars>
          <dgm:chPref val="3"/>
        </dgm:presLayoutVars>
      </dgm:prSet>
      <dgm:spPr/>
    </dgm:pt>
    <dgm:pt modelId="{959D0FF1-79F0-42F6-B901-9C1F7A922445}" type="pres">
      <dgm:prSet presAssocID="{362E1D37-4C6B-4DD9-ACA1-22C17EB285EF}" presName="hierChild2" presStyleCnt="0"/>
      <dgm:spPr/>
    </dgm:pt>
    <dgm:pt modelId="{0378E57D-6530-4A33-8D3B-DE8D4F0F9FC4}" type="pres">
      <dgm:prSet presAssocID="{E22671C6-8DB7-4C78-8202-B4912E301509}" presName="hierRoot1" presStyleCnt="0"/>
      <dgm:spPr/>
    </dgm:pt>
    <dgm:pt modelId="{B571B57A-60E9-4899-BB15-4E8C31A63F65}" type="pres">
      <dgm:prSet presAssocID="{E22671C6-8DB7-4C78-8202-B4912E301509}" presName="composite" presStyleCnt="0"/>
      <dgm:spPr/>
    </dgm:pt>
    <dgm:pt modelId="{29315699-E7B5-4B9A-99E1-9B1686A14B9B}" type="pres">
      <dgm:prSet presAssocID="{E22671C6-8DB7-4C78-8202-B4912E301509}" presName="background" presStyleLbl="node0" presStyleIdx="1" presStyleCnt="4"/>
      <dgm:spPr/>
    </dgm:pt>
    <dgm:pt modelId="{23AF2D5D-F335-47D4-BB2B-A83649C1B532}" type="pres">
      <dgm:prSet presAssocID="{E22671C6-8DB7-4C78-8202-B4912E301509}" presName="text" presStyleLbl="fgAcc0" presStyleIdx="1" presStyleCnt="4">
        <dgm:presLayoutVars>
          <dgm:chPref val="3"/>
        </dgm:presLayoutVars>
      </dgm:prSet>
      <dgm:spPr/>
    </dgm:pt>
    <dgm:pt modelId="{89BE340D-3CEA-4E42-89EA-20C1AD36A432}" type="pres">
      <dgm:prSet presAssocID="{E22671C6-8DB7-4C78-8202-B4912E301509}" presName="hierChild2" presStyleCnt="0"/>
      <dgm:spPr/>
    </dgm:pt>
    <dgm:pt modelId="{5263C8B1-35A5-402D-BE1A-C86A2CFACAA1}" type="pres">
      <dgm:prSet presAssocID="{4ADC237A-5F76-4B99-B769-A882ADA63243}" presName="hierRoot1" presStyleCnt="0"/>
      <dgm:spPr/>
    </dgm:pt>
    <dgm:pt modelId="{CEB62D3E-C941-42C2-BE7D-B2B34F50C1D9}" type="pres">
      <dgm:prSet presAssocID="{4ADC237A-5F76-4B99-B769-A882ADA63243}" presName="composite" presStyleCnt="0"/>
      <dgm:spPr/>
    </dgm:pt>
    <dgm:pt modelId="{AB7D9979-56B8-4C62-BA3E-F26501E3254C}" type="pres">
      <dgm:prSet presAssocID="{4ADC237A-5F76-4B99-B769-A882ADA63243}" presName="background" presStyleLbl="node0" presStyleIdx="2" presStyleCnt="4"/>
      <dgm:spPr/>
    </dgm:pt>
    <dgm:pt modelId="{9E2019D6-A46A-4C2E-A887-81177C9E5870}" type="pres">
      <dgm:prSet presAssocID="{4ADC237A-5F76-4B99-B769-A882ADA63243}" presName="text" presStyleLbl="fgAcc0" presStyleIdx="2" presStyleCnt="4">
        <dgm:presLayoutVars>
          <dgm:chPref val="3"/>
        </dgm:presLayoutVars>
      </dgm:prSet>
      <dgm:spPr/>
    </dgm:pt>
    <dgm:pt modelId="{0AF41CB4-D163-4ED1-8374-4B5066E452B1}" type="pres">
      <dgm:prSet presAssocID="{4ADC237A-5F76-4B99-B769-A882ADA63243}" presName="hierChild2" presStyleCnt="0"/>
      <dgm:spPr/>
    </dgm:pt>
    <dgm:pt modelId="{D35D9594-DD2A-4970-88A6-AE21801A2F32}" type="pres">
      <dgm:prSet presAssocID="{AC869959-F389-4CA6-9411-3AB9A3F1D2A2}" presName="hierRoot1" presStyleCnt="0"/>
      <dgm:spPr/>
    </dgm:pt>
    <dgm:pt modelId="{06589748-D78F-4AE0-9FCC-DC99F9DC54A2}" type="pres">
      <dgm:prSet presAssocID="{AC869959-F389-4CA6-9411-3AB9A3F1D2A2}" presName="composite" presStyleCnt="0"/>
      <dgm:spPr/>
    </dgm:pt>
    <dgm:pt modelId="{501A80AF-4A57-45A6-86FC-D909EF9D42EF}" type="pres">
      <dgm:prSet presAssocID="{AC869959-F389-4CA6-9411-3AB9A3F1D2A2}" presName="background" presStyleLbl="node0" presStyleIdx="3" presStyleCnt="4"/>
      <dgm:spPr/>
    </dgm:pt>
    <dgm:pt modelId="{AB35A7A0-4C63-4027-8B44-539F904E170D}" type="pres">
      <dgm:prSet presAssocID="{AC869959-F389-4CA6-9411-3AB9A3F1D2A2}" presName="text" presStyleLbl="fgAcc0" presStyleIdx="3" presStyleCnt="4">
        <dgm:presLayoutVars>
          <dgm:chPref val="3"/>
        </dgm:presLayoutVars>
      </dgm:prSet>
      <dgm:spPr/>
    </dgm:pt>
    <dgm:pt modelId="{A77725FF-E745-4000-97E8-4AC72601B3E1}" type="pres">
      <dgm:prSet presAssocID="{AC869959-F389-4CA6-9411-3AB9A3F1D2A2}" presName="hierChild2" presStyleCnt="0"/>
      <dgm:spPr/>
    </dgm:pt>
  </dgm:ptLst>
  <dgm:cxnLst>
    <dgm:cxn modelId="{17EBE636-746B-4898-921B-0E4A5C019D0C}" type="presOf" srcId="{AC869959-F389-4CA6-9411-3AB9A3F1D2A2}" destId="{AB35A7A0-4C63-4027-8B44-539F904E170D}" srcOrd="0" destOrd="0" presId="urn:microsoft.com/office/officeart/2005/8/layout/hierarchy1"/>
    <dgm:cxn modelId="{086B1440-BF5A-4165-8322-C482789D16B5}" type="presOf" srcId="{362E1D37-4C6B-4DD9-ACA1-22C17EB285EF}" destId="{5A55BF6A-07F1-4366-8881-C57F617B21C5}" srcOrd="0" destOrd="0" presId="urn:microsoft.com/office/officeart/2005/8/layout/hierarchy1"/>
    <dgm:cxn modelId="{A708688D-353B-480A-ABF3-C5306AA927CA}" type="presOf" srcId="{4ADC237A-5F76-4B99-B769-A882ADA63243}" destId="{9E2019D6-A46A-4C2E-A887-81177C9E5870}" srcOrd="0" destOrd="0" presId="urn:microsoft.com/office/officeart/2005/8/layout/hierarchy1"/>
    <dgm:cxn modelId="{8DEDEAA0-91A6-4552-9969-CF3D9E057F0E}" type="presOf" srcId="{6924D130-E305-460E-A825-2A92B1365052}" destId="{35853ACF-15D7-4606-A43E-E062035C5C60}" srcOrd="0" destOrd="0" presId="urn:microsoft.com/office/officeart/2005/8/layout/hierarchy1"/>
    <dgm:cxn modelId="{87307BAE-280C-4670-A85A-320649F69E60}" srcId="{6924D130-E305-460E-A825-2A92B1365052}" destId="{E22671C6-8DB7-4C78-8202-B4912E301509}" srcOrd="1" destOrd="0" parTransId="{757B2DBA-010B-4BC0-A120-EEEBE0D50477}" sibTransId="{7F08248C-189C-4B58-89E7-E5E760718E71}"/>
    <dgm:cxn modelId="{07769FDA-794C-44AC-BB1E-CC8C9BD3AD63}" type="presOf" srcId="{E22671C6-8DB7-4C78-8202-B4912E301509}" destId="{23AF2D5D-F335-47D4-BB2B-A83649C1B532}" srcOrd="0" destOrd="0" presId="urn:microsoft.com/office/officeart/2005/8/layout/hierarchy1"/>
    <dgm:cxn modelId="{9AF0F6E7-952F-4142-80F3-14B975DEFBED}" srcId="{6924D130-E305-460E-A825-2A92B1365052}" destId="{AC869959-F389-4CA6-9411-3AB9A3F1D2A2}" srcOrd="3" destOrd="0" parTransId="{9B7F6FFD-F978-45C6-8377-0657F032422B}" sibTransId="{A29146A6-857D-4B5A-96A8-EEB3128312A5}"/>
    <dgm:cxn modelId="{72E90DFE-8D97-4553-B2AD-569BD9ACFA00}" srcId="{6924D130-E305-460E-A825-2A92B1365052}" destId="{4ADC237A-5F76-4B99-B769-A882ADA63243}" srcOrd="2" destOrd="0" parTransId="{3195E037-7671-486A-BB7A-5F5926099A58}" sibTransId="{83AA0304-2034-49C6-8147-BDC2249E474C}"/>
    <dgm:cxn modelId="{95AE7FFF-B25A-49D8-9525-A99BC2275CBA}" srcId="{6924D130-E305-460E-A825-2A92B1365052}" destId="{362E1D37-4C6B-4DD9-ACA1-22C17EB285EF}" srcOrd="0" destOrd="0" parTransId="{2F312AF6-4F6D-4D18-827D-72841BE727F2}" sibTransId="{D4A189D9-53A7-4CC6-B735-37376E6C7828}"/>
    <dgm:cxn modelId="{B2E13C98-5BF2-40ED-94AA-B58DF90288D6}" type="presParOf" srcId="{35853ACF-15D7-4606-A43E-E062035C5C60}" destId="{C9D670B0-0C0D-4FF0-AAD6-A3978A0020B4}" srcOrd="0" destOrd="0" presId="urn:microsoft.com/office/officeart/2005/8/layout/hierarchy1"/>
    <dgm:cxn modelId="{C00245B4-A258-4F78-BE22-F7AC1E67CF86}" type="presParOf" srcId="{C9D670B0-0C0D-4FF0-AAD6-A3978A0020B4}" destId="{F0D334D8-CE71-415E-A071-F06E6661AE4F}" srcOrd="0" destOrd="0" presId="urn:microsoft.com/office/officeart/2005/8/layout/hierarchy1"/>
    <dgm:cxn modelId="{366DAB14-E1A8-49FF-AC29-50B52C1D4D85}" type="presParOf" srcId="{F0D334D8-CE71-415E-A071-F06E6661AE4F}" destId="{68ABA825-1366-4B0A-A3E2-D40E93F2B3AE}" srcOrd="0" destOrd="0" presId="urn:microsoft.com/office/officeart/2005/8/layout/hierarchy1"/>
    <dgm:cxn modelId="{AB0817C4-FE78-416F-8E6E-17F2F16351B4}" type="presParOf" srcId="{F0D334D8-CE71-415E-A071-F06E6661AE4F}" destId="{5A55BF6A-07F1-4366-8881-C57F617B21C5}" srcOrd="1" destOrd="0" presId="urn:microsoft.com/office/officeart/2005/8/layout/hierarchy1"/>
    <dgm:cxn modelId="{0F62C6FD-F353-4F9E-8771-BB65A381FAB9}" type="presParOf" srcId="{C9D670B0-0C0D-4FF0-AAD6-A3978A0020B4}" destId="{959D0FF1-79F0-42F6-B901-9C1F7A922445}" srcOrd="1" destOrd="0" presId="urn:microsoft.com/office/officeart/2005/8/layout/hierarchy1"/>
    <dgm:cxn modelId="{A3A2A843-742F-4520-BEFE-DF1D817687E4}" type="presParOf" srcId="{35853ACF-15D7-4606-A43E-E062035C5C60}" destId="{0378E57D-6530-4A33-8D3B-DE8D4F0F9FC4}" srcOrd="1" destOrd="0" presId="urn:microsoft.com/office/officeart/2005/8/layout/hierarchy1"/>
    <dgm:cxn modelId="{2D79A111-BA9A-45DB-AAA1-B8567117F3EE}" type="presParOf" srcId="{0378E57D-6530-4A33-8D3B-DE8D4F0F9FC4}" destId="{B571B57A-60E9-4899-BB15-4E8C31A63F65}" srcOrd="0" destOrd="0" presId="urn:microsoft.com/office/officeart/2005/8/layout/hierarchy1"/>
    <dgm:cxn modelId="{1500DE0E-9276-4787-958F-B8A54CB20CA0}" type="presParOf" srcId="{B571B57A-60E9-4899-BB15-4E8C31A63F65}" destId="{29315699-E7B5-4B9A-99E1-9B1686A14B9B}" srcOrd="0" destOrd="0" presId="urn:microsoft.com/office/officeart/2005/8/layout/hierarchy1"/>
    <dgm:cxn modelId="{2EA4513E-3D87-4707-B9BD-433FAD1D6BA9}" type="presParOf" srcId="{B571B57A-60E9-4899-BB15-4E8C31A63F65}" destId="{23AF2D5D-F335-47D4-BB2B-A83649C1B532}" srcOrd="1" destOrd="0" presId="urn:microsoft.com/office/officeart/2005/8/layout/hierarchy1"/>
    <dgm:cxn modelId="{EB642711-E0C2-4C0F-91A9-533EDBAB7454}" type="presParOf" srcId="{0378E57D-6530-4A33-8D3B-DE8D4F0F9FC4}" destId="{89BE340D-3CEA-4E42-89EA-20C1AD36A432}" srcOrd="1" destOrd="0" presId="urn:microsoft.com/office/officeart/2005/8/layout/hierarchy1"/>
    <dgm:cxn modelId="{E71D11F0-9080-4956-B661-71DE02E214EA}" type="presParOf" srcId="{35853ACF-15D7-4606-A43E-E062035C5C60}" destId="{5263C8B1-35A5-402D-BE1A-C86A2CFACAA1}" srcOrd="2" destOrd="0" presId="urn:microsoft.com/office/officeart/2005/8/layout/hierarchy1"/>
    <dgm:cxn modelId="{C34A7C0B-6660-4AB2-83EF-418491495574}" type="presParOf" srcId="{5263C8B1-35A5-402D-BE1A-C86A2CFACAA1}" destId="{CEB62D3E-C941-42C2-BE7D-B2B34F50C1D9}" srcOrd="0" destOrd="0" presId="urn:microsoft.com/office/officeart/2005/8/layout/hierarchy1"/>
    <dgm:cxn modelId="{A009F295-72A4-4942-8111-73E27E232A53}" type="presParOf" srcId="{CEB62D3E-C941-42C2-BE7D-B2B34F50C1D9}" destId="{AB7D9979-56B8-4C62-BA3E-F26501E3254C}" srcOrd="0" destOrd="0" presId="urn:microsoft.com/office/officeart/2005/8/layout/hierarchy1"/>
    <dgm:cxn modelId="{EE24CD46-8EDF-4819-8F99-8478BBBB71D9}" type="presParOf" srcId="{CEB62D3E-C941-42C2-BE7D-B2B34F50C1D9}" destId="{9E2019D6-A46A-4C2E-A887-81177C9E5870}" srcOrd="1" destOrd="0" presId="urn:microsoft.com/office/officeart/2005/8/layout/hierarchy1"/>
    <dgm:cxn modelId="{41266B0D-0402-4656-9E68-571826908100}" type="presParOf" srcId="{5263C8B1-35A5-402D-BE1A-C86A2CFACAA1}" destId="{0AF41CB4-D163-4ED1-8374-4B5066E452B1}" srcOrd="1" destOrd="0" presId="urn:microsoft.com/office/officeart/2005/8/layout/hierarchy1"/>
    <dgm:cxn modelId="{F807580E-649C-4DDC-89A2-FA95D108D1BC}" type="presParOf" srcId="{35853ACF-15D7-4606-A43E-E062035C5C60}" destId="{D35D9594-DD2A-4970-88A6-AE21801A2F32}" srcOrd="3" destOrd="0" presId="urn:microsoft.com/office/officeart/2005/8/layout/hierarchy1"/>
    <dgm:cxn modelId="{DCE5B8E3-DB1B-4409-8080-B3FFA3EFFAE1}" type="presParOf" srcId="{D35D9594-DD2A-4970-88A6-AE21801A2F32}" destId="{06589748-D78F-4AE0-9FCC-DC99F9DC54A2}" srcOrd="0" destOrd="0" presId="urn:microsoft.com/office/officeart/2005/8/layout/hierarchy1"/>
    <dgm:cxn modelId="{FC28154B-AEA0-4EB4-BB98-1EDED7D75AFA}" type="presParOf" srcId="{06589748-D78F-4AE0-9FCC-DC99F9DC54A2}" destId="{501A80AF-4A57-45A6-86FC-D909EF9D42EF}" srcOrd="0" destOrd="0" presId="urn:microsoft.com/office/officeart/2005/8/layout/hierarchy1"/>
    <dgm:cxn modelId="{95857CD8-594C-465A-A4F2-B2478E02D18A}" type="presParOf" srcId="{06589748-D78F-4AE0-9FCC-DC99F9DC54A2}" destId="{AB35A7A0-4C63-4027-8B44-539F904E170D}" srcOrd="1" destOrd="0" presId="urn:microsoft.com/office/officeart/2005/8/layout/hierarchy1"/>
    <dgm:cxn modelId="{729768A5-04C8-43DE-A6F0-501B71B4E98C}" type="presParOf" srcId="{D35D9594-DD2A-4970-88A6-AE21801A2F32}" destId="{A77725FF-E745-4000-97E8-4AC72601B3E1}"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81460D-8734-4A85-B6C4-8A384145B460}"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C2AAAB26-589E-4E9B-942E-0FC7BB5E5C8D}">
      <dgm:prSet/>
      <dgm:spPr/>
      <dgm:t>
        <a:bodyPr/>
        <a:lstStyle/>
        <a:p>
          <a:pPr>
            <a:lnSpc>
              <a:spcPct val="100000"/>
            </a:lnSpc>
          </a:pPr>
          <a:r>
            <a:rPr lang="en-US"/>
            <a:t>ADD SHOPS</a:t>
          </a:r>
        </a:p>
      </dgm:t>
    </dgm:pt>
    <dgm:pt modelId="{D0537883-F121-4C29-B8C5-2ACE1AEF0E11}" type="parTrans" cxnId="{06231160-7B72-4862-8C7E-5914659BC2D4}">
      <dgm:prSet/>
      <dgm:spPr/>
      <dgm:t>
        <a:bodyPr/>
        <a:lstStyle/>
        <a:p>
          <a:endParaRPr lang="en-US"/>
        </a:p>
      </dgm:t>
    </dgm:pt>
    <dgm:pt modelId="{9962BB20-0790-4ED9-A77F-771066AC5F0E}" type="sibTrans" cxnId="{06231160-7B72-4862-8C7E-5914659BC2D4}">
      <dgm:prSet/>
      <dgm:spPr/>
      <dgm:t>
        <a:bodyPr/>
        <a:lstStyle/>
        <a:p>
          <a:pPr>
            <a:lnSpc>
              <a:spcPct val="100000"/>
            </a:lnSpc>
          </a:pPr>
          <a:endParaRPr lang="en-US"/>
        </a:p>
      </dgm:t>
    </dgm:pt>
    <dgm:pt modelId="{52137319-387C-4189-93A1-80B7DB9EA9E4}">
      <dgm:prSet/>
      <dgm:spPr/>
      <dgm:t>
        <a:bodyPr/>
        <a:lstStyle/>
        <a:p>
          <a:pPr>
            <a:lnSpc>
              <a:spcPct val="100000"/>
            </a:lnSpc>
          </a:pPr>
          <a:r>
            <a:rPr lang="en-US" dirty="0"/>
            <a:t>ADD OWNER</a:t>
          </a:r>
        </a:p>
      </dgm:t>
    </dgm:pt>
    <dgm:pt modelId="{7B56F778-A636-4A56-ACCF-F31BF1D21C16}" type="parTrans" cxnId="{775F895B-2F7C-48DC-82D3-F119A074E17F}">
      <dgm:prSet/>
      <dgm:spPr/>
      <dgm:t>
        <a:bodyPr/>
        <a:lstStyle/>
        <a:p>
          <a:endParaRPr lang="en-US"/>
        </a:p>
      </dgm:t>
    </dgm:pt>
    <dgm:pt modelId="{F1F75641-CAFF-45A3-89B1-CFCB0A494CB6}" type="sibTrans" cxnId="{775F895B-2F7C-48DC-82D3-F119A074E17F}">
      <dgm:prSet/>
      <dgm:spPr/>
      <dgm:t>
        <a:bodyPr/>
        <a:lstStyle/>
        <a:p>
          <a:pPr>
            <a:lnSpc>
              <a:spcPct val="100000"/>
            </a:lnSpc>
          </a:pPr>
          <a:endParaRPr lang="en-US"/>
        </a:p>
      </dgm:t>
    </dgm:pt>
    <dgm:pt modelId="{2888C3DE-A0DB-45E6-A57E-A70AE5A6AD34}">
      <dgm:prSet/>
      <dgm:spPr/>
      <dgm:t>
        <a:bodyPr/>
        <a:lstStyle/>
        <a:p>
          <a:pPr>
            <a:lnSpc>
              <a:spcPct val="100000"/>
            </a:lnSpc>
          </a:pPr>
          <a:r>
            <a:rPr lang="en-US"/>
            <a:t>REPORT AND READ RESPONSE</a:t>
          </a:r>
        </a:p>
      </dgm:t>
    </dgm:pt>
    <dgm:pt modelId="{98179025-7CDF-499E-96C2-8D53A0257C04}" type="parTrans" cxnId="{4C5CDDB2-36A6-4B63-B9AF-129D3519C01E}">
      <dgm:prSet/>
      <dgm:spPr/>
      <dgm:t>
        <a:bodyPr/>
        <a:lstStyle/>
        <a:p>
          <a:endParaRPr lang="en-US"/>
        </a:p>
      </dgm:t>
    </dgm:pt>
    <dgm:pt modelId="{819CF101-746E-4EDE-B523-DEDA9F52FEED}" type="sibTrans" cxnId="{4C5CDDB2-36A6-4B63-B9AF-129D3519C01E}">
      <dgm:prSet/>
      <dgm:spPr/>
      <dgm:t>
        <a:bodyPr/>
        <a:lstStyle/>
        <a:p>
          <a:pPr>
            <a:lnSpc>
              <a:spcPct val="100000"/>
            </a:lnSpc>
          </a:pPr>
          <a:endParaRPr lang="en-US"/>
        </a:p>
      </dgm:t>
    </dgm:pt>
    <dgm:pt modelId="{F1B5A34A-77C6-45CE-830B-6D298D8EFD3F}">
      <dgm:prSet/>
      <dgm:spPr/>
      <dgm:t>
        <a:bodyPr/>
        <a:lstStyle/>
        <a:p>
          <a:pPr>
            <a:lnSpc>
              <a:spcPct val="100000"/>
            </a:lnSpc>
          </a:pPr>
          <a:r>
            <a:rPr lang="en-US"/>
            <a:t>READ DETAILS</a:t>
          </a:r>
        </a:p>
      </dgm:t>
    </dgm:pt>
    <dgm:pt modelId="{2CE5CC4D-51BE-4A99-936F-1408B0F5C870}" type="parTrans" cxnId="{8091A8D3-1EC8-49D2-8C93-A3B3AED9DCEC}">
      <dgm:prSet/>
      <dgm:spPr/>
      <dgm:t>
        <a:bodyPr/>
        <a:lstStyle/>
        <a:p>
          <a:endParaRPr lang="en-US"/>
        </a:p>
      </dgm:t>
    </dgm:pt>
    <dgm:pt modelId="{DAC2310B-E9A2-443C-A210-E89643FAF4CD}" type="sibTrans" cxnId="{8091A8D3-1EC8-49D2-8C93-A3B3AED9DCEC}">
      <dgm:prSet/>
      <dgm:spPr/>
      <dgm:t>
        <a:bodyPr/>
        <a:lstStyle/>
        <a:p>
          <a:endParaRPr lang="en-US"/>
        </a:p>
      </dgm:t>
    </dgm:pt>
    <dgm:pt modelId="{2D390B09-60E0-4263-8165-18A08A85E183}" type="pres">
      <dgm:prSet presAssocID="{BD81460D-8734-4A85-B6C4-8A384145B460}" presName="root" presStyleCnt="0">
        <dgm:presLayoutVars>
          <dgm:dir/>
          <dgm:resizeHandles val="exact"/>
        </dgm:presLayoutVars>
      </dgm:prSet>
      <dgm:spPr/>
    </dgm:pt>
    <dgm:pt modelId="{2B6F388A-87E1-4326-B1EB-549E817F2989}" type="pres">
      <dgm:prSet presAssocID="{BD81460D-8734-4A85-B6C4-8A384145B460}" presName="container" presStyleCnt="0">
        <dgm:presLayoutVars>
          <dgm:dir/>
          <dgm:resizeHandles val="exact"/>
        </dgm:presLayoutVars>
      </dgm:prSet>
      <dgm:spPr/>
    </dgm:pt>
    <dgm:pt modelId="{3C72DC86-9E10-433D-8992-9DFCA4F7DE95}" type="pres">
      <dgm:prSet presAssocID="{C2AAAB26-589E-4E9B-942E-0FC7BB5E5C8D}" presName="compNode" presStyleCnt="0"/>
      <dgm:spPr/>
    </dgm:pt>
    <dgm:pt modelId="{9393B4E0-2CCC-40E9-99E8-6B23C2A85595}" type="pres">
      <dgm:prSet presAssocID="{C2AAAB26-589E-4E9B-942E-0FC7BB5E5C8D}" presName="iconBgRect" presStyleLbl="bgShp" presStyleIdx="0" presStyleCnt="4"/>
      <dgm:spPr/>
    </dgm:pt>
    <dgm:pt modelId="{94473B29-4924-4F2F-8D55-63EEB3C4C813}" type="pres">
      <dgm:prSet presAssocID="{C2AAAB26-589E-4E9B-942E-0FC7BB5E5C8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hopping cart"/>
        </a:ext>
      </dgm:extLst>
    </dgm:pt>
    <dgm:pt modelId="{6C2AE41F-9A57-48AE-A86F-4350E1368D31}" type="pres">
      <dgm:prSet presAssocID="{C2AAAB26-589E-4E9B-942E-0FC7BB5E5C8D}" presName="spaceRect" presStyleCnt="0"/>
      <dgm:spPr/>
    </dgm:pt>
    <dgm:pt modelId="{A9C0B132-7415-4641-AA14-AA905449430F}" type="pres">
      <dgm:prSet presAssocID="{C2AAAB26-589E-4E9B-942E-0FC7BB5E5C8D}" presName="textRect" presStyleLbl="revTx" presStyleIdx="0" presStyleCnt="4">
        <dgm:presLayoutVars>
          <dgm:chMax val="1"/>
          <dgm:chPref val="1"/>
        </dgm:presLayoutVars>
      </dgm:prSet>
      <dgm:spPr/>
    </dgm:pt>
    <dgm:pt modelId="{127AD1BA-13C5-4CEB-AC21-6FEAA5F216EC}" type="pres">
      <dgm:prSet presAssocID="{9962BB20-0790-4ED9-A77F-771066AC5F0E}" presName="sibTrans" presStyleLbl="sibTrans2D1" presStyleIdx="0" presStyleCnt="0"/>
      <dgm:spPr/>
    </dgm:pt>
    <dgm:pt modelId="{79AF14DA-7A42-4885-84DF-72B65B08A48D}" type="pres">
      <dgm:prSet presAssocID="{52137319-387C-4189-93A1-80B7DB9EA9E4}" presName="compNode" presStyleCnt="0"/>
      <dgm:spPr/>
    </dgm:pt>
    <dgm:pt modelId="{FA4FD2AB-BD5E-46A1-87C0-8FFD58FAA93F}" type="pres">
      <dgm:prSet presAssocID="{52137319-387C-4189-93A1-80B7DB9EA9E4}" presName="iconBgRect" presStyleLbl="bgShp" presStyleIdx="1" presStyleCnt="4"/>
      <dgm:spPr/>
    </dgm:pt>
    <dgm:pt modelId="{7CCABFB0-0F8A-4261-9050-3B68D761B600}" type="pres">
      <dgm:prSet presAssocID="{52137319-387C-4189-93A1-80B7DB9EA9E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dd"/>
        </a:ext>
      </dgm:extLst>
    </dgm:pt>
    <dgm:pt modelId="{67E366FC-9E02-470E-A8AC-FDE6527F6EB9}" type="pres">
      <dgm:prSet presAssocID="{52137319-387C-4189-93A1-80B7DB9EA9E4}" presName="spaceRect" presStyleCnt="0"/>
      <dgm:spPr/>
    </dgm:pt>
    <dgm:pt modelId="{A34BEDFE-2352-4A75-93B3-01AA3911288D}" type="pres">
      <dgm:prSet presAssocID="{52137319-387C-4189-93A1-80B7DB9EA9E4}" presName="textRect" presStyleLbl="revTx" presStyleIdx="1" presStyleCnt="4">
        <dgm:presLayoutVars>
          <dgm:chMax val="1"/>
          <dgm:chPref val="1"/>
        </dgm:presLayoutVars>
      </dgm:prSet>
      <dgm:spPr/>
    </dgm:pt>
    <dgm:pt modelId="{4C69626A-FB6D-4653-B6CA-3687476A7066}" type="pres">
      <dgm:prSet presAssocID="{F1F75641-CAFF-45A3-89B1-CFCB0A494CB6}" presName="sibTrans" presStyleLbl="sibTrans2D1" presStyleIdx="0" presStyleCnt="0"/>
      <dgm:spPr/>
    </dgm:pt>
    <dgm:pt modelId="{BB16AB3E-C0A2-4389-A790-A4EB94C840D1}" type="pres">
      <dgm:prSet presAssocID="{2888C3DE-A0DB-45E6-A57E-A70AE5A6AD34}" presName="compNode" presStyleCnt="0"/>
      <dgm:spPr/>
    </dgm:pt>
    <dgm:pt modelId="{CD955CDA-49C2-463C-A123-85DC6C4B10E7}" type="pres">
      <dgm:prSet presAssocID="{2888C3DE-A0DB-45E6-A57E-A70AE5A6AD34}" presName="iconBgRect" presStyleLbl="bgShp" presStyleIdx="2" presStyleCnt="4"/>
      <dgm:spPr/>
    </dgm:pt>
    <dgm:pt modelId="{A5477468-AFBB-4A50-9881-0A570CDAF9BF}" type="pres">
      <dgm:prSet presAssocID="{2888C3DE-A0DB-45E6-A57E-A70AE5A6AD3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cument"/>
        </a:ext>
      </dgm:extLst>
    </dgm:pt>
    <dgm:pt modelId="{77EFAB1A-F20F-46F9-B560-662BD5BAE6A3}" type="pres">
      <dgm:prSet presAssocID="{2888C3DE-A0DB-45E6-A57E-A70AE5A6AD34}" presName="spaceRect" presStyleCnt="0"/>
      <dgm:spPr/>
    </dgm:pt>
    <dgm:pt modelId="{4F2F0EED-57F1-4377-9CA3-088E898C9265}" type="pres">
      <dgm:prSet presAssocID="{2888C3DE-A0DB-45E6-A57E-A70AE5A6AD34}" presName="textRect" presStyleLbl="revTx" presStyleIdx="2" presStyleCnt="4">
        <dgm:presLayoutVars>
          <dgm:chMax val="1"/>
          <dgm:chPref val="1"/>
        </dgm:presLayoutVars>
      </dgm:prSet>
      <dgm:spPr/>
    </dgm:pt>
    <dgm:pt modelId="{B0028AA7-8ACE-4343-AFC2-1200CF0F3F17}" type="pres">
      <dgm:prSet presAssocID="{819CF101-746E-4EDE-B523-DEDA9F52FEED}" presName="sibTrans" presStyleLbl="sibTrans2D1" presStyleIdx="0" presStyleCnt="0"/>
      <dgm:spPr/>
    </dgm:pt>
    <dgm:pt modelId="{04CA35E3-AE1D-46B2-96FF-B9F709FF3491}" type="pres">
      <dgm:prSet presAssocID="{F1B5A34A-77C6-45CE-830B-6D298D8EFD3F}" presName="compNode" presStyleCnt="0"/>
      <dgm:spPr/>
    </dgm:pt>
    <dgm:pt modelId="{27515365-1D14-428D-9455-5128E3F3C362}" type="pres">
      <dgm:prSet presAssocID="{F1B5A34A-77C6-45CE-830B-6D298D8EFD3F}" presName="iconBgRect" presStyleLbl="bgShp" presStyleIdx="3" presStyleCnt="4"/>
      <dgm:spPr/>
    </dgm:pt>
    <dgm:pt modelId="{948BE515-1FDB-4BA4-8DC8-7885111FBB6D}" type="pres">
      <dgm:prSet presAssocID="{F1B5A34A-77C6-45CE-830B-6D298D8EFD3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ooks"/>
        </a:ext>
      </dgm:extLst>
    </dgm:pt>
    <dgm:pt modelId="{ABCBECB0-A3CB-48DE-82D6-A0537B7BD0F0}" type="pres">
      <dgm:prSet presAssocID="{F1B5A34A-77C6-45CE-830B-6D298D8EFD3F}" presName="spaceRect" presStyleCnt="0"/>
      <dgm:spPr/>
    </dgm:pt>
    <dgm:pt modelId="{89B7722A-C57C-43DD-AA63-BC7839204E72}" type="pres">
      <dgm:prSet presAssocID="{F1B5A34A-77C6-45CE-830B-6D298D8EFD3F}" presName="textRect" presStyleLbl="revTx" presStyleIdx="3" presStyleCnt="4">
        <dgm:presLayoutVars>
          <dgm:chMax val="1"/>
          <dgm:chPref val="1"/>
        </dgm:presLayoutVars>
      </dgm:prSet>
      <dgm:spPr/>
    </dgm:pt>
  </dgm:ptLst>
  <dgm:cxnLst>
    <dgm:cxn modelId="{A70E4527-7CBD-4223-9F83-4DB1D2624B97}" type="presOf" srcId="{9962BB20-0790-4ED9-A77F-771066AC5F0E}" destId="{127AD1BA-13C5-4CEB-AC21-6FEAA5F216EC}" srcOrd="0" destOrd="0" presId="urn:microsoft.com/office/officeart/2018/2/layout/IconCircleList"/>
    <dgm:cxn modelId="{8942292D-7893-4954-9509-895C0FA5D71B}" type="presOf" srcId="{2888C3DE-A0DB-45E6-A57E-A70AE5A6AD34}" destId="{4F2F0EED-57F1-4377-9CA3-088E898C9265}" srcOrd="0" destOrd="0" presId="urn:microsoft.com/office/officeart/2018/2/layout/IconCircleList"/>
    <dgm:cxn modelId="{775F895B-2F7C-48DC-82D3-F119A074E17F}" srcId="{BD81460D-8734-4A85-B6C4-8A384145B460}" destId="{52137319-387C-4189-93A1-80B7DB9EA9E4}" srcOrd="1" destOrd="0" parTransId="{7B56F778-A636-4A56-ACCF-F31BF1D21C16}" sibTransId="{F1F75641-CAFF-45A3-89B1-CFCB0A494CB6}"/>
    <dgm:cxn modelId="{06231160-7B72-4862-8C7E-5914659BC2D4}" srcId="{BD81460D-8734-4A85-B6C4-8A384145B460}" destId="{C2AAAB26-589E-4E9B-942E-0FC7BB5E5C8D}" srcOrd="0" destOrd="0" parTransId="{D0537883-F121-4C29-B8C5-2ACE1AEF0E11}" sibTransId="{9962BB20-0790-4ED9-A77F-771066AC5F0E}"/>
    <dgm:cxn modelId="{0110B066-51AE-4405-9CB6-0E9F9BCFF041}" type="presOf" srcId="{C2AAAB26-589E-4E9B-942E-0FC7BB5E5C8D}" destId="{A9C0B132-7415-4641-AA14-AA905449430F}" srcOrd="0" destOrd="0" presId="urn:microsoft.com/office/officeart/2018/2/layout/IconCircleList"/>
    <dgm:cxn modelId="{298D0154-2CDF-4239-A832-9EF9BA288A3E}" type="presOf" srcId="{F1F75641-CAFF-45A3-89B1-CFCB0A494CB6}" destId="{4C69626A-FB6D-4653-B6CA-3687476A7066}" srcOrd="0" destOrd="0" presId="urn:microsoft.com/office/officeart/2018/2/layout/IconCircleList"/>
    <dgm:cxn modelId="{2426417E-6BB4-4993-8C9D-01A93E58F033}" type="presOf" srcId="{52137319-387C-4189-93A1-80B7DB9EA9E4}" destId="{A34BEDFE-2352-4A75-93B3-01AA3911288D}" srcOrd="0" destOrd="0" presId="urn:microsoft.com/office/officeart/2018/2/layout/IconCircleList"/>
    <dgm:cxn modelId="{4C5CDDB2-36A6-4B63-B9AF-129D3519C01E}" srcId="{BD81460D-8734-4A85-B6C4-8A384145B460}" destId="{2888C3DE-A0DB-45E6-A57E-A70AE5A6AD34}" srcOrd="2" destOrd="0" parTransId="{98179025-7CDF-499E-96C2-8D53A0257C04}" sibTransId="{819CF101-746E-4EDE-B523-DEDA9F52FEED}"/>
    <dgm:cxn modelId="{11719BBC-D1C2-48B1-8097-678E95AC0225}" type="presOf" srcId="{BD81460D-8734-4A85-B6C4-8A384145B460}" destId="{2D390B09-60E0-4263-8165-18A08A85E183}" srcOrd="0" destOrd="0" presId="urn:microsoft.com/office/officeart/2018/2/layout/IconCircleList"/>
    <dgm:cxn modelId="{8091A8D3-1EC8-49D2-8C93-A3B3AED9DCEC}" srcId="{BD81460D-8734-4A85-B6C4-8A384145B460}" destId="{F1B5A34A-77C6-45CE-830B-6D298D8EFD3F}" srcOrd="3" destOrd="0" parTransId="{2CE5CC4D-51BE-4A99-936F-1408B0F5C870}" sibTransId="{DAC2310B-E9A2-443C-A210-E89643FAF4CD}"/>
    <dgm:cxn modelId="{DC9388DE-2518-46B3-AE0B-335EAD68DB22}" type="presOf" srcId="{F1B5A34A-77C6-45CE-830B-6D298D8EFD3F}" destId="{89B7722A-C57C-43DD-AA63-BC7839204E72}" srcOrd="0" destOrd="0" presId="urn:microsoft.com/office/officeart/2018/2/layout/IconCircleList"/>
    <dgm:cxn modelId="{8380ADF4-D806-49D5-8615-0B5517B84F97}" type="presOf" srcId="{819CF101-746E-4EDE-B523-DEDA9F52FEED}" destId="{B0028AA7-8ACE-4343-AFC2-1200CF0F3F17}" srcOrd="0" destOrd="0" presId="urn:microsoft.com/office/officeart/2018/2/layout/IconCircleList"/>
    <dgm:cxn modelId="{167F1CC2-9FF5-49A7-AED4-719685B6BBD4}" type="presParOf" srcId="{2D390B09-60E0-4263-8165-18A08A85E183}" destId="{2B6F388A-87E1-4326-B1EB-549E817F2989}" srcOrd="0" destOrd="0" presId="urn:microsoft.com/office/officeart/2018/2/layout/IconCircleList"/>
    <dgm:cxn modelId="{2554CD33-A8E0-4B77-89AE-7D8DB8B6B8DC}" type="presParOf" srcId="{2B6F388A-87E1-4326-B1EB-549E817F2989}" destId="{3C72DC86-9E10-433D-8992-9DFCA4F7DE95}" srcOrd="0" destOrd="0" presId="urn:microsoft.com/office/officeart/2018/2/layout/IconCircleList"/>
    <dgm:cxn modelId="{CE53F620-C55D-437F-8CE1-96936AF2FBB2}" type="presParOf" srcId="{3C72DC86-9E10-433D-8992-9DFCA4F7DE95}" destId="{9393B4E0-2CCC-40E9-99E8-6B23C2A85595}" srcOrd="0" destOrd="0" presId="urn:microsoft.com/office/officeart/2018/2/layout/IconCircleList"/>
    <dgm:cxn modelId="{A815DEF6-FB65-4B1F-A025-9C40493783BC}" type="presParOf" srcId="{3C72DC86-9E10-433D-8992-9DFCA4F7DE95}" destId="{94473B29-4924-4F2F-8D55-63EEB3C4C813}" srcOrd="1" destOrd="0" presId="urn:microsoft.com/office/officeart/2018/2/layout/IconCircleList"/>
    <dgm:cxn modelId="{015473E4-0F0C-4DC2-B6DF-C4D4C6D97244}" type="presParOf" srcId="{3C72DC86-9E10-433D-8992-9DFCA4F7DE95}" destId="{6C2AE41F-9A57-48AE-A86F-4350E1368D31}" srcOrd="2" destOrd="0" presId="urn:microsoft.com/office/officeart/2018/2/layout/IconCircleList"/>
    <dgm:cxn modelId="{0437D93E-ADC6-4EA9-91CF-014DBD7EE374}" type="presParOf" srcId="{3C72DC86-9E10-433D-8992-9DFCA4F7DE95}" destId="{A9C0B132-7415-4641-AA14-AA905449430F}" srcOrd="3" destOrd="0" presId="urn:microsoft.com/office/officeart/2018/2/layout/IconCircleList"/>
    <dgm:cxn modelId="{7D3AF086-8228-45BB-9128-C8E587AF7ED1}" type="presParOf" srcId="{2B6F388A-87E1-4326-B1EB-549E817F2989}" destId="{127AD1BA-13C5-4CEB-AC21-6FEAA5F216EC}" srcOrd="1" destOrd="0" presId="urn:microsoft.com/office/officeart/2018/2/layout/IconCircleList"/>
    <dgm:cxn modelId="{EDEFAE9C-92BD-4266-A3CB-662D0B0C2BAA}" type="presParOf" srcId="{2B6F388A-87E1-4326-B1EB-549E817F2989}" destId="{79AF14DA-7A42-4885-84DF-72B65B08A48D}" srcOrd="2" destOrd="0" presId="urn:microsoft.com/office/officeart/2018/2/layout/IconCircleList"/>
    <dgm:cxn modelId="{654E271F-E963-4AF7-80FD-56982798EC7A}" type="presParOf" srcId="{79AF14DA-7A42-4885-84DF-72B65B08A48D}" destId="{FA4FD2AB-BD5E-46A1-87C0-8FFD58FAA93F}" srcOrd="0" destOrd="0" presId="urn:microsoft.com/office/officeart/2018/2/layout/IconCircleList"/>
    <dgm:cxn modelId="{0B91A6A5-43C3-4E24-94C2-B33C8A8EB9AE}" type="presParOf" srcId="{79AF14DA-7A42-4885-84DF-72B65B08A48D}" destId="{7CCABFB0-0F8A-4261-9050-3B68D761B600}" srcOrd="1" destOrd="0" presId="urn:microsoft.com/office/officeart/2018/2/layout/IconCircleList"/>
    <dgm:cxn modelId="{81687426-953D-466C-BDF9-F5602A387B43}" type="presParOf" srcId="{79AF14DA-7A42-4885-84DF-72B65B08A48D}" destId="{67E366FC-9E02-470E-A8AC-FDE6527F6EB9}" srcOrd="2" destOrd="0" presId="urn:microsoft.com/office/officeart/2018/2/layout/IconCircleList"/>
    <dgm:cxn modelId="{9E7003FC-0986-40B0-BB86-7120AA5139D8}" type="presParOf" srcId="{79AF14DA-7A42-4885-84DF-72B65B08A48D}" destId="{A34BEDFE-2352-4A75-93B3-01AA3911288D}" srcOrd="3" destOrd="0" presId="urn:microsoft.com/office/officeart/2018/2/layout/IconCircleList"/>
    <dgm:cxn modelId="{BF2C2B59-58E7-4B8A-AEF7-AE2E4D90B948}" type="presParOf" srcId="{2B6F388A-87E1-4326-B1EB-549E817F2989}" destId="{4C69626A-FB6D-4653-B6CA-3687476A7066}" srcOrd="3" destOrd="0" presId="urn:microsoft.com/office/officeart/2018/2/layout/IconCircleList"/>
    <dgm:cxn modelId="{16E0A91E-C10C-4F0D-BFDF-95E91E1B4F3F}" type="presParOf" srcId="{2B6F388A-87E1-4326-B1EB-549E817F2989}" destId="{BB16AB3E-C0A2-4389-A790-A4EB94C840D1}" srcOrd="4" destOrd="0" presId="urn:microsoft.com/office/officeart/2018/2/layout/IconCircleList"/>
    <dgm:cxn modelId="{BB38FEDA-2889-4A37-85DB-DCD596BF9905}" type="presParOf" srcId="{BB16AB3E-C0A2-4389-A790-A4EB94C840D1}" destId="{CD955CDA-49C2-463C-A123-85DC6C4B10E7}" srcOrd="0" destOrd="0" presId="urn:microsoft.com/office/officeart/2018/2/layout/IconCircleList"/>
    <dgm:cxn modelId="{19E5E627-06F6-4ED5-B085-97513C2146A4}" type="presParOf" srcId="{BB16AB3E-C0A2-4389-A790-A4EB94C840D1}" destId="{A5477468-AFBB-4A50-9881-0A570CDAF9BF}" srcOrd="1" destOrd="0" presId="urn:microsoft.com/office/officeart/2018/2/layout/IconCircleList"/>
    <dgm:cxn modelId="{B17101EC-C1C8-4761-A49A-547A86141D15}" type="presParOf" srcId="{BB16AB3E-C0A2-4389-A790-A4EB94C840D1}" destId="{77EFAB1A-F20F-46F9-B560-662BD5BAE6A3}" srcOrd="2" destOrd="0" presId="urn:microsoft.com/office/officeart/2018/2/layout/IconCircleList"/>
    <dgm:cxn modelId="{989EBD63-813A-4828-93FE-BE129F08F375}" type="presParOf" srcId="{BB16AB3E-C0A2-4389-A790-A4EB94C840D1}" destId="{4F2F0EED-57F1-4377-9CA3-088E898C9265}" srcOrd="3" destOrd="0" presId="urn:microsoft.com/office/officeart/2018/2/layout/IconCircleList"/>
    <dgm:cxn modelId="{58C635A6-CE5B-4AE7-8AF2-2D62CB20E20D}" type="presParOf" srcId="{2B6F388A-87E1-4326-B1EB-549E817F2989}" destId="{B0028AA7-8ACE-4343-AFC2-1200CF0F3F17}" srcOrd="5" destOrd="0" presId="urn:microsoft.com/office/officeart/2018/2/layout/IconCircleList"/>
    <dgm:cxn modelId="{2E3D9D10-C4EA-4F9C-A393-62962A7C8839}" type="presParOf" srcId="{2B6F388A-87E1-4326-B1EB-549E817F2989}" destId="{04CA35E3-AE1D-46B2-96FF-B9F709FF3491}" srcOrd="6" destOrd="0" presId="urn:microsoft.com/office/officeart/2018/2/layout/IconCircleList"/>
    <dgm:cxn modelId="{F60322A3-0548-4095-9903-B1A2B49DE1B9}" type="presParOf" srcId="{04CA35E3-AE1D-46B2-96FF-B9F709FF3491}" destId="{27515365-1D14-428D-9455-5128E3F3C362}" srcOrd="0" destOrd="0" presId="urn:microsoft.com/office/officeart/2018/2/layout/IconCircleList"/>
    <dgm:cxn modelId="{D89B00C4-EB62-4267-9706-CF8E987B6FAF}" type="presParOf" srcId="{04CA35E3-AE1D-46B2-96FF-B9F709FF3491}" destId="{948BE515-1FDB-4BA4-8DC8-7885111FBB6D}" srcOrd="1" destOrd="0" presId="urn:microsoft.com/office/officeart/2018/2/layout/IconCircleList"/>
    <dgm:cxn modelId="{24A9AAA9-676A-4A1E-9D7D-5613DCE6A593}" type="presParOf" srcId="{04CA35E3-AE1D-46B2-96FF-B9F709FF3491}" destId="{ABCBECB0-A3CB-48DE-82D6-A0537B7BD0F0}" srcOrd="2" destOrd="0" presId="urn:microsoft.com/office/officeart/2018/2/layout/IconCircleList"/>
    <dgm:cxn modelId="{DE1027E9-9D50-4D47-AD86-970AD6C1E063}" type="presParOf" srcId="{04CA35E3-AE1D-46B2-96FF-B9F709FF3491}" destId="{89B7722A-C57C-43DD-AA63-BC7839204E7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ABA825-1366-4B0A-A3E2-D40E93F2B3AE}">
      <dsp:nvSpPr>
        <dsp:cNvPr id="0" name=""/>
        <dsp:cNvSpPr/>
      </dsp:nvSpPr>
      <dsp:spPr>
        <a:xfrm>
          <a:off x="3162" y="1118213"/>
          <a:ext cx="2257762" cy="1433679"/>
        </a:xfrm>
        <a:prstGeom prst="roundRect">
          <a:avLst>
            <a:gd name="adj" fmla="val 10000"/>
          </a:avLst>
        </a:prstGeom>
        <a:blipFill>
          <a:blip xmlns:r="http://schemas.openxmlformats.org/officeDocument/2006/relationships" r:embed="rId1">
            <a:duotone>
              <a:schemeClr val="accent1">
                <a:hueOff val="0"/>
                <a:satOff val="0"/>
                <a:lumOff val="0"/>
                <a:alphaOff val="0"/>
                <a:shade val="88000"/>
                <a:lumMod val="88000"/>
              </a:schemeClr>
              <a:schemeClr val="accent1">
                <a:hueOff val="0"/>
                <a:satOff val="0"/>
                <a:lumOff val="0"/>
                <a:alphaOff val="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sp>
    <dsp:sp modelId="{5A55BF6A-07F1-4366-8881-C57F617B21C5}">
      <dsp:nvSpPr>
        <dsp:cNvPr id="0" name=""/>
        <dsp:cNvSpPr/>
      </dsp:nvSpPr>
      <dsp:spPr>
        <a:xfrm>
          <a:off x="254024" y="1356532"/>
          <a:ext cx="2257762" cy="143367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Add employees</a:t>
          </a:r>
        </a:p>
      </dsp:txBody>
      <dsp:txXfrm>
        <a:off x="296015" y="1398523"/>
        <a:ext cx="2173780" cy="1349697"/>
      </dsp:txXfrm>
    </dsp:sp>
    <dsp:sp modelId="{29315699-E7B5-4B9A-99E1-9B1686A14B9B}">
      <dsp:nvSpPr>
        <dsp:cNvPr id="0" name=""/>
        <dsp:cNvSpPr/>
      </dsp:nvSpPr>
      <dsp:spPr>
        <a:xfrm>
          <a:off x="2762649" y="1118213"/>
          <a:ext cx="2257762" cy="1433679"/>
        </a:xfrm>
        <a:prstGeom prst="roundRect">
          <a:avLst>
            <a:gd name="adj" fmla="val 10000"/>
          </a:avLst>
        </a:prstGeom>
        <a:blipFill>
          <a:blip xmlns:r="http://schemas.openxmlformats.org/officeDocument/2006/relationships" r:embed="rId1">
            <a:duotone>
              <a:schemeClr val="accent1">
                <a:hueOff val="0"/>
                <a:satOff val="0"/>
                <a:lumOff val="0"/>
                <a:alphaOff val="0"/>
                <a:shade val="88000"/>
                <a:lumMod val="88000"/>
              </a:schemeClr>
              <a:schemeClr val="accent1">
                <a:hueOff val="0"/>
                <a:satOff val="0"/>
                <a:lumOff val="0"/>
                <a:alphaOff val="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sp>
    <dsp:sp modelId="{23AF2D5D-F335-47D4-BB2B-A83649C1B532}">
      <dsp:nvSpPr>
        <dsp:cNvPr id="0" name=""/>
        <dsp:cNvSpPr/>
      </dsp:nvSpPr>
      <dsp:spPr>
        <a:xfrm>
          <a:off x="3013512" y="1356532"/>
          <a:ext cx="2257762" cy="143367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reports AND READ RESPONCE</a:t>
          </a:r>
        </a:p>
      </dsp:txBody>
      <dsp:txXfrm>
        <a:off x="3055503" y="1398523"/>
        <a:ext cx="2173780" cy="1349697"/>
      </dsp:txXfrm>
    </dsp:sp>
    <dsp:sp modelId="{AB7D9979-56B8-4C62-BA3E-F26501E3254C}">
      <dsp:nvSpPr>
        <dsp:cNvPr id="0" name=""/>
        <dsp:cNvSpPr/>
      </dsp:nvSpPr>
      <dsp:spPr>
        <a:xfrm>
          <a:off x="5522137" y="1118213"/>
          <a:ext cx="2257762" cy="1433679"/>
        </a:xfrm>
        <a:prstGeom prst="roundRect">
          <a:avLst>
            <a:gd name="adj" fmla="val 10000"/>
          </a:avLst>
        </a:prstGeom>
        <a:blipFill>
          <a:blip xmlns:r="http://schemas.openxmlformats.org/officeDocument/2006/relationships" r:embed="rId1">
            <a:duotone>
              <a:schemeClr val="accent1">
                <a:hueOff val="0"/>
                <a:satOff val="0"/>
                <a:lumOff val="0"/>
                <a:alphaOff val="0"/>
                <a:shade val="88000"/>
                <a:lumMod val="88000"/>
              </a:schemeClr>
              <a:schemeClr val="accent1">
                <a:hueOff val="0"/>
                <a:satOff val="0"/>
                <a:lumOff val="0"/>
                <a:alphaOff val="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sp>
    <dsp:sp modelId="{9E2019D6-A46A-4C2E-A887-81177C9E5870}">
      <dsp:nvSpPr>
        <dsp:cNvPr id="0" name=""/>
        <dsp:cNvSpPr/>
      </dsp:nvSpPr>
      <dsp:spPr>
        <a:xfrm>
          <a:off x="5773000" y="1356532"/>
          <a:ext cx="2257762" cy="143367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Read maintenance details</a:t>
          </a:r>
        </a:p>
      </dsp:txBody>
      <dsp:txXfrm>
        <a:off x="5814991" y="1398523"/>
        <a:ext cx="2173780" cy="1349697"/>
      </dsp:txXfrm>
    </dsp:sp>
    <dsp:sp modelId="{501A80AF-4A57-45A6-86FC-D909EF9D42EF}">
      <dsp:nvSpPr>
        <dsp:cNvPr id="0" name=""/>
        <dsp:cNvSpPr/>
      </dsp:nvSpPr>
      <dsp:spPr>
        <a:xfrm>
          <a:off x="8281625" y="1118213"/>
          <a:ext cx="2257762" cy="1433679"/>
        </a:xfrm>
        <a:prstGeom prst="roundRect">
          <a:avLst>
            <a:gd name="adj" fmla="val 10000"/>
          </a:avLst>
        </a:prstGeom>
        <a:blipFill>
          <a:blip xmlns:r="http://schemas.openxmlformats.org/officeDocument/2006/relationships" r:embed="rId1">
            <a:duotone>
              <a:schemeClr val="accent1">
                <a:hueOff val="0"/>
                <a:satOff val="0"/>
                <a:lumOff val="0"/>
                <a:alphaOff val="0"/>
                <a:shade val="88000"/>
                <a:lumMod val="88000"/>
              </a:schemeClr>
              <a:schemeClr val="accent1">
                <a:hueOff val="0"/>
                <a:satOff val="0"/>
                <a:lumOff val="0"/>
                <a:alphaOff val="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sp>
    <dsp:sp modelId="{AB35A7A0-4C63-4027-8B44-539F904E170D}">
      <dsp:nvSpPr>
        <dsp:cNvPr id="0" name=""/>
        <dsp:cNvSpPr/>
      </dsp:nvSpPr>
      <dsp:spPr>
        <a:xfrm>
          <a:off x="8532488" y="1356532"/>
          <a:ext cx="2257762" cy="143367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MAINTENANCE BUDGET</a:t>
          </a:r>
        </a:p>
      </dsp:txBody>
      <dsp:txXfrm>
        <a:off x="8574479" y="1398523"/>
        <a:ext cx="2173780" cy="13496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93B4E0-2CCC-40E9-99E8-6B23C2A85595}">
      <dsp:nvSpPr>
        <dsp:cNvPr id="0" name=""/>
        <dsp:cNvSpPr/>
      </dsp:nvSpPr>
      <dsp:spPr>
        <a:xfrm>
          <a:off x="191840" y="48806"/>
          <a:ext cx="1325336" cy="132533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473B29-4924-4F2F-8D55-63EEB3C4C813}">
      <dsp:nvSpPr>
        <dsp:cNvPr id="0" name=""/>
        <dsp:cNvSpPr/>
      </dsp:nvSpPr>
      <dsp:spPr>
        <a:xfrm>
          <a:off x="470160" y="327127"/>
          <a:ext cx="768695" cy="7686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C0B132-7415-4641-AA14-AA905449430F}">
      <dsp:nvSpPr>
        <dsp:cNvPr id="0" name=""/>
        <dsp:cNvSpPr/>
      </dsp:nvSpPr>
      <dsp:spPr>
        <a:xfrm>
          <a:off x="1801177" y="48806"/>
          <a:ext cx="3124008" cy="1325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ADD SHOPS</a:t>
          </a:r>
        </a:p>
      </dsp:txBody>
      <dsp:txXfrm>
        <a:off x="1801177" y="48806"/>
        <a:ext cx="3124008" cy="1325336"/>
      </dsp:txXfrm>
    </dsp:sp>
    <dsp:sp modelId="{FA4FD2AB-BD5E-46A1-87C0-8FFD58FAA93F}">
      <dsp:nvSpPr>
        <dsp:cNvPr id="0" name=""/>
        <dsp:cNvSpPr/>
      </dsp:nvSpPr>
      <dsp:spPr>
        <a:xfrm>
          <a:off x="5469520" y="48806"/>
          <a:ext cx="1325336" cy="132533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CABFB0-0F8A-4261-9050-3B68D761B600}">
      <dsp:nvSpPr>
        <dsp:cNvPr id="0" name=""/>
        <dsp:cNvSpPr/>
      </dsp:nvSpPr>
      <dsp:spPr>
        <a:xfrm>
          <a:off x="5747841" y="327127"/>
          <a:ext cx="768695" cy="7686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4BEDFE-2352-4A75-93B3-01AA3911288D}">
      <dsp:nvSpPr>
        <dsp:cNvPr id="0" name=""/>
        <dsp:cNvSpPr/>
      </dsp:nvSpPr>
      <dsp:spPr>
        <a:xfrm>
          <a:off x="7078858" y="48806"/>
          <a:ext cx="3124008" cy="1325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ADD OWNER</a:t>
          </a:r>
        </a:p>
      </dsp:txBody>
      <dsp:txXfrm>
        <a:off x="7078858" y="48806"/>
        <a:ext cx="3124008" cy="1325336"/>
      </dsp:txXfrm>
    </dsp:sp>
    <dsp:sp modelId="{CD955CDA-49C2-463C-A123-85DC6C4B10E7}">
      <dsp:nvSpPr>
        <dsp:cNvPr id="0" name=""/>
        <dsp:cNvSpPr/>
      </dsp:nvSpPr>
      <dsp:spPr>
        <a:xfrm>
          <a:off x="191840" y="1937045"/>
          <a:ext cx="1325336" cy="132533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477468-AFBB-4A50-9881-0A570CDAF9BF}">
      <dsp:nvSpPr>
        <dsp:cNvPr id="0" name=""/>
        <dsp:cNvSpPr/>
      </dsp:nvSpPr>
      <dsp:spPr>
        <a:xfrm>
          <a:off x="470160" y="2215366"/>
          <a:ext cx="768695" cy="7686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2F0EED-57F1-4377-9CA3-088E898C9265}">
      <dsp:nvSpPr>
        <dsp:cNvPr id="0" name=""/>
        <dsp:cNvSpPr/>
      </dsp:nvSpPr>
      <dsp:spPr>
        <a:xfrm>
          <a:off x="1801177" y="1937045"/>
          <a:ext cx="3124008" cy="1325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REPORT AND READ RESPONSE</a:t>
          </a:r>
        </a:p>
      </dsp:txBody>
      <dsp:txXfrm>
        <a:off x="1801177" y="1937045"/>
        <a:ext cx="3124008" cy="1325336"/>
      </dsp:txXfrm>
    </dsp:sp>
    <dsp:sp modelId="{27515365-1D14-428D-9455-5128E3F3C362}">
      <dsp:nvSpPr>
        <dsp:cNvPr id="0" name=""/>
        <dsp:cNvSpPr/>
      </dsp:nvSpPr>
      <dsp:spPr>
        <a:xfrm>
          <a:off x="5469520" y="1937045"/>
          <a:ext cx="1325336" cy="132533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8BE515-1FDB-4BA4-8DC8-7885111FBB6D}">
      <dsp:nvSpPr>
        <dsp:cNvPr id="0" name=""/>
        <dsp:cNvSpPr/>
      </dsp:nvSpPr>
      <dsp:spPr>
        <a:xfrm>
          <a:off x="5747841" y="2215366"/>
          <a:ext cx="768695" cy="76869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B7722A-C57C-43DD-AA63-BC7839204E72}">
      <dsp:nvSpPr>
        <dsp:cNvPr id="0" name=""/>
        <dsp:cNvSpPr/>
      </dsp:nvSpPr>
      <dsp:spPr>
        <a:xfrm>
          <a:off x="7078858" y="1937045"/>
          <a:ext cx="3124008" cy="13253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READ DETAILS</a:t>
          </a:r>
        </a:p>
      </dsp:txBody>
      <dsp:txXfrm>
        <a:off x="7078858" y="1937045"/>
        <a:ext cx="3124008" cy="132533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smtClean="0"/>
              <a:t>4/11/2023</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smtClean="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31445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4/11/2023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0936296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4/11/2023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8403837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4/11/2023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371265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4/11/2023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1780398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8FBA082-94DF-4C4B-A041-6624924AB0A8}" type="datetimeFigureOut">
              <a:rPr lang="en-US" smtClean="0"/>
              <a:t>4/11/2023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6599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35BB1C6-BF8F-4481-8AB2-603A1C8A906A}" type="datetimeFigureOut">
              <a:rPr lang="en-US" smtClean="0"/>
              <a:t>4/11/2023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9411328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7866294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6006272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7201628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7F47CF-67C9-420C-80A5-E2069FF0C2DF}" type="datetimeFigureOut">
              <a:rPr lang="en-US" smtClean="0"/>
              <a:t>4/11/2023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1128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5BB1C6-BF8F-4481-8AB2-603A1C8A906A}" type="datetimeFigureOut">
              <a:rPr lang="en-US" smtClean="0"/>
              <a:t>4/11/2023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3793945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5BB1C6-BF8F-4481-8AB2-603A1C8A906A}" type="datetimeFigureOut">
              <a:rPr lang="en-US" smtClean="0"/>
              <a:t>4/11/2023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2349335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smtClean="0"/>
              <a:t>4/11/2023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49866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smtClean="0"/>
              <a:t>4/11/2023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76290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4/11/2023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8158936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4/11/2023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9902785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smtClean="0"/>
              <a:t>4/11/2023</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44388756"/>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https://www.dev-insider.de/ist-c-fuer-echtzeitkritische-anwendungen-sinnvoll-a-598065/" TargetMode="Externa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https://creativecommons.org/licenses/by-nc-sa/3.0/" TargetMode="External"/><Relationship Id="rId5" Type="http://schemas.openxmlformats.org/officeDocument/2006/relationships/hyperlink" Target="https://www.flickr.com/photos/saket_vora/3504995477/" TargetMode="Externa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https://creativecommons.org/licenses/by-nc-nd/3.0/" TargetMode="External"/><Relationship Id="rId5" Type="http://schemas.openxmlformats.org/officeDocument/2006/relationships/hyperlink" Target="https://www.flickr.com/photos/criatvt/14476275564/" TargetMode="Externa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hyperlink" Target="https://thescholedge.org/index.php/sijmd/article/view/291" TargetMode="External"/><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hyperlink" Target="https://www.flickr.com/photos/147081087@N06/29775975962/"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picpedia.org/suspension-file/a/accounts.html" TargetMode="External"/><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flickr.com/photos/jmsmith000/4088871694" TargetMode="External"/><Relationship Id="rId2" Type="http://schemas.openxmlformats.org/officeDocument/2006/relationships/image" Target="../media/image11.jpg"/><Relationship Id="rId1" Type="http://schemas.openxmlformats.org/officeDocument/2006/relationships/slideLayout" Target="../slideLayouts/slideLayout7.xml"/><Relationship Id="rId4" Type="http://schemas.openxmlformats.org/officeDocument/2006/relationships/hyperlink" Target="https://creativecommons.org/licenses/by-nd/3.0/" TargetMode="Externa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5A168-4D2F-ECDE-EE3A-5B8103F6242E}"/>
              </a:ext>
            </a:extLst>
          </p:cNvPr>
          <p:cNvSpPr>
            <a:spLocks noGrp="1"/>
          </p:cNvSpPr>
          <p:nvPr>
            <p:ph type="ctrTitle"/>
          </p:nvPr>
        </p:nvSpPr>
        <p:spPr>
          <a:xfrm rot="21420000">
            <a:off x="562263" y="655592"/>
            <a:ext cx="5428489" cy="3278684"/>
          </a:xfrm>
        </p:spPr>
        <p:txBody>
          <a:bodyPr>
            <a:normAutofit/>
          </a:bodyPr>
          <a:lstStyle/>
          <a:p>
            <a:r>
              <a:rPr lang="en-US" sz="6800"/>
              <a:t>Opp Project </a:t>
            </a:r>
            <a:br>
              <a:rPr lang="en-US" sz="6800"/>
            </a:br>
            <a:r>
              <a:rPr lang="en-US" sz="6800"/>
              <a:t>presentation </a:t>
            </a:r>
          </a:p>
        </p:txBody>
      </p:sp>
      <p:sp>
        <p:nvSpPr>
          <p:cNvPr id="3" name="Subtitle 2">
            <a:extLst>
              <a:ext uri="{FF2B5EF4-FFF2-40B4-BE49-F238E27FC236}">
                <a16:creationId xmlns:a16="http://schemas.microsoft.com/office/drawing/2014/main" id="{E3658704-6064-192E-EFF7-C7702951463A}"/>
              </a:ext>
            </a:extLst>
          </p:cNvPr>
          <p:cNvSpPr>
            <a:spLocks noGrp="1"/>
          </p:cNvSpPr>
          <p:nvPr>
            <p:ph type="subTitle" idx="1"/>
          </p:nvPr>
        </p:nvSpPr>
        <p:spPr>
          <a:xfrm rot="21420000">
            <a:off x="666685" y="3933534"/>
            <a:ext cx="5424749" cy="621792"/>
          </a:xfrm>
        </p:spPr>
        <p:txBody>
          <a:bodyPr>
            <a:normAutofit/>
          </a:bodyPr>
          <a:lstStyle/>
          <a:p>
            <a:r>
              <a:rPr lang="en-US"/>
              <a:t>Sir usama bin Shakeel  </a:t>
            </a:r>
            <a:endParaRPr lang="en-US" dirty="0"/>
          </a:p>
        </p:txBody>
      </p:sp>
      <p:pic>
        <p:nvPicPr>
          <p:cNvPr id="6" name="Picture 5" descr="Logo&#10;&#10;Description automatically generated">
            <a:extLst>
              <a:ext uri="{FF2B5EF4-FFF2-40B4-BE49-F238E27FC236}">
                <a16:creationId xmlns:a16="http://schemas.microsoft.com/office/drawing/2014/main" id="{BC60075F-2762-7D25-0FB7-BD74514ED915}"/>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t="5544" r="4" b="3834"/>
          <a:stretch/>
        </p:blipFill>
        <p:spPr>
          <a:xfrm rot="21420000">
            <a:off x="6437841" y="373505"/>
            <a:ext cx="4208217" cy="3813745"/>
          </a:xfrm>
          <a:prstGeom prst="rect">
            <a:avLst/>
          </a:prstGeom>
        </p:spPr>
      </p:pic>
    </p:spTree>
    <p:extLst>
      <p:ext uri="{BB962C8B-B14F-4D97-AF65-F5344CB8AC3E}">
        <p14:creationId xmlns:p14="http://schemas.microsoft.com/office/powerpoint/2010/main" val="426255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C4760-2337-DF22-4CD2-C795A0BBEFF9}"/>
              </a:ext>
            </a:extLst>
          </p:cNvPr>
          <p:cNvSpPr>
            <a:spLocks noGrp="1"/>
          </p:cNvSpPr>
          <p:nvPr>
            <p:ph type="title"/>
          </p:nvPr>
        </p:nvSpPr>
        <p:spPr/>
        <p:txBody>
          <a:bodyPr/>
          <a:lstStyle/>
          <a:p>
            <a:pPr algn="ctr"/>
            <a:r>
              <a:rPr lang="en-US"/>
              <a:t>SHOP MANAGER</a:t>
            </a:r>
            <a:endParaRPr lang="en-US" dirty="0"/>
          </a:p>
        </p:txBody>
      </p:sp>
      <p:graphicFrame>
        <p:nvGraphicFramePr>
          <p:cNvPr id="11" name="Content Placeholder 2">
            <a:extLst>
              <a:ext uri="{FF2B5EF4-FFF2-40B4-BE49-F238E27FC236}">
                <a16:creationId xmlns:a16="http://schemas.microsoft.com/office/drawing/2014/main" id="{125D44A5-7113-D507-7570-68DE0FD6925C}"/>
              </a:ext>
            </a:extLst>
          </p:cNvPr>
          <p:cNvGraphicFramePr>
            <a:graphicFrameLocks noGrp="1"/>
          </p:cNvGraphicFramePr>
          <p:nvPr>
            <p:ph sz="quarter" idx="13"/>
          </p:nvPr>
        </p:nvGraphicFramePr>
        <p:xfrm>
          <a:off x="685800" y="2063396"/>
          <a:ext cx="10394707" cy="33111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4970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4740C-1897-460B-BA70-6323AC3BC574}"/>
              </a:ext>
            </a:extLst>
          </p:cNvPr>
          <p:cNvSpPr>
            <a:spLocks noGrp="1"/>
          </p:cNvSpPr>
          <p:nvPr>
            <p:ph type="title"/>
          </p:nvPr>
        </p:nvSpPr>
        <p:spPr/>
        <p:txBody>
          <a:bodyPr/>
          <a:lstStyle/>
          <a:p>
            <a:r>
              <a:rPr lang="en-US" dirty="0"/>
              <a:t>TASK LIST</a:t>
            </a:r>
          </a:p>
        </p:txBody>
      </p:sp>
      <p:sp>
        <p:nvSpPr>
          <p:cNvPr id="3" name="Text Placeholder 2">
            <a:extLst>
              <a:ext uri="{FF2B5EF4-FFF2-40B4-BE49-F238E27FC236}">
                <a16:creationId xmlns:a16="http://schemas.microsoft.com/office/drawing/2014/main" id="{8308E74B-60B0-4429-92E4-DF1FDE73AE09}"/>
              </a:ext>
            </a:extLst>
          </p:cNvPr>
          <p:cNvSpPr>
            <a:spLocks noGrp="1"/>
          </p:cNvSpPr>
          <p:nvPr>
            <p:ph type="body" idx="1"/>
          </p:nvPr>
        </p:nvSpPr>
        <p:spPr/>
        <p:txBody>
          <a:bodyPr/>
          <a:lstStyle/>
          <a:p>
            <a:pPr algn="l"/>
            <a:r>
              <a:rPr lang="en-US" dirty="0"/>
              <a:t>Syeda Maham Batool</a:t>
            </a:r>
          </a:p>
        </p:txBody>
      </p:sp>
      <p:sp>
        <p:nvSpPr>
          <p:cNvPr id="4" name="Text Placeholder 3">
            <a:extLst>
              <a:ext uri="{FF2B5EF4-FFF2-40B4-BE49-F238E27FC236}">
                <a16:creationId xmlns:a16="http://schemas.microsoft.com/office/drawing/2014/main" id="{353DEF00-359D-4A02-A02D-2C68427C629A}"/>
              </a:ext>
            </a:extLst>
          </p:cNvPr>
          <p:cNvSpPr>
            <a:spLocks noGrp="1"/>
          </p:cNvSpPr>
          <p:nvPr>
            <p:ph type="body" sz="half" idx="15"/>
          </p:nvPr>
        </p:nvSpPr>
        <p:spPr/>
        <p:txBody>
          <a:bodyPr>
            <a:normAutofit/>
          </a:bodyPr>
          <a:lstStyle/>
          <a:p>
            <a:pPr marL="285750" lvl="0" indent="-285750" algn="l">
              <a:buFont typeface="Arial" panose="020B0604020202020204" pitchFamily="34" charset="0"/>
              <a:buChar char="•"/>
            </a:pPr>
            <a:r>
              <a:rPr lang="en-US" sz="1800" dirty="0"/>
              <a:t>Parking class </a:t>
            </a:r>
          </a:p>
          <a:p>
            <a:pPr marL="285750" lvl="0" indent="-285750" algn="l">
              <a:buFont typeface="Arial" panose="020B0604020202020204" pitchFamily="34" charset="0"/>
              <a:buChar char="•"/>
            </a:pPr>
            <a:r>
              <a:rPr lang="en-US" sz="1800" dirty="0"/>
              <a:t>Report class</a:t>
            </a:r>
          </a:p>
          <a:p>
            <a:pPr marL="285750" lvl="0" indent="-285750" algn="l">
              <a:buFont typeface="Arial" panose="020B0604020202020204" pitchFamily="34" charset="0"/>
              <a:buChar char="•"/>
            </a:pPr>
            <a:r>
              <a:rPr lang="en-US" sz="1800" dirty="0"/>
              <a:t>Employee class</a:t>
            </a:r>
          </a:p>
          <a:p>
            <a:pPr lvl="0" algn="l"/>
            <a:endParaRPr lang="en-US" sz="1800" dirty="0"/>
          </a:p>
          <a:p>
            <a:pPr marL="285750" lvl="0" indent="-285750" algn="l">
              <a:buFont typeface="Arial" panose="020B0604020202020204" pitchFamily="34" charset="0"/>
              <a:buChar char="•"/>
            </a:pPr>
            <a:endParaRPr lang="en-US" sz="1800" dirty="0"/>
          </a:p>
          <a:p>
            <a:endParaRPr lang="en-US" dirty="0"/>
          </a:p>
        </p:txBody>
      </p:sp>
      <p:sp>
        <p:nvSpPr>
          <p:cNvPr id="5" name="Text Placeholder 4">
            <a:extLst>
              <a:ext uri="{FF2B5EF4-FFF2-40B4-BE49-F238E27FC236}">
                <a16:creationId xmlns:a16="http://schemas.microsoft.com/office/drawing/2014/main" id="{3690AE01-6621-405E-BAB2-0FB3AD2BB36B}"/>
              </a:ext>
            </a:extLst>
          </p:cNvPr>
          <p:cNvSpPr>
            <a:spLocks noGrp="1"/>
          </p:cNvSpPr>
          <p:nvPr>
            <p:ph type="body" sz="quarter" idx="3"/>
          </p:nvPr>
        </p:nvSpPr>
        <p:spPr/>
        <p:txBody>
          <a:bodyPr/>
          <a:lstStyle/>
          <a:p>
            <a:pPr algn="l"/>
            <a:r>
              <a:rPr lang="en-US" dirty="0"/>
              <a:t>SYED KIFAYAT UR RAHMAN</a:t>
            </a:r>
          </a:p>
        </p:txBody>
      </p:sp>
      <p:sp>
        <p:nvSpPr>
          <p:cNvPr id="6" name="Text Placeholder 5">
            <a:extLst>
              <a:ext uri="{FF2B5EF4-FFF2-40B4-BE49-F238E27FC236}">
                <a16:creationId xmlns:a16="http://schemas.microsoft.com/office/drawing/2014/main" id="{1ACB338F-1716-4FAD-8794-6277BB8D0548}"/>
              </a:ext>
            </a:extLst>
          </p:cNvPr>
          <p:cNvSpPr>
            <a:spLocks noGrp="1"/>
          </p:cNvSpPr>
          <p:nvPr>
            <p:ph type="body" sz="half" idx="16"/>
          </p:nvPr>
        </p:nvSpPr>
        <p:spPr/>
        <p:txBody>
          <a:bodyPr/>
          <a:lstStyle/>
          <a:p>
            <a:pPr marL="285750" lvl="0" indent="-285750" algn="l">
              <a:buFont typeface="Arial" panose="020B0604020202020204" pitchFamily="34" charset="0"/>
              <a:buChar char="•"/>
            </a:pPr>
            <a:r>
              <a:rPr lang="en-US" sz="1800" dirty="0"/>
              <a:t>Total income class</a:t>
            </a:r>
          </a:p>
          <a:p>
            <a:pPr marL="285750" lvl="0" indent="-285750" algn="l">
              <a:buFont typeface="Arial" panose="020B0604020202020204" pitchFamily="34" charset="0"/>
              <a:buChar char="•"/>
            </a:pPr>
            <a:r>
              <a:rPr lang="en-US" sz="1800" dirty="0"/>
              <a:t>Maintenance class</a:t>
            </a:r>
          </a:p>
          <a:p>
            <a:pPr marL="285750" lvl="0" indent="-285750" algn="l">
              <a:buFont typeface="Arial" panose="020B0604020202020204" pitchFamily="34" charset="0"/>
              <a:buChar char="•"/>
            </a:pPr>
            <a:r>
              <a:rPr lang="en-US" sz="1800" dirty="0"/>
              <a:t>Electricity class</a:t>
            </a:r>
          </a:p>
          <a:p>
            <a:pPr marL="285750" lvl="0" indent="-285750" algn="l">
              <a:buFont typeface="Arial" panose="020B0604020202020204" pitchFamily="34" charset="0"/>
              <a:buChar char="•"/>
            </a:pPr>
            <a:r>
              <a:rPr lang="en-US" sz="1800" dirty="0"/>
              <a:t>Account class</a:t>
            </a:r>
          </a:p>
          <a:p>
            <a:pPr lvl="0" algn="l"/>
            <a:endParaRPr lang="en-US" sz="1800" dirty="0"/>
          </a:p>
        </p:txBody>
      </p:sp>
      <p:sp>
        <p:nvSpPr>
          <p:cNvPr id="7" name="Text Placeholder 6">
            <a:extLst>
              <a:ext uri="{FF2B5EF4-FFF2-40B4-BE49-F238E27FC236}">
                <a16:creationId xmlns:a16="http://schemas.microsoft.com/office/drawing/2014/main" id="{1A03331B-8BB7-4AEA-8D1A-1FF62ED0B6C9}"/>
              </a:ext>
            </a:extLst>
          </p:cNvPr>
          <p:cNvSpPr>
            <a:spLocks noGrp="1"/>
          </p:cNvSpPr>
          <p:nvPr>
            <p:ph type="body" sz="quarter" idx="13"/>
          </p:nvPr>
        </p:nvSpPr>
        <p:spPr/>
        <p:txBody>
          <a:bodyPr/>
          <a:lstStyle/>
          <a:p>
            <a:pPr algn="l"/>
            <a:r>
              <a:rPr lang="en-US" dirty="0"/>
              <a:t>MURTAZA </a:t>
            </a:r>
            <a:r>
              <a:rPr lang="en-US" dirty="0" err="1"/>
              <a:t>KHALId</a:t>
            </a:r>
            <a:endParaRPr lang="en-US" dirty="0"/>
          </a:p>
        </p:txBody>
      </p:sp>
      <p:sp>
        <p:nvSpPr>
          <p:cNvPr id="8" name="Text Placeholder 7">
            <a:extLst>
              <a:ext uri="{FF2B5EF4-FFF2-40B4-BE49-F238E27FC236}">
                <a16:creationId xmlns:a16="http://schemas.microsoft.com/office/drawing/2014/main" id="{9E2DACB2-20B8-4123-BE1F-8184574616E6}"/>
              </a:ext>
            </a:extLst>
          </p:cNvPr>
          <p:cNvSpPr>
            <a:spLocks noGrp="1"/>
          </p:cNvSpPr>
          <p:nvPr>
            <p:ph type="body" sz="half" idx="17"/>
          </p:nvPr>
        </p:nvSpPr>
        <p:spPr/>
        <p:txBody>
          <a:bodyPr/>
          <a:lstStyle/>
          <a:p>
            <a:pPr marL="285750" lvl="0" indent="-285750" algn="l">
              <a:buFont typeface="Arial" panose="020B0604020202020204" pitchFamily="34" charset="0"/>
              <a:buChar char="•"/>
            </a:pPr>
            <a:r>
              <a:rPr lang="en-US" sz="1800" dirty="0"/>
              <a:t>Details class</a:t>
            </a:r>
          </a:p>
          <a:p>
            <a:pPr marL="285750" lvl="0" indent="-285750" algn="l">
              <a:buFont typeface="Arial" panose="020B0604020202020204" pitchFamily="34" charset="0"/>
              <a:buChar char="•"/>
            </a:pPr>
            <a:r>
              <a:rPr lang="en-US" sz="1800" dirty="0"/>
              <a:t>Shop class</a:t>
            </a:r>
          </a:p>
          <a:p>
            <a:pPr marL="285750" lvl="0" indent="-285750" algn="l">
              <a:buFont typeface="Arial" panose="020B0604020202020204" pitchFamily="34" charset="0"/>
              <a:buChar char="•"/>
            </a:pPr>
            <a:r>
              <a:rPr lang="en-US" sz="1800" dirty="0"/>
              <a:t>Calculator class</a:t>
            </a:r>
          </a:p>
          <a:p>
            <a:pPr marL="285750" lvl="0" indent="-285750" algn="l">
              <a:buFont typeface="Arial" panose="020B0604020202020204" pitchFamily="34" charset="0"/>
              <a:buChar char="•"/>
            </a:pPr>
            <a:endParaRPr lang="en-US" sz="18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335536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indoor&#10;&#10;Description automatically generated">
            <a:extLst>
              <a:ext uri="{FF2B5EF4-FFF2-40B4-BE49-F238E27FC236}">
                <a16:creationId xmlns:a16="http://schemas.microsoft.com/office/drawing/2014/main" id="{616F1AF6-2C78-EA4B-F622-776C3E4252E3}"/>
              </a:ext>
            </a:extLst>
          </p:cNvPr>
          <p:cNvPicPr>
            <a:picLocks noChangeAspect="1"/>
          </p:cNvPicPr>
          <p:nvPr/>
        </p:nvPicPr>
        <p:blipFill>
          <a:blip r:embed="rId2"/>
          <a:stretch>
            <a:fillRect/>
          </a:stretch>
        </p:blipFill>
        <p:spPr>
          <a:xfrm>
            <a:off x="1275892" y="230224"/>
            <a:ext cx="8639633" cy="5314778"/>
          </a:xfrm>
          <a:prstGeom prst="rect">
            <a:avLst/>
          </a:prstGeom>
        </p:spPr>
      </p:pic>
    </p:spTree>
    <p:extLst>
      <p:ext uri="{BB962C8B-B14F-4D97-AF65-F5344CB8AC3E}">
        <p14:creationId xmlns:p14="http://schemas.microsoft.com/office/powerpoint/2010/main" val="1403423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3D4C3B-FF7F-C9BF-84E0-FA56095FD330}"/>
              </a:ext>
            </a:extLst>
          </p:cNvPr>
          <p:cNvPicPr>
            <a:picLocks noChangeAspect="1"/>
          </p:cNvPicPr>
          <p:nvPr/>
        </p:nvPicPr>
        <p:blipFill>
          <a:blip r:embed="rId2"/>
          <a:stretch>
            <a:fillRect/>
          </a:stretch>
        </p:blipFill>
        <p:spPr>
          <a:xfrm>
            <a:off x="910148" y="111760"/>
            <a:ext cx="10188823" cy="5448520"/>
          </a:xfrm>
          <a:prstGeom prst="rect">
            <a:avLst/>
          </a:prstGeom>
        </p:spPr>
      </p:pic>
    </p:spTree>
    <p:extLst>
      <p:ext uri="{BB962C8B-B14F-4D97-AF65-F5344CB8AC3E}">
        <p14:creationId xmlns:p14="http://schemas.microsoft.com/office/powerpoint/2010/main" val="477855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20" name="Picture 11">
            <a:extLst>
              <a:ext uri="{FF2B5EF4-FFF2-40B4-BE49-F238E27FC236}">
                <a16:creationId xmlns:a16="http://schemas.microsoft.com/office/drawing/2014/main" id="{91AB8A88-A60F-421C-9564-D5A7639EA5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1" name="Rectangle 13">
            <a:extLst>
              <a:ext uri="{FF2B5EF4-FFF2-40B4-BE49-F238E27FC236}">
                <a16:creationId xmlns:a16="http://schemas.microsoft.com/office/drawing/2014/main" id="{832D3A04-3120-4CF3-8F9E-6DCF218BA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pic>
        <p:nvPicPr>
          <p:cNvPr id="6" name="Picture 5" descr="A group of people sitting at a table with laptops&#10;&#10;Description automatically generated with low confidence">
            <a:extLst>
              <a:ext uri="{FF2B5EF4-FFF2-40B4-BE49-F238E27FC236}">
                <a16:creationId xmlns:a16="http://schemas.microsoft.com/office/drawing/2014/main" id="{03F4C6CC-F3E0-E96B-73BF-9E7BD2D431CC}"/>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6328872" y="861634"/>
            <a:ext cx="5177328" cy="4647864"/>
          </a:xfrm>
          <a:prstGeom prst="rect">
            <a:avLst/>
          </a:prstGeom>
          <a:ln>
            <a:noFill/>
          </a:ln>
        </p:spPr>
      </p:pic>
      <p:sp>
        <p:nvSpPr>
          <p:cNvPr id="22" name="Freeform 9">
            <a:extLst>
              <a:ext uri="{FF2B5EF4-FFF2-40B4-BE49-F238E27FC236}">
                <a16:creationId xmlns:a16="http://schemas.microsoft.com/office/drawing/2014/main" id="{98D68143-E11F-49D9-A842-E52CB43645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3" name="Rectangle 17">
            <a:extLst>
              <a:ext uri="{FF2B5EF4-FFF2-40B4-BE49-F238E27FC236}">
                <a16:creationId xmlns:a16="http://schemas.microsoft.com/office/drawing/2014/main" id="{70D81F57-CC57-46AD-86A2-54F697BD59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094412" cy="6380796"/>
          </a:xfrm>
          <a:prstGeom prst="rect">
            <a:avLst/>
          </a:prstGeom>
          <a:gradFill flip="none" rotWithShape="1">
            <a:gsLst>
              <a:gs pos="34000">
                <a:schemeClr val="accent1"/>
              </a:gs>
              <a:gs pos="100000">
                <a:schemeClr val="accent1">
                  <a:lumMod val="60000"/>
                </a:schemeClr>
              </a:gs>
            </a:gsLst>
            <a:lin ang="8100000" scaled="1"/>
            <a:tileRect/>
          </a:gra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94264B2-24DD-7A20-04D4-7ED4C9C01829}"/>
              </a:ext>
            </a:extLst>
          </p:cNvPr>
          <p:cNvSpPr>
            <a:spLocks noGrp="1"/>
          </p:cNvSpPr>
          <p:nvPr>
            <p:ph type="title"/>
          </p:nvPr>
        </p:nvSpPr>
        <p:spPr>
          <a:xfrm>
            <a:off x="685799" y="690479"/>
            <a:ext cx="4957275" cy="1146825"/>
          </a:xfrm>
        </p:spPr>
        <p:txBody>
          <a:bodyPr>
            <a:normAutofit/>
          </a:bodyPr>
          <a:lstStyle/>
          <a:p>
            <a:r>
              <a:rPr lang="en-US" sz="4400">
                <a:solidFill>
                  <a:schemeClr val="bg1"/>
                </a:solidFill>
              </a:rPr>
              <a:t>Group Members</a:t>
            </a:r>
          </a:p>
        </p:txBody>
      </p:sp>
      <p:sp>
        <p:nvSpPr>
          <p:cNvPr id="3" name="Content Placeholder 2">
            <a:extLst>
              <a:ext uri="{FF2B5EF4-FFF2-40B4-BE49-F238E27FC236}">
                <a16:creationId xmlns:a16="http://schemas.microsoft.com/office/drawing/2014/main" id="{42265F23-7466-89D1-0F0A-43913CACDCAF}"/>
              </a:ext>
            </a:extLst>
          </p:cNvPr>
          <p:cNvSpPr>
            <a:spLocks noGrp="1"/>
          </p:cNvSpPr>
          <p:nvPr>
            <p:ph sz="quarter" idx="13"/>
          </p:nvPr>
        </p:nvSpPr>
        <p:spPr>
          <a:xfrm>
            <a:off x="685800" y="2063395"/>
            <a:ext cx="4957273" cy="3446103"/>
          </a:xfrm>
        </p:spPr>
        <p:txBody>
          <a:bodyPr>
            <a:normAutofit/>
          </a:bodyPr>
          <a:lstStyle/>
          <a:p>
            <a:r>
              <a:rPr lang="en-US" sz="2400" dirty="0">
                <a:solidFill>
                  <a:schemeClr val="bg1"/>
                </a:solidFill>
              </a:rPr>
              <a:t> Syeda </a:t>
            </a:r>
            <a:r>
              <a:rPr lang="en-US" sz="2400" dirty="0" err="1">
                <a:solidFill>
                  <a:schemeClr val="bg1"/>
                </a:solidFill>
              </a:rPr>
              <a:t>Maham</a:t>
            </a:r>
            <a:r>
              <a:rPr lang="en-US" sz="2400" dirty="0">
                <a:solidFill>
                  <a:schemeClr val="bg1"/>
                </a:solidFill>
              </a:rPr>
              <a:t> </a:t>
            </a:r>
            <a:r>
              <a:rPr lang="en-US" sz="2400" dirty="0" err="1">
                <a:solidFill>
                  <a:schemeClr val="bg1"/>
                </a:solidFill>
              </a:rPr>
              <a:t>batool</a:t>
            </a:r>
            <a:endParaRPr lang="en-US" sz="2400" dirty="0">
              <a:solidFill>
                <a:schemeClr val="bg1"/>
              </a:solidFill>
            </a:endParaRPr>
          </a:p>
          <a:p>
            <a:r>
              <a:rPr lang="en-US" sz="2400" dirty="0">
                <a:solidFill>
                  <a:schemeClr val="bg1"/>
                </a:solidFill>
              </a:rPr>
              <a:t>Murtaza </a:t>
            </a:r>
            <a:r>
              <a:rPr lang="en-US" sz="2400" dirty="0" err="1">
                <a:solidFill>
                  <a:schemeClr val="bg1"/>
                </a:solidFill>
              </a:rPr>
              <a:t>khalid</a:t>
            </a:r>
            <a:endParaRPr lang="en-US" sz="2400" dirty="0">
              <a:solidFill>
                <a:schemeClr val="bg1"/>
              </a:solidFill>
            </a:endParaRPr>
          </a:p>
          <a:p>
            <a:r>
              <a:rPr lang="en-US" sz="2400" dirty="0">
                <a:solidFill>
                  <a:schemeClr val="bg1"/>
                </a:solidFill>
              </a:rPr>
              <a:t>Syed </a:t>
            </a:r>
            <a:r>
              <a:rPr lang="en-US" sz="2400" dirty="0" err="1">
                <a:solidFill>
                  <a:schemeClr val="bg1"/>
                </a:solidFill>
              </a:rPr>
              <a:t>kifayat</a:t>
            </a:r>
            <a:r>
              <a:rPr lang="en-US" sz="2400" dirty="0">
                <a:solidFill>
                  <a:schemeClr val="bg1"/>
                </a:solidFill>
              </a:rPr>
              <a:t> </a:t>
            </a:r>
            <a:r>
              <a:rPr lang="en-US" sz="2400" dirty="0" err="1">
                <a:solidFill>
                  <a:schemeClr val="bg1"/>
                </a:solidFill>
              </a:rPr>
              <a:t>ur</a:t>
            </a:r>
            <a:r>
              <a:rPr lang="en-US" sz="2400" dirty="0">
                <a:solidFill>
                  <a:schemeClr val="bg1"/>
                </a:solidFill>
              </a:rPr>
              <a:t> </a:t>
            </a:r>
            <a:r>
              <a:rPr lang="en-US" sz="2400" dirty="0" err="1">
                <a:solidFill>
                  <a:schemeClr val="bg1"/>
                </a:solidFill>
              </a:rPr>
              <a:t>rahman</a:t>
            </a:r>
            <a:endParaRPr lang="en-US" sz="2400" dirty="0">
              <a:solidFill>
                <a:schemeClr val="bg1"/>
              </a:solidFill>
            </a:endParaRPr>
          </a:p>
          <a:p>
            <a:endParaRPr lang="en-US" sz="2400" dirty="0">
              <a:solidFill>
                <a:schemeClr val="bg1"/>
              </a:solidFill>
            </a:endParaRPr>
          </a:p>
        </p:txBody>
      </p:sp>
      <p:sp>
        <p:nvSpPr>
          <p:cNvPr id="7" name="TextBox 6">
            <a:extLst>
              <a:ext uri="{FF2B5EF4-FFF2-40B4-BE49-F238E27FC236}">
                <a16:creationId xmlns:a16="http://schemas.microsoft.com/office/drawing/2014/main" id="{0E334F72-E823-96CC-4EF5-9CAF1FF1ADFF}"/>
              </a:ext>
            </a:extLst>
          </p:cNvPr>
          <p:cNvSpPr txBox="1"/>
          <p:nvPr/>
        </p:nvSpPr>
        <p:spPr>
          <a:xfrm>
            <a:off x="8841448" y="4583784"/>
            <a:ext cx="239841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5" tooltip="https://www.flickr.com/photos/saket_vora/3504995477/">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2068288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C332F766-A180-4C49-9FED-639A2A177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5858"/>
            <a:ext cx="8002104" cy="6389195"/>
          </a:xfrm>
          <a:prstGeom prst="rect">
            <a:avLst/>
          </a:prstGeom>
          <a:gradFill flip="none" rotWithShape="1">
            <a:gsLst>
              <a:gs pos="34000">
                <a:schemeClr val="accent1"/>
              </a:gs>
              <a:gs pos="100000">
                <a:schemeClr val="accent1">
                  <a:lumMod val="60000"/>
                </a:schemeClr>
              </a:gs>
            </a:gsLst>
            <a:lin ang="8100000" scaled="1"/>
            <a:tileRect/>
          </a:gra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19CCCB4-6499-CA2F-08A4-026F7EB92A9A}"/>
              </a:ext>
            </a:extLst>
          </p:cNvPr>
          <p:cNvSpPr>
            <a:spLocks noGrp="1"/>
          </p:cNvSpPr>
          <p:nvPr>
            <p:ph type="title"/>
          </p:nvPr>
        </p:nvSpPr>
        <p:spPr>
          <a:xfrm>
            <a:off x="685801" y="685800"/>
            <a:ext cx="6868339" cy="1151965"/>
          </a:xfrm>
        </p:spPr>
        <p:txBody>
          <a:bodyPr>
            <a:normAutofit/>
          </a:bodyPr>
          <a:lstStyle/>
          <a:p>
            <a:r>
              <a:rPr lang="en-US">
                <a:solidFill>
                  <a:schemeClr val="bg1"/>
                </a:solidFill>
              </a:rPr>
              <a:t>Mall management </a:t>
            </a:r>
          </a:p>
        </p:txBody>
      </p:sp>
      <p:sp>
        <p:nvSpPr>
          <p:cNvPr id="3" name="Content Placeholder 2">
            <a:extLst>
              <a:ext uri="{FF2B5EF4-FFF2-40B4-BE49-F238E27FC236}">
                <a16:creationId xmlns:a16="http://schemas.microsoft.com/office/drawing/2014/main" id="{DE5EAC55-F407-823B-D4AC-E024A642C0E0}"/>
              </a:ext>
            </a:extLst>
          </p:cNvPr>
          <p:cNvSpPr>
            <a:spLocks noGrp="1"/>
          </p:cNvSpPr>
          <p:nvPr>
            <p:ph sz="quarter" idx="13"/>
          </p:nvPr>
        </p:nvSpPr>
        <p:spPr>
          <a:xfrm>
            <a:off x="685801" y="2063396"/>
            <a:ext cx="6868339" cy="3311189"/>
          </a:xfrm>
        </p:spPr>
        <p:txBody>
          <a:bodyPr>
            <a:normAutofit/>
          </a:bodyPr>
          <a:lstStyle/>
          <a:p>
            <a:r>
              <a:rPr lang="en-US">
                <a:solidFill>
                  <a:schemeClr val="bg1"/>
                </a:solidFill>
              </a:rPr>
              <a:t>Mall management system include all the operation and maintenance of entire building infrastructure which includes the management of accounts, shop, maintenance and parking. IT IS IMPORTANT TO DEAL WITH MANAGEMENT IN THIS ERA .WE GUYS DECIDED TO MADE MALL MANAGEMENT SYSTEM SO THAT IT ALSO HELP US TO DEAL WITH DIFFIRENT SCENARIOS .WE COME TO KNOW THAT HOW TO ORGANIZE OUR CODE AND SUMMARIZE OUR CODE USING CLASSES.</a:t>
            </a:r>
          </a:p>
        </p:txBody>
      </p:sp>
      <p:pic>
        <p:nvPicPr>
          <p:cNvPr id="5" name="Picture 4" descr="Outdoor warehouse">
            <a:extLst>
              <a:ext uri="{FF2B5EF4-FFF2-40B4-BE49-F238E27FC236}">
                <a16:creationId xmlns:a16="http://schemas.microsoft.com/office/drawing/2014/main" id="{6E69CE97-3974-42C8-28B7-27EBACB3F59C}"/>
              </a:ext>
            </a:extLst>
          </p:cNvPr>
          <p:cNvPicPr>
            <a:picLocks noChangeAspect="1"/>
          </p:cNvPicPr>
          <p:nvPr/>
        </p:nvPicPr>
        <p:blipFill rotWithShape="1">
          <a:blip r:embed="rId3"/>
          <a:srcRect l="5446" r="18466" b="2"/>
          <a:stretch/>
        </p:blipFill>
        <p:spPr>
          <a:xfrm rot="21600000">
            <a:off x="8125547" y="-5858"/>
            <a:ext cx="3584638" cy="3132875"/>
          </a:xfrm>
          <a:prstGeom prst="rect">
            <a:avLst/>
          </a:prstGeom>
          <a:ln>
            <a:noFill/>
          </a:ln>
        </p:spPr>
      </p:pic>
      <p:sp useBgFill="1">
        <p:nvSpPr>
          <p:cNvPr id="32" name="Rectangle 31">
            <a:extLst>
              <a:ext uri="{FF2B5EF4-FFF2-40B4-BE49-F238E27FC236}">
                <a16:creationId xmlns:a16="http://schemas.microsoft.com/office/drawing/2014/main" id="{6F1F53F6-2EF9-4216-B0F9-1D85D49A68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4266" y="-5859"/>
            <a:ext cx="123444" cy="63891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text, indoor, store, shelf&#10;&#10;Description automatically generated">
            <a:extLst>
              <a:ext uri="{FF2B5EF4-FFF2-40B4-BE49-F238E27FC236}">
                <a16:creationId xmlns:a16="http://schemas.microsoft.com/office/drawing/2014/main" id="{700C8A71-927B-5BCE-FDC5-6B12306EA552}"/>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20388" r="15251" b="1"/>
          <a:stretch/>
        </p:blipFill>
        <p:spPr>
          <a:xfrm rot="21600000">
            <a:off x="8125547" y="3250086"/>
            <a:ext cx="3584638" cy="3132875"/>
          </a:xfrm>
          <a:prstGeom prst="rect">
            <a:avLst/>
          </a:prstGeom>
          <a:ln>
            <a:noFill/>
          </a:ln>
        </p:spPr>
      </p:pic>
      <p:sp>
        <p:nvSpPr>
          <p:cNvPr id="6" name="TextBox 5">
            <a:extLst>
              <a:ext uri="{FF2B5EF4-FFF2-40B4-BE49-F238E27FC236}">
                <a16:creationId xmlns:a16="http://schemas.microsoft.com/office/drawing/2014/main" id="{644831D2-A044-A4BC-1716-3774CA397C6F}"/>
              </a:ext>
            </a:extLst>
          </p:cNvPr>
          <p:cNvSpPr txBox="1"/>
          <p:nvPr/>
        </p:nvSpPr>
        <p:spPr>
          <a:xfrm>
            <a:off x="9787176" y="6657945"/>
            <a:ext cx="2404824"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5" tooltip="https://www.flickr.com/photos/criatvt/14476275564/">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Tree>
    <p:extLst>
      <p:ext uri="{BB962C8B-B14F-4D97-AF65-F5344CB8AC3E}">
        <p14:creationId xmlns:p14="http://schemas.microsoft.com/office/powerpoint/2010/main" val="1657505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610B-7E0D-02E2-C0F3-0E8F47FE4CEF}"/>
              </a:ext>
            </a:extLst>
          </p:cNvPr>
          <p:cNvSpPr>
            <a:spLocks noGrp="1"/>
          </p:cNvSpPr>
          <p:nvPr>
            <p:ph type="title"/>
          </p:nvPr>
        </p:nvSpPr>
        <p:spPr/>
        <p:txBody>
          <a:bodyPr/>
          <a:lstStyle/>
          <a:p>
            <a:r>
              <a:rPr lang="en-US" dirty="0"/>
              <a:t>Authorized persons </a:t>
            </a:r>
          </a:p>
        </p:txBody>
      </p:sp>
      <p:sp>
        <p:nvSpPr>
          <p:cNvPr id="3" name="Content Placeholder 2">
            <a:extLst>
              <a:ext uri="{FF2B5EF4-FFF2-40B4-BE49-F238E27FC236}">
                <a16:creationId xmlns:a16="http://schemas.microsoft.com/office/drawing/2014/main" id="{FA7D5097-F202-987B-58D2-0BDA51DCD288}"/>
              </a:ext>
            </a:extLst>
          </p:cNvPr>
          <p:cNvSpPr>
            <a:spLocks noGrp="1"/>
          </p:cNvSpPr>
          <p:nvPr>
            <p:ph sz="quarter" idx="13"/>
          </p:nvPr>
        </p:nvSpPr>
        <p:spPr/>
        <p:txBody>
          <a:bodyPr>
            <a:normAutofit/>
          </a:bodyPr>
          <a:lstStyle/>
          <a:p>
            <a:r>
              <a:rPr lang="en-US" sz="2400" dirty="0"/>
              <a:t>Head</a:t>
            </a:r>
          </a:p>
          <a:p>
            <a:r>
              <a:rPr lang="en-US" sz="2400" dirty="0"/>
              <a:t>Sub managers</a:t>
            </a:r>
          </a:p>
          <a:p>
            <a:pPr lvl="1">
              <a:buFont typeface="Wingdings" panose="05000000000000000000" pitchFamily="2" charset="2"/>
              <a:buChar char="Ø"/>
            </a:pPr>
            <a:r>
              <a:rPr lang="en-US" sz="2200" dirty="0"/>
              <a:t>Parking manager</a:t>
            </a:r>
          </a:p>
          <a:p>
            <a:pPr lvl="1">
              <a:buFont typeface="Wingdings" panose="05000000000000000000" pitchFamily="2" charset="2"/>
              <a:buChar char="Ø"/>
            </a:pPr>
            <a:r>
              <a:rPr lang="en-US" sz="2200" dirty="0"/>
              <a:t>Account manager</a:t>
            </a:r>
          </a:p>
          <a:p>
            <a:pPr lvl="1">
              <a:buFont typeface="Wingdings" panose="05000000000000000000" pitchFamily="2" charset="2"/>
              <a:buChar char="Ø"/>
            </a:pPr>
            <a:r>
              <a:rPr lang="en-US" sz="2200" dirty="0"/>
              <a:t>Maintenance manager </a:t>
            </a:r>
          </a:p>
        </p:txBody>
      </p:sp>
      <p:pic>
        <p:nvPicPr>
          <p:cNvPr id="7" name="Picture 6" descr="A group of people sitting at a table&#10;&#10;Description automatically generated with low confidence">
            <a:extLst>
              <a:ext uri="{FF2B5EF4-FFF2-40B4-BE49-F238E27FC236}">
                <a16:creationId xmlns:a16="http://schemas.microsoft.com/office/drawing/2014/main" id="{6465C18E-EB4B-FD8F-0502-EDBBBC581CF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513934" y="1738808"/>
            <a:ext cx="6084017" cy="3780473"/>
          </a:xfrm>
          <a:prstGeom prst="rect">
            <a:avLst/>
          </a:prstGeom>
        </p:spPr>
      </p:pic>
      <p:sp>
        <p:nvSpPr>
          <p:cNvPr id="8" name="TextBox 7">
            <a:extLst>
              <a:ext uri="{FF2B5EF4-FFF2-40B4-BE49-F238E27FC236}">
                <a16:creationId xmlns:a16="http://schemas.microsoft.com/office/drawing/2014/main" id="{44096D13-7A2B-1FE4-4500-42A7B464DEE2}"/>
              </a:ext>
            </a:extLst>
          </p:cNvPr>
          <p:cNvSpPr txBox="1"/>
          <p:nvPr/>
        </p:nvSpPr>
        <p:spPr>
          <a:xfrm>
            <a:off x="5280670" y="6945622"/>
            <a:ext cx="5958830" cy="230832"/>
          </a:xfrm>
          <a:prstGeom prst="rect">
            <a:avLst/>
          </a:prstGeom>
          <a:noFill/>
        </p:spPr>
        <p:txBody>
          <a:bodyPr wrap="square" rtlCol="0">
            <a:spAutoFit/>
          </a:bodyPr>
          <a:lstStyle/>
          <a:p>
            <a:r>
              <a:rPr lang="en-US" sz="900">
                <a:hlinkClick r:id="rId3" tooltip="https://thescholedge.org/index.php/sijmd/article/view/291"/>
              </a:rPr>
              <a:t>This Photo</a:t>
            </a:r>
            <a:r>
              <a:rPr lang="en-US" sz="900"/>
              <a:t> by Unknown Author is licensed under </a:t>
            </a:r>
            <a:r>
              <a:rPr lang="en-US" sz="900">
                <a:hlinkClick r:id="rId4" tooltip="https://creativecommons.org/licenses/by-nc/3.0/"/>
              </a:rPr>
              <a:t>CC BY-NC</a:t>
            </a:r>
            <a:endParaRPr lang="en-US" sz="900"/>
          </a:p>
        </p:txBody>
      </p:sp>
    </p:spTree>
    <p:extLst>
      <p:ext uri="{BB962C8B-B14F-4D97-AF65-F5344CB8AC3E}">
        <p14:creationId xmlns:p14="http://schemas.microsoft.com/office/powerpoint/2010/main" val="278939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down)">
                                      <p:cBhvr>
                                        <p:cTn id="39" dur="580">
                                          <p:stCondLst>
                                            <p:cond delay="0"/>
                                          </p:stCondLst>
                                        </p:cTn>
                                        <p:tgtEl>
                                          <p:spTgt spid="3">
                                            <p:txEl>
                                              <p:pRg st="2" end="2"/>
                                            </p:txEl>
                                          </p:spTgt>
                                        </p:tgtEl>
                                      </p:cBhvr>
                                    </p:animEffect>
                                    <p:anim calcmode="lin" valueType="num">
                                      <p:cBhvr>
                                        <p:cTn id="4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2" end="2"/>
                                            </p:txEl>
                                          </p:spTgt>
                                        </p:tgtEl>
                                      </p:cBhvr>
                                      <p:to x="100000" y="60000"/>
                                    </p:animScale>
                                    <p:animScale>
                                      <p:cBhvr>
                                        <p:cTn id="46" dur="166" decel="50000">
                                          <p:stCondLst>
                                            <p:cond delay="676"/>
                                          </p:stCondLst>
                                        </p:cTn>
                                        <p:tgtEl>
                                          <p:spTgt spid="3">
                                            <p:txEl>
                                              <p:pRg st="2" end="2"/>
                                            </p:txEl>
                                          </p:spTgt>
                                        </p:tgtEl>
                                      </p:cBhvr>
                                      <p:to x="100000" y="100000"/>
                                    </p:animScale>
                                    <p:animScale>
                                      <p:cBhvr>
                                        <p:cTn id="47" dur="26">
                                          <p:stCondLst>
                                            <p:cond delay="1312"/>
                                          </p:stCondLst>
                                        </p:cTn>
                                        <p:tgtEl>
                                          <p:spTgt spid="3">
                                            <p:txEl>
                                              <p:pRg st="2" end="2"/>
                                            </p:txEl>
                                          </p:spTgt>
                                        </p:tgtEl>
                                      </p:cBhvr>
                                      <p:to x="100000" y="80000"/>
                                    </p:animScale>
                                    <p:animScale>
                                      <p:cBhvr>
                                        <p:cTn id="48" dur="166" decel="50000">
                                          <p:stCondLst>
                                            <p:cond delay="1338"/>
                                          </p:stCondLst>
                                        </p:cTn>
                                        <p:tgtEl>
                                          <p:spTgt spid="3">
                                            <p:txEl>
                                              <p:pRg st="2" end="2"/>
                                            </p:txEl>
                                          </p:spTgt>
                                        </p:tgtEl>
                                      </p:cBhvr>
                                      <p:to x="100000" y="100000"/>
                                    </p:animScale>
                                    <p:animScale>
                                      <p:cBhvr>
                                        <p:cTn id="49" dur="26">
                                          <p:stCondLst>
                                            <p:cond delay="1642"/>
                                          </p:stCondLst>
                                        </p:cTn>
                                        <p:tgtEl>
                                          <p:spTgt spid="3">
                                            <p:txEl>
                                              <p:pRg st="2" end="2"/>
                                            </p:txEl>
                                          </p:spTgt>
                                        </p:tgtEl>
                                      </p:cBhvr>
                                      <p:to x="100000" y="90000"/>
                                    </p:animScale>
                                    <p:animScale>
                                      <p:cBhvr>
                                        <p:cTn id="50" dur="166" decel="50000">
                                          <p:stCondLst>
                                            <p:cond delay="1668"/>
                                          </p:stCondLst>
                                        </p:cTn>
                                        <p:tgtEl>
                                          <p:spTgt spid="3">
                                            <p:txEl>
                                              <p:pRg st="2" end="2"/>
                                            </p:txEl>
                                          </p:spTgt>
                                        </p:tgtEl>
                                      </p:cBhvr>
                                      <p:to x="100000" y="100000"/>
                                    </p:animScale>
                                    <p:animScale>
                                      <p:cBhvr>
                                        <p:cTn id="51" dur="26">
                                          <p:stCondLst>
                                            <p:cond delay="1808"/>
                                          </p:stCondLst>
                                        </p:cTn>
                                        <p:tgtEl>
                                          <p:spTgt spid="3">
                                            <p:txEl>
                                              <p:pRg st="2" end="2"/>
                                            </p:txEl>
                                          </p:spTgt>
                                        </p:tgtEl>
                                      </p:cBhvr>
                                      <p:to x="100000" y="95000"/>
                                    </p:animScale>
                                    <p:animScale>
                                      <p:cBhvr>
                                        <p:cTn id="52" dur="166" decel="50000">
                                          <p:stCondLst>
                                            <p:cond delay="1834"/>
                                          </p:stCondLst>
                                        </p:cTn>
                                        <p:tgtEl>
                                          <p:spTgt spid="3">
                                            <p:txEl>
                                              <p:pRg st="2" end="2"/>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Effect transition="in" filter="wipe(down)">
                                      <p:cBhvr>
                                        <p:cTn id="55" dur="580">
                                          <p:stCondLst>
                                            <p:cond delay="0"/>
                                          </p:stCondLst>
                                        </p:cTn>
                                        <p:tgtEl>
                                          <p:spTgt spid="3">
                                            <p:txEl>
                                              <p:pRg st="3" end="3"/>
                                            </p:txEl>
                                          </p:spTgt>
                                        </p:tgtEl>
                                      </p:cBhvr>
                                    </p:animEffect>
                                    <p:anim calcmode="lin" valueType="num">
                                      <p:cBhvr>
                                        <p:cTn id="56"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3" end="3"/>
                                            </p:txEl>
                                          </p:spTgt>
                                        </p:tgtEl>
                                      </p:cBhvr>
                                      <p:to x="100000" y="60000"/>
                                    </p:animScale>
                                    <p:animScale>
                                      <p:cBhvr>
                                        <p:cTn id="62" dur="166" decel="50000">
                                          <p:stCondLst>
                                            <p:cond delay="676"/>
                                          </p:stCondLst>
                                        </p:cTn>
                                        <p:tgtEl>
                                          <p:spTgt spid="3">
                                            <p:txEl>
                                              <p:pRg st="3" end="3"/>
                                            </p:txEl>
                                          </p:spTgt>
                                        </p:tgtEl>
                                      </p:cBhvr>
                                      <p:to x="100000" y="100000"/>
                                    </p:animScale>
                                    <p:animScale>
                                      <p:cBhvr>
                                        <p:cTn id="63" dur="26">
                                          <p:stCondLst>
                                            <p:cond delay="1312"/>
                                          </p:stCondLst>
                                        </p:cTn>
                                        <p:tgtEl>
                                          <p:spTgt spid="3">
                                            <p:txEl>
                                              <p:pRg st="3" end="3"/>
                                            </p:txEl>
                                          </p:spTgt>
                                        </p:tgtEl>
                                      </p:cBhvr>
                                      <p:to x="100000" y="80000"/>
                                    </p:animScale>
                                    <p:animScale>
                                      <p:cBhvr>
                                        <p:cTn id="64" dur="166" decel="50000">
                                          <p:stCondLst>
                                            <p:cond delay="1338"/>
                                          </p:stCondLst>
                                        </p:cTn>
                                        <p:tgtEl>
                                          <p:spTgt spid="3">
                                            <p:txEl>
                                              <p:pRg st="3" end="3"/>
                                            </p:txEl>
                                          </p:spTgt>
                                        </p:tgtEl>
                                      </p:cBhvr>
                                      <p:to x="100000" y="100000"/>
                                    </p:animScale>
                                    <p:animScale>
                                      <p:cBhvr>
                                        <p:cTn id="65" dur="26">
                                          <p:stCondLst>
                                            <p:cond delay="1642"/>
                                          </p:stCondLst>
                                        </p:cTn>
                                        <p:tgtEl>
                                          <p:spTgt spid="3">
                                            <p:txEl>
                                              <p:pRg st="3" end="3"/>
                                            </p:txEl>
                                          </p:spTgt>
                                        </p:tgtEl>
                                      </p:cBhvr>
                                      <p:to x="100000" y="90000"/>
                                    </p:animScale>
                                    <p:animScale>
                                      <p:cBhvr>
                                        <p:cTn id="66" dur="166" decel="50000">
                                          <p:stCondLst>
                                            <p:cond delay="1668"/>
                                          </p:stCondLst>
                                        </p:cTn>
                                        <p:tgtEl>
                                          <p:spTgt spid="3">
                                            <p:txEl>
                                              <p:pRg st="3" end="3"/>
                                            </p:txEl>
                                          </p:spTgt>
                                        </p:tgtEl>
                                      </p:cBhvr>
                                      <p:to x="100000" y="100000"/>
                                    </p:animScale>
                                    <p:animScale>
                                      <p:cBhvr>
                                        <p:cTn id="67" dur="26">
                                          <p:stCondLst>
                                            <p:cond delay="1808"/>
                                          </p:stCondLst>
                                        </p:cTn>
                                        <p:tgtEl>
                                          <p:spTgt spid="3">
                                            <p:txEl>
                                              <p:pRg st="3" end="3"/>
                                            </p:txEl>
                                          </p:spTgt>
                                        </p:tgtEl>
                                      </p:cBhvr>
                                      <p:to x="100000" y="95000"/>
                                    </p:animScale>
                                    <p:animScale>
                                      <p:cBhvr>
                                        <p:cTn id="68" dur="166" decel="50000">
                                          <p:stCondLst>
                                            <p:cond delay="1834"/>
                                          </p:stCondLst>
                                        </p:cTn>
                                        <p:tgtEl>
                                          <p:spTgt spid="3">
                                            <p:txEl>
                                              <p:pRg st="3" end="3"/>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wipe(down)">
                                      <p:cBhvr>
                                        <p:cTn id="71" dur="580">
                                          <p:stCondLst>
                                            <p:cond delay="0"/>
                                          </p:stCondLst>
                                        </p:cTn>
                                        <p:tgtEl>
                                          <p:spTgt spid="3">
                                            <p:txEl>
                                              <p:pRg st="4" end="4"/>
                                            </p:txEl>
                                          </p:spTgt>
                                        </p:tgtEl>
                                      </p:cBhvr>
                                    </p:animEffect>
                                    <p:anim calcmode="lin" valueType="num">
                                      <p:cBhvr>
                                        <p:cTn id="72"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3">
                                            <p:txEl>
                                              <p:pRg st="4" end="4"/>
                                            </p:txEl>
                                          </p:spTgt>
                                        </p:tgtEl>
                                      </p:cBhvr>
                                      <p:to x="100000" y="60000"/>
                                    </p:animScale>
                                    <p:animScale>
                                      <p:cBhvr>
                                        <p:cTn id="78" dur="166" decel="50000">
                                          <p:stCondLst>
                                            <p:cond delay="676"/>
                                          </p:stCondLst>
                                        </p:cTn>
                                        <p:tgtEl>
                                          <p:spTgt spid="3">
                                            <p:txEl>
                                              <p:pRg st="4" end="4"/>
                                            </p:txEl>
                                          </p:spTgt>
                                        </p:tgtEl>
                                      </p:cBhvr>
                                      <p:to x="100000" y="100000"/>
                                    </p:animScale>
                                    <p:animScale>
                                      <p:cBhvr>
                                        <p:cTn id="79" dur="26">
                                          <p:stCondLst>
                                            <p:cond delay="1312"/>
                                          </p:stCondLst>
                                        </p:cTn>
                                        <p:tgtEl>
                                          <p:spTgt spid="3">
                                            <p:txEl>
                                              <p:pRg st="4" end="4"/>
                                            </p:txEl>
                                          </p:spTgt>
                                        </p:tgtEl>
                                      </p:cBhvr>
                                      <p:to x="100000" y="80000"/>
                                    </p:animScale>
                                    <p:animScale>
                                      <p:cBhvr>
                                        <p:cTn id="80" dur="166" decel="50000">
                                          <p:stCondLst>
                                            <p:cond delay="1338"/>
                                          </p:stCondLst>
                                        </p:cTn>
                                        <p:tgtEl>
                                          <p:spTgt spid="3">
                                            <p:txEl>
                                              <p:pRg st="4" end="4"/>
                                            </p:txEl>
                                          </p:spTgt>
                                        </p:tgtEl>
                                      </p:cBhvr>
                                      <p:to x="100000" y="100000"/>
                                    </p:animScale>
                                    <p:animScale>
                                      <p:cBhvr>
                                        <p:cTn id="81" dur="26">
                                          <p:stCondLst>
                                            <p:cond delay="1642"/>
                                          </p:stCondLst>
                                        </p:cTn>
                                        <p:tgtEl>
                                          <p:spTgt spid="3">
                                            <p:txEl>
                                              <p:pRg st="4" end="4"/>
                                            </p:txEl>
                                          </p:spTgt>
                                        </p:tgtEl>
                                      </p:cBhvr>
                                      <p:to x="100000" y="90000"/>
                                    </p:animScale>
                                    <p:animScale>
                                      <p:cBhvr>
                                        <p:cTn id="82" dur="166" decel="50000">
                                          <p:stCondLst>
                                            <p:cond delay="1668"/>
                                          </p:stCondLst>
                                        </p:cTn>
                                        <p:tgtEl>
                                          <p:spTgt spid="3">
                                            <p:txEl>
                                              <p:pRg st="4" end="4"/>
                                            </p:txEl>
                                          </p:spTgt>
                                        </p:tgtEl>
                                      </p:cBhvr>
                                      <p:to x="100000" y="100000"/>
                                    </p:animScale>
                                    <p:animScale>
                                      <p:cBhvr>
                                        <p:cTn id="83" dur="26">
                                          <p:stCondLst>
                                            <p:cond delay="1808"/>
                                          </p:stCondLst>
                                        </p:cTn>
                                        <p:tgtEl>
                                          <p:spTgt spid="3">
                                            <p:txEl>
                                              <p:pRg st="4" end="4"/>
                                            </p:txEl>
                                          </p:spTgt>
                                        </p:tgtEl>
                                      </p:cBhvr>
                                      <p:to x="100000" y="95000"/>
                                    </p:animScale>
                                    <p:animScale>
                                      <p:cBhvr>
                                        <p:cTn id="84"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2CA26-770A-644E-D921-64EE607B61D1}"/>
              </a:ext>
            </a:extLst>
          </p:cNvPr>
          <p:cNvSpPr>
            <a:spLocks noGrp="1"/>
          </p:cNvSpPr>
          <p:nvPr>
            <p:ph type="title"/>
          </p:nvPr>
        </p:nvSpPr>
        <p:spPr>
          <a:xfrm>
            <a:off x="491102" y="331450"/>
            <a:ext cx="10396882" cy="1151965"/>
          </a:xfrm>
        </p:spPr>
        <p:txBody>
          <a:bodyPr/>
          <a:lstStyle/>
          <a:p>
            <a:pPr algn="ctr"/>
            <a:r>
              <a:rPr lang="en-US" dirty="0"/>
              <a:t>head</a:t>
            </a:r>
          </a:p>
        </p:txBody>
      </p:sp>
      <p:sp>
        <p:nvSpPr>
          <p:cNvPr id="3" name="Content Placeholder 2">
            <a:extLst>
              <a:ext uri="{FF2B5EF4-FFF2-40B4-BE49-F238E27FC236}">
                <a16:creationId xmlns:a16="http://schemas.microsoft.com/office/drawing/2014/main" id="{AE747952-7D27-0ADE-EF5E-0A47ABF6325D}"/>
              </a:ext>
            </a:extLst>
          </p:cNvPr>
          <p:cNvSpPr>
            <a:spLocks noGrp="1"/>
          </p:cNvSpPr>
          <p:nvPr>
            <p:ph sz="quarter" idx="13"/>
          </p:nvPr>
        </p:nvSpPr>
        <p:spPr>
          <a:xfrm>
            <a:off x="298580" y="1645920"/>
            <a:ext cx="10781927" cy="3728665"/>
          </a:xfrm>
        </p:spPr>
        <p:txBody>
          <a:bodyPr>
            <a:normAutofit lnSpcReduction="10000"/>
          </a:bodyPr>
          <a:lstStyle/>
          <a:p>
            <a:pPr marL="0" indent="0">
              <a:buNone/>
            </a:pPr>
            <a:r>
              <a:rPr lang="en-US" sz="2400" dirty="0"/>
              <a:t>Basically, head act as the owner of the mall and have access to see the data of entire employees working in the mall. Head have access to following: </a:t>
            </a:r>
          </a:p>
          <a:p>
            <a:pPr lvl="1"/>
            <a:r>
              <a:rPr lang="en-US" sz="2400" dirty="0"/>
              <a:t>Account’s information </a:t>
            </a:r>
          </a:p>
          <a:p>
            <a:pPr lvl="1"/>
            <a:r>
              <a:rPr lang="en-US" sz="2400" dirty="0"/>
              <a:t>Maintenance details</a:t>
            </a:r>
          </a:p>
          <a:p>
            <a:pPr lvl="1"/>
            <a:r>
              <a:rPr lang="en-US" sz="2400" dirty="0"/>
              <a:t>Employee details</a:t>
            </a:r>
          </a:p>
          <a:p>
            <a:pPr lvl="1"/>
            <a:r>
              <a:rPr lang="en-US" sz="2400" dirty="0"/>
              <a:t>Parking details</a:t>
            </a:r>
          </a:p>
          <a:p>
            <a:pPr lvl="1"/>
            <a:r>
              <a:rPr lang="en-US" sz="2400" dirty="0"/>
              <a:t>Add managers</a:t>
            </a:r>
          </a:p>
          <a:p>
            <a:pPr lvl="1"/>
            <a:r>
              <a:rPr lang="en-US" sz="2400" dirty="0"/>
              <a:t>READ REPORT AND GIVE RESPONCE</a:t>
            </a:r>
          </a:p>
          <a:p>
            <a:pPr lvl="1"/>
            <a:endParaRPr lang="en-US" sz="2400" dirty="0"/>
          </a:p>
        </p:txBody>
      </p:sp>
    </p:spTree>
    <p:extLst>
      <p:ext uri="{BB962C8B-B14F-4D97-AF65-F5344CB8AC3E}">
        <p14:creationId xmlns:p14="http://schemas.microsoft.com/office/powerpoint/2010/main" val="310131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80">
                                          <p:stCondLst>
                                            <p:cond delay="0"/>
                                          </p:stCondLst>
                                        </p:cTn>
                                        <p:tgtEl>
                                          <p:spTgt spid="3">
                                            <p:txEl>
                                              <p:pRg st="2" end="2"/>
                                            </p:txEl>
                                          </p:spTgt>
                                        </p:tgtEl>
                                      </p:cBhvr>
                                    </p:animEffect>
                                    <p:anim calcmode="lin" valueType="num">
                                      <p:cBhvr>
                                        <p:cTn id="2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2" end="2"/>
                                            </p:txEl>
                                          </p:spTgt>
                                        </p:tgtEl>
                                      </p:cBhvr>
                                      <p:to x="100000" y="60000"/>
                                    </p:animScale>
                                    <p:animScale>
                                      <p:cBhvr>
                                        <p:cTn id="30" dur="166" decel="50000">
                                          <p:stCondLst>
                                            <p:cond delay="676"/>
                                          </p:stCondLst>
                                        </p:cTn>
                                        <p:tgtEl>
                                          <p:spTgt spid="3">
                                            <p:txEl>
                                              <p:pRg st="2" end="2"/>
                                            </p:txEl>
                                          </p:spTgt>
                                        </p:tgtEl>
                                      </p:cBhvr>
                                      <p:to x="100000" y="100000"/>
                                    </p:animScale>
                                    <p:animScale>
                                      <p:cBhvr>
                                        <p:cTn id="31" dur="26">
                                          <p:stCondLst>
                                            <p:cond delay="1312"/>
                                          </p:stCondLst>
                                        </p:cTn>
                                        <p:tgtEl>
                                          <p:spTgt spid="3">
                                            <p:txEl>
                                              <p:pRg st="2" end="2"/>
                                            </p:txEl>
                                          </p:spTgt>
                                        </p:tgtEl>
                                      </p:cBhvr>
                                      <p:to x="100000" y="80000"/>
                                    </p:animScale>
                                    <p:animScale>
                                      <p:cBhvr>
                                        <p:cTn id="32" dur="166" decel="50000">
                                          <p:stCondLst>
                                            <p:cond delay="1338"/>
                                          </p:stCondLst>
                                        </p:cTn>
                                        <p:tgtEl>
                                          <p:spTgt spid="3">
                                            <p:txEl>
                                              <p:pRg st="2" end="2"/>
                                            </p:txEl>
                                          </p:spTgt>
                                        </p:tgtEl>
                                      </p:cBhvr>
                                      <p:to x="100000" y="100000"/>
                                    </p:animScale>
                                    <p:animScale>
                                      <p:cBhvr>
                                        <p:cTn id="33" dur="26">
                                          <p:stCondLst>
                                            <p:cond delay="1642"/>
                                          </p:stCondLst>
                                        </p:cTn>
                                        <p:tgtEl>
                                          <p:spTgt spid="3">
                                            <p:txEl>
                                              <p:pRg st="2" end="2"/>
                                            </p:txEl>
                                          </p:spTgt>
                                        </p:tgtEl>
                                      </p:cBhvr>
                                      <p:to x="100000" y="90000"/>
                                    </p:animScale>
                                    <p:animScale>
                                      <p:cBhvr>
                                        <p:cTn id="34" dur="166" decel="50000">
                                          <p:stCondLst>
                                            <p:cond delay="1668"/>
                                          </p:stCondLst>
                                        </p:cTn>
                                        <p:tgtEl>
                                          <p:spTgt spid="3">
                                            <p:txEl>
                                              <p:pRg st="2" end="2"/>
                                            </p:txEl>
                                          </p:spTgt>
                                        </p:tgtEl>
                                      </p:cBhvr>
                                      <p:to x="100000" y="100000"/>
                                    </p:animScale>
                                    <p:animScale>
                                      <p:cBhvr>
                                        <p:cTn id="35" dur="26">
                                          <p:stCondLst>
                                            <p:cond delay="1808"/>
                                          </p:stCondLst>
                                        </p:cTn>
                                        <p:tgtEl>
                                          <p:spTgt spid="3">
                                            <p:txEl>
                                              <p:pRg st="2" end="2"/>
                                            </p:txEl>
                                          </p:spTgt>
                                        </p:tgtEl>
                                      </p:cBhvr>
                                      <p:to x="100000" y="95000"/>
                                    </p:animScale>
                                    <p:animScale>
                                      <p:cBhvr>
                                        <p:cTn id="36" dur="166" decel="50000">
                                          <p:stCondLst>
                                            <p:cond delay="1834"/>
                                          </p:stCondLst>
                                        </p:cTn>
                                        <p:tgtEl>
                                          <p:spTgt spid="3">
                                            <p:txEl>
                                              <p:pRg st="2" end="2"/>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wipe(down)">
                                      <p:cBhvr>
                                        <p:cTn id="39" dur="580">
                                          <p:stCondLst>
                                            <p:cond delay="0"/>
                                          </p:stCondLst>
                                        </p:cTn>
                                        <p:tgtEl>
                                          <p:spTgt spid="3">
                                            <p:txEl>
                                              <p:pRg st="3" end="3"/>
                                            </p:txEl>
                                          </p:spTgt>
                                        </p:tgtEl>
                                      </p:cBhvr>
                                    </p:animEffect>
                                    <p:anim calcmode="lin" valueType="num">
                                      <p:cBhvr>
                                        <p:cTn id="4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3" end="3"/>
                                            </p:txEl>
                                          </p:spTgt>
                                        </p:tgtEl>
                                      </p:cBhvr>
                                      <p:to x="100000" y="60000"/>
                                    </p:animScale>
                                    <p:animScale>
                                      <p:cBhvr>
                                        <p:cTn id="46" dur="166" decel="50000">
                                          <p:stCondLst>
                                            <p:cond delay="676"/>
                                          </p:stCondLst>
                                        </p:cTn>
                                        <p:tgtEl>
                                          <p:spTgt spid="3">
                                            <p:txEl>
                                              <p:pRg st="3" end="3"/>
                                            </p:txEl>
                                          </p:spTgt>
                                        </p:tgtEl>
                                      </p:cBhvr>
                                      <p:to x="100000" y="100000"/>
                                    </p:animScale>
                                    <p:animScale>
                                      <p:cBhvr>
                                        <p:cTn id="47" dur="26">
                                          <p:stCondLst>
                                            <p:cond delay="1312"/>
                                          </p:stCondLst>
                                        </p:cTn>
                                        <p:tgtEl>
                                          <p:spTgt spid="3">
                                            <p:txEl>
                                              <p:pRg st="3" end="3"/>
                                            </p:txEl>
                                          </p:spTgt>
                                        </p:tgtEl>
                                      </p:cBhvr>
                                      <p:to x="100000" y="80000"/>
                                    </p:animScale>
                                    <p:animScale>
                                      <p:cBhvr>
                                        <p:cTn id="48" dur="166" decel="50000">
                                          <p:stCondLst>
                                            <p:cond delay="1338"/>
                                          </p:stCondLst>
                                        </p:cTn>
                                        <p:tgtEl>
                                          <p:spTgt spid="3">
                                            <p:txEl>
                                              <p:pRg st="3" end="3"/>
                                            </p:txEl>
                                          </p:spTgt>
                                        </p:tgtEl>
                                      </p:cBhvr>
                                      <p:to x="100000" y="100000"/>
                                    </p:animScale>
                                    <p:animScale>
                                      <p:cBhvr>
                                        <p:cTn id="49" dur="26">
                                          <p:stCondLst>
                                            <p:cond delay="1642"/>
                                          </p:stCondLst>
                                        </p:cTn>
                                        <p:tgtEl>
                                          <p:spTgt spid="3">
                                            <p:txEl>
                                              <p:pRg st="3" end="3"/>
                                            </p:txEl>
                                          </p:spTgt>
                                        </p:tgtEl>
                                      </p:cBhvr>
                                      <p:to x="100000" y="90000"/>
                                    </p:animScale>
                                    <p:animScale>
                                      <p:cBhvr>
                                        <p:cTn id="50" dur="166" decel="50000">
                                          <p:stCondLst>
                                            <p:cond delay="1668"/>
                                          </p:stCondLst>
                                        </p:cTn>
                                        <p:tgtEl>
                                          <p:spTgt spid="3">
                                            <p:txEl>
                                              <p:pRg st="3" end="3"/>
                                            </p:txEl>
                                          </p:spTgt>
                                        </p:tgtEl>
                                      </p:cBhvr>
                                      <p:to x="100000" y="100000"/>
                                    </p:animScale>
                                    <p:animScale>
                                      <p:cBhvr>
                                        <p:cTn id="51" dur="26">
                                          <p:stCondLst>
                                            <p:cond delay="1808"/>
                                          </p:stCondLst>
                                        </p:cTn>
                                        <p:tgtEl>
                                          <p:spTgt spid="3">
                                            <p:txEl>
                                              <p:pRg st="3" end="3"/>
                                            </p:txEl>
                                          </p:spTgt>
                                        </p:tgtEl>
                                      </p:cBhvr>
                                      <p:to x="100000" y="95000"/>
                                    </p:animScale>
                                    <p:animScale>
                                      <p:cBhvr>
                                        <p:cTn id="52" dur="166" decel="50000">
                                          <p:stCondLst>
                                            <p:cond delay="1834"/>
                                          </p:stCondLst>
                                        </p:cTn>
                                        <p:tgtEl>
                                          <p:spTgt spid="3">
                                            <p:txEl>
                                              <p:pRg st="3" end="3"/>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wipe(down)">
                                      <p:cBhvr>
                                        <p:cTn id="55" dur="580">
                                          <p:stCondLst>
                                            <p:cond delay="0"/>
                                          </p:stCondLst>
                                        </p:cTn>
                                        <p:tgtEl>
                                          <p:spTgt spid="3">
                                            <p:txEl>
                                              <p:pRg st="4" end="4"/>
                                            </p:txEl>
                                          </p:spTgt>
                                        </p:tgtEl>
                                      </p:cBhvr>
                                    </p:animEffect>
                                    <p:anim calcmode="lin" valueType="num">
                                      <p:cBhvr>
                                        <p:cTn id="56"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4" end="4"/>
                                            </p:txEl>
                                          </p:spTgt>
                                        </p:tgtEl>
                                      </p:cBhvr>
                                      <p:to x="100000" y="60000"/>
                                    </p:animScale>
                                    <p:animScale>
                                      <p:cBhvr>
                                        <p:cTn id="62" dur="166" decel="50000">
                                          <p:stCondLst>
                                            <p:cond delay="676"/>
                                          </p:stCondLst>
                                        </p:cTn>
                                        <p:tgtEl>
                                          <p:spTgt spid="3">
                                            <p:txEl>
                                              <p:pRg st="4" end="4"/>
                                            </p:txEl>
                                          </p:spTgt>
                                        </p:tgtEl>
                                      </p:cBhvr>
                                      <p:to x="100000" y="100000"/>
                                    </p:animScale>
                                    <p:animScale>
                                      <p:cBhvr>
                                        <p:cTn id="63" dur="26">
                                          <p:stCondLst>
                                            <p:cond delay="1312"/>
                                          </p:stCondLst>
                                        </p:cTn>
                                        <p:tgtEl>
                                          <p:spTgt spid="3">
                                            <p:txEl>
                                              <p:pRg st="4" end="4"/>
                                            </p:txEl>
                                          </p:spTgt>
                                        </p:tgtEl>
                                      </p:cBhvr>
                                      <p:to x="100000" y="80000"/>
                                    </p:animScale>
                                    <p:animScale>
                                      <p:cBhvr>
                                        <p:cTn id="64" dur="166" decel="50000">
                                          <p:stCondLst>
                                            <p:cond delay="1338"/>
                                          </p:stCondLst>
                                        </p:cTn>
                                        <p:tgtEl>
                                          <p:spTgt spid="3">
                                            <p:txEl>
                                              <p:pRg st="4" end="4"/>
                                            </p:txEl>
                                          </p:spTgt>
                                        </p:tgtEl>
                                      </p:cBhvr>
                                      <p:to x="100000" y="100000"/>
                                    </p:animScale>
                                    <p:animScale>
                                      <p:cBhvr>
                                        <p:cTn id="65" dur="26">
                                          <p:stCondLst>
                                            <p:cond delay="1642"/>
                                          </p:stCondLst>
                                        </p:cTn>
                                        <p:tgtEl>
                                          <p:spTgt spid="3">
                                            <p:txEl>
                                              <p:pRg st="4" end="4"/>
                                            </p:txEl>
                                          </p:spTgt>
                                        </p:tgtEl>
                                      </p:cBhvr>
                                      <p:to x="100000" y="90000"/>
                                    </p:animScale>
                                    <p:animScale>
                                      <p:cBhvr>
                                        <p:cTn id="66" dur="166" decel="50000">
                                          <p:stCondLst>
                                            <p:cond delay="1668"/>
                                          </p:stCondLst>
                                        </p:cTn>
                                        <p:tgtEl>
                                          <p:spTgt spid="3">
                                            <p:txEl>
                                              <p:pRg st="4" end="4"/>
                                            </p:txEl>
                                          </p:spTgt>
                                        </p:tgtEl>
                                      </p:cBhvr>
                                      <p:to x="100000" y="100000"/>
                                    </p:animScale>
                                    <p:animScale>
                                      <p:cBhvr>
                                        <p:cTn id="67" dur="26">
                                          <p:stCondLst>
                                            <p:cond delay="1808"/>
                                          </p:stCondLst>
                                        </p:cTn>
                                        <p:tgtEl>
                                          <p:spTgt spid="3">
                                            <p:txEl>
                                              <p:pRg st="4" end="4"/>
                                            </p:txEl>
                                          </p:spTgt>
                                        </p:tgtEl>
                                      </p:cBhvr>
                                      <p:to x="100000" y="95000"/>
                                    </p:animScale>
                                    <p:animScale>
                                      <p:cBhvr>
                                        <p:cTn id="68" dur="166" decel="50000">
                                          <p:stCondLst>
                                            <p:cond delay="1834"/>
                                          </p:stCondLst>
                                        </p:cTn>
                                        <p:tgtEl>
                                          <p:spTgt spid="3">
                                            <p:txEl>
                                              <p:pRg st="4" end="4"/>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3">
                                            <p:txEl>
                                              <p:pRg st="5" end="5"/>
                                            </p:txEl>
                                          </p:spTgt>
                                        </p:tgtEl>
                                        <p:attrNameLst>
                                          <p:attrName>style.visibility</p:attrName>
                                        </p:attrNameLst>
                                      </p:cBhvr>
                                      <p:to>
                                        <p:strVal val="visible"/>
                                      </p:to>
                                    </p:set>
                                    <p:animEffect transition="in" filter="wipe(down)">
                                      <p:cBhvr>
                                        <p:cTn id="71" dur="580">
                                          <p:stCondLst>
                                            <p:cond delay="0"/>
                                          </p:stCondLst>
                                        </p:cTn>
                                        <p:tgtEl>
                                          <p:spTgt spid="3">
                                            <p:txEl>
                                              <p:pRg st="5" end="5"/>
                                            </p:txEl>
                                          </p:spTgt>
                                        </p:tgtEl>
                                      </p:cBhvr>
                                    </p:animEffect>
                                    <p:anim calcmode="lin" valueType="num">
                                      <p:cBhvr>
                                        <p:cTn id="72"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3">
                                            <p:txEl>
                                              <p:pRg st="5" end="5"/>
                                            </p:txEl>
                                          </p:spTgt>
                                        </p:tgtEl>
                                      </p:cBhvr>
                                      <p:to x="100000" y="60000"/>
                                    </p:animScale>
                                    <p:animScale>
                                      <p:cBhvr>
                                        <p:cTn id="78" dur="166" decel="50000">
                                          <p:stCondLst>
                                            <p:cond delay="676"/>
                                          </p:stCondLst>
                                        </p:cTn>
                                        <p:tgtEl>
                                          <p:spTgt spid="3">
                                            <p:txEl>
                                              <p:pRg st="5" end="5"/>
                                            </p:txEl>
                                          </p:spTgt>
                                        </p:tgtEl>
                                      </p:cBhvr>
                                      <p:to x="100000" y="100000"/>
                                    </p:animScale>
                                    <p:animScale>
                                      <p:cBhvr>
                                        <p:cTn id="79" dur="26">
                                          <p:stCondLst>
                                            <p:cond delay="1312"/>
                                          </p:stCondLst>
                                        </p:cTn>
                                        <p:tgtEl>
                                          <p:spTgt spid="3">
                                            <p:txEl>
                                              <p:pRg st="5" end="5"/>
                                            </p:txEl>
                                          </p:spTgt>
                                        </p:tgtEl>
                                      </p:cBhvr>
                                      <p:to x="100000" y="80000"/>
                                    </p:animScale>
                                    <p:animScale>
                                      <p:cBhvr>
                                        <p:cTn id="80" dur="166" decel="50000">
                                          <p:stCondLst>
                                            <p:cond delay="1338"/>
                                          </p:stCondLst>
                                        </p:cTn>
                                        <p:tgtEl>
                                          <p:spTgt spid="3">
                                            <p:txEl>
                                              <p:pRg st="5" end="5"/>
                                            </p:txEl>
                                          </p:spTgt>
                                        </p:tgtEl>
                                      </p:cBhvr>
                                      <p:to x="100000" y="100000"/>
                                    </p:animScale>
                                    <p:animScale>
                                      <p:cBhvr>
                                        <p:cTn id="81" dur="26">
                                          <p:stCondLst>
                                            <p:cond delay="1642"/>
                                          </p:stCondLst>
                                        </p:cTn>
                                        <p:tgtEl>
                                          <p:spTgt spid="3">
                                            <p:txEl>
                                              <p:pRg st="5" end="5"/>
                                            </p:txEl>
                                          </p:spTgt>
                                        </p:tgtEl>
                                      </p:cBhvr>
                                      <p:to x="100000" y="90000"/>
                                    </p:animScale>
                                    <p:animScale>
                                      <p:cBhvr>
                                        <p:cTn id="82" dur="166" decel="50000">
                                          <p:stCondLst>
                                            <p:cond delay="1668"/>
                                          </p:stCondLst>
                                        </p:cTn>
                                        <p:tgtEl>
                                          <p:spTgt spid="3">
                                            <p:txEl>
                                              <p:pRg st="5" end="5"/>
                                            </p:txEl>
                                          </p:spTgt>
                                        </p:tgtEl>
                                      </p:cBhvr>
                                      <p:to x="100000" y="100000"/>
                                    </p:animScale>
                                    <p:animScale>
                                      <p:cBhvr>
                                        <p:cTn id="83" dur="26">
                                          <p:stCondLst>
                                            <p:cond delay="1808"/>
                                          </p:stCondLst>
                                        </p:cTn>
                                        <p:tgtEl>
                                          <p:spTgt spid="3">
                                            <p:txEl>
                                              <p:pRg st="5" end="5"/>
                                            </p:txEl>
                                          </p:spTgt>
                                        </p:tgtEl>
                                      </p:cBhvr>
                                      <p:to x="100000" y="95000"/>
                                    </p:animScale>
                                    <p:animScale>
                                      <p:cBhvr>
                                        <p:cTn id="84" dur="166" decel="50000">
                                          <p:stCondLst>
                                            <p:cond delay="1834"/>
                                          </p:stCondLst>
                                        </p:cTn>
                                        <p:tgtEl>
                                          <p:spTgt spid="3">
                                            <p:txEl>
                                              <p:pRg st="5" end="5"/>
                                            </p:txEl>
                                          </p:spTgt>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3">
                                            <p:txEl>
                                              <p:pRg st="6" end="6"/>
                                            </p:txEl>
                                          </p:spTgt>
                                        </p:tgtEl>
                                        <p:attrNameLst>
                                          <p:attrName>style.visibility</p:attrName>
                                        </p:attrNameLst>
                                      </p:cBhvr>
                                      <p:to>
                                        <p:strVal val="visible"/>
                                      </p:to>
                                    </p:set>
                                    <p:animEffect transition="in" filter="wipe(down)">
                                      <p:cBhvr>
                                        <p:cTn id="87" dur="580">
                                          <p:stCondLst>
                                            <p:cond delay="0"/>
                                          </p:stCondLst>
                                        </p:cTn>
                                        <p:tgtEl>
                                          <p:spTgt spid="3">
                                            <p:txEl>
                                              <p:pRg st="6" end="6"/>
                                            </p:txEl>
                                          </p:spTgt>
                                        </p:tgtEl>
                                      </p:cBhvr>
                                    </p:animEffect>
                                    <p:anim calcmode="lin" valueType="num">
                                      <p:cBhvr>
                                        <p:cTn id="88"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3">
                                            <p:txEl>
                                              <p:pRg st="6" end="6"/>
                                            </p:txEl>
                                          </p:spTgt>
                                        </p:tgtEl>
                                      </p:cBhvr>
                                      <p:to x="100000" y="60000"/>
                                    </p:animScale>
                                    <p:animScale>
                                      <p:cBhvr>
                                        <p:cTn id="94" dur="166" decel="50000">
                                          <p:stCondLst>
                                            <p:cond delay="676"/>
                                          </p:stCondLst>
                                        </p:cTn>
                                        <p:tgtEl>
                                          <p:spTgt spid="3">
                                            <p:txEl>
                                              <p:pRg st="6" end="6"/>
                                            </p:txEl>
                                          </p:spTgt>
                                        </p:tgtEl>
                                      </p:cBhvr>
                                      <p:to x="100000" y="100000"/>
                                    </p:animScale>
                                    <p:animScale>
                                      <p:cBhvr>
                                        <p:cTn id="95" dur="26">
                                          <p:stCondLst>
                                            <p:cond delay="1312"/>
                                          </p:stCondLst>
                                        </p:cTn>
                                        <p:tgtEl>
                                          <p:spTgt spid="3">
                                            <p:txEl>
                                              <p:pRg st="6" end="6"/>
                                            </p:txEl>
                                          </p:spTgt>
                                        </p:tgtEl>
                                      </p:cBhvr>
                                      <p:to x="100000" y="80000"/>
                                    </p:animScale>
                                    <p:animScale>
                                      <p:cBhvr>
                                        <p:cTn id="96" dur="166" decel="50000">
                                          <p:stCondLst>
                                            <p:cond delay="1338"/>
                                          </p:stCondLst>
                                        </p:cTn>
                                        <p:tgtEl>
                                          <p:spTgt spid="3">
                                            <p:txEl>
                                              <p:pRg st="6" end="6"/>
                                            </p:txEl>
                                          </p:spTgt>
                                        </p:tgtEl>
                                      </p:cBhvr>
                                      <p:to x="100000" y="100000"/>
                                    </p:animScale>
                                    <p:animScale>
                                      <p:cBhvr>
                                        <p:cTn id="97" dur="26">
                                          <p:stCondLst>
                                            <p:cond delay="1642"/>
                                          </p:stCondLst>
                                        </p:cTn>
                                        <p:tgtEl>
                                          <p:spTgt spid="3">
                                            <p:txEl>
                                              <p:pRg st="6" end="6"/>
                                            </p:txEl>
                                          </p:spTgt>
                                        </p:tgtEl>
                                      </p:cBhvr>
                                      <p:to x="100000" y="90000"/>
                                    </p:animScale>
                                    <p:animScale>
                                      <p:cBhvr>
                                        <p:cTn id="98" dur="166" decel="50000">
                                          <p:stCondLst>
                                            <p:cond delay="1668"/>
                                          </p:stCondLst>
                                        </p:cTn>
                                        <p:tgtEl>
                                          <p:spTgt spid="3">
                                            <p:txEl>
                                              <p:pRg st="6" end="6"/>
                                            </p:txEl>
                                          </p:spTgt>
                                        </p:tgtEl>
                                      </p:cBhvr>
                                      <p:to x="100000" y="100000"/>
                                    </p:animScale>
                                    <p:animScale>
                                      <p:cBhvr>
                                        <p:cTn id="99" dur="26">
                                          <p:stCondLst>
                                            <p:cond delay="1808"/>
                                          </p:stCondLst>
                                        </p:cTn>
                                        <p:tgtEl>
                                          <p:spTgt spid="3">
                                            <p:txEl>
                                              <p:pRg st="6" end="6"/>
                                            </p:txEl>
                                          </p:spTgt>
                                        </p:tgtEl>
                                      </p:cBhvr>
                                      <p:to x="100000" y="95000"/>
                                    </p:animScale>
                                    <p:animScale>
                                      <p:cBhvr>
                                        <p:cTn id="100" dur="166" decel="50000">
                                          <p:stCondLst>
                                            <p:cond delay="1834"/>
                                          </p:stCondLst>
                                        </p:cTn>
                                        <p:tgtEl>
                                          <p:spTgt spid="3">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pic>
        <p:nvPicPr>
          <p:cNvPr id="6" name="Picture 5" descr="A group of people in an office&#10;&#10;Description automatically generated with medium confidence">
            <a:extLst>
              <a:ext uri="{FF2B5EF4-FFF2-40B4-BE49-F238E27FC236}">
                <a16:creationId xmlns:a16="http://schemas.microsoft.com/office/drawing/2014/main" id="{8BB7B7DE-9579-877F-5A4E-EEC702DAEEC9}"/>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9091" t="4504" b="18888"/>
          <a:stretch/>
        </p:blipFill>
        <p:spPr>
          <a:xfrm>
            <a:off x="20" y="-198773"/>
            <a:ext cx="12191980" cy="6857990"/>
          </a:xfrm>
          <a:prstGeom prst="rect">
            <a:avLst/>
          </a:prstGeom>
        </p:spPr>
      </p:pic>
      <p:sp>
        <p:nvSpPr>
          <p:cNvPr id="23" name="Rectangle 10">
            <a:extLst>
              <a:ext uri="{FF2B5EF4-FFF2-40B4-BE49-F238E27FC236}">
                <a16:creationId xmlns:a16="http://schemas.microsoft.com/office/drawing/2014/main" id="{1195E126-5CB4-434D-8B36-832C6512C4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rot="21420000">
            <a:off x="4300962" y="605592"/>
            <a:ext cx="8044106" cy="5638800"/>
          </a:xfrm>
          <a:custGeom>
            <a:avLst/>
            <a:gdLst/>
            <a:ahLst/>
            <a:cxnLst/>
            <a:rect l="l" t="t" r="r" b="b"/>
            <a:pathLst>
              <a:path w="8044106" h="5638800">
                <a:moveTo>
                  <a:pt x="8044106" y="0"/>
                </a:moveTo>
                <a:lnTo>
                  <a:pt x="7748589" y="5638800"/>
                </a:lnTo>
                <a:lnTo>
                  <a:pt x="0" y="5638800"/>
                </a:lnTo>
                <a:lnTo>
                  <a:pt x="0" y="0"/>
                </a:lnTo>
                <a:close/>
              </a:path>
            </a:pathLst>
          </a:custGeom>
          <a:solidFill>
            <a:schemeClr val="accent1">
              <a:alpha val="82000"/>
            </a:schemeClr>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833A996-4899-D85E-1E4C-D69A404D1B52}"/>
              </a:ext>
            </a:extLst>
          </p:cNvPr>
          <p:cNvSpPr>
            <a:spLocks noGrp="1"/>
          </p:cNvSpPr>
          <p:nvPr>
            <p:ph type="title"/>
          </p:nvPr>
        </p:nvSpPr>
        <p:spPr>
          <a:xfrm rot="21420000">
            <a:off x="4677415" y="1226752"/>
            <a:ext cx="6851126" cy="1151965"/>
          </a:xfrm>
        </p:spPr>
        <p:txBody>
          <a:bodyPr>
            <a:normAutofit/>
          </a:bodyPr>
          <a:lstStyle/>
          <a:p>
            <a:r>
              <a:rPr lang="en-US">
                <a:solidFill>
                  <a:schemeClr val="bg1"/>
                </a:solidFill>
              </a:rPr>
              <a:t>Sub managers</a:t>
            </a:r>
          </a:p>
        </p:txBody>
      </p:sp>
      <p:sp>
        <p:nvSpPr>
          <p:cNvPr id="3" name="Content Placeholder 2">
            <a:extLst>
              <a:ext uri="{FF2B5EF4-FFF2-40B4-BE49-F238E27FC236}">
                <a16:creationId xmlns:a16="http://schemas.microsoft.com/office/drawing/2014/main" id="{15B9753E-8B01-FB1D-8863-62A95F5E7F1E}"/>
              </a:ext>
            </a:extLst>
          </p:cNvPr>
          <p:cNvSpPr>
            <a:spLocks noGrp="1"/>
          </p:cNvSpPr>
          <p:nvPr>
            <p:ph sz="quarter" idx="13"/>
          </p:nvPr>
        </p:nvSpPr>
        <p:spPr>
          <a:xfrm rot="21420000">
            <a:off x="4779386" y="2453949"/>
            <a:ext cx="6867212" cy="2944652"/>
          </a:xfrm>
        </p:spPr>
        <p:txBody>
          <a:bodyPr>
            <a:normAutofit/>
          </a:bodyPr>
          <a:lstStyle/>
          <a:p>
            <a:r>
              <a:rPr lang="en-US" sz="2400" dirty="0">
                <a:solidFill>
                  <a:schemeClr val="bg1"/>
                </a:solidFill>
              </a:rPr>
              <a:t>Account manage</a:t>
            </a:r>
          </a:p>
          <a:p>
            <a:r>
              <a:rPr lang="en-US" sz="2400" dirty="0">
                <a:solidFill>
                  <a:schemeClr val="bg1"/>
                </a:solidFill>
              </a:rPr>
              <a:t>Parking manager</a:t>
            </a:r>
          </a:p>
          <a:p>
            <a:r>
              <a:rPr lang="en-US" sz="2400" dirty="0">
                <a:solidFill>
                  <a:schemeClr val="bg1"/>
                </a:solidFill>
              </a:rPr>
              <a:t>Maintenance manager</a:t>
            </a:r>
          </a:p>
          <a:p>
            <a:r>
              <a:rPr lang="en-US" sz="2400">
                <a:solidFill>
                  <a:schemeClr val="bg1"/>
                </a:solidFill>
              </a:rPr>
              <a:t>Shop manager</a:t>
            </a:r>
            <a:endParaRPr lang="en-US" sz="2400" dirty="0">
              <a:solidFill>
                <a:schemeClr val="bg1"/>
              </a:solidFill>
            </a:endParaRPr>
          </a:p>
        </p:txBody>
      </p:sp>
      <p:sp>
        <p:nvSpPr>
          <p:cNvPr id="7" name="TextBox 6">
            <a:extLst>
              <a:ext uri="{FF2B5EF4-FFF2-40B4-BE49-F238E27FC236}">
                <a16:creationId xmlns:a16="http://schemas.microsoft.com/office/drawing/2014/main" id="{E15E431D-1D80-2F6E-D097-EACCEC19DD8F}"/>
              </a:ext>
            </a:extLst>
          </p:cNvPr>
          <p:cNvSpPr txBox="1"/>
          <p:nvPr/>
        </p:nvSpPr>
        <p:spPr>
          <a:xfrm>
            <a:off x="10034038" y="6657945"/>
            <a:ext cx="215796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www.flickr.com/photos/147081087@N06/29775975962/">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355652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41853-FE59-6222-9FE8-3FAFEF5055D3}"/>
              </a:ext>
            </a:extLst>
          </p:cNvPr>
          <p:cNvSpPr>
            <a:spLocks noGrp="1"/>
          </p:cNvSpPr>
          <p:nvPr>
            <p:ph type="title"/>
          </p:nvPr>
        </p:nvSpPr>
        <p:spPr>
          <a:xfrm>
            <a:off x="573833" y="179797"/>
            <a:ext cx="10396882" cy="1151965"/>
          </a:xfrm>
        </p:spPr>
        <p:txBody>
          <a:bodyPr/>
          <a:lstStyle/>
          <a:p>
            <a:pPr algn="ctr"/>
            <a:r>
              <a:rPr lang="en-US" dirty="0"/>
              <a:t>Account manager</a:t>
            </a:r>
          </a:p>
        </p:txBody>
      </p:sp>
      <p:sp>
        <p:nvSpPr>
          <p:cNvPr id="3" name="Content Placeholder 2">
            <a:extLst>
              <a:ext uri="{FF2B5EF4-FFF2-40B4-BE49-F238E27FC236}">
                <a16:creationId xmlns:a16="http://schemas.microsoft.com/office/drawing/2014/main" id="{8ADDD73B-DDF5-173D-9847-AF85A4854A9D}"/>
              </a:ext>
            </a:extLst>
          </p:cNvPr>
          <p:cNvSpPr>
            <a:spLocks noGrp="1"/>
          </p:cNvSpPr>
          <p:nvPr>
            <p:ph sz="quarter" idx="13"/>
          </p:nvPr>
        </p:nvSpPr>
        <p:spPr>
          <a:xfrm>
            <a:off x="508788" y="2347763"/>
            <a:ext cx="10394707" cy="3666958"/>
          </a:xfrm>
        </p:spPr>
        <p:txBody>
          <a:bodyPr>
            <a:normAutofit lnSpcReduction="10000"/>
          </a:bodyPr>
          <a:lstStyle/>
          <a:p>
            <a:r>
              <a:rPr lang="en-US" sz="2400" dirty="0"/>
              <a:t>Account manager can manage the whole financial record of our mall.</a:t>
            </a:r>
          </a:p>
          <a:p>
            <a:pPr lvl="1"/>
            <a:r>
              <a:rPr lang="en-US" sz="2200" dirty="0"/>
              <a:t>Total revenue</a:t>
            </a:r>
          </a:p>
          <a:p>
            <a:pPr lvl="1"/>
            <a:r>
              <a:rPr lang="en-US" sz="2200" dirty="0"/>
              <a:t>Profit</a:t>
            </a:r>
          </a:p>
          <a:p>
            <a:pPr lvl="1"/>
            <a:r>
              <a:rPr lang="en-US" sz="2200" dirty="0"/>
              <a:t>Net amount</a:t>
            </a:r>
          </a:p>
          <a:p>
            <a:pPr lvl="1"/>
            <a:r>
              <a:rPr lang="en-US" sz="2200" dirty="0"/>
              <a:t>Employees salaries</a:t>
            </a:r>
          </a:p>
          <a:p>
            <a:pPr lvl="1"/>
            <a:r>
              <a:rPr lang="en-US" sz="2200" dirty="0"/>
              <a:t>maintenance  budgets</a:t>
            </a:r>
          </a:p>
          <a:p>
            <a:pPr lvl="1"/>
            <a:r>
              <a:rPr lang="en-US" sz="2200" dirty="0"/>
              <a:t>READ MANGERS REPORT AND GIVE RESPONCE</a:t>
            </a:r>
          </a:p>
          <a:p>
            <a:pPr lvl="1"/>
            <a:r>
              <a:rPr lang="en-US" sz="2200" dirty="0"/>
              <a:t>REPORT </a:t>
            </a:r>
          </a:p>
          <a:p>
            <a:pPr lvl="1"/>
            <a:endParaRPr lang="en-US" sz="2200" dirty="0"/>
          </a:p>
          <a:p>
            <a:pPr marL="457200" lvl="1" indent="0">
              <a:buNone/>
            </a:pPr>
            <a:endParaRPr lang="en-US" sz="2200" dirty="0"/>
          </a:p>
          <a:p>
            <a:pPr marL="457200" lvl="1" indent="0">
              <a:buNone/>
            </a:pPr>
            <a:endParaRPr lang="en-US" sz="2200" dirty="0"/>
          </a:p>
          <a:p>
            <a:pPr lvl="1"/>
            <a:endParaRPr lang="en-US" sz="2200" dirty="0"/>
          </a:p>
          <a:p>
            <a:pPr lvl="1"/>
            <a:endParaRPr lang="en-US" sz="2200" dirty="0"/>
          </a:p>
        </p:txBody>
      </p:sp>
      <p:pic>
        <p:nvPicPr>
          <p:cNvPr id="9" name="Picture 8">
            <a:extLst>
              <a:ext uri="{FF2B5EF4-FFF2-40B4-BE49-F238E27FC236}">
                <a16:creationId xmlns:a16="http://schemas.microsoft.com/office/drawing/2014/main" id="{48064FEC-9E71-721F-973E-E5B1DD8A7F9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357518" y="1993566"/>
            <a:ext cx="5075255" cy="3383504"/>
          </a:xfrm>
          <a:prstGeom prst="rect">
            <a:avLst/>
          </a:prstGeom>
        </p:spPr>
      </p:pic>
      <p:sp>
        <p:nvSpPr>
          <p:cNvPr id="10" name="TextBox 9">
            <a:extLst>
              <a:ext uri="{FF2B5EF4-FFF2-40B4-BE49-F238E27FC236}">
                <a16:creationId xmlns:a16="http://schemas.microsoft.com/office/drawing/2014/main" id="{823155E5-E0D8-A86C-883A-7A2441A8EE71}"/>
              </a:ext>
            </a:extLst>
          </p:cNvPr>
          <p:cNvSpPr txBox="1"/>
          <p:nvPr/>
        </p:nvSpPr>
        <p:spPr>
          <a:xfrm>
            <a:off x="6485859" y="6447371"/>
            <a:ext cx="4728253" cy="230832"/>
          </a:xfrm>
          <a:prstGeom prst="rect">
            <a:avLst/>
          </a:prstGeom>
          <a:noFill/>
        </p:spPr>
        <p:txBody>
          <a:bodyPr wrap="square" rtlCol="0">
            <a:spAutoFit/>
          </a:bodyPr>
          <a:lstStyle/>
          <a:p>
            <a:r>
              <a:rPr lang="en-US" sz="900">
                <a:hlinkClick r:id="rId3" tooltip="https://www.picpedia.org/suspension-file/a/accounts.html"/>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1218589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80">
                                          <p:stCondLst>
                                            <p:cond delay="0"/>
                                          </p:stCondLst>
                                        </p:cTn>
                                        <p:tgtEl>
                                          <p:spTgt spid="3">
                                            <p:txEl>
                                              <p:pRg st="2" end="2"/>
                                            </p:txEl>
                                          </p:spTgt>
                                        </p:tgtEl>
                                      </p:cBhvr>
                                    </p:animEffect>
                                    <p:anim calcmode="lin" valueType="num">
                                      <p:cBhvr>
                                        <p:cTn id="2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2" end="2"/>
                                            </p:txEl>
                                          </p:spTgt>
                                        </p:tgtEl>
                                      </p:cBhvr>
                                      <p:to x="100000" y="60000"/>
                                    </p:animScale>
                                    <p:animScale>
                                      <p:cBhvr>
                                        <p:cTn id="30" dur="166" decel="50000">
                                          <p:stCondLst>
                                            <p:cond delay="676"/>
                                          </p:stCondLst>
                                        </p:cTn>
                                        <p:tgtEl>
                                          <p:spTgt spid="3">
                                            <p:txEl>
                                              <p:pRg st="2" end="2"/>
                                            </p:txEl>
                                          </p:spTgt>
                                        </p:tgtEl>
                                      </p:cBhvr>
                                      <p:to x="100000" y="100000"/>
                                    </p:animScale>
                                    <p:animScale>
                                      <p:cBhvr>
                                        <p:cTn id="31" dur="26">
                                          <p:stCondLst>
                                            <p:cond delay="1312"/>
                                          </p:stCondLst>
                                        </p:cTn>
                                        <p:tgtEl>
                                          <p:spTgt spid="3">
                                            <p:txEl>
                                              <p:pRg st="2" end="2"/>
                                            </p:txEl>
                                          </p:spTgt>
                                        </p:tgtEl>
                                      </p:cBhvr>
                                      <p:to x="100000" y="80000"/>
                                    </p:animScale>
                                    <p:animScale>
                                      <p:cBhvr>
                                        <p:cTn id="32" dur="166" decel="50000">
                                          <p:stCondLst>
                                            <p:cond delay="1338"/>
                                          </p:stCondLst>
                                        </p:cTn>
                                        <p:tgtEl>
                                          <p:spTgt spid="3">
                                            <p:txEl>
                                              <p:pRg st="2" end="2"/>
                                            </p:txEl>
                                          </p:spTgt>
                                        </p:tgtEl>
                                      </p:cBhvr>
                                      <p:to x="100000" y="100000"/>
                                    </p:animScale>
                                    <p:animScale>
                                      <p:cBhvr>
                                        <p:cTn id="33" dur="26">
                                          <p:stCondLst>
                                            <p:cond delay="1642"/>
                                          </p:stCondLst>
                                        </p:cTn>
                                        <p:tgtEl>
                                          <p:spTgt spid="3">
                                            <p:txEl>
                                              <p:pRg st="2" end="2"/>
                                            </p:txEl>
                                          </p:spTgt>
                                        </p:tgtEl>
                                      </p:cBhvr>
                                      <p:to x="100000" y="90000"/>
                                    </p:animScale>
                                    <p:animScale>
                                      <p:cBhvr>
                                        <p:cTn id="34" dur="166" decel="50000">
                                          <p:stCondLst>
                                            <p:cond delay="1668"/>
                                          </p:stCondLst>
                                        </p:cTn>
                                        <p:tgtEl>
                                          <p:spTgt spid="3">
                                            <p:txEl>
                                              <p:pRg st="2" end="2"/>
                                            </p:txEl>
                                          </p:spTgt>
                                        </p:tgtEl>
                                      </p:cBhvr>
                                      <p:to x="100000" y="100000"/>
                                    </p:animScale>
                                    <p:animScale>
                                      <p:cBhvr>
                                        <p:cTn id="35" dur="26">
                                          <p:stCondLst>
                                            <p:cond delay="1808"/>
                                          </p:stCondLst>
                                        </p:cTn>
                                        <p:tgtEl>
                                          <p:spTgt spid="3">
                                            <p:txEl>
                                              <p:pRg st="2" end="2"/>
                                            </p:txEl>
                                          </p:spTgt>
                                        </p:tgtEl>
                                      </p:cBhvr>
                                      <p:to x="100000" y="95000"/>
                                    </p:animScale>
                                    <p:animScale>
                                      <p:cBhvr>
                                        <p:cTn id="36" dur="166" decel="50000">
                                          <p:stCondLst>
                                            <p:cond delay="1834"/>
                                          </p:stCondLst>
                                        </p:cTn>
                                        <p:tgtEl>
                                          <p:spTgt spid="3">
                                            <p:txEl>
                                              <p:pRg st="2" end="2"/>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wipe(down)">
                                      <p:cBhvr>
                                        <p:cTn id="39" dur="580">
                                          <p:stCondLst>
                                            <p:cond delay="0"/>
                                          </p:stCondLst>
                                        </p:cTn>
                                        <p:tgtEl>
                                          <p:spTgt spid="3">
                                            <p:txEl>
                                              <p:pRg st="3" end="3"/>
                                            </p:txEl>
                                          </p:spTgt>
                                        </p:tgtEl>
                                      </p:cBhvr>
                                    </p:animEffect>
                                    <p:anim calcmode="lin" valueType="num">
                                      <p:cBhvr>
                                        <p:cTn id="4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3" end="3"/>
                                            </p:txEl>
                                          </p:spTgt>
                                        </p:tgtEl>
                                      </p:cBhvr>
                                      <p:to x="100000" y="60000"/>
                                    </p:animScale>
                                    <p:animScale>
                                      <p:cBhvr>
                                        <p:cTn id="46" dur="166" decel="50000">
                                          <p:stCondLst>
                                            <p:cond delay="676"/>
                                          </p:stCondLst>
                                        </p:cTn>
                                        <p:tgtEl>
                                          <p:spTgt spid="3">
                                            <p:txEl>
                                              <p:pRg st="3" end="3"/>
                                            </p:txEl>
                                          </p:spTgt>
                                        </p:tgtEl>
                                      </p:cBhvr>
                                      <p:to x="100000" y="100000"/>
                                    </p:animScale>
                                    <p:animScale>
                                      <p:cBhvr>
                                        <p:cTn id="47" dur="26">
                                          <p:stCondLst>
                                            <p:cond delay="1312"/>
                                          </p:stCondLst>
                                        </p:cTn>
                                        <p:tgtEl>
                                          <p:spTgt spid="3">
                                            <p:txEl>
                                              <p:pRg st="3" end="3"/>
                                            </p:txEl>
                                          </p:spTgt>
                                        </p:tgtEl>
                                      </p:cBhvr>
                                      <p:to x="100000" y="80000"/>
                                    </p:animScale>
                                    <p:animScale>
                                      <p:cBhvr>
                                        <p:cTn id="48" dur="166" decel="50000">
                                          <p:stCondLst>
                                            <p:cond delay="1338"/>
                                          </p:stCondLst>
                                        </p:cTn>
                                        <p:tgtEl>
                                          <p:spTgt spid="3">
                                            <p:txEl>
                                              <p:pRg st="3" end="3"/>
                                            </p:txEl>
                                          </p:spTgt>
                                        </p:tgtEl>
                                      </p:cBhvr>
                                      <p:to x="100000" y="100000"/>
                                    </p:animScale>
                                    <p:animScale>
                                      <p:cBhvr>
                                        <p:cTn id="49" dur="26">
                                          <p:stCondLst>
                                            <p:cond delay="1642"/>
                                          </p:stCondLst>
                                        </p:cTn>
                                        <p:tgtEl>
                                          <p:spTgt spid="3">
                                            <p:txEl>
                                              <p:pRg st="3" end="3"/>
                                            </p:txEl>
                                          </p:spTgt>
                                        </p:tgtEl>
                                      </p:cBhvr>
                                      <p:to x="100000" y="90000"/>
                                    </p:animScale>
                                    <p:animScale>
                                      <p:cBhvr>
                                        <p:cTn id="50" dur="166" decel="50000">
                                          <p:stCondLst>
                                            <p:cond delay="1668"/>
                                          </p:stCondLst>
                                        </p:cTn>
                                        <p:tgtEl>
                                          <p:spTgt spid="3">
                                            <p:txEl>
                                              <p:pRg st="3" end="3"/>
                                            </p:txEl>
                                          </p:spTgt>
                                        </p:tgtEl>
                                      </p:cBhvr>
                                      <p:to x="100000" y="100000"/>
                                    </p:animScale>
                                    <p:animScale>
                                      <p:cBhvr>
                                        <p:cTn id="51" dur="26">
                                          <p:stCondLst>
                                            <p:cond delay="1808"/>
                                          </p:stCondLst>
                                        </p:cTn>
                                        <p:tgtEl>
                                          <p:spTgt spid="3">
                                            <p:txEl>
                                              <p:pRg st="3" end="3"/>
                                            </p:txEl>
                                          </p:spTgt>
                                        </p:tgtEl>
                                      </p:cBhvr>
                                      <p:to x="100000" y="95000"/>
                                    </p:animScale>
                                    <p:animScale>
                                      <p:cBhvr>
                                        <p:cTn id="52" dur="166" decel="50000">
                                          <p:stCondLst>
                                            <p:cond delay="1834"/>
                                          </p:stCondLst>
                                        </p:cTn>
                                        <p:tgtEl>
                                          <p:spTgt spid="3">
                                            <p:txEl>
                                              <p:pRg st="3" end="3"/>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wipe(down)">
                                      <p:cBhvr>
                                        <p:cTn id="55" dur="580">
                                          <p:stCondLst>
                                            <p:cond delay="0"/>
                                          </p:stCondLst>
                                        </p:cTn>
                                        <p:tgtEl>
                                          <p:spTgt spid="3">
                                            <p:txEl>
                                              <p:pRg st="4" end="4"/>
                                            </p:txEl>
                                          </p:spTgt>
                                        </p:tgtEl>
                                      </p:cBhvr>
                                    </p:animEffect>
                                    <p:anim calcmode="lin" valueType="num">
                                      <p:cBhvr>
                                        <p:cTn id="56"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4" end="4"/>
                                            </p:txEl>
                                          </p:spTgt>
                                        </p:tgtEl>
                                      </p:cBhvr>
                                      <p:to x="100000" y="60000"/>
                                    </p:animScale>
                                    <p:animScale>
                                      <p:cBhvr>
                                        <p:cTn id="62" dur="166" decel="50000">
                                          <p:stCondLst>
                                            <p:cond delay="676"/>
                                          </p:stCondLst>
                                        </p:cTn>
                                        <p:tgtEl>
                                          <p:spTgt spid="3">
                                            <p:txEl>
                                              <p:pRg st="4" end="4"/>
                                            </p:txEl>
                                          </p:spTgt>
                                        </p:tgtEl>
                                      </p:cBhvr>
                                      <p:to x="100000" y="100000"/>
                                    </p:animScale>
                                    <p:animScale>
                                      <p:cBhvr>
                                        <p:cTn id="63" dur="26">
                                          <p:stCondLst>
                                            <p:cond delay="1312"/>
                                          </p:stCondLst>
                                        </p:cTn>
                                        <p:tgtEl>
                                          <p:spTgt spid="3">
                                            <p:txEl>
                                              <p:pRg st="4" end="4"/>
                                            </p:txEl>
                                          </p:spTgt>
                                        </p:tgtEl>
                                      </p:cBhvr>
                                      <p:to x="100000" y="80000"/>
                                    </p:animScale>
                                    <p:animScale>
                                      <p:cBhvr>
                                        <p:cTn id="64" dur="166" decel="50000">
                                          <p:stCondLst>
                                            <p:cond delay="1338"/>
                                          </p:stCondLst>
                                        </p:cTn>
                                        <p:tgtEl>
                                          <p:spTgt spid="3">
                                            <p:txEl>
                                              <p:pRg st="4" end="4"/>
                                            </p:txEl>
                                          </p:spTgt>
                                        </p:tgtEl>
                                      </p:cBhvr>
                                      <p:to x="100000" y="100000"/>
                                    </p:animScale>
                                    <p:animScale>
                                      <p:cBhvr>
                                        <p:cTn id="65" dur="26">
                                          <p:stCondLst>
                                            <p:cond delay="1642"/>
                                          </p:stCondLst>
                                        </p:cTn>
                                        <p:tgtEl>
                                          <p:spTgt spid="3">
                                            <p:txEl>
                                              <p:pRg st="4" end="4"/>
                                            </p:txEl>
                                          </p:spTgt>
                                        </p:tgtEl>
                                      </p:cBhvr>
                                      <p:to x="100000" y="90000"/>
                                    </p:animScale>
                                    <p:animScale>
                                      <p:cBhvr>
                                        <p:cTn id="66" dur="166" decel="50000">
                                          <p:stCondLst>
                                            <p:cond delay="1668"/>
                                          </p:stCondLst>
                                        </p:cTn>
                                        <p:tgtEl>
                                          <p:spTgt spid="3">
                                            <p:txEl>
                                              <p:pRg st="4" end="4"/>
                                            </p:txEl>
                                          </p:spTgt>
                                        </p:tgtEl>
                                      </p:cBhvr>
                                      <p:to x="100000" y="100000"/>
                                    </p:animScale>
                                    <p:animScale>
                                      <p:cBhvr>
                                        <p:cTn id="67" dur="26">
                                          <p:stCondLst>
                                            <p:cond delay="1808"/>
                                          </p:stCondLst>
                                        </p:cTn>
                                        <p:tgtEl>
                                          <p:spTgt spid="3">
                                            <p:txEl>
                                              <p:pRg st="4" end="4"/>
                                            </p:txEl>
                                          </p:spTgt>
                                        </p:tgtEl>
                                      </p:cBhvr>
                                      <p:to x="100000" y="95000"/>
                                    </p:animScale>
                                    <p:animScale>
                                      <p:cBhvr>
                                        <p:cTn id="68" dur="166" decel="50000">
                                          <p:stCondLst>
                                            <p:cond delay="1834"/>
                                          </p:stCondLst>
                                        </p:cTn>
                                        <p:tgtEl>
                                          <p:spTgt spid="3">
                                            <p:txEl>
                                              <p:pRg st="4" end="4"/>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3">
                                            <p:txEl>
                                              <p:pRg st="5" end="5"/>
                                            </p:txEl>
                                          </p:spTgt>
                                        </p:tgtEl>
                                        <p:attrNameLst>
                                          <p:attrName>style.visibility</p:attrName>
                                        </p:attrNameLst>
                                      </p:cBhvr>
                                      <p:to>
                                        <p:strVal val="visible"/>
                                      </p:to>
                                    </p:set>
                                    <p:animEffect transition="in" filter="wipe(down)">
                                      <p:cBhvr>
                                        <p:cTn id="71" dur="580">
                                          <p:stCondLst>
                                            <p:cond delay="0"/>
                                          </p:stCondLst>
                                        </p:cTn>
                                        <p:tgtEl>
                                          <p:spTgt spid="3">
                                            <p:txEl>
                                              <p:pRg st="5" end="5"/>
                                            </p:txEl>
                                          </p:spTgt>
                                        </p:tgtEl>
                                      </p:cBhvr>
                                    </p:animEffect>
                                    <p:anim calcmode="lin" valueType="num">
                                      <p:cBhvr>
                                        <p:cTn id="72"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3">
                                            <p:txEl>
                                              <p:pRg st="5" end="5"/>
                                            </p:txEl>
                                          </p:spTgt>
                                        </p:tgtEl>
                                      </p:cBhvr>
                                      <p:to x="100000" y="60000"/>
                                    </p:animScale>
                                    <p:animScale>
                                      <p:cBhvr>
                                        <p:cTn id="78" dur="166" decel="50000">
                                          <p:stCondLst>
                                            <p:cond delay="676"/>
                                          </p:stCondLst>
                                        </p:cTn>
                                        <p:tgtEl>
                                          <p:spTgt spid="3">
                                            <p:txEl>
                                              <p:pRg st="5" end="5"/>
                                            </p:txEl>
                                          </p:spTgt>
                                        </p:tgtEl>
                                      </p:cBhvr>
                                      <p:to x="100000" y="100000"/>
                                    </p:animScale>
                                    <p:animScale>
                                      <p:cBhvr>
                                        <p:cTn id="79" dur="26">
                                          <p:stCondLst>
                                            <p:cond delay="1312"/>
                                          </p:stCondLst>
                                        </p:cTn>
                                        <p:tgtEl>
                                          <p:spTgt spid="3">
                                            <p:txEl>
                                              <p:pRg st="5" end="5"/>
                                            </p:txEl>
                                          </p:spTgt>
                                        </p:tgtEl>
                                      </p:cBhvr>
                                      <p:to x="100000" y="80000"/>
                                    </p:animScale>
                                    <p:animScale>
                                      <p:cBhvr>
                                        <p:cTn id="80" dur="166" decel="50000">
                                          <p:stCondLst>
                                            <p:cond delay="1338"/>
                                          </p:stCondLst>
                                        </p:cTn>
                                        <p:tgtEl>
                                          <p:spTgt spid="3">
                                            <p:txEl>
                                              <p:pRg st="5" end="5"/>
                                            </p:txEl>
                                          </p:spTgt>
                                        </p:tgtEl>
                                      </p:cBhvr>
                                      <p:to x="100000" y="100000"/>
                                    </p:animScale>
                                    <p:animScale>
                                      <p:cBhvr>
                                        <p:cTn id="81" dur="26">
                                          <p:stCondLst>
                                            <p:cond delay="1642"/>
                                          </p:stCondLst>
                                        </p:cTn>
                                        <p:tgtEl>
                                          <p:spTgt spid="3">
                                            <p:txEl>
                                              <p:pRg st="5" end="5"/>
                                            </p:txEl>
                                          </p:spTgt>
                                        </p:tgtEl>
                                      </p:cBhvr>
                                      <p:to x="100000" y="90000"/>
                                    </p:animScale>
                                    <p:animScale>
                                      <p:cBhvr>
                                        <p:cTn id="82" dur="166" decel="50000">
                                          <p:stCondLst>
                                            <p:cond delay="1668"/>
                                          </p:stCondLst>
                                        </p:cTn>
                                        <p:tgtEl>
                                          <p:spTgt spid="3">
                                            <p:txEl>
                                              <p:pRg st="5" end="5"/>
                                            </p:txEl>
                                          </p:spTgt>
                                        </p:tgtEl>
                                      </p:cBhvr>
                                      <p:to x="100000" y="100000"/>
                                    </p:animScale>
                                    <p:animScale>
                                      <p:cBhvr>
                                        <p:cTn id="83" dur="26">
                                          <p:stCondLst>
                                            <p:cond delay="1808"/>
                                          </p:stCondLst>
                                        </p:cTn>
                                        <p:tgtEl>
                                          <p:spTgt spid="3">
                                            <p:txEl>
                                              <p:pRg st="5" end="5"/>
                                            </p:txEl>
                                          </p:spTgt>
                                        </p:tgtEl>
                                      </p:cBhvr>
                                      <p:to x="100000" y="95000"/>
                                    </p:animScale>
                                    <p:animScale>
                                      <p:cBhvr>
                                        <p:cTn id="84" dur="166" decel="50000">
                                          <p:stCondLst>
                                            <p:cond delay="1834"/>
                                          </p:stCondLst>
                                        </p:cTn>
                                        <p:tgtEl>
                                          <p:spTgt spid="3">
                                            <p:txEl>
                                              <p:pRg st="5" end="5"/>
                                            </p:txEl>
                                          </p:spTgt>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3">
                                            <p:txEl>
                                              <p:pRg st="6" end="6"/>
                                            </p:txEl>
                                          </p:spTgt>
                                        </p:tgtEl>
                                        <p:attrNameLst>
                                          <p:attrName>style.visibility</p:attrName>
                                        </p:attrNameLst>
                                      </p:cBhvr>
                                      <p:to>
                                        <p:strVal val="visible"/>
                                      </p:to>
                                    </p:set>
                                    <p:animEffect transition="in" filter="wipe(down)">
                                      <p:cBhvr>
                                        <p:cTn id="87" dur="580">
                                          <p:stCondLst>
                                            <p:cond delay="0"/>
                                          </p:stCondLst>
                                        </p:cTn>
                                        <p:tgtEl>
                                          <p:spTgt spid="3">
                                            <p:txEl>
                                              <p:pRg st="6" end="6"/>
                                            </p:txEl>
                                          </p:spTgt>
                                        </p:tgtEl>
                                      </p:cBhvr>
                                    </p:animEffect>
                                    <p:anim calcmode="lin" valueType="num">
                                      <p:cBhvr>
                                        <p:cTn id="88"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3">
                                            <p:txEl>
                                              <p:pRg st="6" end="6"/>
                                            </p:txEl>
                                          </p:spTgt>
                                        </p:tgtEl>
                                      </p:cBhvr>
                                      <p:to x="100000" y="60000"/>
                                    </p:animScale>
                                    <p:animScale>
                                      <p:cBhvr>
                                        <p:cTn id="94" dur="166" decel="50000">
                                          <p:stCondLst>
                                            <p:cond delay="676"/>
                                          </p:stCondLst>
                                        </p:cTn>
                                        <p:tgtEl>
                                          <p:spTgt spid="3">
                                            <p:txEl>
                                              <p:pRg st="6" end="6"/>
                                            </p:txEl>
                                          </p:spTgt>
                                        </p:tgtEl>
                                      </p:cBhvr>
                                      <p:to x="100000" y="100000"/>
                                    </p:animScale>
                                    <p:animScale>
                                      <p:cBhvr>
                                        <p:cTn id="95" dur="26">
                                          <p:stCondLst>
                                            <p:cond delay="1312"/>
                                          </p:stCondLst>
                                        </p:cTn>
                                        <p:tgtEl>
                                          <p:spTgt spid="3">
                                            <p:txEl>
                                              <p:pRg st="6" end="6"/>
                                            </p:txEl>
                                          </p:spTgt>
                                        </p:tgtEl>
                                      </p:cBhvr>
                                      <p:to x="100000" y="80000"/>
                                    </p:animScale>
                                    <p:animScale>
                                      <p:cBhvr>
                                        <p:cTn id="96" dur="166" decel="50000">
                                          <p:stCondLst>
                                            <p:cond delay="1338"/>
                                          </p:stCondLst>
                                        </p:cTn>
                                        <p:tgtEl>
                                          <p:spTgt spid="3">
                                            <p:txEl>
                                              <p:pRg st="6" end="6"/>
                                            </p:txEl>
                                          </p:spTgt>
                                        </p:tgtEl>
                                      </p:cBhvr>
                                      <p:to x="100000" y="100000"/>
                                    </p:animScale>
                                    <p:animScale>
                                      <p:cBhvr>
                                        <p:cTn id="97" dur="26">
                                          <p:stCondLst>
                                            <p:cond delay="1642"/>
                                          </p:stCondLst>
                                        </p:cTn>
                                        <p:tgtEl>
                                          <p:spTgt spid="3">
                                            <p:txEl>
                                              <p:pRg st="6" end="6"/>
                                            </p:txEl>
                                          </p:spTgt>
                                        </p:tgtEl>
                                      </p:cBhvr>
                                      <p:to x="100000" y="90000"/>
                                    </p:animScale>
                                    <p:animScale>
                                      <p:cBhvr>
                                        <p:cTn id="98" dur="166" decel="50000">
                                          <p:stCondLst>
                                            <p:cond delay="1668"/>
                                          </p:stCondLst>
                                        </p:cTn>
                                        <p:tgtEl>
                                          <p:spTgt spid="3">
                                            <p:txEl>
                                              <p:pRg st="6" end="6"/>
                                            </p:txEl>
                                          </p:spTgt>
                                        </p:tgtEl>
                                      </p:cBhvr>
                                      <p:to x="100000" y="100000"/>
                                    </p:animScale>
                                    <p:animScale>
                                      <p:cBhvr>
                                        <p:cTn id="99" dur="26">
                                          <p:stCondLst>
                                            <p:cond delay="1808"/>
                                          </p:stCondLst>
                                        </p:cTn>
                                        <p:tgtEl>
                                          <p:spTgt spid="3">
                                            <p:txEl>
                                              <p:pRg st="6" end="6"/>
                                            </p:txEl>
                                          </p:spTgt>
                                        </p:tgtEl>
                                      </p:cBhvr>
                                      <p:to x="100000" y="95000"/>
                                    </p:animScale>
                                    <p:animScale>
                                      <p:cBhvr>
                                        <p:cTn id="100" dur="166" decel="50000">
                                          <p:stCondLst>
                                            <p:cond delay="1834"/>
                                          </p:stCondLst>
                                        </p:cTn>
                                        <p:tgtEl>
                                          <p:spTgt spid="3">
                                            <p:txEl>
                                              <p:pRg st="6" end="6"/>
                                            </p:txEl>
                                          </p:spTgt>
                                        </p:tgtEl>
                                      </p:cBhvr>
                                      <p:to x="100000" y="100000"/>
                                    </p:animScale>
                                  </p:childTnLst>
                                </p:cTn>
                              </p:par>
                              <p:par>
                                <p:cTn id="101" presetID="26" presetClass="entr" presetSubtype="0" fill="hold" nodeType="withEffect">
                                  <p:stCondLst>
                                    <p:cond delay="0"/>
                                  </p:stCondLst>
                                  <p:childTnLst>
                                    <p:set>
                                      <p:cBhvr>
                                        <p:cTn id="102" dur="1" fill="hold">
                                          <p:stCondLst>
                                            <p:cond delay="0"/>
                                          </p:stCondLst>
                                        </p:cTn>
                                        <p:tgtEl>
                                          <p:spTgt spid="3">
                                            <p:txEl>
                                              <p:pRg st="7" end="7"/>
                                            </p:txEl>
                                          </p:spTgt>
                                        </p:tgtEl>
                                        <p:attrNameLst>
                                          <p:attrName>style.visibility</p:attrName>
                                        </p:attrNameLst>
                                      </p:cBhvr>
                                      <p:to>
                                        <p:strVal val="visible"/>
                                      </p:to>
                                    </p:set>
                                    <p:animEffect transition="in" filter="wipe(down)">
                                      <p:cBhvr>
                                        <p:cTn id="103" dur="580">
                                          <p:stCondLst>
                                            <p:cond delay="0"/>
                                          </p:stCondLst>
                                        </p:cTn>
                                        <p:tgtEl>
                                          <p:spTgt spid="3">
                                            <p:txEl>
                                              <p:pRg st="7" end="7"/>
                                            </p:txEl>
                                          </p:spTgt>
                                        </p:tgtEl>
                                      </p:cBhvr>
                                    </p:animEffect>
                                    <p:anim calcmode="lin" valueType="num">
                                      <p:cBhvr>
                                        <p:cTn id="104"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09" dur="26">
                                          <p:stCondLst>
                                            <p:cond delay="650"/>
                                          </p:stCondLst>
                                        </p:cTn>
                                        <p:tgtEl>
                                          <p:spTgt spid="3">
                                            <p:txEl>
                                              <p:pRg st="7" end="7"/>
                                            </p:txEl>
                                          </p:spTgt>
                                        </p:tgtEl>
                                      </p:cBhvr>
                                      <p:to x="100000" y="60000"/>
                                    </p:animScale>
                                    <p:animScale>
                                      <p:cBhvr>
                                        <p:cTn id="110" dur="166" decel="50000">
                                          <p:stCondLst>
                                            <p:cond delay="676"/>
                                          </p:stCondLst>
                                        </p:cTn>
                                        <p:tgtEl>
                                          <p:spTgt spid="3">
                                            <p:txEl>
                                              <p:pRg st="7" end="7"/>
                                            </p:txEl>
                                          </p:spTgt>
                                        </p:tgtEl>
                                      </p:cBhvr>
                                      <p:to x="100000" y="100000"/>
                                    </p:animScale>
                                    <p:animScale>
                                      <p:cBhvr>
                                        <p:cTn id="111" dur="26">
                                          <p:stCondLst>
                                            <p:cond delay="1312"/>
                                          </p:stCondLst>
                                        </p:cTn>
                                        <p:tgtEl>
                                          <p:spTgt spid="3">
                                            <p:txEl>
                                              <p:pRg st="7" end="7"/>
                                            </p:txEl>
                                          </p:spTgt>
                                        </p:tgtEl>
                                      </p:cBhvr>
                                      <p:to x="100000" y="80000"/>
                                    </p:animScale>
                                    <p:animScale>
                                      <p:cBhvr>
                                        <p:cTn id="112" dur="166" decel="50000">
                                          <p:stCondLst>
                                            <p:cond delay="1338"/>
                                          </p:stCondLst>
                                        </p:cTn>
                                        <p:tgtEl>
                                          <p:spTgt spid="3">
                                            <p:txEl>
                                              <p:pRg st="7" end="7"/>
                                            </p:txEl>
                                          </p:spTgt>
                                        </p:tgtEl>
                                      </p:cBhvr>
                                      <p:to x="100000" y="100000"/>
                                    </p:animScale>
                                    <p:animScale>
                                      <p:cBhvr>
                                        <p:cTn id="113" dur="26">
                                          <p:stCondLst>
                                            <p:cond delay="1642"/>
                                          </p:stCondLst>
                                        </p:cTn>
                                        <p:tgtEl>
                                          <p:spTgt spid="3">
                                            <p:txEl>
                                              <p:pRg st="7" end="7"/>
                                            </p:txEl>
                                          </p:spTgt>
                                        </p:tgtEl>
                                      </p:cBhvr>
                                      <p:to x="100000" y="90000"/>
                                    </p:animScale>
                                    <p:animScale>
                                      <p:cBhvr>
                                        <p:cTn id="114" dur="166" decel="50000">
                                          <p:stCondLst>
                                            <p:cond delay="1668"/>
                                          </p:stCondLst>
                                        </p:cTn>
                                        <p:tgtEl>
                                          <p:spTgt spid="3">
                                            <p:txEl>
                                              <p:pRg st="7" end="7"/>
                                            </p:txEl>
                                          </p:spTgt>
                                        </p:tgtEl>
                                      </p:cBhvr>
                                      <p:to x="100000" y="100000"/>
                                    </p:animScale>
                                    <p:animScale>
                                      <p:cBhvr>
                                        <p:cTn id="115" dur="26">
                                          <p:stCondLst>
                                            <p:cond delay="1808"/>
                                          </p:stCondLst>
                                        </p:cTn>
                                        <p:tgtEl>
                                          <p:spTgt spid="3">
                                            <p:txEl>
                                              <p:pRg st="7" end="7"/>
                                            </p:txEl>
                                          </p:spTgt>
                                        </p:tgtEl>
                                      </p:cBhvr>
                                      <p:to x="100000" y="95000"/>
                                    </p:animScale>
                                    <p:animScale>
                                      <p:cBhvr>
                                        <p:cTn id="116" dur="166" decel="50000">
                                          <p:stCondLst>
                                            <p:cond delay="1834"/>
                                          </p:stCondLst>
                                        </p:cTn>
                                        <p:tgtEl>
                                          <p:spTgt spid="3">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24938-3D5A-E882-A6CF-765EFBA3CA06}"/>
              </a:ext>
            </a:extLst>
          </p:cNvPr>
          <p:cNvSpPr>
            <a:spLocks noGrp="1"/>
          </p:cNvSpPr>
          <p:nvPr>
            <p:ph type="title" idx="4294967295"/>
          </p:nvPr>
        </p:nvSpPr>
        <p:spPr>
          <a:xfrm>
            <a:off x="0" y="685800"/>
            <a:ext cx="10396538" cy="1152525"/>
          </a:xfrm>
        </p:spPr>
        <p:txBody>
          <a:bodyPr/>
          <a:lstStyle/>
          <a:p>
            <a:pPr algn="ctr"/>
            <a:r>
              <a:rPr lang="en-US" dirty="0"/>
              <a:t>Parking manager</a:t>
            </a:r>
          </a:p>
        </p:txBody>
      </p:sp>
      <p:sp>
        <p:nvSpPr>
          <p:cNvPr id="3" name="Content Placeholder 2">
            <a:extLst>
              <a:ext uri="{FF2B5EF4-FFF2-40B4-BE49-F238E27FC236}">
                <a16:creationId xmlns:a16="http://schemas.microsoft.com/office/drawing/2014/main" id="{3FAB3364-A030-54FE-BC42-A1A3CA283180}"/>
              </a:ext>
            </a:extLst>
          </p:cNvPr>
          <p:cNvSpPr>
            <a:spLocks noGrp="1"/>
          </p:cNvSpPr>
          <p:nvPr>
            <p:ph sz="quarter" idx="4294967295"/>
          </p:nvPr>
        </p:nvSpPr>
        <p:spPr>
          <a:xfrm>
            <a:off x="0" y="2063750"/>
            <a:ext cx="10394950" cy="3311525"/>
          </a:xfrm>
        </p:spPr>
        <p:txBody>
          <a:bodyPr>
            <a:normAutofit/>
          </a:bodyPr>
          <a:lstStyle/>
          <a:p>
            <a:r>
              <a:rPr lang="en-US" sz="2400" dirty="0"/>
              <a:t>Vehicle type</a:t>
            </a:r>
          </a:p>
          <a:p>
            <a:r>
              <a:rPr lang="en-US" sz="2400" dirty="0"/>
              <a:t>Vehicle registration number</a:t>
            </a:r>
          </a:p>
          <a:p>
            <a:r>
              <a:rPr lang="en-US" sz="2400" dirty="0"/>
              <a:t>Vehicle entry</a:t>
            </a:r>
          </a:p>
          <a:p>
            <a:r>
              <a:rPr lang="en-US" sz="2400" dirty="0"/>
              <a:t>Vehicle  </a:t>
            </a:r>
            <a:r>
              <a:rPr lang="en-US" sz="2400" dirty="0" err="1"/>
              <a:t>disentry</a:t>
            </a:r>
            <a:endParaRPr lang="en-US" sz="2400" dirty="0"/>
          </a:p>
          <a:p>
            <a:r>
              <a:rPr lang="en-US" sz="2400" dirty="0"/>
              <a:t>REPORT AND READ RESPONSE </a:t>
            </a:r>
          </a:p>
          <a:p>
            <a:pPr marL="0" indent="0">
              <a:buNone/>
            </a:pPr>
            <a:endParaRPr lang="en-US" sz="2400" dirty="0"/>
          </a:p>
        </p:txBody>
      </p:sp>
      <p:pic>
        <p:nvPicPr>
          <p:cNvPr id="7" name="Picture 6">
            <a:extLst>
              <a:ext uri="{FF2B5EF4-FFF2-40B4-BE49-F238E27FC236}">
                <a16:creationId xmlns:a16="http://schemas.microsoft.com/office/drawing/2014/main" id="{122BE2CB-96B7-43D0-B89C-C4900785B68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612190" y="1699592"/>
            <a:ext cx="5947020" cy="3775076"/>
          </a:xfrm>
          <a:prstGeom prst="rect">
            <a:avLst/>
          </a:prstGeom>
        </p:spPr>
      </p:pic>
      <p:sp>
        <p:nvSpPr>
          <p:cNvPr id="8" name="TextBox 7">
            <a:extLst>
              <a:ext uri="{FF2B5EF4-FFF2-40B4-BE49-F238E27FC236}">
                <a16:creationId xmlns:a16="http://schemas.microsoft.com/office/drawing/2014/main" id="{75ECAC95-0FE9-4AC9-A37E-5A9644E77EC5}"/>
              </a:ext>
            </a:extLst>
          </p:cNvPr>
          <p:cNvSpPr txBox="1"/>
          <p:nvPr/>
        </p:nvSpPr>
        <p:spPr>
          <a:xfrm>
            <a:off x="5459894" y="6627168"/>
            <a:ext cx="5751445" cy="230832"/>
          </a:xfrm>
          <a:prstGeom prst="rect">
            <a:avLst/>
          </a:prstGeom>
          <a:noFill/>
        </p:spPr>
        <p:txBody>
          <a:bodyPr wrap="square" rtlCol="0">
            <a:spAutoFit/>
          </a:bodyPr>
          <a:lstStyle/>
          <a:p>
            <a:r>
              <a:rPr lang="en-US" sz="900">
                <a:hlinkClick r:id="rId3" tooltip="https://www.flickr.com/photos/jmsmith000/4088871694"/>
              </a:rPr>
              <a:t>This Photo</a:t>
            </a:r>
            <a:r>
              <a:rPr lang="en-US" sz="900"/>
              <a:t> by Unknown Author is licensed under </a:t>
            </a:r>
            <a:r>
              <a:rPr lang="en-US" sz="900">
                <a:hlinkClick r:id="rId4" tooltip="https://creativecommons.org/licenses/by-nd/3.0/"/>
              </a:rPr>
              <a:t>CC BY-ND</a:t>
            </a:r>
            <a:endParaRPr lang="en-US" sz="900"/>
          </a:p>
        </p:txBody>
      </p:sp>
    </p:spTree>
    <p:extLst>
      <p:ext uri="{BB962C8B-B14F-4D97-AF65-F5344CB8AC3E}">
        <p14:creationId xmlns:p14="http://schemas.microsoft.com/office/powerpoint/2010/main" val="3304949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down)">
                                      <p:cBhvr>
                                        <p:cTn id="39" dur="580">
                                          <p:stCondLst>
                                            <p:cond delay="0"/>
                                          </p:stCondLst>
                                        </p:cTn>
                                        <p:tgtEl>
                                          <p:spTgt spid="3">
                                            <p:txEl>
                                              <p:pRg st="2" end="2"/>
                                            </p:txEl>
                                          </p:spTgt>
                                        </p:tgtEl>
                                      </p:cBhvr>
                                    </p:animEffect>
                                    <p:anim calcmode="lin" valueType="num">
                                      <p:cBhvr>
                                        <p:cTn id="4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2" end="2"/>
                                            </p:txEl>
                                          </p:spTgt>
                                        </p:tgtEl>
                                      </p:cBhvr>
                                      <p:to x="100000" y="60000"/>
                                    </p:animScale>
                                    <p:animScale>
                                      <p:cBhvr>
                                        <p:cTn id="46" dur="166" decel="50000">
                                          <p:stCondLst>
                                            <p:cond delay="676"/>
                                          </p:stCondLst>
                                        </p:cTn>
                                        <p:tgtEl>
                                          <p:spTgt spid="3">
                                            <p:txEl>
                                              <p:pRg st="2" end="2"/>
                                            </p:txEl>
                                          </p:spTgt>
                                        </p:tgtEl>
                                      </p:cBhvr>
                                      <p:to x="100000" y="100000"/>
                                    </p:animScale>
                                    <p:animScale>
                                      <p:cBhvr>
                                        <p:cTn id="47" dur="26">
                                          <p:stCondLst>
                                            <p:cond delay="1312"/>
                                          </p:stCondLst>
                                        </p:cTn>
                                        <p:tgtEl>
                                          <p:spTgt spid="3">
                                            <p:txEl>
                                              <p:pRg st="2" end="2"/>
                                            </p:txEl>
                                          </p:spTgt>
                                        </p:tgtEl>
                                      </p:cBhvr>
                                      <p:to x="100000" y="80000"/>
                                    </p:animScale>
                                    <p:animScale>
                                      <p:cBhvr>
                                        <p:cTn id="48" dur="166" decel="50000">
                                          <p:stCondLst>
                                            <p:cond delay="1338"/>
                                          </p:stCondLst>
                                        </p:cTn>
                                        <p:tgtEl>
                                          <p:spTgt spid="3">
                                            <p:txEl>
                                              <p:pRg st="2" end="2"/>
                                            </p:txEl>
                                          </p:spTgt>
                                        </p:tgtEl>
                                      </p:cBhvr>
                                      <p:to x="100000" y="100000"/>
                                    </p:animScale>
                                    <p:animScale>
                                      <p:cBhvr>
                                        <p:cTn id="49" dur="26">
                                          <p:stCondLst>
                                            <p:cond delay="1642"/>
                                          </p:stCondLst>
                                        </p:cTn>
                                        <p:tgtEl>
                                          <p:spTgt spid="3">
                                            <p:txEl>
                                              <p:pRg st="2" end="2"/>
                                            </p:txEl>
                                          </p:spTgt>
                                        </p:tgtEl>
                                      </p:cBhvr>
                                      <p:to x="100000" y="90000"/>
                                    </p:animScale>
                                    <p:animScale>
                                      <p:cBhvr>
                                        <p:cTn id="50" dur="166" decel="50000">
                                          <p:stCondLst>
                                            <p:cond delay="1668"/>
                                          </p:stCondLst>
                                        </p:cTn>
                                        <p:tgtEl>
                                          <p:spTgt spid="3">
                                            <p:txEl>
                                              <p:pRg st="2" end="2"/>
                                            </p:txEl>
                                          </p:spTgt>
                                        </p:tgtEl>
                                      </p:cBhvr>
                                      <p:to x="100000" y="100000"/>
                                    </p:animScale>
                                    <p:animScale>
                                      <p:cBhvr>
                                        <p:cTn id="51" dur="26">
                                          <p:stCondLst>
                                            <p:cond delay="1808"/>
                                          </p:stCondLst>
                                        </p:cTn>
                                        <p:tgtEl>
                                          <p:spTgt spid="3">
                                            <p:txEl>
                                              <p:pRg st="2" end="2"/>
                                            </p:txEl>
                                          </p:spTgt>
                                        </p:tgtEl>
                                      </p:cBhvr>
                                      <p:to x="100000" y="95000"/>
                                    </p:animScale>
                                    <p:animScale>
                                      <p:cBhvr>
                                        <p:cTn id="52" dur="166" decel="50000">
                                          <p:stCondLst>
                                            <p:cond delay="1834"/>
                                          </p:stCondLst>
                                        </p:cTn>
                                        <p:tgtEl>
                                          <p:spTgt spid="3">
                                            <p:txEl>
                                              <p:pRg st="2" end="2"/>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Effect transition="in" filter="wipe(down)">
                                      <p:cBhvr>
                                        <p:cTn id="55" dur="580">
                                          <p:stCondLst>
                                            <p:cond delay="0"/>
                                          </p:stCondLst>
                                        </p:cTn>
                                        <p:tgtEl>
                                          <p:spTgt spid="3">
                                            <p:txEl>
                                              <p:pRg st="3" end="3"/>
                                            </p:txEl>
                                          </p:spTgt>
                                        </p:tgtEl>
                                      </p:cBhvr>
                                    </p:animEffect>
                                    <p:anim calcmode="lin" valueType="num">
                                      <p:cBhvr>
                                        <p:cTn id="56"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3" end="3"/>
                                            </p:txEl>
                                          </p:spTgt>
                                        </p:tgtEl>
                                      </p:cBhvr>
                                      <p:to x="100000" y="60000"/>
                                    </p:animScale>
                                    <p:animScale>
                                      <p:cBhvr>
                                        <p:cTn id="62" dur="166" decel="50000">
                                          <p:stCondLst>
                                            <p:cond delay="676"/>
                                          </p:stCondLst>
                                        </p:cTn>
                                        <p:tgtEl>
                                          <p:spTgt spid="3">
                                            <p:txEl>
                                              <p:pRg st="3" end="3"/>
                                            </p:txEl>
                                          </p:spTgt>
                                        </p:tgtEl>
                                      </p:cBhvr>
                                      <p:to x="100000" y="100000"/>
                                    </p:animScale>
                                    <p:animScale>
                                      <p:cBhvr>
                                        <p:cTn id="63" dur="26">
                                          <p:stCondLst>
                                            <p:cond delay="1312"/>
                                          </p:stCondLst>
                                        </p:cTn>
                                        <p:tgtEl>
                                          <p:spTgt spid="3">
                                            <p:txEl>
                                              <p:pRg st="3" end="3"/>
                                            </p:txEl>
                                          </p:spTgt>
                                        </p:tgtEl>
                                      </p:cBhvr>
                                      <p:to x="100000" y="80000"/>
                                    </p:animScale>
                                    <p:animScale>
                                      <p:cBhvr>
                                        <p:cTn id="64" dur="166" decel="50000">
                                          <p:stCondLst>
                                            <p:cond delay="1338"/>
                                          </p:stCondLst>
                                        </p:cTn>
                                        <p:tgtEl>
                                          <p:spTgt spid="3">
                                            <p:txEl>
                                              <p:pRg st="3" end="3"/>
                                            </p:txEl>
                                          </p:spTgt>
                                        </p:tgtEl>
                                      </p:cBhvr>
                                      <p:to x="100000" y="100000"/>
                                    </p:animScale>
                                    <p:animScale>
                                      <p:cBhvr>
                                        <p:cTn id="65" dur="26">
                                          <p:stCondLst>
                                            <p:cond delay="1642"/>
                                          </p:stCondLst>
                                        </p:cTn>
                                        <p:tgtEl>
                                          <p:spTgt spid="3">
                                            <p:txEl>
                                              <p:pRg st="3" end="3"/>
                                            </p:txEl>
                                          </p:spTgt>
                                        </p:tgtEl>
                                      </p:cBhvr>
                                      <p:to x="100000" y="90000"/>
                                    </p:animScale>
                                    <p:animScale>
                                      <p:cBhvr>
                                        <p:cTn id="66" dur="166" decel="50000">
                                          <p:stCondLst>
                                            <p:cond delay="1668"/>
                                          </p:stCondLst>
                                        </p:cTn>
                                        <p:tgtEl>
                                          <p:spTgt spid="3">
                                            <p:txEl>
                                              <p:pRg st="3" end="3"/>
                                            </p:txEl>
                                          </p:spTgt>
                                        </p:tgtEl>
                                      </p:cBhvr>
                                      <p:to x="100000" y="100000"/>
                                    </p:animScale>
                                    <p:animScale>
                                      <p:cBhvr>
                                        <p:cTn id="67" dur="26">
                                          <p:stCondLst>
                                            <p:cond delay="1808"/>
                                          </p:stCondLst>
                                        </p:cTn>
                                        <p:tgtEl>
                                          <p:spTgt spid="3">
                                            <p:txEl>
                                              <p:pRg st="3" end="3"/>
                                            </p:txEl>
                                          </p:spTgt>
                                        </p:tgtEl>
                                      </p:cBhvr>
                                      <p:to x="100000" y="95000"/>
                                    </p:animScale>
                                    <p:animScale>
                                      <p:cBhvr>
                                        <p:cTn id="68" dur="166" decel="50000">
                                          <p:stCondLst>
                                            <p:cond delay="1834"/>
                                          </p:stCondLst>
                                        </p:cTn>
                                        <p:tgtEl>
                                          <p:spTgt spid="3">
                                            <p:txEl>
                                              <p:pRg st="3" end="3"/>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wipe(down)">
                                      <p:cBhvr>
                                        <p:cTn id="71" dur="580">
                                          <p:stCondLst>
                                            <p:cond delay="0"/>
                                          </p:stCondLst>
                                        </p:cTn>
                                        <p:tgtEl>
                                          <p:spTgt spid="3">
                                            <p:txEl>
                                              <p:pRg st="4" end="4"/>
                                            </p:txEl>
                                          </p:spTgt>
                                        </p:tgtEl>
                                      </p:cBhvr>
                                    </p:animEffect>
                                    <p:anim calcmode="lin" valueType="num">
                                      <p:cBhvr>
                                        <p:cTn id="72"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3">
                                            <p:txEl>
                                              <p:pRg st="4" end="4"/>
                                            </p:txEl>
                                          </p:spTgt>
                                        </p:tgtEl>
                                      </p:cBhvr>
                                      <p:to x="100000" y="60000"/>
                                    </p:animScale>
                                    <p:animScale>
                                      <p:cBhvr>
                                        <p:cTn id="78" dur="166" decel="50000">
                                          <p:stCondLst>
                                            <p:cond delay="676"/>
                                          </p:stCondLst>
                                        </p:cTn>
                                        <p:tgtEl>
                                          <p:spTgt spid="3">
                                            <p:txEl>
                                              <p:pRg st="4" end="4"/>
                                            </p:txEl>
                                          </p:spTgt>
                                        </p:tgtEl>
                                      </p:cBhvr>
                                      <p:to x="100000" y="100000"/>
                                    </p:animScale>
                                    <p:animScale>
                                      <p:cBhvr>
                                        <p:cTn id="79" dur="26">
                                          <p:stCondLst>
                                            <p:cond delay="1312"/>
                                          </p:stCondLst>
                                        </p:cTn>
                                        <p:tgtEl>
                                          <p:spTgt spid="3">
                                            <p:txEl>
                                              <p:pRg st="4" end="4"/>
                                            </p:txEl>
                                          </p:spTgt>
                                        </p:tgtEl>
                                      </p:cBhvr>
                                      <p:to x="100000" y="80000"/>
                                    </p:animScale>
                                    <p:animScale>
                                      <p:cBhvr>
                                        <p:cTn id="80" dur="166" decel="50000">
                                          <p:stCondLst>
                                            <p:cond delay="1338"/>
                                          </p:stCondLst>
                                        </p:cTn>
                                        <p:tgtEl>
                                          <p:spTgt spid="3">
                                            <p:txEl>
                                              <p:pRg st="4" end="4"/>
                                            </p:txEl>
                                          </p:spTgt>
                                        </p:tgtEl>
                                      </p:cBhvr>
                                      <p:to x="100000" y="100000"/>
                                    </p:animScale>
                                    <p:animScale>
                                      <p:cBhvr>
                                        <p:cTn id="81" dur="26">
                                          <p:stCondLst>
                                            <p:cond delay="1642"/>
                                          </p:stCondLst>
                                        </p:cTn>
                                        <p:tgtEl>
                                          <p:spTgt spid="3">
                                            <p:txEl>
                                              <p:pRg st="4" end="4"/>
                                            </p:txEl>
                                          </p:spTgt>
                                        </p:tgtEl>
                                      </p:cBhvr>
                                      <p:to x="100000" y="90000"/>
                                    </p:animScale>
                                    <p:animScale>
                                      <p:cBhvr>
                                        <p:cTn id="82" dur="166" decel="50000">
                                          <p:stCondLst>
                                            <p:cond delay="1668"/>
                                          </p:stCondLst>
                                        </p:cTn>
                                        <p:tgtEl>
                                          <p:spTgt spid="3">
                                            <p:txEl>
                                              <p:pRg st="4" end="4"/>
                                            </p:txEl>
                                          </p:spTgt>
                                        </p:tgtEl>
                                      </p:cBhvr>
                                      <p:to x="100000" y="100000"/>
                                    </p:animScale>
                                    <p:animScale>
                                      <p:cBhvr>
                                        <p:cTn id="83" dur="26">
                                          <p:stCondLst>
                                            <p:cond delay="1808"/>
                                          </p:stCondLst>
                                        </p:cTn>
                                        <p:tgtEl>
                                          <p:spTgt spid="3">
                                            <p:txEl>
                                              <p:pRg st="4" end="4"/>
                                            </p:txEl>
                                          </p:spTgt>
                                        </p:tgtEl>
                                      </p:cBhvr>
                                      <p:to x="100000" y="95000"/>
                                    </p:animScale>
                                    <p:animScale>
                                      <p:cBhvr>
                                        <p:cTn id="84"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useBgFill="1">
        <p:nvSpPr>
          <p:cNvPr id="21" name="Rectangle 23">
            <a:extLst>
              <a:ext uri="{FF2B5EF4-FFF2-40B4-BE49-F238E27FC236}">
                <a16:creationId xmlns:a16="http://schemas.microsoft.com/office/drawing/2014/main" id="{C38E665F-010A-4CF3-9B64-5888D0D74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7BE492-6C37-638B-79F0-E8B86ADEE193}"/>
              </a:ext>
            </a:extLst>
          </p:cNvPr>
          <p:cNvSpPr>
            <a:spLocks noGrp="1"/>
          </p:cNvSpPr>
          <p:nvPr>
            <p:ph type="title"/>
          </p:nvPr>
        </p:nvSpPr>
        <p:spPr>
          <a:xfrm>
            <a:off x="685800" y="685800"/>
            <a:ext cx="10792837" cy="1151965"/>
          </a:xfrm>
        </p:spPr>
        <p:txBody>
          <a:bodyPr>
            <a:normAutofit/>
          </a:bodyPr>
          <a:lstStyle/>
          <a:p>
            <a:r>
              <a:rPr lang="en-US" dirty="0"/>
              <a:t>Maintenance manager</a:t>
            </a:r>
          </a:p>
        </p:txBody>
      </p:sp>
      <p:graphicFrame>
        <p:nvGraphicFramePr>
          <p:cNvPr id="19" name="Content Placeholder 2">
            <a:extLst>
              <a:ext uri="{FF2B5EF4-FFF2-40B4-BE49-F238E27FC236}">
                <a16:creationId xmlns:a16="http://schemas.microsoft.com/office/drawing/2014/main" id="{B7753C47-EE8B-8BFB-D1CF-129EA94C0598}"/>
              </a:ext>
            </a:extLst>
          </p:cNvPr>
          <p:cNvGraphicFramePr>
            <a:graphicFrameLocks noGrp="1"/>
          </p:cNvGraphicFramePr>
          <p:nvPr>
            <p:ph sz="quarter" idx="13"/>
            <p:extLst>
              <p:ext uri="{D42A27DB-BD31-4B8C-83A1-F6EECF244321}">
                <p14:modId xmlns:p14="http://schemas.microsoft.com/office/powerpoint/2010/main" val="608141700"/>
              </p:ext>
            </p:extLst>
          </p:nvPr>
        </p:nvGraphicFramePr>
        <p:xfrm>
          <a:off x="685800" y="2063750"/>
          <a:ext cx="10793413" cy="3908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876820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691</TotalTime>
  <Words>326</Words>
  <Application>Microsoft Office PowerPoint</Application>
  <PresentationFormat>Widescreen</PresentationFormat>
  <Paragraphs>76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Impact</vt:lpstr>
      <vt:lpstr>Wingdings</vt:lpstr>
      <vt:lpstr>Main Event</vt:lpstr>
      <vt:lpstr>Opp Project  presentation </vt:lpstr>
      <vt:lpstr>Group Members</vt:lpstr>
      <vt:lpstr>Mall management </vt:lpstr>
      <vt:lpstr>Authorized persons </vt:lpstr>
      <vt:lpstr>head</vt:lpstr>
      <vt:lpstr>Sub managers</vt:lpstr>
      <vt:lpstr>Account manager</vt:lpstr>
      <vt:lpstr>Parking manager</vt:lpstr>
      <vt:lpstr>Maintenance manager</vt:lpstr>
      <vt:lpstr>SHOP MANAGER</vt:lpstr>
      <vt:lpstr>TASK LIST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Opp Project  proposal</dc:title>
  <dc:creator>Kifayat Ur Rahman</dc:creator>
  <cp:lastModifiedBy>Kifayat Ur Rahman</cp:lastModifiedBy>
  <cp:revision>9</cp:revision>
  <dcterms:created xsi:type="dcterms:W3CDTF">2023-02-27T10:49:51Z</dcterms:created>
  <dcterms:modified xsi:type="dcterms:W3CDTF">2023-04-11T18:56:19Z</dcterms:modified>
</cp:coreProperties>
</file>