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77" r:id="rId3"/>
    <p:sldId id="279" r:id="rId4"/>
    <p:sldId id="280" r:id="rId5"/>
    <p:sldId id="281" r:id="rId6"/>
    <p:sldId id="282"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299" r:id="rId24"/>
    <p:sldId id="278" r:id="rId25"/>
    <p:sldId id="265" r:id="rId26"/>
    <p:sldId id="266"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yed Kifayat Ur Rahman" userId="6189d9e9ba0e3bb0" providerId="LiveId" clId="{A8F9CB6A-9F94-498D-B7CA-365E78149026}"/>
    <pc:docChg chg="undo custSel addSld delSld modSld sldOrd">
      <pc:chgData name="Syed Kifayat Ur Rahman" userId="6189d9e9ba0e3bb0" providerId="LiveId" clId="{A8F9CB6A-9F94-498D-B7CA-365E78149026}" dt="2025-04-20T15:53:59.458" v="1423" actId="20577"/>
      <pc:docMkLst>
        <pc:docMk/>
      </pc:docMkLst>
      <pc:sldChg chg="modSp">
        <pc:chgData name="Syed Kifayat Ur Rahman" userId="6189d9e9ba0e3bb0" providerId="LiveId" clId="{A8F9CB6A-9F94-498D-B7CA-365E78149026}" dt="2025-04-18T20:13:14.970" v="3" actId="20577"/>
        <pc:sldMkLst>
          <pc:docMk/>
          <pc:sldMk cId="0" sldId="256"/>
        </pc:sldMkLst>
        <pc:spChg chg="mod">
          <ac:chgData name="Syed Kifayat Ur Rahman" userId="6189d9e9ba0e3bb0" providerId="LiveId" clId="{A8F9CB6A-9F94-498D-B7CA-365E78149026}" dt="2025-04-18T20:13:14.970" v="3" actId="20577"/>
          <ac:spMkLst>
            <pc:docMk/>
            <pc:sldMk cId="0" sldId="256"/>
            <ac:spMk id="3" creationId="{00000000-0000-0000-0000-000000000000}"/>
          </ac:spMkLst>
        </pc:spChg>
      </pc:sldChg>
      <pc:sldChg chg="modSp">
        <pc:chgData name="Syed Kifayat Ur Rahman" userId="6189d9e9ba0e3bb0" providerId="LiveId" clId="{A8F9CB6A-9F94-498D-B7CA-365E78149026}" dt="2025-04-18T20:21:40.086" v="304" actId="20577"/>
        <pc:sldMkLst>
          <pc:docMk/>
          <pc:sldMk cId="478638013" sldId="277"/>
        </pc:sldMkLst>
        <pc:spChg chg="mod">
          <ac:chgData name="Syed Kifayat Ur Rahman" userId="6189d9e9ba0e3bb0" providerId="LiveId" clId="{A8F9CB6A-9F94-498D-B7CA-365E78149026}" dt="2025-04-18T20:21:40.086" v="304" actId="20577"/>
          <ac:spMkLst>
            <pc:docMk/>
            <pc:sldMk cId="478638013" sldId="277"/>
            <ac:spMk id="3" creationId="{47328E8A-A3C3-4623-8DCE-A189D6EC5751}"/>
          </ac:spMkLst>
        </pc:spChg>
      </pc:sldChg>
      <pc:sldChg chg="modSp">
        <pc:chgData name="Syed Kifayat Ur Rahman" userId="6189d9e9ba0e3bb0" providerId="LiveId" clId="{A8F9CB6A-9F94-498D-B7CA-365E78149026}" dt="2025-04-20T15:53:59.458" v="1423" actId="20577"/>
        <pc:sldMkLst>
          <pc:docMk/>
          <pc:sldMk cId="2537947112" sldId="278"/>
        </pc:sldMkLst>
        <pc:spChg chg="mod">
          <ac:chgData name="Syed Kifayat Ur Rahman" userId="6189d9e9ba0e3bb0" providerId="LiveId" clId="{A8F9CB6A-9F94-498D-B7CA-365E78149026}" dt="2025-04-20T15:53:59.458" v="1423" actId="20577"/>
          <ac:spMkLst>
            <pc:docMk/>
            <pc:sldMk cId="2537947112" sldId="278"/>
            <ac:spMk id="3" creationId="{47328E8A-A3C3-4623-8DCE-A189D6EC5751}"/>
          </ac:spMkLst>
        </pc:spChg>
      </pc:sldChg>
      <pc:sldChg chg="addSp modSp new add">
        <pc:chgData name="Syed Kifayat Ur Rahman" userId="6189d9e9ba0e3bb0" providerId="LiveId" clId="{A8F9CB6A-9F94-498D-B7CA-365E78149026}" dt="2025-04-20T07:12:54.257" v="320" actId="1076"/>
        <pc:sldMkLst>
          <pc:docMk/>
          <pc:sldMk cId="35982999" sldId="279"/>
        </pc:sldMkLst>
        <pc:spChg chg="mod">
          <ac:chgData name="Syed Kifayat Ur Rahman" userId="6189d9e9ba0e3bb0" providerId="LiveId" clId="{A8F9CB6A-9F94-498D-B7CA-365E78149026}" dt="2025-04-20T07:09:46.794" v="309"/>
          <ac:spMkLst>
            <pc:docMk/>
            <pc:sldMk cId="35982999" sldId="279"/>
            <ac:spMk id="2" creationId="{9C45BAC9-8558-4D47-902E-ACA71AFE122F}"/>
          </ac:spMkLst>
        </pc:spChg>
        <pc:spChg chg="mod">
          <ac:chgData name="Syed Kifayat Ur Rahman" userId="6189d9e9ba0e3bb0" providerId="LiveId" clId="{A8F9CB6A-9F94-498D-B7CA-365E78149026}" dt="2025-04-20T07:10:40.025" v="315" actId="20577"/>
          <ac:spMkLst>
            <pc:docMk/>
            <pc:sldMk cId="35982999" sldId="279"/>
            <ac:spMk id="3" creationId="{CCE62F31-ECCF-4BBF-AEED-9E4F8672A684}"/>
          </ac:spMkLst>
        </pc:spChg>
        <pc:picChg chg="add mod">
          <ac:chgData name="Syed Kifayat Ur Rahman" userId="6189d9e9ba0e3bb0" providerId="LiveId" clId="{A8F9CB6A-9F94-498D-B7CA-365E78149026}" dt="2025-04-20T07:12:54.257" v="320" actId="1076"/>
          <ac:picMkLst>
            <pc:docMk/>
            <pc:sldMk cId="35982999" sldId="279"/>
            <ac:picMk id="4" creationId="{E1657353-A32A-497E-A0CA-09E4707C0AF8}"/>
          </ac:picMkLst>
        </pc:picChg>
      </pc:sldChg>
      <pc:sldChg chg="addSp delSp modSp new add">
        <pc:chgData name="Syed Kifayat Ur Rahman" userId="6189d9e9ba0e3bb0" providerId="LiveId" clId="{A8F9CB6A-9F94-498D-B7CA-365E78149026}" dt="2025-04-20T07:15:37.878" v="423"/>
        <pc:sldMkLst>
          <pc:docMk/>
          <pc:sldMk cId="1179833462" sldId="280"/>
        </pc:sldMkLst>
        <pc:spChg chg="mod">
          <ac:chgData name="Syed Kifayat Ur Rahman" userId="6189d9e9ba0e3bb0" providerId="LiveId" clId="{A8F9CB6A-9F94-498D-B7CA-365E78149026}" dt="2025-04-20T07:13:32.121" v="332"/>
          <ac:spMkLst>
            <pc:docMk/>
            <pc:sldMk cId="1179833462" sldId="280"/>
            <ac:spMk id="2" creationId="{276319E7-0C2B-4489-8DFC-F4CB2E31F349}"/>
          </ac:spMkLst>
        </pc:spChg>
        <pc:spChg chg="add del mod">
          <ac:chgData name="Syed Kifayat Ur Rahman" userId="6189d9e9ba0e3bb0" providerId="LiveId" clId="{A8F9CB6A-9F94-498D-B7CA-365E78149026}" dt="2025-04-20T07:15:37.878" v="423"/>
          <ac:spMkLst>
            <pc:docMk/>
            <pc:sldMk cId="1179833462" sldId="280"/>
            <ac:spMk id="3" creationId="{E24B9FFA-3F04-4F48-AA8E-4B5AF5FB91AC}"/>
          </ac:spMkLst>
        </pc:spChg>
        <pc:spChg chg="add del">
          <ac:chgData name="Syed Kifayat Ur Rahman" userId="6189d9e9ba0e3bb0" providerId="LiveId" clId="{A8F9CB6A-9F94-498D-B7CA-365E78149026}" dt="2025-04-20T07:14:01.064" v="334"/>
          <ac:spMkLst>
            <pc:docMk/>
            <pc:sldMk cId="1179833462" sldId="280"/>
            <ac:spMk id="4" creationId="{BEFBD1E0-C2C1-467D-AB21-C3B16B4C8250}"/>
          </ac:spMkLst>
        </pc:spChg>
        <pc:spChg chg="add del mod">
          <ac:chgData name="Syed Kifayat Ur Rahman" userId="6189d9e9ba0e3bb0" providerId="LiveId" clId="{A8F9CB6A-9F94-498D-B7CA-365E78149026}" dt="2025-04-20T07:14:12.819" v="338"/>
          <ac:spMkLst>
            <pc:docMk/>
            <pc:sldMk cId="1179833462" sldId="280"/>
            <ac:spMk id="5" creationId="{54D7EFDE-B23E-4582-BB5D-2532A2C3D9B7}"/>
          </ac:spMkLst>
        </pc:spChg>
      </pc:sldChg>
      <pc:sldChg chg="addSp delSp modSp new add">
        <pc:chgData name="Syed Kifayat Ur Rahman" userId="6189d9e9ba0e3bb0" providerId="LiveId" clId="{A8F9CB6A-9F94-498D-B7CA-365E78149026}" dt="2025-04-20T07:19:25.591" v="504" actId="27636"/>
        <pc:sldMkLst>
          <pc:docMk/>
          <pc:sldMk cId="1255497136" sldId="281"/>
        </pc:sldMkLst>
        <pc:spChg chg="mod">
          <ac:chgData name="Syed Kifayat Ur Rahman" userId="6189d9e9ba0e3bb0" providerId="LiveId" clId="{A8F9CB6A-9F94-498D-B7CA-365E78149026}" dt="2025-04-20T07:16:19.711" v="450" actId="20577"/>
          <ac:spMkLst>
            <pc:docMk/>
            <pc:sldMk cId="1255497136" sldId="281"/>
            <ac:spMk id="2" creationId="{E401168B-6D41-4869-AC30-EE2D2C42633F}"/>
          </ac:spMkLst>
        </pc:spChg>
        <pc:spChg chg="add del mod">
          <ac:chgData name="Syed Kifayat Ur Rahman" userId="6189d9e9ba0e3bb0" providerId="LiveId" clId="{A8F9CB6A-9F94-498D-B7CA-365E78149026}" dt="2025-04-20T07:19:25.591" v="504" actId="27636"/>
          <ac:spMkLst>
            <pc:docMk/>
            <pc:sldMk cId="1255497136" sldId="281"/>
            <ac:spMk id="3" creationId="{B022E38D-E65D-48E8-BD44-4CC073071D63}"/>
          </ac:spMkLst>
        </pc:spChg>
        <pc:spChg chg="add del mod">
          <ac:chgData name="Syed Kifayat Ur Rahman" userId="6189d9e9ba0e3bb0" providerId="LiveId" clId="{A8F9CB6A-9F94-498D-B7CA-365E78149026}" dt="2025-04-20T07:17:04.885" v="454"/>
          <ac:spMkLst>
            <pc:docMk/>
            <pc:sldMk cId="1255497136" sldId="281"/>
            <ac:spMk id="4" creationId="{D9D67997-6C61-47D0-BE15-CA68F0D71383}"/>
          </ac:spMkLst>
        </pc:spChg>
      </pc:sldChg>
      <pc:sldChg chg="addSp delSp modSp new add">
        <pc:chgData name="Syed Kifayat Ur Rahman" userId="6189d9e9ba0e3bb0" providerId="LiveId" clId="{A8F9CB6A-9F94-498D-B7CA-365E78149026}" dt="2025-04-20T07:23:13.053" v="567" actId="1076"/>
        <pc:sldMkLst>
          <pc:docMk/>
          <pc:sldMk cId="1923376421" sldId="282"/>
        </pc:sldMkLst>
        <pc:spChg chg="mod">
          <ac:chgData name="Syed Kifayat Ur Rahman" userId="6189d9e9ba0e3bb0" providerId="LiveId" clId="{A8F9CB6A-9F94-498D-B7CA-365E78149026}" dt="2025-04-20T07:20:32.133" v="525" actId="20577"/>
          <ac:spMkLst>
            <pc:docMk/>
            <pc:sldMk cId="1923376421" sldId="282"/>
            <ac:spMk id="2" creationId="{5133E728-A4F3-4DBB-92A2-6CDC80A0F013}"/>
          </ac:spMkLst>
        </pc:spChg>
        <pc:spChg chg="add del mod">
          <ac:chgData name="Syed Kifayat Ur Rahman" userId="6189d9e9ba0e3bb0" providerId="LiveId" clId="{A8F9CB6A-9F94-498D-B7CA-365E78149026}" dt="2025-04-20T07:22:24.399" v="554" actId="20577"/>
          <ac:spMkLst>
            <pc:docMk/>
            <pc:sldMk cId="1923376421" sldId="282"/>
            <ac:spMk id="3" creationId="{F9DC664E-8B09-4FD7-BC06-EBC3FC81F38D}"/>
          </ac:spMkLst>
        </pc:spChg>
        <pc:picChg chg="add del mod">
          <ac:chgData name="Syed Kifayat Ur Rahman" userId="6189d9e9ba0e3bb0" providerId="LiveId" clId="{A8F9CB6A-9F94-498D-B7CA-365E78149026}" dt="2025-04-20T07:21:14.145" v="527"/>
          <ac:picMkLst>
            <pc:docMk/>
            <pc:sldMk cId="1923376421" sldId="282"/>
            <ac:picMk id="4" creationId="{F5257630-74E1-41F4-850D-2ED8C31C64CC}"/>
          </ac:picMkLst>
        </pc:picChg>
        <pc:picChg chg="add del mod">
          <ac:chgData name="Syed Kifayat Ur Rahman" userId="6189d9e9ba0e3bb0" providerId="LiveId" clId="{A8F9CB6A-9F94-498D-B7CA-365E78149026}" dt="2025-04-20T07:21:33.417" v="531"/>
          <ac:picMkLst>
            <pc:docMk/>
            <pc:sldMk cId="1923376421" sldId="282"/>
            <ac:picMk id="5" creationId="{F23828ED-CBAC-4920-B876-781246D0661B}"/>
          </ac:picMkLst>
        </pc:picChg>
        <pc:picChg chg="add del mod">
          <ac:chgData name="Syed Kifayat Ur Rahman" userId="6189d9e9ba0e3bb0" providerId="LiveId" clId="{A8F9CB6A-9F94-498D-B7CA-365E78149026}" dt="2025-04-20T07:21:58.746" v="537"/>
          <ac:picMkLst>
            <pc:docMk/>
            <pc:sldMk cId="1923376421" sldId="282"/>
            <ac:picMk id="6" creationId="{DB788D7A-A466-43E1-BCB1-35F918D1DDDA}"/>
          </ac:picMkLst>
        </pc:picChg>
        <pc:picChg chg="add mod">
          <ac:chgData name="Syed Kifayat Ur Rahman" userId="6189d9e9ba0e3bb0" providerId="LiveId" clId="{A8F9CB6A-9F94-498D-B7CA-365E78149026}" dt="2025-04-20T07:23:13.053" v="567" actId="1076"/>
          <ac:picMkLst>
            <pc:docMk/>
            <pc:sldMk cId="1923376421" sldId="282"/>
            <ac:picMk id="7" creationId="{F808285C-2A84-499A-B5A4-5ED6EB206EC1}"/>
          </ac:picMkLst>
        </pc:picChg>
        <pc:picChg chg="add mod">
          <ac:chgData name="Syed Kifayat Ur Rahman" userId="6189d9e9ba0e3bb0" providerId="LiveId" clId="{A8F9CB6A-9F94-498D-B7CA-365E78149026}" dt="2025-04-20T07:23:05.418" v="565" actId="1076"/>
          <ac:picMkLst>
            <pc:docMk/>
            <pc:sldMk cId="1923376421" sldId="282"/>
            <ac:picMk id="8" creationId="{4A7DD0F1-F8A3-4545-9FC2-4EC4B444C40E}"/>
          </ac:picMkLst>
        </pc:picChg>
      </pc:sldChg>
      <pc:sldChg chg="addSp delSp modSp new add">
        <pc:chgData name="Syed Kifayat Ur Rahman" userId="6189d9e9ba0e3bb0" providerId="LiveId" clId="{A8F9CB6A-9F94-498D-B7CA-365E78149026}" dt="2025-04-20T07:32:58.357" v="606" actId="21"/>
        <pc:sldMkLst>
          <pc:docMk/>
          <pc:sldMk cId="1706560156" sldId="283"/>
        </pc:sldMkLst>
        <pc:spChg chg="mod">
          <ac:chgData name="Syed Kifayat Ur Rahman" userId="6189d9e9ba0e3bb0" providerId="LiveId" clId="{A8F9CB6A-9F94-498D-B7CA-365E78149026}" dt="2025-04-20T07:24:25.221" v="570"/>
          <ac:spMkLst>
            <pc:docMk/>
            <pc:sldMk cId="1706560156" sldId="283"/>
            <ac:spMk id="2" creationId="{E6801B0E-1831-4982-ADA8-70D37F66CBFD}"/>
          </ac:spMkLst>
        </pc:spChg>
        <pc:spChg chg="add del mod">
          <ac:chgData name="Syed Kifayat Ur Rahman" userId="6189d9e9ba0e3bb0" providerId="LiveId" clId="{A8F9CB6A-9F94-498D-B7CA-365E78149026}" dt="2025-04-20T07:30:09.872" v="594" actId="14100"/>
          <ac:spMkLst>
            <pc:docMk/>
            <pc:sldMk cId="1706560156" sldId="283"/>
            <ac:spMk id="3" creationId="{85AE099A-65F1-471C-906C-382D4D1E9E8E}"/>
          </ac:spMkLst>
        </pc:spChg>
        <pc:spChg chg="add del mod">
          <ac:chgData name="Syed Kifayat Ur Rahman" userId="6189d9e9ba0e3bb0" providerId="LiveId" clId="{A8F9CB6A-9F94-498D-B7CA-365E78149026}" dt="2025-04-20T07:26:43.404" v="574"/>
          <ac:spMkLst>
            <pc:docMk/>
            <pc:sldMk cId="1706560156" sldId="283"/>
            <ac:spMk id="4" creationId="{01C7B33F-044B-41D2-BB1F-76FB6135A3EE}"/>
          </ac:spMkLst>
        </pc:spChg>
        <pc:picChg chg="add del mod">
          <ac:chgData name="Syed Kifayat Ur Rahman" userId="6189d9e9ba0e3bb0" providerId="LiveId" clId="{A8F9CB6A-9F94-498D-B7CA-365E78149026}" dt="2025-04-20T07:32:58.357" v="606" actId="21"/>
          <ac:picMkLst>
            <pc:docMk/>
            <pc:sldMk cId="1706560156" sldId="283"/>
            <ac:picMk id="5" creationId="{D1AADFAF-B569-49B5-BD03-3417893E47B1}"/>
          </ac:picMkLst>
        </pc:picChg>
      </pc:sldChg>
      <pc:sldChg chg="addSp delSp modSp new add">
        <pc:chgData name="Syed Kifayat Ur Rahman" userId="6189d9e9ba0e3bb0" providerId="LiveId" clId="{A8F9CB6A-9F94-498D-B7CA-365E78149026}" dt="2025-04-20T07:34:28.523" v="622" actId="1076"/>
        <pc:sldMkLst>
          <pc:docMk/>
          <pc:sldMk cId="1449389749" sldId="284"/>
        </pc:sldMkLst>
        <pc:spChg chg="mod">
          <ac:chgData name="Syed Kifayat Ur Rahman" userId="6189d9e9ba0e3bb0" providerId="LiveId" clId="{A8F9CB6A-9F94-498D-B7CA-365E78149026}" dt="2025-04-20T07:32:25.617" v="599"/>
          <ac:spMkLst>
            <pc:docMk/>
            <pc:sldMk cId="1449389749" sldId="284"/>
            <ac:spMk id="2" creationId="{26E3B46F-F0B6-4357-B37F-520CF103879F}"/>
          </ac:spMkLst>
        </pc:spChg>
        <pc:spChg chg="del mod">
          <ac:chgData name="Syed Kifayat Ur Rahman" userId="6189d9e9ba0e3bb0" providerId="LiveId" clId="{A8F9CB6A-9F94-498D-B7CA-365E78149026}" dt="2025-04-20T07:32:33.423" v="601"/>
          <ac:spMkLst>
            <pc:docMk/>
            <pc:sldMk cId="1449389749" sldId="284"/>
            <ac:spMk id="3" creationId="{C13E56D1-53BE-4CB1-806E-6B4EEE7FBBCC}"/>
          </ac:spMkLst>
        </pc:spChg>
        <pc:picChg chg="add mod modCrop">
          <ac:chgData name="Syed Kifayat Ur Rahman" userId="6189d9e9ba0e3bb0" providerId="LiveId" clId="{A8F9CB6A-9F94-498D-B7CA-365E78149026}" dt="2025-04-20T07:33:48.185" v="614" actId="14100"/>
          <ac:picMkLst>
            <pc:docMk/>
            <pc:sldMk cId="1449389749" sldId="284"/>
            <ac:picMk id="4" creationId="{21192D0C-61D5-41DA-819E-7BB61AD6C45B}"/>
          </ac:picMkLst>
        </pc:picChg>
        <pc:picChg chg="add mod">
          <ac:chgData name="Syed Kifayat Ur Rahman" userId="6189d9e9ba0e3bb0" providerId="LiveId" clId="{A8F9CB6A-9F94-498D-B7CA-365E78149026}" dt="2025-04-20T07:34:28.523" v="622" actId="1076"/>
          <ac:picMkLst>
            <pc:docMk/>
            <pc:sldMk cId="1449389749" sldId="284"/>
            <ac:picMk id="5" creationId="{CFC40B17-6F3C-48B1-9498-8D38F29483F3}"/>
          </ac:picMkLst>
        </pc:picChg>
      </pc:sldChg>
      <pc:sldChg chg="addSp delSp modSp new add">
        <pc:chgData name="Syed Kifayat Ur Rahman" userId="6189d9e9ba0e3bb0" providerId="LiveId" clId="{A8F9CB6A-9F94-498D-B7CA-365E78149026}" dt="2025-04-20T07:37:24.224" v="649" actId="15"/>
        <pc:sldMkLst>
          <pc:docMk/>
          <pc:sldMk cId="385380434" sldId="285"/>
        </pc:sldMkLst>
        <pc:spChg chg="mod">
          <ac:chgData name="Syed Kifayat Ur Rahman" userId="6189d9e9ba0e3bb0" providerId="LiveId" clId="{A8F9CB6A-9F94-498D-B7CA-365E78149026}" dt="2025-04-20T07:35:38.533" v="625"/>
          <ac:spMkLst>
            <pc:docMk/>
            <pc:sldMk cId="385380434" sldId="285"/>
            <ac:spMk id="2" creationId="{BECA76E3-3A35-4B12-AC58-077AB4AEC882}"/>
          </ac:spMkLst>
        </pc:spChg>
        <pc:spChg chg="add del mod">
          <ac:chgData name="Syed Kifayat Ur Rahman" userId="6189d9e9ba0e3bb0" providerId="LiveId" clId="{A8F9CB6A-9F94-498D-B7CA-365E78149026}" dt="2025-04-20T07:37:24.224" v="649" actId="15"/>
          <ac:spMkLst>
            <pc:docMk/>
            <pc:sldMk cId="385380434" sldId="285"/>
            <ac:spMk id="3" creationId="{328477BF-81D2-41BB-9462-7CB954513922}"/>
          </ac:spMkLst>
        </pc:spChg>
        <pc:spChg chg="add del mod">
          <ac:chgData name="Syed Kifayat Ur Rahman" userId="6189d9e9ba0e3bb0" providerId="LiveId" clId="{A8F9CB6A-9F94-498D-B7CA-365E78149026}" dt="2025-04-20T07:35:59.332" v="629"/>
          <ac:spMkLst>
            <pc:docMk/>
            <pc:sldMk cId="385380434" sldId="285"/>
            <ac:spMk id="4" creationId="{95F2D5C1-FD5D-457E-90B3-8F27E3B4AD0C}"/>
          </ac:spMkLst>
        </pc:spChg>
      </pc:sldChg>
      <pc:sldChg chg="addSp delSp modSp new add">
        <pc:chgData name="Syed Kifayat Ur Rahman" userId="6189d9e9ba0e3bb0" providerId="LiveId" clId="{A8F9CB6A-9F94-498D-B7CA-365E78149026}" dt="2025-04-20T07:39:21.476" v="659"/>
        <pc:sldMkLst>
          <pc:docMk/>
          <pc:sldMk cId="3081017035" sldId="286"/>
        </pc:sldMkLst>
        <pc:spChg chg="mod">
          <ac:chgData name="Syed Kifayat Ur Rahman" userId="6189d9e9ba0e3bb0" providerId="LiveId" clId="{A8F9CB6A-9F94-498D-B7CA-365E78149026}" dt="2025-04-20T07:39:21.476" v="659"/>
          <ac:spMkLst>
            <pc:docMk/>
            <pc:sldMk cId="3081017035" sldId="286"/>
            <ac:spMk id="2" creationId="{7EE31B90-9052-4CBF-81E5-B9A064374187}"/>
          </ac:spMkLst>
        </pc:spChg>
        <pc:spChg chg="del">
          <ac:chgData name="Syed Kifayat Ur Rahman" userId="6189d9e9ba0e3bb0" providerId="LiveId" clId="{A8F9CB6A-9F94-498D-B7CA-365E78149026}" dt="2025-04-20T07:38:24.194" v="652"/>
          <ac:spMkLst>
            <pc:docMk/>
            <pc:sldMk cId="3081017035" sldId="286"/>
            <ac:spMk id="3" creationId="{293A022C-089D-4EBE-AE14-323643CBDCCB}"/>
          </ac:spMkLst>
        </pc:spChg>
        <pc:picChg chg="add mod">
          <ac:chgData name="Syed Kifayat Ur Rahman" userId="6189d9e9ba0e3bb0" providerId="LiveId" clId="{A8F9CB6A-9F94-498D-B7CA-365E78149026}" dt="2025-04-20T07:38:32.391" v="654" actId="14100"/>
          <ac:picMkLst>
            <pc:docMk/>
            <pc:sldMk cId="3081017035" sldId="286"/>
            <ac:picMk id="4" creationId="{E0B70F03-2CCF-4ACC-9B00-DB2155D18EF9}"/>
          </ac:picMkLst>
        </pc:picChg>
        <pc:picChg chg="add mod">
          <ac:chgData name="Syed Kifayat Ur Rahman" userId="6189d9e9ba0e3bb0" providerId="LiveId" clId="{A8F9CB6A-9F94-498D-B7CA-365E78149026}" dt="2025-04-20T07:39:12.070" v="658" actId="1076"/>
          <ac:picMkLst>
            <pc:docMk/>
            <pc:sldMk cId="3081017035" sldId="286"/>
            <ac:picMk id="5" creationId="{7BF70896-D2B4-4407-8D82-39F4691488D8}"/>
          </ac:picMkLst>
        </pc:picChg>
      </pc:sldChg>
      <pc:sldChg chg="addSp delSp modSp new add">
        <pc:chgData name="Syed Kifayat Ur Rahman" userId="6189d9e9ba0e3bb0" providerId="LiveId" clId="{A8F9CB6A-9F94-498D-B7CA-365E78149026}" dt="2025-04-20T07:46:15.925" v="717"/>
        <pc:sldMkLst>
          <pc:docMk/>
          <pc:sldMk cId="1558647901" sldId="287"/>
        </pc:sldMkLst>
        <pc:spChg chg="mod">
          <ac:chgData name="Syed Kifayat Ur Rahman" userId="6189d9e9ba0e3bb0" providerId="LiveId" clId="{A8F9CB6A-9F94-498D-B7CA-365E78149026}" dt="2025-04-20T07:41:01.187" v="662"/>
          <ac:spMkLst>
            <pc:docMk/>
            <pc:sldMk cId="1558647901" sldId="287"/>
            <ac:spMk id="2" creationId="{87CD993F-B700-4A3D-8D21-D9FDB6181954}"/>
          </ac:spMkLst>
        </pc:spChg>
        <pc:spChg chg="add del mod">
          <ac:chgData name="Syed Kifayat Ur Rahman" userId="6189d9e9ba0e3bb0" providerId="LiveId" clId="{A8F9CB6A-9F94-498D-B7CA-365E78149026}" dt="2025-04-20T07:44:35.314" v="713" actId="15"/>
          <ac:spMkLst>
            <pc:docMk/>
            <pc:sldMk cId="1558647901" sldId="287"/>
            <ac:spMk id="3" creationId="{05FC314B-C11E-4149-AC77-A511BDD6584A}"/>
          </ac:spMkLst>
        </pc:spChg>
        <pc:spChg chg="add del mod">
          <ac:chgData name="Syed Kifayat Ur Rahman" userId="6189d9e9ba0e3bb0" providerId="LiveId" clId="{A8F9CB6A-9F94-498D-B7CA-365E78149026}" dt="2025-04-20T07:41:46.927" v="666"/>
          <ac:spMkLst>
            <pc:docMk/>
            <pc:sldMk cId="1558647901" sldId="287"/>
            <ac:spMk id="4" creationId="{70A99BCC-A986-4C7D-9C37-81145A2137F4}"/>
          </ac:spMkLst>
        </pc:spChg>
        <pc:spChg chg="add mod">
          <ac:chgData name="Syed Kifayat Ur Rahman" userId="6189d9e9ba0e3bb0" providerId="LiveId" clId="{A8F9CB6A-9F94-498D-B7CA-365E78149026}" dt="2025-04-20T07:42:05.312" v="669" actId="21"/>
          <ac:spMkLst>
            <pc:docMk/>
            <pc:sldMk cId="1558647901" sldId="287"/>
            <ac:spMk id="5" creationId="{A4B76DF8-E897-478B-B70C-21C7A70710B1}"/>
          </ac:spMkLst>
        </pc:spChg>
        <pc:spChg chg="add mod">
          <ac:chgData name="Syed Kifayat Ur Rahman" userId="6189d9e9ba0e3bb0" providerId="LiveId" clId="{A8F9CB6A-9F94-498D-B7CA-365E78149026}" dt="2025-04-20T07:42:40.682" v="677" actId="21"/>
          <ac:spMkLst>
            <pc:docMk/>
            <pc:sldMk cId="1558647901" sldId="287"/>
            <ac:spMk id="6" creationId="{2188A7B8-F269-4DD6-9BB8-F8E0C53E32A1}"/>
          </ac:spMkLst>
        </pc:spChg>
        <pc:spChg chg="add del mod">
          <ac:chgData name="Syed Kifayat Ur Rahman" userId="6189d9e9ba0e3bb0" providerId="LiveId" clId="{A8F9CB6A-9F94-498D-B7CA-365E78149026}" dt="2025-04-20T07:46:15.925" v="717"/>
          <ac:spMkLst>
            <pc:docMk/>
            <pc:sldMk cId="1558647901" sldId="287"/>
            <ac:spMk id="7" creationId="{C181FF2A-C91D-4913-8E31-378A3F663D79}"/>
          </ac:spMkLst>
        </pc:spChg>
      </pc:sldChg>
      <pc:sldChg chg="addSp delSp modSp new add">
        <pc:chgData name="Syed Kifayat Ur Rahman" userId="6189d9e9ba0e3bb0" providerId="LiveId" clId="{A8F9CB6A-9F94-498D-B7CA-365E78149026}" dt="2025-04-20T07:47:15.347" v="726" actId="1076"/>
        <pc:sldMkLst>
          <pc:docMk/>
          <pc:sldMk cId="3566965321" sldId="288"/>
        </pc:sldMkLst>
        <pc:spChg chg="mod">
          <ac:chgData name="Syed Kifayat Ur Rahman" userId="6189d9e9ba0e3bb0" providerId="LiveId" clId="{A8F9CB6A-9F94-498D-B7CA-365E78149026}" dt="2025-04-20T07:47:08.027" v="724"/>
          <ac:spMkLst>
            <pc:docMk/>
            <pc:sldMk cId="3566965321" sldId="288"/>
            <ac:spMk id="2" creationId="{D656A592-0960-44FE-BD25-E7BFE0AE68FA}"/>
          </ac:spMkLst>
        </pc:spChg>
        <pc:spChg chg="del">
          <ac:chgData name="Syed Kifayat Ur Rahman" userId="6189d9e9ba0e3bb0" providerId="LiveId" clId="{A8F9CB6A-9F94-498D-B7CA-365E78149026}" dt="2025-04-20T07:46:18.155" v="718"/>
          <ac:spMkLst>
            <pc:docMk/>
            <pc:sldMk cId="3566965321" sldId="288"/>
            <ac:spMk id="3" creationId="{4EE98A26-7D3A-466E-BAC1-0991BC91ADD8}"/>
          </ac:spMkLst>
        </pc:spChg>
        <pc:picChg chg="add mod">
          <ac:chgData name="Syed Kifayat Ur Rahman" userId="6189d9e9ba0e3bb0" providerId="LiveId" clId="{A8F9CB6A-9F94-498D-B7CA-365E78149026}" dt="2025-04-20T07:47:13.507" v="725" actId="1076"/>
          <ac:picMkLst>
            <pc:docMk/>
            <pc:sldMk cId="3566965321" sldId="288"/>
            <ac:picMk id="4" creationId="{C484E80F-446A-4115-B4D5-2EE9EC12A831}"/>
          </ac:picMkLst>
        </pc:picChg>
        <pc:picChg chg="add mod">
          <ac:chgData name="Syed Kifayat Ur Rahman" userId="6189d9e9ba0e3bb0" providerId="LiveId" clId="{A8F9CB6A-9F94-498D-B7CA-365E78149026}" dt="2025-04-20T07:47:15.347" v="726" actId="1076"/>
          <ac:picMkLst>
            <pc:docMk/>
            <pc:sldMk cId="3566965321" sldId="288"/>
            <ac:picMk id="5" creationId="{5ACE05B9-C808-49A1-94CB-8BC2E810650E}"/>
          </ac:picMkLst>
        </pc:picChg>
      </pc:sldChg>
      <pc:sldChg chg="addSp delSp modSp new add">
        <pc:chgData name="Syed Kifayat Ur Rahman" userId="6189d9e9ba0e3bb0" providerId="LiveId" clId="{A8F9CB6A-9F94-498D-B7CA-365E78149026}" dt="2025-04-20T08:47:17.391" v="741"/>
        <pc:sldMkLst>
          <pc:docMk/>
          <pc:sldMk cId="4144030705" sldId="289"/>
        </pc:sldMkLst>
        <pc:spChg chg="mod">
          <ac:chgData name="Syed Kifayat Ur Rahman" userId="6189d9e9ba0e3bb0" providerId="LiveId" clId="{A8F9CB6A-9F94-498D-B7CA-365E78149026}" dt="2025-04-20T08:46:07.029" v="730" actId="27636"/>
          <ac:spMkLst>
            <pc:docMk/>
            <pc:sldMk cId="4144030705" sldId="289"/>
            <ac:spMk id="2" creationId="{D2087B6A-3950-4F6C-B9F7-6711A2A693E6}"/>
          </ac:spMkLst>
        </pc:spChg>
        <pc:spChg chg="mod">
          <ac:chgData name="Syed Kifayat Ur Rahman" userId="6189d9e9ba0e3bb0" providerId="LiveId" clId="{A8F9CB6A-9F94-498D-B7CA-365E78149026}" dt="2025-04-20T08:46:37.249" v="735"/>
          <ac:spMkLst>
            <pc:docMk/>
            <pc:sldMk cId="4144030705" sldId="289"/>
            <ac:spMk id="3" creationId="{9830D3A3-62E6-485B-80D9-09C4B2870438}"/>
          </ac:spMkLst>
        </pc:spChg>
        <pc:spChg chg="add del mod">
          <ac:chgData name="Syed Kifayat Ur Rahman" userId="6189d9e9ba0e3bb0" providerId="LiveId" clId="{A8F9CB6A-9F94-498D-B7CA-365E78149026}" dt="2025-04-20T08:47:17.391" v="741"/>
          <ac:spMkLst>
            <pc:docMk/>
            <pc:sldMk cId="4144030705" sldId="289"/>
            <ac:spMk id="4" creationId="{E1C382EB-B6AE-40A2-B5E8-861EE1990FD6}"/>
          </ac:spMkLst>
        </pc:spChg>
        <pc:picChg chg="add mod">
          <ac:chgData name="Syed Kifayat Ur Rahman" userId="6189d9e9ba0e3bb0" providerId="LiveId" clId="{A8F9CB6A-9F94-498D-B7CA-365E78149026}" dt="2025-04-20T08:47:16.406" v="739" actId="1076"/>
          <ac:picMkLst>
            <pc:docMk/>
            <pc:sldMk cId="4144030705" sldId="289"/>
            <ac:picMk id="5" creationId="{8284646C-E8E2-4E4E-BB96-89B6861B995C}"/>
          </ac:picMkLst>
        </pc:picChg>
      </pc:sldChg>
      <pc:sldChg chg="modSp new add">
        <pc:chgData name="Syed Kifayat Ur Rahman" userId="6189d9e9ba0e3bb0" providerId="LiveId" clId="{A8F9CB6A-9F94-498D-B7CA-365E78149026}" dt="2025-04-20T08:51:07.713" v="779" actId="20577"/>
        <pc:sldMkLst>
          <pc:docMk/>
          <pc:sldMk cId="3955567518" sldId="290"/>
        </pc:sldMkLst>
        <pc:spChg chg="mod">
          <ac:chgData name="Syed Kifayat Ur Rahman" userId="6189d9e9ba0e3bb0" providerId="LiveId" clId="{A8F9CB6A-9F94-498D-B7CA-365E78149026}" dt="2025-04-20T08:50:25.796" v="773" actId="27636"/>
          <ac:spMkLst>
            <pc:docMk/>
            <pc:sldMk cId="3955567518" sldId="290"/>
            <ac:spMk id="2" creationId="{C7028F61-83D4-491B-9D81-00A1F05F31AD}"/>
          </ac:spMkLst>
        </pc:spChg>
        <pc:spChg chg="mod">
          <ac:chgData name="Syed Kifayat Ur Rahman" userId="6189d9e9ba0e3bb0" providerId="LiveId" clId="{A8F9CB6A-9F94-498D-B7CA-365E78149026}" dt="2025-04-20T08:51:07.713" v="779" actId="20577"/>
          <ac:spMkLst>
            <pc:docMk/>
            <pc:sldMk cId="3955567518" sldId="290"/>
            <ac:spMk id="3" creationId="{01F428E6-8231-4C2B-A0F6-4FD8F8D2D523}"/>
          </ac:spMkLst>
        </pc:spChg>
      </pc:sldChg>
      <pc:sldChg chg="modSp new add">
        <pc:chgData name="Syed Kifayat Ur Rahman" userId="6189d9e9ba0e3bb0" providerId="LiveId" clId="{A8F9CB6A-9F94-498D-B7CA-365E78149026}" dt="2025-04-20T08:59:34.752" v="807" actId="20577"/>
        <pc:sldMkLst>
          <pc:docMk/>
          <pc:sldMk cId="3328664932" sldId="291"/>
        </pc:sldMkLst>
        <pc:spChg chg="mod">
          <ac:chgData name="Syed Kifayat Ur Rahman" userId="6189d9e9ba0e3bb0" providerId="LiveId" clId="{A8F9CB6A-9F94-498D-B7CA-365E78149026}" dt="2025-04-20T08:56:16.696" v="784" actId="14100"/>
          <ac:spMkLst>
            <pc:docMk/>
            <pc:sldMk cId="3328664932" sldId="291"/>
            <ac:spMk id="2" creationId="{B68CD7E6-F534-49E7-B600-84B0F6C9A27C}"/>
          </ac:spMkLst>
        </pc:spChg>
        <pc:spChg chg="mod">
          <ac:chgData name="Syed Kifayat Ur Rahman" userId="6189d9e9ba0e3bb0" providerId="LiveId" clId="{A8F9CB6A-9F94-498D-B7CA-365E78149026}" dt="2025-04-20T08:59:34.752" v="807" actId="20577"/>
          <ac:spMkLst>
            <pc:docMk/>
            <pc:sldMk cId="3328664932" sldId="291"/>
            <ac:spMk id="3" creationId="{F31545C4-AE8A-49A6-83B4-C398756CB52B}"/>
          </ac:spMkLst>
        </pc:spChg>
      </pc:sldChg>
      <pc:sldChg chg="addSp delSp modSp new add">
        <pc:chgData name="Syed Kifayat Ur Rahman" userId="6189d9e9ba0e3bb0" providerId="LiveId" clId="{A8F9CB6A-9F94-498D-B7CA-365E78149026}" dt="2025-04-20T13:55:12.773" v="823" actId="14100"/>
        <pc:sldMkLst>
          <pc:docMk/>
          <pc:sldMk cId="3328642748" sldId="292"/>
        </pc:sldMkLst>
        <pc:spChg chg="mod">
          <ac:chgData name="Syed Kifayat Ur Rahman" userId="6189d9e9ba0e3bb0" providerId="LiveId" clId="{A8F9CB6A-9F94-498D-B7CA-365E78149026}" dt="2025-04-20T13:53:33.236" v="810"/>
          <ac:spMkLst>
            <pc:docMk/>
            <pc:sldMk cId="3328642748" sldId="292"/>
            <ac:spMk id="2" creationId="{1EBD6443-1C43-47E2-B49F-B640C2FF5478}"/>
          </ac:spMkLst>
        </pc:spChg>
        <pc:spChg chg="add del mod">
          <ac:chgData name="Syed Kifayat Ur Rahman" userId="6189d9e9ba0e3bb0" providerId="LiveId" clId="{A8F9CB6A-9F94-498D-B7CA-365E78149026}" dt="2025-04-20T13:54:01.025" v="814" actId="20577"/>
          <ac:spMkLst>
            <pc:docMk/>
            <pc:sldMk cId="3328642748" sldId="292"/>
            <ac:spMk id="3" creationId="{672DA0C4-C467-42A9-8DF8-586A0274FB9A}"/>
          </ac:spMkLst>
        </pc:spChg>
        <pc:spChg chg="add del">
          <ac:chgData name="Syed Kifayat Ur Rahman" userId="6189d9e9ba0e3bb0" providerId="LiveId" clId="{A8F9CB6A-9F94-498D-B7CA-365E78149026}" dt="2025-04-20T13:53:51.911" v="812"/>
          <ac:spMkLst>
            <pc:docMk/>
            <pc:sldMk cId="3328642748" sldId="292"/>
            <ac:spMk id="4" creationId="{8E498158-5B62-4080-96A9-D7773BB0332B}"/>
          </ac:spMkLst>
        </pc:spChg>
        <pc:picChg chg="add mod modCrop">
          <ac:chgData name="Syed Kifayat Ur Rahman" userId="6189d9e9ba0e3bb0" providerId="LiveId" clId="{A8F9CB6A-9F94-498D-B7CA-365E78149026}" dt="2025-04-20T13:55:12.773" v="823" actId="14100"/>
          <ac:picMkLst>
            <pc:docMk/>
            <pc:sldMk cId="3328642748" sldId="292"/>
            <ac:picMk id="5" creationId="{D22B1916-B9D6-4592-980F-CE05D1D302AD}"/>
          </ac:picMkLst>
        </pc:picChg>
      </pc:sldChg>
      <pc:sldChg chg="addSp modSp new add">
        <pc:chgData name="Syed Kifayat Ur Rahman" userId="6189d9e9ba0e3bb0" providerId="LiveId" clId="{A8F9CB6A-9F94-498D-B7CA-365E78149026}" dt="2025-04-20T13:59:47.619" v="873" actId="732"/>
        <pc:sldMkLst>
          <pc:docMk/>
          <pc:sldMk cId="3192371234" sldId="293"/>
        </pc:sldMkLst>
        <pc:spChg chg="mod">
          <ac:chgData name="Syed Kifayat Ur Rahman" userId="6189d9e9ba0e3bb0" providerId="LiveId" clId="{A8F9CB6A-9F94-498D-B7CA-365E78149026}" dt="2025-04-20T13:55:49.321" v="826"/>
          <ac:spMkLst>
            <pc:docMk/>
            <pc:sldMk cId="3192371234" sldId="293"/>
            <ac:spMk id="2" creationId="{51628DBA-8093-465E-AECA-368F36CC70F4}"/>
          </ac:spMkLst>
        </pc:spChg>
        <pc:spChg chg="mod">
          <ac:chgData name="Syed Kifayat Ur Rahman" userId="6189d9e9ba0e3bb0" providerId="LiveId" clId="{A8F9CB6A-9F94-498D-B7CA-365E78149026}" dt="2025-04-20T13:59:13.489" v="870" actId="1076"/>
          <ac:spMkLst>
            <pc:docMk/>
            <pc:sldMk cId="3192371234" sldId="293"/>
            <ac:spMk id="3" creationId="{5BD94513-EE24-4996-A812-492E2DDDCD85}"/>
          </ac:spMkLst>
        </pc:spChg>
        <pc:picChg chg="add mod modCrop">
          <ac:chgData name="Syed Kifayat Ur Rahman" userId="6189d9e9ba0e3bb0" providerId="LiveId" clId="{A8F9CB6A-9F94-498D-B7CA-365E78149026}" dt="2025-04-20T13:59:47.619" v="873" actId="732"/>
          <ac:picMkLst>
            <pc:docMk/>
            <pc:sldMk cId="3192371234" sldId="293"/>
            <ac:picMk id="4" creationId="{D19947AE-6C99-4C65-8711-D595585717FC}"/>
          </ac:picMkLst>
        </pc:picChg>
      </pc:sldChg>
      <pc:sldChg chg="addSp modSp new add">
        <pc:chgData name="Syed Kifayat Ur Rahman" userId="6189d9e9ba0e3bb0" providerId="LiveId" clId="{A8F9CB6A-9F94-498D-B7CA-365E78149026}" dt="2025-04-20T14:02:59.090" v="887" actId="732"/>
        <pc:sldMkLst>
          <pc:docMk/>
          <pc:sldMk cId="2699014236" sldId="294"/>
        </pc:sldMkLst>
        <pc:spChg chg="mod">
          <ac:chgData name="Syed Kifayat Ur Rahman" userId="6189d9e9ba0e3bb0" providerId="LiveId" clId="{A8F9CB6A-9F94-498D-B7CA-365E78149026}" dt="2025-04-20T14:00:10.083" v="876"/>
          <ac:spMkLst>
            <pc:docMk/>
            <pc:sldMk cId="2699014236" sldId="294"/>
            <ac:spMk id="2" creationId="{9754FD0F-5580-4788-8328-790E0BB5B7F5}"/>
          </ac:spMkLst>
        </pc:spChg>
        <pc:spChg chg="mod">
          <ac:chgData name="Syed Kifayat Ur Rahman" userId="6189d9e9ba0e3bb0" providerId="LiveId" clId="{A8F9CB6A-9F94-498D-B7CA-365E78149026}" dt="2025-04-20T14:02:25.960" v="880" actId="20577"/>
          <ac:spMkLst>
            <pc:docMk/>
            <pc:sldMk cId="2699014236" sldId="294"/>
            <ac:spMk id="3" creationId="{CF40BF4D-A924-4BAC-89CC-FDD6132CF9BB}"/>
          </ac:spMkLst>
        </pc:spChg>
        <pc:picChg chg="add mod modCrop">
          <ac:chgData name="Syed Kifayat Ur Rahman" userId="6189d9e9ba0e3bb0" providerId="LiveId" clId="{A8F9CB6A-9F94-498D-B7CA-365E78149026}" dt="2025-04-20T14:02:59.090" v="887" actId="732"/>
          <ac:picMkLst>
            <pc:docMk/>
            <pc:sldMk cId="2699014236" sldId="294"/>
            <ac:picMk id="4" creationId="{F0E6C440-34C8-4FBE-850E-C539374ADB2F}"/>
          </ac:picMkLst>
        </pc:picChg>
      </pc:sldChg>
      <pc:sldChg chg="addSp delSp modSp new add">
        <pc:chgData name="Syed Kifayat Ur Rahman" userId="6189d9e9ba0e3bb0" providerId="LiveId" clId="{A8F9CB6A-9F94-498D-B7CA-365E78149026}" dt="2025-04-20T14:05:29.275" v="900" actId="14100"/>
        <pc:sldMkLst>
          <pc:docMk/>
          <pc:sldMk cId="1143224680" sldId="295"/>
        </pc:sldMkLst>
        <pc:spChg chg="mod">
          <ac:chgData name="Syed Kifayat Ur Rahman" userId="6189d9e9ba0e3bb0" providerId="LiveId" clId="{A8F9CB6A-9F94-498D-B7CA-365E78149026}" dt="2025-04-20T14:04:35.900" v="891" actId="27636"/>
          <ac:spMkLst>
            <pc:docMk/>
            <pc:sldMk cId="1143224680" sldId="295"/>
            <ac:spMk id="2" creationId="{7CC50081-BF71-4212-B283-A109F749FC10}"/>
          </ac:spMkLst>
        </pc:spChg>
        <pc:spChg chg="add del mod">
          <ac:chgData name="Syed Kifayat Ur Rahman" userId="6189d9e9ba0e3bb0" providerId="LiveId" clId="{A8F9CB6A-9F94-498D-B7CA-365E78149026}" dt="2025-04-20T14:04:56.297" v="895" actId="20577"/>
          <ac:spMkLst>
            <pc:docMk/>
            <pc:sldMk cId="1143224680" sldId="295"/>
            <ac:spMk id="3" creationId="{F9AD6F1C-2875-4E02-91CD-6393A74D5B07}"/>
          </ac:spMkLst>
        </pc:spChg>
        <pc:spChg chg="add del">
          <ac:chgData name="Syed Kifayat Ur Rahman" userId="6189d9e9ba0e3bb0" providerId="LiveId" clId="{A8F9CB6A-9F94-498D-B7CA-365E78149026}" dt="2025-04-20T14:04:47.650" v="893"/>
          <ac:spMkLst>
            <pc:docMk/>
            <pc:sldMk cId="1143224680" sldId="295"/>
            <ac:spMk id="4" creationId="{59544595-08B2-4282-A2B2-AEB5D93E7C8C}"/>
          </ac:spMkLst>
        </pc:spChg>
        <pc:picChg chg="add mod">
          <ac:chgData name="Syed Kifayat Ur Rahman" userId="6189d9e9ba0e3bb0" providerId="LiveId" clId="{A8F9CB6A-9F94-498D-B7CA-365E78149026}" dt="2025-04-20T14:05:29.275" v="900" actId="14100"/>
          <ac:picMkLst>
            <pc:docMk/>
            <pc:sldMk cId="1143224680" sldId="295"/>
            <ac:picMk id="5" creationId="{F392E3E8-6A31-4411-8D71-1597AECA0B49}"/>
          </ac:picMkLst>
        </pc:picChg>
      </pc:sldChg>
      <pc:sldChg chg="addSp modSp new add">
        <pc:chgData name="Syed Kifayat Ur Rahman" userId="6189d9e9ba0e3bb0" providerId="LiveId" clId="{A8F9CB6A-9F94-498D-B7CA-365E78149026}" dt="2025-04-20T14:07:31.152" v="916" actId="1076"/>
        <pc:sldMkLst>
          <pc:docMk/>
          <pc:sldMk cId="1480167587" sldId="296"/>
        </pc:sldMkLst>
        <pc:spChg chg="mod">
          <ac:chgData name="Syed Kifayat Ur Rahman" userId="6189d9e9ba0e3bb0" providerId="LiveId" clId="{A8F9CB6A-9F94-498D-B7CA-365E78149026}" dt="2025-04-20T14:06:11.126" v="904" actId="27636"/>
          <ac:spMkLst>
            <pc:docMk/>
            <pc:sldMk cId="1480167587" sldId="296"/>
            <ac:spMk id="2" creationId="{34CA9995-881F-4709-96E0-823ED5BCA32F}"/>
          </ac:spMkLst>
        </pc:spChg>
        <pc:spChg chg="mod">
          <ac:chgData name="Syed Kifayat Ur Rahman" userId="6189d9e9ba0e3bb0" providerId="LiveId" clId="{A8F9CB6A-9F94-498D-B7CA-365E78149026}" dt="2025-04-20T14:07:23.676" v="914" actId="1076"/>
          <ac:spMkLst>
            <pc:docMk/>
            <pc:sldMk cId="1480167587" sldId="296"/>
            <ac:spMk id="3" creationId="{F5CB54B3-1438-4D0C-ABC4-112698774D6F}"/>
          </ac:spMkLst>
        </pc:spChg>
        <pc:picChg chg="add mod">
          <ac:chgData name="Syed Kifayat Ur Rahman" userId="6189d9e9ba0e3bb0" providerId="LiveId" clId="{A8F9CB6A-9F94-498D-B7CA-365E78149026}" dt="2025-04-20T14:07:31.152" v="916" actId="1076"/>
          <ac:picMkLst>
            <pc:docMk/>
            <pc:sldMk cId="1480167587" sldId="296"/>
            <ac:picMk id="4" creationId="{2A647108-D4A4-477F-844D-73FD927B2B91}"/>
          </ac:picMkLst>
        </pc:picChg>
      </pc:sldChg>
      <pc:sldChg chg="addSp delSp modSp new add">
        <pc:chgData name="Syed Kifayat Ur Rahman" userId="6189d9e9ba0e3bb0" providerId="LiveId" clId="{A8F9CB6A-9F94-498D-B7CA-365E78149026}" dt="2025-04-20T14:09:00.008" v="934" actId="1076"/>
        <pc:sldMkLst>
          <pc:docMk/>
          <pc:sldMk cId="4022323628" sldId="297"/>
        </pc:sldMkLst>
        <pc:spChg chg="mod">
          <ac:chgData name="Syed Kifayat Ur Rahman" userId="6189d9e9ba0e3bb0" providerId="LiveId" clId="{A8F9CB6A-9F94-498D-B7CA-365E78149026}" dt="2025-04-20T14:07:57.480" v="920" actId="27636"/>
          <ac:spMkLst>
            <pc:docMk/>
            <pc:sldMk cId="4022323628" sldId="297"/>
            <ac:spMk id="2" creationId="{671B078B-ADE1-491B-AF42-C8E302F890A6}"/>
          </ac:spMkLst>
        </pc:spChg>
        <pc:spChg chg="add del mod">
          <ac:chgData name="Syed Kifayat Ur Rahman" userId="6189d9e9ba0e3bb0" providerId="LiveId" clId="{A8F9CB6A-9F94-498D-B7CA-365E78149026}" dt="2025-04-20T14:08:45.001" v="931" actId="1076"/>
          <ac:spMkLst>
            <pc:docMk/>
            <pc:sldMk cId="4022323628" sldId="297"/>
            <ac:spMk id="3" creationId="{7CD0C4CC-51E2-41DA-BD12-44B23A307A7D}"/>
          </ac:spMkLst>
        </pc:spChg>
        <pc:spChg chg="add del mod">
          <ac:chgData name="Syed Kifayat Ur Rahman" userId="6189d9e9ba0e3bb0" providerId="LiveId" clId="{A8F9CB6A-9F94-498D-B7CA-365E78149026}" dt="2025-04-20T14:08:13.450" v="924"/>
          <ac:spMkLst>
            <pc:docMk/>
            <pc:sldMk cId="4022323628" sldId="297"/>
            <ac:spMk id="4" creationId="{39B172FB-A621-44F3-8129-D0BB7CEB2F6B}"/>
          </ac:spMkLst>
        </pc:spChg>
        <pc:picChg chg="add mod">
          <ac:chgData name="Syed Kifayat Ur Rahman" userId="6189d9e9ba0e3bb0" providerId="LiveId" clId="{A8F9CB6A-9F94-498D-B7CA-365E78149026}" dt="2025-04-20T14:09:00.008" v="934" actId="1076"/>
          <ac:picMkLst>
            <pc:docMk/>
            <pc:sldMk cId="4022323628" sldId="297"/>
            <ac:picMk id="5" creationId="{C01A07F6-40FE-4CBA-83E9-2D7871719611}"/>
          </ac:picMkLst>
        </pc:picChg>
      </pc:sldChg>
      <pc:sldChg chg="addSp modSp new add">
        <pc:chgData name="Syed Kifayat Ur Rahman" userId="6189d9e9ba0e3bb0" providerId="LiveId" clId="{A8F9CB6A-9F94-498D-B7CA-365E78149026}" dt="2025-04-20T14:11:24.169" v="947" actId="14100"/>
        <pc:sldMkLst>
          <pc:docMk/>
          <pc:sldMk cId="1664461900" sldId="298"/>
        </pc:sldMkLst>
        <pc:spChg chg="mod">
          <ac:chgData name="Syed Kifayat Ur Rahman" userId="6189d9e9ba0e3bb0" providerId="LiveId" clId="{A8F9CB6A-9F94-498D-B7CA-365E78149026}" dt="2025-04-20T14:09:34.733" v="937"/>
          <ac:spMkLst>
            <pc:docMk/>
            <pc:sldMk cId="1664461900" sldId="298"/>
            <ac:spMk id="2" creationId="{C772FC34-0F9E-4BDC-A668-D8BEA88C194A}"/>
          </ac:spMkLst>
        </pc:spChg>
        <pc:spChg chg="mod">
          <ac:chgData name="Syed Kifayat Ur Rahman" userId="6189d9e9ba0e3bb0" providerId="LiveId" clId="{A8F9CB6A-9F94-498D-B7CA-365E78149026}" dt="2025-04-20T14:11:06.933" v="942" actId="1076"/>
          <ac:spMkLst>
            <pc:docMk/>
            <pc:sldMk cId="1664461900" sldId="298"/>
            <ac:spMk id="3" creationId="{F7430BF7-F697-4D57-82E2-FDA1C691B788}"/>
          </ac:spMkLst>
        </pc:spChg>
        <pc:picChg chg="add mod">
          <ac:chgData name="Syed Kifayat Ur Rahman" userId="6189d9e9ba0e3bb0" providerId="LiveId" clId="{A8F9CB6A-9F94-498D-B7CA-365E78149026}" dt="2025-04-20T14:11:24.169" v="947" actId="14100"/>
          <ac:picMkLst>
            <pc:docMk/>
            <pc:sldMk cId="1664461900" sldId="298"/>
            <ac:picMk id="4" creationId="{618DB53D-1F81-4408-9202-2EE6BF5562B7}"/>
          </ac:picMkLst>
        </pc:picChg>
      </pc:sldChg>
      <pc:sldChg chg="addSp modSp new add">
        <pc:chgData name="Syed Kifayat Ur Rahman" userId="6189d9e9ba0e3bb0" providerId="LiveId" clId="{A8F9CB6A-9F94-498D-B7CA-365E78149026}" dt="2025-04-20T14:13:20.311" v="956" actId="14100"/>
        <pc:sldMkLst>
          <pc:docMk/>
          <pc:sldMk cId="1963297988" sldId="299"/>
        </pc:sldMkLst>
        <pc:spChg chg="mod">
          <ac:chgData name="Syed Kifayat Ur Rahman" userId="6189d9e9ba0e3bb0" providerId="LiveId" clId="{A8F9CB6A-9F94-498D-B7CA-365E78149026}" dt="2025-04-20T14:12:33.554" v="950"/>
          <ac:spMkLst>
            <pc:docMk/>
            <pc:sldMk cId="1963297988" sldId="299"/>
            <ac:spMk id="2" creationId="{E7EB1FD4-CB62-4738-9C6E-6A63EB6A68E4}"/>
          </ac:spMkLst>
        </pc:spChg>
        <pc:spChg chg="mod">
          <ac:chgData name="Syed Kifayat Ur Rahman" userId="6189d9e9ba0e3bb0" providerId="LiveId" clId="{A8F9CB6A-9F94-498D-B7CA-365E78149026}" dt="2025-04-20T14:12:54.170" v="953" actId="20577"/>
          <ac:spMkLst>
            <pc:docMk/>
            <pc:sldMk cId="1963297988" sldId="299"/>
            <ac:spMk id="3" creationId="{AE67ACA5-BD86-41B0-BE92-8F6AC9D3419C}"/>
          </ac:spMkLst>
        </pc:spChg>
        <pc:picChg chg="add mod">
          <ac:chgData name="Syed Kifayat Ur Rahman" userId="6189d9e9ba0e3bb0" providerId="LiveId" clId="{A8F9CB6A-9F94-498D-B7CA-365E78149026}" dt="2025-04-20T14:13:20.311" v="956" actId="14100"/>
          <ac:picMkLst>
            <pc:docMk/>
            <pc:sldMk cId="1963297988" sldId="299"/>
            <ac:picMk id="4" creationId="{0F5203B1-6B70-4377-8CA2-3338AB798125}"/>
          </ac:picMkLst>
        </pc:picChg>
      </pc:sldChg>
      <pc:sldChg chg="addSp delSp modSp new add">
        <pc:chgData name="Syed Kifayat Ur Rahman" userId="6189d9e9ba0e3bb0" providerId="LiveId" clId="{A8F9CB6A-9F94-498D-B7CA-365E78149026}" dt="2025-04-20T14:20:44.320" v="1058"/>
        <pc:sldMkLst>
          <pc:docMk/>
          <pc:sldMk cId="4029681971" sldId="300"/>
        </pc:sldMkLst>
        <pc:spChg chg="mod">
          <ac:chgData name="Syed Kifayat Ur Rahman" userId="6189d9e9ba0e3bb0" providerId="LiveId" clId="{A8F9CB6A-9F94-498D-B7CA-365E78149026}" dt="2025-04-20T14:13:55.073" v="959"/>
          <ac:spMkLst>
            <pc:docMk/>
            <pc:sldMk cId="4029681971" sldId="300"/>
            <ac:spMk id="2" creationId="{40846CFF-8961-42A4-912C-E19A02D16B91}"/>
          </ac:spMkLst>
        </pc:spChg>
        <pc:spChg chg="mod">
          <ac:chgData name="Syed Kifayat Ur Rahman" userId="6189d9e9ba0e3bb0" providerId="LiveId" clId="{A8F9CB6A-9F94-498D-B7CA-365E78149026}" dt="2025-04-20T14:20:12.140" v="1050" actId="20577"/>
          <ac:spMkLst>
            <pc:docMk/>
            <pc:sldMk cId="4029681971" sldId="300"/>
            <ac:spMk id="3" creationId="{8E48D13D-124A-49D9-9E02-A4BD73474488}"/>
          </ac:spMkLst>
        </pc:spChg>
        <pc:spChg chg="add del mod">
          <ac:chgData name="Syed Kifayat Ur Rahman" userId="6189d9e9ba0e3bb0" providerId="LiveId" clId="{A8F9CB6A-9F94-498D-B7CA-365E78149026}" dt="2025-04-20T14:20:44.320" v="1054"/>
          <ac:spMkLst>
            <pc:docMk/>
            <pc:sldMk cId="4029681971" sldId="300"/>
            <ac:spMk id="4" creationId="{07F12664-514B-4409-9C72-825F260E03DB}"/>
          </ac:spMkLst>
        </pc:spChg>
        <pc:spChg chg="add del mod">
          <ac:chgData name="Syed Kifayat Ur Rahman" userId="6189d9e9ba0e3bb0" providerId="LiveId" clId="{A8F9CB6A-9F94-498D-B7CA-365E78149026}" dt="2025-04-20T14:20:44.320" v="1056"/>
          <ac:spMkLst>
            <pc:docMk/>
            <pc:sldMk cId="4029681971" sldId="300"/>
            <ac:spMk id="5" creationId="{55C700B4-D554-4D20-A902-EBBA24773802}"/>
          </ac:spMkLst>
        </pc:spChg>
        <pc:spChg chg="add del mod">
          <ac:chgData name="Syed Kifayat Ur Rahman" userId="6189d9e9ba0e3bb0" providerId="LiveId" clId="{A8F9CB6A-9F94-498D-B7CA-365E78149026}" dt="2025-04-20T14:20:44.320" v="1058"/>
          <ac:spMkLst>
            <pc:docMk/>
            <pc:sldMk cId="4029681971" sldId="300"/>
            <ac:spMk id="6" creationId="{AB3E7734-3469-48AD-86E8-687DD537A234}"/>
          </ac:spMkLst>
        </pc:spChg>
      </pc:sldChg>
      <pc:sldChg chg="addSp delSp modSp new add">
        <pc:chgData name="Syed Kifayat Ur Rahman" userId="6189d9e9ba0e3bb0" providerId="LiveId" clId="{A8F9CB6A-9F94-498D-B7CA-365E78149026}" dt="2025-04-20T14:27:31.983" v="1076"/>
        <pc:sldMkLst>
          <pc:docMk/>
          <pc:sldMk cId="3022246426" sldId="301"/>
        </pc:sldMkLst>
        <pc:spChg chg="mod">
          <ac:chgData name="Syed Kifayat Ur Rahman" userId="6189d9e9ba0e3bb0" providerId="LiveId" clId="{A8F9CB6A-9F94-498D-B7CA-365E78149026}" dt="2025-04-20T14:20:46.809" v="1059"/>
          <ac:spMkLst>
            <pc:docMk/>
            <pc:sldMk cId="3022246426" sldId="301"/>
            <ac:spMk id="2" creationId="{C11483D8-00C2-4EF2-A4A9-4331ED37CB6B}"/>
          </ac:spMkLst>
        </pc:spChg>
        <pc:spChg chg="add del mod">
          <ac:chgData name="Syed Kifayat Ur Rahman" userId="6189d9e9ba0e3bb0" providerId="LiveId" clId="{A8F9CB6A-9F94-498D-B7CA-365E78149026}" dt="2025-04-20T14:27:31.983" v="1076"/>
          <ac:spMkLst>
            <pc:docMk/>
            <pc:sldMk cId="3022246426" sldId="301"/>
            <ac:spMk id="3" creationId="{BF34A13A-2E44-4E5D-B41C-8BE0E9F22456}"/>
          </ac:spMkLst>
        </pc:spChg>
        <pc:spChg chg="add del mod">
          <ac:chgData name="Syed Kifayat Ur Rahman" userId="6189d9e9ba0e3bb0" providerId="LiveId" clId="{A8F9CB6A-9F94-498D-B7CA-365E78149026}" dt="2025-04-20T14:23:37.864" v="1063"/>
          <ac:spMkLst>
            <pc:docMk/>
            <pc:sldMk cId="3022246426" sldId="301"/>
            <ac:spMk id="4" creationId="{54BB1E7A-A081-4B05-98B4-5180E60FA475}"/>
          </ac:spMkLst>
        </pc:spChg>
      </pc:sldChg>
      <pc:sldChg chg="modSp new add">
        <pc:chgData name="Syed Kifayat Ur Rahman" userId="6189d9e9ba0e3bb0" providerId="LiveId" clId="{A8F9CB6A-9F94-498D-B7CA-365E78149026}" dt="2025-04-20T14:41:47.972" v="1084" actId="20577"/>
        <pc:sldMkLst>
          <pc:docMk/>
          <pc:sldMk cId="1535205822" sldId="302"/>
        </pc:sldMkLst>
        <pc:spChg chg="mod">
          <ac:chgData name="Syed Kifayat Ur Rahman" userId="6189d9e9ba0e3bb0" providerId="LiveId" clId="{A8F9CB6A-9F94-498D-B7CA-365E78149026}" dt="2025-04-20T14:40:26.617" v="1079"/>
          <ac:spMkLst>
            <pc:docMk/>
            <pc:sldMk cId="1535205822" sldId="302"/>
            <ac:spMk id="2" creationId="{5001C53B-5D28-41CC-A306-54C8BB47240E}"/>
          </ac:spMkLst>
        </pc:spChg>
        <pc:spChg chg="mod">
          <ac:chgData name="Syed Kifayat Ur Rahman" userId="6189d9e9ba0e3bb0" providerId="LiveId" clId="{A8F9CB6A-9F94-498D-B7CA-365E78149026}" dt="2025-04-20T14:41:47.972" v="1084" actId="20577"/>
          <ac:spMkLst>
            <pc:docMk/>
            <pc:sldMk cId="1535205822" sldId="302"/>
            <ac:spMk id="3" creationId="{6BF169BB-F8DD-484F-9F74-2796587C38B5}"/>
          </ac:spMkLst>
        </pc:spChg>
      </pc:sldChg>
      <pc:sldChg chg="addSp modSp new add">
        <pc:chgData name="Syed Kifayat Ur Rahman" userId="6189d9e9ba0e3bb0" providerId="LiveId" clId="{A8F9CB6A-9F94-498D-B7CA-365E78149026}" dt="2025-04-20T14:44:17.221" v="1102" actId="1076"/>
        <pc:sldMkLst>
          <pc:docMk/>
          <pc:sldMk cId="2117392720" sldId="303"/>
        </pc:sldMkLst>
        <pc:spChg chg="mod">
          <ac:chgData name="Syed Kifayat Ur Rahman" userId="6189d9e9ba0e3bb0" providerId="LiveId" clId="{A8F9CB6A-9F94-498D-B7CA-365E78149026}" dt="2025-04-20T14:42:19.095" v="1087"/>
          <ac:spMkLst>
            <pc:docMk/>
            <pc:sldMk cId="2117392720" sldId="303"/>
            <ac:spMk id="2" creationId="{655A116B-F243-496A-8707-F5583128680B}"/>
          </ac:spMkLst>
        </pc:spChg>
        <pc:spChg chg="mod">
          <ac:chgData name="Syed Kifayat Ur Rahman" userId="6189d9e9ba0e3bb0" providerId="LiveId" clId="{A8F9CB6A-9F94-498D-B7CA-365E78149026}" dt="2025-04-20T14:44:11.952" v="1101" actId="1076"/>
          <ac:spMkLst>
            <pc:docMk/>
            <pc:sldMk cId="2117392720" sldId="303"/>
            <ac:spMk id="3" creationId="{0FC5CFEE-619E-4FC3-AFA7-725844E5F8AB}"/>
          </ac:spMkLst>
        </pc:spChg>
        <pc:picChg chg="add mod">
          <ac:chgData name="Syed Kifayat Ur Rahman" userId="6189d9e9ba0e3bb0" providerId="LiveId" clId="{A8F9CB6A-9F94-498D-B7CA-365E78149026}" dt="2025-04-20T14:44:17.221" v="1102" actId="1076"/>
          <ac:picMkLst>
            <pc:docMk/>
            <pc:sldMk cId="2117392720" sldId="303"/>
            <ac:picMk id="4" creationId="{18AD91D8-FA80-4324-8568-D7EAEC0548E6}"/>
          </ac:picMkLst>
        </pc:picChg>
      </pc:sldChg>
      <pc:sldChg chg="addSp modSp new add">
        <pc:chgData name="Syed Kifayat Ur Rahman" userId="6189d9e9ba0e3bb0" providerId="LiveId" clId="{A8F9CB6A-9F94-498D-B7CA-365E78149026}" dt="2025-04-20T14:46:55.351" v="1120" actId="14100"/>
        <pc:sldMkLst>
          <pc:docMk/>
          <pc:sldMk cId="2474292776" sldId="304"/>
        </pc:sldMkLst>
        <pc:spChg chg="mod">
          <ac:chgData name="Syed Kifayat Ur Rahman" userId="6189d9e9ba0e3bb0" providerId="LiveId" clId="{A8F9CB6A-9F94-498D-B7CA-365E78149026}" dt="2025-04-20T14:45:06.962" v="1105"/>
          <ac:spMkLst>
            <pc:docMk/>
            <pc:sldMk cId="2474292776" sldId="304"/>
            <ac:spMk id="2" creationId="{39417255-C918-4D45-8907-F5B8913A5E43}"/>
          </ac:spMkLst>
        </pc:spChg>
        <pc:spChg chg="mod">
          <ac:chgData name="Syed Kifayat Ur Rahman" userId="6189d9e9ba0e3bb0" providerId="LiveId" clId="{A8F9CB6A-9F94-498D-B7CA-365E78149026}" dt="2025-04-20T14:46:21.541" v="1117" actId="27636"/>
          <ac:spMkLst>
            <pc:docMk/>
            <pc:sldMk cId="2474292776" sldId="304"/>
            <ac:spMk id="3" creationId="{D564196B-9E18-415D-889A-994DA1A345A5}"/>
          </ac:spMkLst>
        </pc:spChg>
        <pc:spChg chg="add mod">
          <ac:chgData name="Syed Kifayat Ur Rahman" userId="6189d9e9ba0e3bb0" providerId="LiveId" clId="{A8F9CB6A-9F94-498D-B7CA-365E78149026}" dt="2025-04-20T14:46:02.781" v="1111" actId="21"/>
          <ac:spMkLst>
            <pc:docMk/>
            <pc:sldMk cId="2474292776" sldId="304"/>
            <ac:spMk id="4" creationId="{0C6D74DC-0DA2-4FA2-88FE-5EF81C2FE49A}"/>
          </ac:spMkLst>
        </pc:spChg>
        <pc:picChg chg="add mod">
          <ac:chgData name="Syed Kifayat Ur Rahman" userId="6189d9e9ba0e3bb0" providerId="LiveId" clId="{A8F9CB6A-9F94-498D-B7CA-365E78149026}" dt="2025-04-20T14:46:55.351" v="1120" actId="14100"/>
          <ac:picMkLst>
            <pc:docMk/>
            <pc:sldMk cId="2474292776" sldId="304"/>
            <ac:picMk id="5" creationId="{D9A3A03D-6551-42B5-92DC-30749A79D2A7}"/>
          </ac:picMkLst>
        </pc:picChg>
      </pc:sldChg>
      <pc:sldChg chg="modSp new add">
        <pc:chgData name="Syed Kifayat Ur Rahman" userId="6189d9e9ba0e3bb0" providerId="LiveId" clId="{A8F9CB6A-9F94-498D-B7CA-365E78149026}" dt="2025-04-20T14:50:49.205" v="1137" actId="20577"/>
        <pc:sldMkLst>
          <pc:docMk/>
          <pc:sldMk cId="3633014393" sldId="305"/>
        </pc:sldMkLst>
        <pc:spChg chg="mod">
          <ac:chgData name="Syed Kifayat Ur Rahman" userId="6189d9e9ba0e3bb0" providerId="LiveId" clId="{A8F9CB6A-9F94-498D-B7CA-365E78149026}" dt="2025-04-20T14:48:51.941" v="1126" actId="27636"/>
          <ac:spMkLst>
            <pc:docMk/>
            <pc:sldMk cId="3633014393" sldId="305"/>
            <ac:spMk id="2" creationId="{3AFAE5A4-5531-4F4F-B1EC-DA5E1D547598}"/>
          </ac:spMkLst>
        </pc:spChg>
        <pc:spChg chg="mod">
          <ac:chgData name="Syed Kifayat Ur Rahman" userId="6189d9e9ba0e3bb0" providerId="LiveId" clId="{A8F9CB6A-9F94-498D-B7CA-365E78149026}" dt="2025-04-20T14:50:49.205" v="1137" actId="20577"/>
          <ac:spMkLst>
            <pc:docMk/>
            <pc:sldMk cId="3633014393" sldId="305"/>
            <ac:spMk id="3" creationId="{FED45017-D7B0-4975-B0D1-D40BC6A944D2}"/>
          </ac:spMkLst>
        </pc:spChg>
      </pc:sldChg>
      <pc:sldChg chg="modSp new add">
        <pc:chgData name="Syed Kifayat Ur Rahman" userId="6189d9e9ba0e3bb0" providerId="LiveId" clId="{A8F9CB6A-9F94-498D-B7CA-365E78149026}" dt="2025-04-20T14:57:29.800" v="1156" actId="27636"/>
        <pc:sldMkLst>
          <pc:docMk/>
          <pc:sldMk cId="2453599138" sldId="306"/>
        </pc:sldMkLst>
        <pc:spChg chg="mod">
          <ac:chgData name="Syed Kifayat Ur Rahman" userId="6189d9e9ba0e3bb0" providerId="LiveId" clId="{A8F9CB6A-9F94-498D-B7CA-365E78149026}" dt="2025-04-20T14:51:46.561" v="1141" actId="27636"/>
          <ac:spMkLst>
            <pc:docMk/>
            <pc:sldMk cId="2453599138" sldId="306"/>
            <ac:spMk id="2" creationId="{FFEF7262-0128-4EBA-98CF-377224119B18}"/>
          </ac:spMkLst>
        </pc:spChg>
        <pc:spChg chg="mod">
          <ac:chgData name="Syed Kifayat Ur Rahman" userId="6189d9e9ba0e3bb0" providerId="LiveId" clId="{A8F9CB6A-9F94-498D-B7CA-365E78149026}" dt="2025-04-20T14:57:29.800" v="1156" actId="27636"/>
          <ac:spMkLst>
            <pc:docMk/>
            <pc:sldMk cId="2453599138" sldId="306"/>
            <ac:spMk id="3" creationId="{2EB9D123-6E9C-4FB7-BB22-8EB6A3F573A0}"/>
          </ac:spMkLst>
        </pc:spChg>
      </pc:sldChg>
      <pc:sldChg chg="modSp new add">
        <pc:chgData name="Syed Kifayat Ur Rahman" userId="6189d9e9ba0e3bb0" providerId="LiveId" clId="{A8F9CB6A-9F94-498D-B7CA-365E78149026}" dt="2025-04-20T14:56:14.641" v="1151" actId="27636"/>
        <pc:sldMkLst>
          <pc:docMk/>
          <pc:sldMk cId="2013453881" sldId="307"/>
        </pc:sldMkLst>
        <pc:spChg chg="mod">
          <ac:chgData name="Syed Kifayat Ur Rahman" userId="6189d9e9ba0e3bb0" providerId="LiveId" clId="{A8F9CB6A-9F94-498D-B7CA-365E78149026}" dt="2025-04-20T14:53:23.151" v="1149" actId="27636"/>
          <ac:spMkLst>
            <pc:docMk/>
            <pc:sldMk cId="2013453881" sldId="307"/>
            <ac:spMk id="2" creationId="{2499035F-1174-439D-B063-B964986C5E48}"/>
          </ac:spMkLst>
        </pc:spChg>
        <pc:spChg chg="mod">
          <ac:chgData name="Syed Kifayat Ur Rahman" userId="6189d9e9ba0e3bb0" providerId="LiveId" clId="{A8F9CB6A-9F94-498D-B7CA-365E78149026}" dt="2025-04-20T14:56:14.641" v="1151" actId="27636"/>
          <ac:spMkLst>
            <pc:docMk/>
            <pc:sldMk cId="2013453881" sldId="307"/>
            <ac:spMk id="3" creationId="{A9371C89-D244-43AF-AAEA-4221A2D60E77}"/>
          </ac:spMkLst>
        </pc:spChg>
      </pc:sldChg>
      <pc:sldChg chg="modSp new add">
        <pc:chgData name="Syed Kifayat Ur Rahman" userId="6189d9e9ba0e3bb0" providerId="LiveId" clId="{A8F9CB6A-9F94-498D-B7CA-365E78149026}" dt="2025-04-20T15:00:23.549" v="1162" actId="15"/>
        <pc:sldMkLst>
          <pc:docMk/>
          <pc:sldMk cId="2000100883" sldId="308"/>
        </pc:sldMkLst>
        <pc:spChg chg="mod">
          <ac:chgData name="Syed Kifayat Ur Rahman" userId="6189d9e9ba0e3bb0" providerId="LiveId" clId="{A8F9CB6A-9F94-498D-B7CA-365E78149026}" dt="2025-04-20T14:58:37.845" v="1157"/>
          <ac:spMkLst>
            <pc:docMk/>
            <pc:sldMk cId="2000100883" sldId="308"/>
            <ac:spMk id="2" creationId="{1423466F-89B5-4B30-8A74-96AC0A4BBBFB}"/>
          </ac:spMkLst>
        </pc:spChg>
        <pc:spChg chg="mod">
          <ac:chgData name="Syed Kifayat Ur Rahman" userId="6189d9e9ba0e3bb0" providerId="LiveId" clId="{A8F9CB6A-9F94-498D-B7CA-365E78149026}" dt="2025-04-20T15:00:23.549" v="1162" actId="15"/>
          <ac:spMkLst>
            <pc:docMk/>
            <pc:sldMk cId="2000100883" sldId="308"/>
            <ac:spMk id="3" creationId="{D71CE824-971C-43A0-8CF8-A465F8BB00B7}"/>
          </ac:spMkLst>
        </pc:spChg>
      </pc:sldChg>
      <pc:sldChg chg="addSp delSp modSp new add">
        <pc:chgData name="Syed Kifayat Ur Rahman" userId="6189d9e9ba0e3bb0" providerId="LiveId" clId="{A8F9CB6A-9F94-498D-B7CA-365E78149026}" dt="2025-04-20T15:04:20.093" v="1187"/>
        <pc:sldMkLst>
          <pc:docMk/>
          <pc:sldMk cId="579891808" sldId="309"/>
        </pc:sldMkLst>
        <pc:spChg chg="mod">
          <ac:chgData name="Syed Kifayat Ur Rahman" userId="6189d9e9ba0e3bb0" providerId="LiveId" clId="{A8F9CB6A-9F94-498D-B7CA-365E78149026}" dt="2025-04-20T15:01:22.391" v="1165"/>
          <ac:spMkLst>
            <pc:docMk/>
            <pc:sldMk cId="579891808" sldId="309"/>
            <ac:spMk id="2" creationId="{D9141E78-70F1-4C04-9E89-B3BB3B9005A9}"/>
          </ac:spMkLst>
        </pc:spChg>
        <pc:spChg chg="mod">
          <ac:chgData name="Syed Kifayat Ur Rahman" userId="6189d9e9ba0e3bb0" providerId="LiveId" clId="{A8F9CB6A-9F94-498D-B7CA-365E78149026}" dt="2025-04-20T15:03:47.949" v="1183"/>
          <ac:spMkLst>
            <pc:docMk/>
            <pc:sldMk cId="579891808" sldId="309"/>
            <ac:spMk id="3" creationId="{A18137EE-2E52-4443-B5FC-E0133FDD2B15}"/>
          </ac:spMkLst>
        </pc:spChg>
        <pc:spChg chg="add del mod">
          <ac:chgData name="Syed Kifayat Ur Rahman" userId="6189d9e9ba0e3bb0" providerId="LiveId" clId="{A8F9CB6A-9F94-498D-B7CA-365E78149026}" dt="2025-04-20T15:04:20.093" v="1187"/>
          <ac:spMkLst>
            <pc:docMk/>
            <pc:sldMk cId="579891808" sldId="309"/>
            <ac:spMk id="4" creationId="{24F881DC-31C7-42B3-AC90-34FE048B71A5}"/>
          </ac:spMkLst>
        </pc:spChg>
      </pc:sldChg>
      <pc:sldChg chg="addSp delSp modSp new add">
        <pc:chgData name="Syed Kifayat Ur Rahman" userId="6189d9e9ba0e3bb0" providerId="LiveId" clId="{A8F9CB6A-9F94-498D-B7CA-365E78149026}" dt="2025-04-20T15:06:32.789" v="1201" actId="14"/>
        <pc:sldMkLst>
          <pc:docMk/>
          <pc:sldMk cId="514248865" sldId="310"/>
        </pc:sldMkLst>
        <pc:spChg chg="mod">
          <ac:chgData name="Syed Kifayat Ur Rahman" userId="6189d9e9ba0e3bb0" providerId="LiveId" clId="{A8F9CB6A-9F94-498D-B7CA-365E78149026}" dt="2025-04-20T15:04:22.470" v="1188"/>
          <ac:spMkLst>
            <pc:docMk/>
            <pc:sldMk cId="514248865" sldId="310"/>
            <ac:spMk id="2" creationId="{55ACF6EB-E501-4758-9235-C8BAE99F1A4F}"/>
          </ac:spMkLst>
        </pc:spChg>
        <pc:spChg chg="add del mod">
          <ac:chgData name="Syed Kifayat Ur Rahman" userId="6189d9e9ba0e3bb0" providerId="LiveId" clId="{A8F9CB6A-9F94-498D-B7CA-365E78149026}" dt="2025-04-20T15:06:32.789" v="1201" actId="14"/>
          <ac:spMkLst>
            <pc:docMk/>
            <pc:sldMk cId="514248865" sldId="310"/>
            <ac:spMk id="3" creationId="{9C81A047-E455-4CF2-9542-F573D668F480}"/>
          </ac:spMkLst>
        </pc:spChg>
        <pc:spChg chg="add del mod">
          <ac:chgData name="Syed Kifayat Ur Rahman" userId="6189d9e9ba0e3bb0" providerId="LiveId" clId="{A8F9CB6A-9F94-498D-B7CA-365E78149026}" dt="2025-04-20T15:04:56.210" v="1192"/>
          <ac:spMkLst>
            <pc:docMk/>
            <pc:sldMk cId="514248865" sldId="310"/>
            <ac:spMk id="4" creationId="{3986AC54-2506-45F0-A949-DFF83DCEABA2}"/>
          </ac:spMkLst>
        </pc:spChg>
      </pc:sldChg>
      <pc:sldChg chg="addSp delSp modSp new add">
        <pc:chgData name="Syed Kifayat Ur Rahman" userId="6189d9e9ba0e3bb0" providerId="LiveId" clId="{A8F9CB6A-9F94-498D-B7CA-365E78149026}" dt="2025-04-20T15:31:57.638" v="1256" actId="21"/>
        <pc:sldMkLst>
          <pc:docMk/>
          <pc:sldMk cId="3813145550" sldId="311"/>
        </pc:sldMkLst>
        <pc:spChg chg="mod">
          <ac:chgData name="Syed Kifayat Ur Rahman" userId="6189d9e9ba0e3bb0" providerId="LiveId" clId="{A8F9CB6A-9F94-498D-B7CA-365E78149026}" dt="2025-04-20T15:31:57.638" v="1256" actId="21"/>
          <ac:spMkLst>
            <pc:docMk/>
            <pc:sldMk cId="3813145550" sldId="311"/>
            <ac:spMk id="2" creationId="{AA631724-3B1F-48D4-9B3E-EDBD8F5FBE7E}"/>
          </ac:spMkLst>
        </pc:spChg>
        <pc:spChg chg="add del mod">
          <ac:chgData name="Syed Kifayat Ur Rahman" userId="6189d9e9ba0e3bb0" providerId="LiveId" clId="{A8F9CB6A-9F94-498D-B7CA-365E78149026}" dt="2025-04-20T15:30:02.822" v="1218" actId="21"/>
          <ac:spMkLst>
            <pc:docMk/>
            <pc:sldMk cId="3813145550" sldId="311"/>
            <ac:spMk id="3" creationId="{AF90AC21-84BD-49E9-B61A-C82B542B4D33}"/>
          </ac:spMkLst>
        </pc:spChg>
        <pc:spChg chg="add del mod">
          <ac:chgData name="Syed Kifayat Ur Rahman" userId="6189d9e9ba0e3bb0" providerId="LiveId" clId="{A8F9CB6A-9F94-498D-B7CA-365E78149026}" dt="2025-04-20T15:26:07.867" v="1208"/>
          <ac:spMkLst>
            <pc:docMk/>
            <pc:sldMk cId="3813145550" sldId="311"/>
            <ac:spMk id="4" creationId="{C9EC49A0-9ED4-4025-B194-8350CEF91CD7}"/>
          </ac:spMkLst>
        </pc:spChg>
      </pc:sldChg>
      <pc:sldChg chg="modSp new add">
        <pc:chgData name="Syed Kifayat Ur Rahman" userId="6189d9e9ba0e3bb0" providerId="LiveId" clId="{A8F9CB6A-9F94-498D-B7CA-365E78149026}" dt="2025-04-20T15:31:38.422" v="1254" actId="14"/>
        <pc:sldMkLst>
          <pc:docMk/>
          <pc:sldMk cId="558595481" sldId="312"/>
        </pc:sldMkLst>
        <pc:spChg chg="mod">
          <ac:chgData name="Syed Kifayat Ur Rahman" userId="6189d9e9ba0e3bb0" providerId="LiveId" clId="{A8F9CB6A-9F94-498D-B7CA-365E78149026}" dt="2025-04-20T15:30:21.683" v="1239" actId="20577"/>
          <ac:spMkLst>
            <pc:docMk/>
            <pc:sldMk cId="558595481" sldId="312"/>
            <ac:spMk id="2" creationId="{E6B7EF03-5EEE-48FD-BE18-66BCD4F0D96B}"/>
          </ac:spMkLst>
        </pc:spChg>
        <pc:spChg chg="mod">
          <ac:chgData name="Syed Kifayat Ur Rahman" userId="6189d9e9ba0e3bb0" providerId="LiveId" clId="{A8F9CB6A-9F94-498D-B7CA-365E78149026}" dt="2025-04-20T15:31:38.422" v="1254" actId="14"/>
          <ac:spMkLst>
            <pc:docMk/>
            <pc:sldMk cId="558595481" sldId="312"/>
            <ac:spMk id="3" creationId="{07448BE6-50FB-44F5-BF50-C0F427FBD509}"/>
          </ac:spMkLst>
        </pc:spChg>
      </pc:sldChg>
      <pc:sldChg chg="modSp new add">
        <pc:chgData name="Syed Kifayat Ur Rahman" userId="6189d9e9ba0e3bb0" providerId="LiveId" clId="{A8F9CB6A-9F94-498D-B7CA-365E78149026}" dt="2025-04-20T15:35:50.691" v="1271" actId="27636"/>
        <pc:sldMkLst>
          <pc:docMk/>
          <pc:sldMk cId="2164051707" sldId="313"/>
        </pc:sldMkLst>
        <pc:spChg chg="mod">
          <ac:chgData name="Syed Kifayat Ur Rahman" userId="6189d9e9ba0e3bb0" providerId="LiveId" clId="{A8F9CB6A-9F94-498D-B7CA-365E78149026}" dt="2025-04-20T15:32:01.221" v="1257"/>
          <ac:spMkLst>
            <pc:docMk/>
            <pc:sldMk cId="2164051707" sldId="313"/>
            <ac:spMk id="2" creationId="{E6B378F1-8DE3-46DB-A501-D0C167D4673E}"/>
          </ac:spMkLst>
        </pc:spChg>
        <pc:spChg chg="mod">
          <ac:chgData name="Syed Kifayat Ur Rahman" userId="6189d9e9ba0e3bb0" providerId="LiveId" clId="{A8F9CB6A-9F94-498D-B7CA-365E78149026}" dt="2025-04-20T15:35:50.691" v="1271" actId="27636"/>
          <ac:spMkLst>
            <pc:docMk/>
            <pc:sldMk cId="2164051707" sldId="313"/>
            <ac:spMk id="3" creationId="{A1850C91-EC6A-4C0F-BBDF-E542EE3DF040}"/>
          </ac:spMkLst>
        </pc:spChg>
      </pc:sldChg>
      <pc:sldChg chg="addSp delSp modSp new add">
        <pc:chgData name="Syed Kifayat Ur Rahman" userId="6189d9e9ba0e3bb0" providerId="LiveId" clId="{A8F9CB6A-9F94-498D-B7CA-365E78149026}" dt="2025-04-20T15:38:49.955" v="1282"/>
        <pc:sldMkLst>
          <pc:docMk/>
          <pc:sldMk cId="453930170" sldId="314"/>
        </pc:sldMkLst>
        <pc:spChg chg="mod">
          <ac:chgData name="Syed Kifayat Ur Rahman" userId="6189d9e9ba0e3bb0" providerId="LiveId" clId="{A8F9CB6A-9F94-498D-B7CA-365E78149026}" dt="2025-04-20T15:37:17.711" v="1274"/>
          <ac:spMkLst>
            <pc:docMk/>
            <pc:sldMk cId="453930170" sldId="314"/>
            <ac:spMk id="2" creationId="{6831CD98-6165-4F86-9C7D-18EFBE1F93CF}"/>
          </ac:spMkLst>
        </pc:spChg>
        <pc:spChg chg="add del mod">
          <ac:chgData name="Syed Kifayat Ur Rahman" userId="6189d9e9ba0e3bb0" providerId="LiveId" clId="{A8F9CB6A-9F94-498D-B7CA-365E78149026}" dt="2025-04-20T15:38:49.955" v="1282"/>
          <ac:spMkLst>
            <pc:docMk/>
            <pc:sldMk cId="453930170" sldId="314"/>
            <ac:spMk id="3" creationId="{B92C2D40-06E7-439B-95A3-F4DA810250A1}"/>
          </ac:spMkLst>
        </pc:spChg>
        <pc:spChg chg="add del">
          <ac:chgData name="Syed Kifayat Ur Rahman" userId="6189d9e9ba0e3bb0" providerId="LiveId" clId="{A8F9CB6A-9F94-498D-B7CA-365E78149026}" dt="2025-04-20T15:37:47.919" v="1276"/>
          <ac:spMkLst>
            <pc:docMk/>
            <pc:sldMk cId="453930170" sldId="314"/>
            <ac:spMk id="4" creationId="{1102C146-2D8A-490B-81C7-B7625C855F2C}"/>
          </ac:spMkLst>
        </pc:spChg>
      </pc:sldChg>
      <pc:sldChg chg="modSp new add">
        <pc:chgData name="Syed Kifayat Ur Rahman" userId="6189d9e9ba0e3bb0" providerId="LiveId" clId="{A8F9CB6A-9F94-498D-B7CA-365E78149026}" dt="2025-04-20T15:43:09.253" v="1296" actId="27636"/>
        <pc:sldMkLst>
          <pc:docMk/>
          <pc:sldMk cId="540595517" sldId="315"/>
        </pc:sldMkLst>
        <pc:spChg chg="mod">
          <ac:chgData name="Syed Kifayat Ur Rahman" userId="6189d9e9ba0e3bb0" providerId="LiveId" clId="{A8F9CB6A-9F94-498D-B7CA-365E78149026}" dt="2025-04-20T15:39:49.007" v="1285"/>
          <ac:spMkLst>
            <pc:docMk/>
            <pc:sldMk cId="540595517" sldId="315"/>
            <ac:spMk id="2" creationId="{597FB641-C29E-4BC3-9F00-A0BC72BB494B}"/>
          </ac:spMkLst>
        </pc:spChg>
        <pc:spChg chg="mod">
          <ac:chgData name="Syed Kifayat Ur Rahman" userId="6189d9e9ba0e3bb0" providerId="LiveId" clId="{A8F9CB6A-9F94-498D-B7CA-365E78149026}" dt="2025-04-20T15:43:09.253" v="1296" actId="27636"/>
          <ac:spMkLst>
            <pc:docMk/>
            <pc:sldMk cId="540595517" sldId="315"/>
            <ac:spMk id="3" creationId="{8B637C77-AB83-4064-A2F4-42512786522F}"/>
          </ac:spMkLst>
        </pc:spChg>
      </pc:sldChg>
      <pc:sldChg chg="modSp new add">
        <pc:chgData name="Syed Kifayat Ur Rahman" userId="6189d9e9ba0e3bb0" providerId="LiveId" clId="{A8F9CB6A-9F94-498D-B7CA-365E78149026}" dt="2025-04-20T15:47:40.680" v="1352" actId="15"/>
        <pc:sldMkLst>
          <pc:docMk/>
          <pc:sldMk cId="2241862754" sldId="316"/>
        </pc:sldMkLst>
        <pc:spChg chg="mod">
          <ac:chgData name="Syed Kifayat Ur Rahman" userId="6189d9e9ba0e3bb0" providerId="LiveId" clId="{A8F9CB6A-9F94-498D-B7CA-365E78149026}" dt="2025-04-20T15:44:15.869" v="1299"/>
          <ac:spMkLst>
            <pc:docMk/>
            <pc:sldMk cId="2241862754" sldId="316"/>
            <ac:spMk id="2" creationId="{2C50B1A0-B2A0-45CB-A7BD-46AFC3E1B53A}"/>
          </ac:spMkLst>
        </pc:spChg>
        <pc:spChg chg="mod">
          <ac:chgData name="Syed Kifayat Ur Rahman" userId="6189d9e9ba0e3bb0" providerId="LiveId" clId="{A8F9CB6A-9F94-498D-B7CA-365E78149026}" dt="2025-04-20T15:47:40.680" v="1352" actId="15"/>
          <ac:spMkLst>
            <pc:docMk/>
            <pc:sldMk cId="2241862754" sldId="316"/>
            <ac:spMk id="3" creationId="{EB13185B-7C27-46A1-BBDE-9D7C09C95C7E}"/>
          </ac:spMkLst>
        </pc:spChg>
      </pc:sldChg>
      <pc:sldChg chg="modSp new add">
        <pc:chgData name="Syed Kifayat Ur Rahman" userId="6189d9e9ba0e3bb0" providerId="LiveId" clId="{A8F9CB6A-9F94-498D-B7CA-365E78149026}" dt="2025-04-20T15:47:59.789" v="1355" actId="15"/>
        <pc:sldMkLst>
          <pc:docMk/>
          <pc:sldMk cId="772663352" sldId="317"/>
        </pc:sldMkLst>
        <pc:spChg chg="mod">
          <ac:chgData name="Syed Kifayat Ur Rahman" userId="6189d9e9ba0e3bb0" providerId="LiveId" clId="{A8F9CB6A-9F94-498D-B7CA-365E78149026}" dt="2025-04-20T15:45:30.510" v="1309"/>
          <ac:spMkLst>
            <pc:docMk/>
            <pc:sldMk cId="772663352" sldId="317"/>
            <ac:spMk id="2" creationId="{C0ADC23F-2B55-4173-9D6B-4AD0FC492051}"/>
          </ac:spMkLst>
        </pc:spChg>
        <pc:spChg chg="mod">
          <ac:chgData name="Syed Kifayat Ur Rahman" userId="6189d9e9ba0e3bb0" providerId="LiveId" clId="{A8F9CB6A-9F94-498D-B7CA-365E78149026}" dt="2025-04-20T15:47:59.789" v="1355" actId="15"/>
          <ac:spMkLst>
            <pc:docMk/>
            <pc:sldMk cId="772663352" sldId="317"/>
            <ac:spMk id="3" creationId="{FB014627-345A-44B0-8398-CA3168D9E9AB}"/>
          </ac:spMkLst>
        </pc:spChg>
      </pc:sldChg>
      <pc:sldChg chg="addSp delSp modSp new add">
        <pc:chgData name="Syed Kifayat Ur Rahman" userId="6189d9e9ba0e3bb0" providerId="LiveId" clId="{A8F9CB6A-9F94-498D-B7CA-365E78149026}" dt="2025-04-20T15:49:49.508" v="1359"/>
        <pc:sldMkLst>
          <pc:docMk/>
          <pc:sldMk cId="1536871212" sldId="318"/>
        </pc:sldMkLst>
        <pc:spChg chg="mod">
          <ac:chgData name="Syed Kifayat Ur Rahman" userId="6189d9e9ba0e3bb0" providerId="LiveId" clId="{A8F9CB6A-9F94-498D-B7CA-365E78149026}" dt="2025-04-20T15:49:33.399" v="1358"/>
          <ac:spMkLst>
            <pc:docMk/>
            <pc:sldMk cId="1536871212" sldId="318"/>
            <ac:spMk id="2" creationId="{81FD593E-ED1F-4970-8A6C-6488ADC3C467}"/>
          </ac:spMkLst>
        </pc:spChg>
        <pc:spChg chg="del">
          <ac:chgData name="Syed Kifayat Ur Rahman" userId="6189d9e9ba0e3bb0" providerId="LiveId" clId="{A8F9CB6A-9F94-498D-B7CA-365E78149026}" dt="2025-04-20T15:49:49.508" v="1359"/>
          <ac:spMkLst>
            <pc:docMk/>
            <pc:sldMk cId="1536871212" sldId="318"/>
            <ac:spMk id="3" creationId="{E65071CA-F8A8-4159-BEBE-4BB4E281A73E}"/>
          </ac:spMkLst>
        </pc:spChg>
        <pc:picChg chg="add mod">
          <ac:chgData name="Syed Kifayat Ur Rahman" userId="6189d9e9ba0e3bb0" providerId="LiveId" clId="{A8F9CB6A-9F94-498D-B7CA-365E78149026}" dt="2025-04-20T15:49:49.508" v="1359"/>
          <ac:picMkLst>
            <pc:docMk/>
            <pc:sldMk cId="1536871212" sldId="318"/>
            <ac:picMk id="4" creationId="{AE487400-1A62-4978-84E8-40BDE8FE72B7}"/>
          </ac:picMkLst>
        </pc:picChg>
      </pc:sldChg>
      <pc:sldChg chg="modSp new add">
        <pc:chgData name="Syed Kifayat Ur Rahman" userId="6189d9e9ba0e3bb0" providerId="LiveId" clId="{A8F9CB6A-9F94-498D-B7CA-365E78149026}" dt="2025-04-20T15:51:02.529" v="1374" actId="27636"/>
        <pc:sldMkLst>
          <pc:docMk/>
          <pc:sldMk cId="2631199165" sldId="319"/>
        </pc:sldMkLst>
        <pc:spChg chg="mod">
          <ac:chgData name="Syed Kifayat Ur Rahman" userId="6189d9e9ba0e3bb0" providerId="LiveId" clId="{A8F9CB6A-9F94-498D-B7CA-365E78149026}" dt="2025-04-20T15:50:27.852" v="1362"/>
          <ac:spMkLst>
            <pc:docMk/>
            <pc:sldMk cId="2631199165" sldId="319"/>
            <ac:spMk id="2" creationId="{9DA144BB-DC63-4257-976D-DFC2B9BBA651}"/>
          </ac:spMkLst>
        </pc:spChg>
        <pc:spChg chg="mod">
          <ac:chgData name="Syed Kifayat Ur Rahman" userId="6189d9e9ba0e3bb0" providerId="LiveId" clId="{A8F9CB6A-9F94-498D-B7CA-365E78149026}" dt="2025-04-20T15:51:02.529" v="1374" actId="27636"/>
          <ac:spMkLst>
            <pc:docMk/>
            <pc:sldMk cId="2631199165" sldId="319"/>
            <ac:spMk id="3" creationId="{CA33C7DE-B215-40CB-9948-2B3E983401B6}"/>
          </ac:spMkLst>
        </pc:spChg>
      </pc:sldChg>
      <pc:sldChg chg="addSp delSp modSp new add">
        <pc:chgData name="Syed Kifayat Ur Rahman" userId="6189d9e9ba0e3bb0" providerId="LiveId" clId="{A8F9CB6A-9F94-498D-B7CA-365E78149026}" dt="2025-04-20T15:52:08.549" v="1383"/>
        <pc:sldMkLst>
          <pc:docMk/>
          <pc:sldMk cId="1684466994" sldId="320"/>
        </pc:sldMkLst>
        <pc:spChg chg="mod">
          <ac:chgData name="Syed Kifayat Ur Rahman" userId="6189d9e9ba0e3bb0" providerId="LiveId" clId="{A8F9CB6A-9F94-498D-B7CA-365E78149026}" dt="2025-04-20T15:52:08.549" v="1383"/>
          <ac:spMkLst>
            <pc:docMk/>
            <pc:sldMk cId="1684466994" sldId="320"/>
            <ac:spMk id="2" creationId="{B62C16C2-8544-4230-AE7E-DA7BF25BAD8A}"/>
          </ac:spMkLst>
        </pc:spChg>
        <pc:spChg chg="del">
          <ac:chgData name="Syed Kifayat Ur Rahman" userId="6189d9e9ba0e3bb0" providerId="LiveId" clId="{A8F9CB6A-9F94-498D-B7CA-365E78149026}" dt="2025-04-20T15:51:41.760" v="1377"/>
          <ac:spMkLst>
            <pc:docMk/>
            <pc:sldMk cId="1684466994" sldId="320"/>
            <ac:spMk id="3" creationId="{1D2698E8-EB2E-409B-BF77-98CB9E839056}"/>
          </ac:spMkLst>
        </pc:spChg>
        <pc:picChg chg="add mod">
          <ac:chgData name="Syed Kifayat Ur Rahman" userId="6189d9e9ba0e3bb0" providerId="LiveId" clId="{A8F9CB6A-9F94-498D-B7CA-365E78149026}" dt="2025-04-20T15:51:53.639" v="1382" actId="14100"/>
          <ac:picMkLst>
            <pc:docMk/>
            <pc:sldMk cId="1684466994" sldId="320"/>
            <ac:picMk id="4" creationId="{5B3A42A8-BA5B-490C-92AE-5E473313F2A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9336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519608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2271819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938475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9586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28098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820571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65435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47596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88161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72756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137295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43832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813269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0059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199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4/26/2025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416156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Welcome to Front-End Development Bootcamp</a:t>
            </a:r>
          </a:p>
        </p:txBody>
      </p:sp>
      <p:sp>
        <p:nvSpPr>
          <p:cNvPr id="3" name="Content Placeholder 2"/>
          <p:cNvSpPr>
            <a:spLocks noGrp="1"/>
          </p:cNvSpPr>
          <p:nvPr>
            <p:ph idx="1"/>
          </p:nvPr>
        </p:nvSpPr>
        <p:spPr/>
        <p:txBody>
          <a:bodyPr/>
          <a:lstStyle/>
          <a:p>
            <a:r>
              <a:rPr dirty="0"/>
              <a:t>Course Name: Front-End Development Bootcamp</a:t>
            </a:r>
          </a:p>
          <a:p>
            <a:r>
              <a:rPr dirty="0"/>
              <a:t>Instructor: </a:t>
            </a:r>
            <a:r>
              <a:rPr lang="en-US" dirty="0"/>
              <a:t>Syed Kifayat</a:t>
            </a:r>
            <a:endParaRPr dirty="0"/>
          </a:p>
          <a:p>
            <a:r>
              <a:rPr dirty="0"/>
              <a:t>Duration: </a:t>
            </a:r>
            <a:r>
              <a:rPr lang="en-US" dirty="0"/>
              <a:t>3 to 4 months</a:t>
            </a:r>
            <a:endParaRPr dirty="0"/>
          </a:p>
          <a:p>
            <a:r>
              <a:rPr lang="en-US" dirty="0"/>
              <a:t>Lecture No: 7</a:t>
            </a:r>
          </a:p>
          <a:p>
            <a:r>
              <a:rPr lang="en-US" dirty="0"/>
              <a:t>Week No: 6</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16AFF-30FD-4966-AA44-B8AAECCBDFB2}"/>
              </a:ext>
            </a:extLst>
          </p:cNvPr>
          <p:cNvSpPr>
            <a:spLocks noGrp="1"/>
          </p:cNvSpPr>
          <p:nvPr>
            <p:ph type="title"/>
          </p:nvPr>
        </p:nvSpPr>
        <p:spPr/>
        <p:txBody>
          <a:bodyPr/>
          <a:lstStyle/>
          <a:p>
            <a:r>
              <a:rPr lang="en-US" dirty="0"/>
              <a:t>Different List Item Markers</a:t>
            </a:r>
          </a:p>
        </p:txBody>
      </p:sp>
      <p:sp>
        <p:nvSpPr>
          <p:cNvPr id="3" name="Content Placeholder 2">
            <a:extLst>
              <a:ext uri="{FF2B5EF4-FFF2-40B4-BE49-F238E27FC236}">
                <a16:creationId xmlns:a16="http://schemas.microsoft.com/office/drawing/2014/main" id="{3B2EF2A9-E114-42FD-9607-E9DC041CD177}"/>
              </a:ext>
            </a:extLst>
          </p:cNvPr>
          <p:cNvSpPr>
            <a:spLocks noGrp="1"/>
          </p:cNvSpPr>
          <p:nvPr>
            <p:ph idx="1"/>
          </p:nvPr>
        </p:nvSpPr>
        <p:spPr/>
        <p:txBody>
          <a:bodyPr>
            <a:normAutofit lnSpcReduction="10000"/>
          </a:bodyPr>
          <a:lstStyle/>
          <a:p>
            <a:r>
              <a:rPr lang="en-US" dirty="0"/>
              <a:t>The list-style-type property specifies the type of list item marker.</a:t>
            </a:r>
          </a:p>
          <a:p>
            <a:endParaRPr lang="en-US" dirty="0"/>
          </a:p>
          <a:p>
            <a:endParaRPr lang="en-US" dirty="0"/>
          </a:p>
          <a:p>
            <a:endParaRPr lang="en-US" dirty="0"/>
          </a:p>
          <a:p>
            <a:endParaRPr lang="en-US" dirty="0"/>
          </a:p>
          <a:p>
            <a:endParaRPr lang="en-US" dirty="0"/>
          </a:p>
          <a:p>
            <a:endParaRPr lang="en-US" dirty="0"/>
          </a:p>
          <a:p>
            <a:endParaRPr lang="en-US" dirty="0"/>
          </a:p>
          <a:p>
            <a:r>
              <a:rPr lang="en-US" dirty="0"/>
              <a:t>Note: Some of the values are for unordered lists, and some for ordered lists.</a:t>
            </a:r>
          </a:p>
          <a:p>
            <a:endParaRPr lang="en-US" dirty="0"/>
          </a:p>
        </p:txBody>
      </p:sp>
      <p:pic>
        <p:nvPicPr>
          <p:cNvPr id="5" name="Picture 4">
            <a:extLst>
              <a:ext uri="{FF2B5EF4-FFF2-40B4-BE49-F238E27FC236}">
                <a16:creationId xmlns:a16="http://schemas.microsoft.com/office/drawing/2014/main" id="{75232A72-A164-42A3-BEC3-637872F0204A}"/>
              </a:ext>
            </a:extLst>
          </p:cNvPr>
          <p:cNvPicPr>
            <a:picLocks noChangeAspect="1"/>
          </p:cNvPicPr>
          <p:nvPr/>
        </p:nvPicPr>
        <p:blipFill>
          <a:blip r:embed="rId2"/>
          <a:stretch>
            <a:fillRect/>
          </a:stretch>
        </p:blipFill>
        <p:spPr>
          <a:xfrm>
            <a:off x="1147666" y="2830768"/>
            <a:ext cx="4660275" cy="2540416"/>
          </a:xfrm>
          <a:prstGeom prst="rect">
            <a:avLst/>
          </a:prstGeom>
        </p:spPr>
      </p:pic>
    </p:spTree>
    <p:extLst>
      <p:ext uri="{BB962C8B-B14F-4D97-AF65-F5344CB8AC3E}">
        <p14:creationId xmlns:p14="http://schemas.microsoft.com/office/powerpoint/2010/main" val="22666006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38ED6-8351-4531-80EB-AAF7A796F99D}"/>
              </a:ext>
            </a:extLst>
          </p:cNvPr>
          <p:cNvSpPr>
            <a:spLocks noGrp="1"/>
          </p:cNvSpPr>
          <p:nvPr>
            <p:ph type="title"/>
          </p:nvPr>
        </p:nvSpPr>
        <p:spPr/>
        <p:txBody>
          <a:bodyPr>
            <a:normAutofit fontScale="90000"/>
          </a:bodyPr>
          <a:lstStyle/>
          <a:p>
            <a:r>
              <a:rPr lang="en-US" dirty="0"/>
              <a:t>An Image as The List Item Marker</a:t>
            </a:r>
            <a:br>
              <a:rPr lang="en-US" dirty="0"/>
            </a:br>
            <a:endParaRPr lang="en-US" dirty="0"/>
          </a:p>
        </p:txBody>
      </p:sp>
      <p:sp>
        <p:nvSpPr>
          <p:cNvPr id="3" name="Content Placeholder 2">
            <a:extLst>
              <a:ext uri="{FF2B5EF4-FFF2-40B4-BE49-F238E27FC236}">
                <a16:creationId xmlns:a16="http://schemas.microsoft.com/office/drawing/2014/main" id="{0FE31BB9-A12B-4243-8C8E-5B399F812888}"/>
              </a:ext>
            </a:extLst>
          </p:cNvPr>
          <p:cNvSpPr>
            <a:spLocks noGrp="1"/>
          </p:cNvSpPr>
          <p:nvPr>
            <p:ph idx="1"/>
          </p:nvPr>
        </p:nvSpPr>
        <p:spPr/>
        <p:txBody>
          <a:bodyPr>
            <a:normAutofit fontScale="92500" lnSpcReduction="20000"/>
          </a:bodyPr>
          <a:lstStyle/>
          <a:p>
            <a:r>
              <a:rPr lang="en-US" dirty="0"/>
              <a:t>The list-style-image property specifies an image as the list item marker:</a:t>
            </a:r>
          </a:p>
          <a:p>
            <a:endParaRPr lang="en-US" dirty="0"/>
          </a:p>
          <a:p>
            <a:endParaRPr lang="en-US" dirty="0"/>
          </a:p>
          <a:p>
            <a:endParaRPr lang="en-US" dirty="0"/>
          </a:p>
          <a:p>
            <a:r>
              <a:rPr lang="en-US" dirty="0"/>
              <a:t>The list-style-position property specifies the position of the list-item markers (bullet points).</a:t>
            </a:r>
          </a:p>
          <a:p>
            <a:r>
              <a:rPr lang="en-US" dirty="0"/>
              <a:t>"list-style-position: outside;" means that the bullet points will be outside the list item. The start of each line of a list item will be aligned vertically. This is default mode.</a:t>
            </a:r>
          </a:p>
          <a:p>
            <a:r>
              <a:rPr lang="en-US" dirty="0"/>
              <a:t>"list-style-position: inside;" means that the bullet points will be inside the list item. As it is part of the list item, it will be part of the text and push the text at the start.</a:t>
            </a:r>
          </a:p>
          <a:p>
            <a:endParaRPr lang="en-US" dirty="0"/>
          </a:p>
        </p:txBody>
      </p:sp>
      <p:pic>
        <p:nvPicPr>
          <p:cNvPr id="5" name="Picture 4">
            <a:extLst>
              <a:ext uri="{FF2B5EF4-FFF2-40B4-BE49-F238E27FC236}">
                <a16:creationId xmlns:a16="http://schemas.microsoft.com/office/drawing/2014/main" id="{A1B3EF9A-4A99-41A4-B6EA-79E37E11D274}"/>
              </a:ext>
            </a:extLst>
          </p:cNvPr>
          <p:cNvPicPr>
            <a:picLocks noChangeAspect="1"/>
          </p:cNvPicPr>
          <p:nvPr/>
        </p:nvPicPr>
        <p:blipFill>
          <a:blip r:embed="rId2"/>
          <a:stretch>
            <a:fillRect/>
          </a:stretch>
        </p:blipFill>
        <p:spPr>
          <a:xfrm>
            <a:off x="945009" y="2602688"/>
            <a:ext cx="4858632" cy="962159"/>
          </a:xfrm>
          <a:prstGeom prst="rect">
            <a:avLst/>
          </a:prstGeom>
        </p:spPr>
      </p:pic>
    </p:spTree>
    <p:extLst>
      <p:ext uri="{BB962C8B-B14F-4D97-AF65-F5344CB8AC3E}">
        <p14:creationId xmlns:p14="http://schemas.microsoft.com/office/powerpoint/2010/main" val="2108592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CB323-8E4A-44ED-80C3-1DCB1FF1E982}"/>
              </a:ext>
            </a:extLst>
          </p:cNvPr>
          <p:cNvSpPr>
            <a:spLocks noGrp="1"/>
          </p:cNvSpPr>
          <p:nvPr>
            <p:ph type="title"/>
          </p:nvPr>
        </p:nvSpPr>
        <p:spPr/>
        <p:txBody>
          <a:bodyPr/>
          <a:lstStyle/>
          <a:p>
            <a:r>
              <a:rPr lang="en-US" dirty="0"/>
              <a:t>Remove Default Settings</a:t>
            </a:r>
            <a:br>
              <a:rPr lang="en-US" dirty="0"/>
            </a:br>
            <a:endParaRPr lang="en-US" dirty="0"/>
          </a:p>
        </p:txBody>
      </p:sp>
      <p:sp>
        <p:nvSpPr>
          <p:cNvPr id="3" name="Content Placeholder 2">
            <a:extLst>
              <a:ext uri="{FF2B5EF4-FFF2-40B4-BE49-F238E27FC236}">
                <a16:creationId xmlns:a16="http://schemas.microsoft.com/office/drawing/2014/main" id="{F6181275-4D95-4447-A7EC-FEB3C151CC8C}"/>
              </a:ext>
            </a:extLst>
          </p:cNvPr>
          <p:cNvSpPr>
            <a:spLocks noGrp="1"/>
          </p:cNvSpPr>
          <p:nvPr>
            <p:ph idx="1"/>
          </p:nvPr>
        </p:nvSpPr>
        <p:spPr/>
        <p:txBody>
          <a:bodyPr/>
          <a:lstStyle/>
          <a:p>
            <a:r>
              <a:rPr lang="en-US" dirty="0"/>
              <a:t>The </a:t>
            </a:r>
            <a:r>
              <a:rPr lang="en-US" dirty="0" err="1"/>
              <a:t>list-style-type:none</a:t>
            </a:r>
            <a:r>
              <a:rPr lang="en-US" dirty="0"/>
              <a:t> property can also be used to remove the markers/bullets. Note that the list also has default margin and padding. To remove this, add margin:0 and padding:0 to &lt;ul&gt; or &lt;</a:t>
            </a:r>
            <a:r>
              <a:rPr lang="en-US" dirty="0" err="1"/>
              <a:t>ol</a:t>
            </a:r>
            <a:r>
              <a:rPr lang="en-US" dirty="0"/>
              <a:t>&gt;.</a:t>
            </a:r>
          </a:p>
          <a:p>
            <a:r>
              <a:rPr lang="en-US" dirty="0"/>
              <a:t>The list-style property is a shorthand property. It is used to set all the list properties in one declaration:</a:t>
            </a:r>
          </a:p>
          <a:p>
            <a:endParaRPr lang="en-US" dirty="0"/>
          </a:p>
        </p:txBody>
      </p:sp>
      <p:pic>
        <p:nvPicPr>
          <p:cNvPr id="5" name="Picture 4">
            <a:extLst>
              <a:ext uri="{FF2B5EF4-FFF2-40B4-BE49-F238E27FC236}">
                <a16:creationId xmlns:a16="http://schemas.microsoft.com/office/drawing/2014/main" id="{7C30059B-5211-4BB7-8459-2BF954A637E9}"/>
              </a:ext>
            </a:extLst>
          </p:cNvPr>
          <p:cNvPicPr>
            <a:picLocks noChangeAspect="1"/>
          </p:cNvPicPr>
          <p:nvPr/>
        </p:nvPicPr>
        <p:blipFill>
          <a:blip r:embed="rId2"/>
          <a:stretch>
            <a:fillRect/>
          </a:stretch>
        </p:blipFill>
        <p:spPr>
          <a:xfrm>
            <a:off x="1065230" y="4240692"/>
            <a:ext cx="5068007" cy="866896"/>
          </a:xfrm>
          <a:prstGeom prst="rect">
            <a:avLst/>
          </a:prstGeom>
        </p:spPr>
      </p:pic>
    </p:spTree>
    <p:extLst>
      <p:ext uri="{BB962C8B-B14F-4D97-AF65-F5344CB8AC3E}">
        <p14:creationId xmlns:p14="http://schemas.microsoft.com/office/powerpoint/2010/main" val="16516801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0234B-AC2E-4170-9595-40E8E6E5D7E1}"/>
              </a:ext>
            </a:extLst>
          </p:cNvPr>
          <p:cNvSpPr>
            <a:spLocks noGrp="1"/>
          </p:cNvSpPr>
          <p:nvPr>
            <p:ph type="title"/>
          </p:nvPr>
        </p:nvSpPr>
        <p:spPr/>
        <p:txBody>
          <a:bodyPr/>
          <a:lstStyle/>
          <a:p>
            <a:r>
              <a:rPr lang="en-US" dirty="0"/>
              <a:t>CSS Tables</a:t>
            </a:r>
          </a:p>
        </p:txBody>
      </p:sp>
      <p:pic>
        <p:nvPicPr>
          <p:cNvPr id="4" name="Content Placeholder 3">
            <a:extLst>
              <a:ext uri="{FF2B5EF4-FFF2-40B4-BE49-F238E27FC236}">
                <a16:creationId xmlns:a16="http://schemas.microsoft.com/office/drawing/2014/main" id="{EA80C861-1D1B-4666-9B47-7125F5D92497}"/>
              </a:ext>
            </a:extLst>
          </p:cNvPr>
          <p:cNvPicPr>
            <a:picLocks noGrp="1" noChangeAspect="1"/>
          </p:cNvPicPr>
          <p:nvPr>
            <p:ph idx="1"/>
          </p:nvPr>
        </p:nvPicPr>
        <p:blipFill>
          <a:blip r:embed="rId2"/>
          <a:stretch>
            <a:fillRect/>
          </a:stretch>
        </p:blipFill>
        <p:spPr>
          <a:xfrm>
            <a:off x="609600" y="1673157"/>
            <a:ext cx="6348413" cy="4173165"/>
          </a:xfrm>
          <a:prstGeom prst="rect">
            <a:avLst/>
          </a:prstGeom>
        </p:spPr>
      </p:pic>
    </p:spTree>
    <p:extLst>
      <p:ext uri="{BB962C8B-B14F-4D97-AF65-F5344CB8AC3E}">
        <p14:creationId xmlns:p14="http://schemas.microsoft.com/office/powerpoint/2010/main" val="27419655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F5A2F-7A13-4BCF-8349-B69C7C81ADD0}"/>
              </a:ext>
            </a:extLst>
          </p:cNvPr>
          <p:cNvSpPr>
            <a:spLocks noGrp="1"/>
          </p:cNvSpPr>
          <p:nvPr>
            <p:ph type="title"/>
          </p:nvPr>
        </p:nvSpPr>
        <p:spPr/>
        <p:txBody>
          <a:bodyPr/>
          <a:lstStyle/>
          <a:p>
            <a:r>
              <a:rPr lang="en-US" dirty="0"/>
              <a:t>CSS Tables</a:t>
            </a:r>
          </a:p>
        </p:txBody>
      </p:sp>
      <p:sp>
        <p:nvSpPr>
          <p:cNvPr id="3" name="Content Placeholder 2">
            <a:extLst>
              <a:ext uri="{FF2B5EF4-FFF2-40B4-BE49-F238E27FC236}">
                <a16:creationId xmlns:a16="http://schemas.microsoft.com/office/drawing/2014/main" id="{EEB06D0C-2375-4150-8CE7-B7389A0C146D}"/>
              </a:ext>
            </a:extLst>
          </p:cNvPr>
          <p:cNvSpPr>
            <a:spLocks noGrp="1"/>
          </p:cNvSpPr>
          <p:nvPr>
            <p:ph idx="1"/>
          </p:nvPr>
        </p:nvSpPr>
        <p:spPr/>
        <p:txBody>
          <a:bodyPr>
            <a:normAutofit lnSpcReduction="10000"/>
          </a:bodyPr>
          <a:lstStyle/>
          <a:p>
            <a:r>
              <a:rPr lang="en-US" dirty="0"/>
              <a:t>Table Borders</a:t>
            </a:r>
          </a:p>
          <a:p>
            <a:pPr lvl="1"/>
            <a:r>
              <a:rPr lang="en-US" dirty="0"/>
              <a:t>To specify table borders in CSS, use the border property.</a:t>
            </a:r>
          </a:p>
          <a:p>
            <a:pPr lvl="1"/>
            <a:endParaRPr lang="en-US" dirty="0"/>
          </a:p>
          <a:p>
            <a:pPr lvl="1"/>
            <a:endParaRPr lang="en-US" dirty="0"/>
          </a:p>
          <a:p>
            <a:r>
              <a:rPr lang="en-US" dirty="0"/>
              <a:t>Full-Width Table</a:t>
            </a:r>
          </a:p>
          <a:p>
            <a:pPr lvl="1"/>
            <a:r>
              <a:rPr lang="en-US" dirty="0"/>
              <a:t>The table above might seem small in some cases. If you need a table that should span the entire screen (full-width), add width: 100% to the &lt;table&gt; element.</a:t>
            </a:r>
          </a:p>
          <a:p>
            <a:r>
              <a:rPr lang="en-US" dirty="0"/>
              <a:t>Double Borders</a:t>
            </a:r>
          </a:p>
          <a:p>
            <a:pPr lvl="1"/>
            <a:r>
              <a:rPr lang="en-US" dirty="0"/>
              <a:t>Notice that the table in the examples above have double borders. This is because both the table and the &lt;</a:t>
            </a:r>
            <a:r>
              <a:rPr lang="en-US" dirty="0" err="1"/>
              <a:t>th</a:t>
            </a:r>
            <a:r>
              <a:rPr lang="en-US" dirty="0"/>
              <a:t>&gt; and &lt;td&gt; elements have separate borders.</a:t>
            </a:r>
          </a:p>
          <a:p>
            <a:endParaRPr lang="en-US" dirty="0"/>
          </a:p>
          <a:p>
            <a:pPr lvl="1"/>
            <a:endParaRPr lang="en-US" dirty="0"/>
          </a:p>
        </p:txBody>
      </p:sp>
      <p:pic>
        <p:nvPicPr>
          <p:cNvPr id="5" name="Picture 4">
            <a:extLst>
              <a:ext uri="{FF2B5EF4-FFF2-40B4-BE49-F238E27FC236}">
                <a16:creationId xmlns:a16="http://schemas.microsoft.com/office/drawing/2014/main" id="{96B2C49B-8133-47D0-A3AB-12925E6A6507}"/>
              </a:ext>
            </a:extLst>
          </p:cNvPr>
          <p:cNvPicPr>
            <a:picLocks noChangeAspect="1"/>
          </p:cNvPicPr>
          <p:nvPr/>
        </p:nvPicPr>
        <p:blipFill>
          <a:blip r:embed="rId2"/>
          <a:stretch>
            <a:fillRect/>
          </a:stretch>
        </p:blipFill>
        <p:spPr>
          <a:xfrm>
            <a:off x="1572049" y="2953564"/>
            <a:ext cx="3513135" cy="685375"/>
          </a:xfrm>
          <a:prstGeom prst="rect">
            <a:avLst/>
          </a:prstGeom>
        </p:spPr>
      </p:pic>
    </p:spTree>
    <p:extLst>
      <p:ext uri="{BB962C8B-B14F-4D97-AF65-F5344CB8AC3E}">
        <p14:creationId xmlns:p14="http://schemas.microsoft.com/office/powerpoint/2010/main" val="3479435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3962C-3F35-486A-BBAE-59E4E9791571}"/>
              </a:ext>
            </a:extLst>
          </p:cNvPr>
          <p:cNvSpPr>
            <a:spLocks noGrp="1"/>
          </p:cNvSpPr>
          <p:nvPr>
            <p:ph type="title"/>
          </p:nvPr>
        </p:nvSpPr>
        <p:spPr/>
        <p:txBody>
          <a:bodyPr/>
          <a:lstStyle/>
          <a:p>
            <a:r>
              <a:rPr lang="en-US" dirty="0"/>
              <a:t>CSS Tables</a:t>
            </a:r>
          </a:p>
        </p:txBody>
      </p:sp>
      <p:sp>
        <p:nvSpPr>
          <p:cNvPr id="3" name="Content Placeholder 2">
            <a:extLst>
              <a:ext uri="{FF2B5EF4-FFF2-40B4-BE49-F238E27FC236}">
                <a16:creationId xmlns:a16="http://schemas.microsoft.com/office/drawing/2014/main" id="{D5C7EA87-DEFF-47A6-8EF9-9A9419DA9F56}"/>
              </a:ext>
            </a:extLst>
          </p:cNvPr>
          <p:cNvSpPr>
            <a:spLocks noGrp="1"/>
          </p:cNvSpPr>
          <p:nvPr>
            <p:ph idx="1"/>
          </p:nvPr>
        </p:nvSpPr>
        <p:spPr/>
        <p:txBody>
          <a:bodyPr/>
          <a:lstStyle/>
          <a:p>
            <a:r>
              <a:rPr lang="en-US" dirty="0"/>
              <a:t>Collapse Table Borders</a:t>
            </a:r>
          </a:p>
          <a:p>
            <a:pPr lvl="1"/>
            <a:r>
              <a:rPr lang="en-US" dirty="0"/>
              <a:t>The border-collapse property sets whether the table borders should be collapsed into a single border.</a:t>
            </a:r>
          </a:p>
          <a:p>
            <a:pPr lvl="1"/>
            <a:endParaRPr lang="en-US" dirty="0"/>
          </a:p>
          <a:p>
            <a:pPr lvl="1"/>
            <a:endParaRPr lang="en-US" dirty="0"/>
          </a:p>
          <a:p>
            <a:r>
              <a:rPr lang="en-US" dirty="0"/>
              <a:t>If you only want a border around the table, only specify the border property for &lt;table&gt;:</a:t>
            </a:r>
          </a:p>
          <a:p>
            <a:endParaRPr lang="en-US" dirty="0"/>
          </a:p>
        </p:txBody>
      </p:sp>
      <p:pic>
        <p:nvPicPr>
          <p:cNvPr id="5" name="Picture 4">
            <a:extLst>
              <a:ext uri="{FF2B5EF4-FFF2-40B4-BE49-F238E27FC236}">
                <a16:creationId xmlns:a16="http://schemas.microsoft.com/office/drawing/2014/main" id="{A9EDAE2D-7C3E-4EB5-9A0E-C77C90872481}"/>
              </a:ext>
            </a:extLst>
          </p:cNvPr>
          <p:cNvPicPr>
            <a:picLocks noChangeAspect="1"/>
          </p:cNvPicPr>
          <p:nvPr/>
        </p:nvPicPr>
        <p:blipFill>
          <a:blip r:embed="rId2"/>
          <a:stretch>
            <a:fillRect/>
          </a:stretch>
        </p:blipFill>
        <p:spPr>
          <a:xfrm>
            <a:off x="1461974" y="3177597"/>
            <a:ext cx="3010320" cy="675946"/>
          </a:xfrm>
          <a:prstGeom prst="rect">
            <a:avLst/>
          </a:prstGeom>
        </p:spPr>
      </p:pic>
      <p:pic>
        <p:nvPicPr>
          <p:cNvPr id="7" name="Picture 6">
            <a:extLst>
              <a:ext uri="{FF2B5EF4-FFF2-40B4-BE49-F238E27FC236}">
                <a16:creationId xmlns:a16="http://schemas.microsoft.com/office/drawing/2014/main" id="{CDE561FE-CEB0-48AE-89B6-3EC39AD682F0}"/>
              </a:ext>
            </a:extLst>
          </p:cNvPr>
          <p:cNvPicPr>
            <a:picLocks noChangeAspect="1"/>
          </p:cNvPicPr>
          <p:nvPr/>
        </p:nvPicPr>
        <p:blipFill>
          <a:blip r:embed="rId3"/>
          <a:stretch>
            <a:fillRect/>
          </a:stretch>
        </p:blipFill>
        <p:spPr>
          <a:xfrm>
            <a:off x="1401873" y="4666122"/>
            <a:ext cx="2563637" cy="815633"/>
          </a:xfrm>
          <a:prstGeom prst="rect">
            <a:avLst/>
          </a:prstGeom>
        </p:spPr>
      </p:pic>
    </p:spTree>
    <p:extLst>
      <p:ext uri="{BB962C8B-B14F-4D97-AF65-F5344CB8AC3E}">
        <p14:creationId xmlns:p14="http://schemas.microsoft.com/office/powerpoint/2010/main" val="15088199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E096F-7B63-49CB-9F9E-D8AB3B1F6403}"/>
              </a:ext>
            </a:extLst>
          </p:cNvPr>
          <p:cNvSpPr>
            <a:spLocks noGrp="1"/>
          </p:cNvSpPr>
          <p:nvPr>
            <p:ph type="title"/>
          </p:nvPr>
        </p:nvSpPr>
        <p:spPr/>
        <p:txBody>
          <a:bodyPr/>
          <a:lstStyle/>
          <a:p>
            <a:r>
              <a:rPr lang="en-US" dirty="0"/>
              <a:t>CSS Tables</a:t>
            </a:r>
            <a:br>
              <a:rPr lang="en-US" dirty="0"/>
            </a:br>
            <a:endParaRPr lang="en-US" dirty="0"/>
          </a:p>
        </p:txBody>
      </p:sp>
      <p:sp>
        <p:nvSpPr>
          <p:cNvPr id="3" name="Content Placeholder 2">
            <a:extLst>
              <a:ext uri="{FF2B5EF4-FFF2-40B4-BE49-F238E27FC236}">
                <a16:creationId xmlns:a16="http://schemas.microsoft.com/office/drawing/2014/main" id="{D3CF2769-1F05-4F07-8132-218532C89730}"/>
              </a:ext>
            </a:extLst>
          </p:cNvPr>
          <p:cNvSpPr>
            <a:spLocks noGrp="1"/>
          </p:cNvSpPr>
          <p:nvPr>
            <p:ph idx="1"/>
          </p:nvPr>
        </p:nvSpPr>
        <p:spPr>
          <a:xfrm>
            <a:off x="609598" y="1768705"/>
            <a:ext cx="6347714" cy="4370839"/>
          </a:xfrm>
        </p:spPr>
        <p:txBody>
          <a:bodyPr>
            <a:normAutofit/>
          </a:bodyPr>
          <a:lstStyle/>
          <a:p>
            <a:r>
              <a:rPr lang="en-US" dirty="0"/>
              <a:t>Table Horizontal Alignment</a:t>
            </a:r>
          </a:p>
          <a:p>
            <a:pPr lvl="1"/>
            <a:r>
              <a:rPr lang="en-US" dirty="0"/>
              <a:t>The text-align property sets the horizontal alignment (like left, right, or center) of the content in &lt;</a:t>
            </a:r>
            <a:r>
              <a:rPr lang="en-US" dirty="0" err="1"/>
              <a:t>th</a:t>
            </a:r>
            <a:r>
              <a:rPr lang="en-US" dirty="0"/>
              <a:t>&gt; or &lt;td&gt;.</a:t>
            </a:r>
          </a:p>
          <a:p>
            <a:pPr lvl="1"/>
            <a:r>
              <a:rPr lang="en-US" dirty="0"/>
              <a:t>By default, the content of &lt;</a:t>
            </a:r>
            <a:r>
              <a:rPr lang="en-US" dirty="0" err="1"/>
              <a:t>th</a:t>
            </a:r>
            <a:r>
              <a:rPr lang="en-US" dirty="0"/>
              <a:t>&gt; elements are center-aligned and the content of &lt;td&gt; elements are left-aligned.</a:t>
            </a:r>
          </a:p>
          <a:p>
            <a:pPr lvl="1"/>
            <a:r>
              <a:rPr lang="en-US" dirty="0"/>
              <a:t>To center-align the content of  &lt;td&gt; elements as well, use text-align: center;</a:t>
            </a:r>
          </a:p>
          <a:p>
            <a:r>
              <a:rPr lang="en-US" dirty="0"/>
              <a:t>Table Vertical Alignment</a:t>
            </a:r>
          </a:p>
          <a:p>
            <a:pPr lvl="1"/>
            <a:r>
              <a:rPr lang="en-US" dirty="0"/>
              <a:t>The vertical-align property sets the vertical alignment (like top, bottom, or middle) of the content in &lt;</a:t>
            </a:r>
            <a:r>
              <a:rPr lang="en-US" dirty="0" err="1"/>
              <a:t>th</a:t>
            </a:r>
            <a:r>
              <a:rPr lang="en-US" dirty="0"/>
              <a:t>&gt; or &lt;td&gt;.</a:t>
            </a:r>
          </a:p>
          <a:p>
            <a:pPr lvl="1"/>
            <a:r>
              <a:rPr lang="en-US" dirty="0"/>
              <a:t>By default, the vertical alignment of the content in a table is middle (for both &lt;</a:t>
            </a:r>
            <a:r>
              <a:rPr lang="en-US" dirty="0" err="1"/>
              <a:t>th</a:t>
            </a:r>
            <a:r>
              <a:rPr lang="en-US" dirty="0"/>
              <a:t>&gt; and &lt;td&gt; elements).</a:t>
            </a:r>
          </a:p>
        </p:txBody>
      </p:sp>
    </p:spTree>
    <p:extLst>
      <p:ext uri="{BB962C8B-B14F-4D97-AF65-F5344CB8AC3E}">
        <p14:creationId xmlns:p14="http://schemas.microsoft.com/office/powerpoint/2010/main" val="35509570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40324-0A19-48D6-9D61-7D143C65C591}"/>
              </a:ext>
            </a:extLst>
          </p:cNvPr>
          <p:cNvSpPr>
            <a:spLocks noGrp="1"/>
          </p:cNvSpPr>
          <p:nvPr>
            <p:ph type="title"/>
          </p:nvPr>
        </p:nvSpPr>
        <p:spPr/>
        <p:txBody>
          <a:bodyPr/>
          <a:lstStyle/>
          <a:p>
            <a:r>
              <a:rPr lang="en-US" dirty="0"/>
              <a:t>CSS Responsive Table</a:t>
            </a:r>
            <a:br>
              <a:rPr lang="en-US" dirty="0"/>
            </a:br>
            <a:endParaRPr lang="en-US" dirty="0"/>
          </a:p>
        </p:txBody>
      </p:sp>
      <p:sp>
        <p:nvSpPr>
          <p:cNvPr id="3" name="Content Placeholder 2">
            <a:extLst>
              <a:ext uri="{FF2B5EF4-FFF2-40B4-BE49-F238E27FC236}">
                <a16:creationId xmlns:a16="http://schemas.microsoft.com/office/drawing/2014/main" id="{64108B3B-D95B-462F-8ADB-F74C5DFD0268}"/>
              </a:ext>
            </a:extLst>
          </p:cNvPr>
          <p:cNvSpPr>
            <a:spLocks noGrp="1"/>
          </p:cNvSpPr>
          <p:nvPr>
            <p:ph idx="1"/>
          </p:nvPr>
        </p:nvSpPr>
        <p:spPr/>
        <p:txBody>
          <a:bodyPr/>
          <a:lstStyle/>
          <a:p>
            <a:r>
              <a:rPr lang="en-US" dirty="0"/>
              <a:t>A responsive table will display a horizontal scroll bar if the screen is too small to display the full content.</a:t>
            </a:r>
          </a:p>
          <a:p>
            <a:r>
              <a:rPr lang="en-US" dirty="0"/>
              <a:t>Add a container element (like &lt;div&gt;) with </a:t>
            </a:r>
            <a:r>
              <a:rPr lang="en-US" dirty="0" err="1"/>
              <a:t>overflow-x:auto</a:t>
            </a:r>
            <a:r>
              <a:rPr lang="en-US" dirty="0"/>
              <a:t> around the &lt;table&gt; element to make it responsive.</a:t>
            </a:r>
          </a:p>
          <a:p>
            <a:r>
              <a:rPr lang="en-US" dirty="0"/>
              <a:t>Note: In OS X Lion (on Mac), scrollbars are hidden by default and only shown when being used (even though "</a:t>
            </a:r>
            <a:r>
              <a:rPr lang="en-US" dirty="0" err="1"/>
              <a:t>overflow:scroll</a:t>
            </a:r>
            <a:r>
              <a:rPr lang="en-US" dirty="0"/>
              <a:t>" is set).</a:t>
            </a:r>
          </a:p>
        </p:txBody>
      </p:sp>
    </p:spTree>
    <p:extLst>
      <p:ext uri="{BB962C8B-B14F-4D97-AF65-F5344CB8AC3E}">
        <p14:creationId xmlns:p14="http://schemas.microsoft.com/office/powerpoint/2010/main" val="31715232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0C8FB-AFFB-4833-934E-E923C5A93863}"/>
              </a:ext>
            </a:extLst>
          </p:cNvPr>
          <p:cNvSpPr>
            <a:spLocks noGrp="1"/>
          </p:cNvSpPr>
          <p:nvPr>
            <p:ph type="title"/>
          </p:nvPr>
        </p:nvSpPr>
        <p:spPr/>
        <p:txBody>
          <a:bodyPr>
            <a:normAutofit fontScale="90000"/>
          </a:bodyPr>
          <a:lstStyle/>
          <a:p>
            <a:r>
              <a:rPr lang="en-US" dirty="0"/>
              <a:t>CSS Layout - The display Property</a:t>
            </a:r>
            <a:br>
              <a:rPr lang="en-US" dirty="0"/>
            </a:br>
            <a:endParaRPr lang="en-US" dirty="0"/>
          </a:p>
        </p:txBody>
      </p:sp>
      <p:sp>
        <p:nvSpPr>
          <p:cNvPr id="3" name="Content Placeholder 2">
            <a:extLst>
              <a:ext uri="{FF2B5EF4-FFF2-40B4-BE49-F238E27FC236}">
                <a16:creationId xmlns:a16="http://schemas.microsoft.com/office/drawing/2014/main" id="{DC183945-EADB-432C-B500-2D71F7533260}"/>
              </a:ext>
            </a:extLst>
          </p:cNvPr>
          <p:cNvSpPr>
            <a:spLocks noGrp="1"/>
          </p:cNvSpPr>
          <p:nvPr>
            <p:ph idx="1"/>
          </p:nvPr>
        </p:nvSpPr>
        <p:spPr/>
        <p:txBody>
          <a:bodyPr/>
          <a:lstStyle/>
          <a:p>
            <a:r>
              <a:rPr lang="en-US" dirty="0"/>
              <a:t>The display property is the most important CSS property for controlling layout.</a:t>
            </a:r>
          </a:p>
          <a:p>
            <a:r>
              <a:rPr lang="en-US" dirty="0"/>
              <a:t>The display property is used to specify how an element is shown on a web page.</a:t>
            </a:r>
          </a:p>
          <a:p>
            <a:r>
              <a:rPr lang="en-US" dirty="0"/>
              <a:t>Every HTML element has a default display value, depending on what type of element it is. The default display value for most elements is block or inline.</a:t>
            </a:r>
          </a:p>
          <a:p>
            <a:r>
              <a:rPr lang="en-US" dirty="0"/>
              <a:t>The display property is used to change the default display behavior of HTML elements.</a:t>
            </a:r>
          </a:p>
          <a:p>
            <a:endParaRPr lang="en-US" dirty="0"/>
          </a:p>
        </p:txBody>
      </p:sp>
    </p:spTree>
    <p:extLst>
      <p:ext uri="{BB962C8B-B14F-4D97-AF65-F5344CB8AC3E}">
        <p14:creationId xmlns:p14="http://schemas.microsoft.com/office/powerpoint/2010/main" val="85864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54F80-4797-46E1-B385-F2490737AEC8}"/>
              </a:ext>
            </a:extLst>
          </p:cNvPr>
          <p:cNvSpPr>
            <a:spLocks noGrp="1"/>
          </p:cNvSpPr>
          <p:nvPr>
            <p:ph type="title"/>
          </p:nvPr>
        </p:nvSpPr>
        <p:spPr/>
        <p:txBody>
          <a:bodyPr/>
          <a:lstStyle/>
          <a:p>
            <a:r>
              <a:rPr lang="en-US" dirty="0"/>
              <a:t>Block-level Elements</a:t>
            </a:r>
            <a:br>
              <a:rPr lang="en-US" dirty="0"/>
            </a:br>
            <a:endParaRPr lang="en-US" dirty="0"/>
          </a:p>
        </p:txBody>
      </p:sp>
      <p:sp>
        <p:nvSpPr>
          <p:cNvPr id="3" name="Content Placeholder 2">
            <a:extLst>
              <a:ext uri="{FF2B5EF4-FFF2-40B4-BE49-F238E27FC236}">
                <a16:creationId xmlns:a16="http://schemas.microsoft.com/office/drawing/2014/main" id="{F30F931C-71A9-47DB-9FD2-14755068E741}"/>
              </a:ext>
            </a:extLst>
          </p:cNvPr>
          <p:cNvSpPr>
            <a:spLocks noGrp="1"/>
          </p:cNvSpPr>
          <p:nvPr>
            <p:ph idx="1"/>
          </p:nvPr>
        </p:nvSpPr>
        <p:spPr>
          <a:xfrm>
            <a:off x="609598" y="1895879"/>
            <a:ext cx="6347714" cy="4380514"/>
          </a:xfrm>
        </p:spPr>
        <p:txBody>
          <a:bodyPr>
            <a:normAutofit/>
          </a:bodyPr>
          <a:lstStyle/>
          <a:p>
            <a:r>
              <a:rPr lang="en-US" dirty="0"/>
              <a:t>A block-level element ALWAYS starts on a new line and takes up the full width available (stretches out to the left and right as far as it can). </a:t>
            </a:r>
          </a:p>
          <a:p>
            <a:r>
              <a:rPr lang="en-US" dirty="0"/>
              <a:t>Examples of block-level elements:</a:t>
            </a:r>
          </a:p>
          <a:p>
            <a:pPr lvl="1"/>
            <a:r>
              <a:rPr lang="en-US" dirty="0"/>
              <a:t>&lt;div&gt;</a:t>
            </a:r>
          </a:p>
          <a:p>
            <a:pPr lvl="1"/>
            <a:r>
              <a:rPr lang="en-US" dirty="0"/>
              <a:t>&lt;h1&gt; - &lt;h6&gt;</a:t>
            </a:r>
          </a:p>
          <a:p>
            <a:pPr lvl="1"/>
            <a:r>
              <a:rPr lang="en-US" dirty="0"/>
              <a:t>&lt;p&gt;</a:t>
            </a:r>
          </a:p>
          <a:p>
            <a:pPr lvl="1"/>
            <a:r>
              <a:rPr lang="en-US" dirty="0"/>
              <a:t>&lt;form&gt;</a:t>
            </a:r>
          </a:p>
          <a:p>
            <a:pPr lvl="1"/>
            <a:r>
              <a:rPr lang="en-US" dirty="0"/>
              <a:t>&lt;header&gt;</a:t>
            </a:r>
          </a:p>
          <a:p>
            <a:pPr lvl="1"/>
            <a:r>
              <a:rPr lang="en-US" dirty="0"/>
              <a:t>&lt;footer&gt;</a:t>
            </a:r>
          </a:p>
          <a:p>
            <a:pPr lvl="1"/>
            <a:r>
              <a:rPr lang="en-US" dirty="0"/>
              <a:t>&lt;section&gt;</a:t>
            </a:r>
          </a:p>
        </p:txBody>
      </p:sp>
    </p:spTree>
    <p:extLst>
      <p:ext uri="{BB962C8B-B14F-4D97-AF65-F5344CB8AC3E}">
        <p14:creationId xmlns:p14="http://schemas.microsoft.com/office/powerpoint/2010/main" val="3081893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Previous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Outline</a:t>
            </a:r>
          </a:p>
          <a:p>
            <a:r>
              <a:rPr lang="en-US" dirty="0"/>
              <a:t>CSS Text </a:t>
            </a:r>
          </a:p>
          <a:p>
            <a:r>
              <a:rPr lang="en-US" dirty="0"/>
              <a:t>CSS Fonts</a:t>
            </a:r>
          </a:p>
          <a:p>
            <a:endParaRPr lang="en-US" dirty="0"/>
          </a:p>
        </p:txBody>
      </p:sp>
    </p:spTree>
    <p:extLst>
      <p:ext uri="{BB962C8B-B14F-4D97-AF65-F5344CB8AC3E}">
        <p14:creationId xmlns:p14="http://schemas.microsoft.com/office/powerpoint/2010/main" val="478638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539D9-306C-4979-BE7B-EFD81E7B07DC}"/>
              </a:ext>
            </a:extLst>
          </p:cNvPr>
          <p:cNvSpPr>
            <a:spLocks noGrp="1"/>
          </p:cNvSpPr>
          <p:nvPr>
            <p:ph type="title"/>
          </p:nvPr>
        </p:nvSpPr>
        <p:spPr/>
        <p:txBody>
          <a:bodyPr/>
          <a:lstStyle/>
          <a:p>
            <a:r>
              <a:rPr lang="en-US" dirty="0"/>
              <a:t>Inline Elements</a:t>
            </a:r>
            <a:br>
              <a:rPr lang="en-US" dirty="0"/>
            </a:br>
            <a:endParaRPr lang="en-US" dirty="0"/>
          </a:p>
        </p:txBody>
      </p:sp>
      <p:sp>
        <p:nvSpPr>
          <p:cNvPr id="3" name="Content Placeholder 2">
            <a:extLst>
              <a:ext uri="{FF2B5EF4-FFF2-40B4-BE49-F238E27FC236}">
                <a16:creationId xmlns:a16="http://schemas.microsoft.com/office/drawing/2014/main" id="{2E001F57-86DE-4B89-82F5-3F13A4A83A82}"/>
              </a:ext>
            </a:extLst>
          </p:cNvPr>
          <p:cNvSpPr>
            <a:spLocks noGrp="1"/>
          </p:cNvSpPr>
          <p:nvPr>
            <p:ph idx="1"/>
          </p:nvPr>
        </p:nvSpPr>
        <p:spPr/>
        <p:txBody>
          <a:bodyPr/>
          <a:lstStyle/>
          <a:p>
            <a:r>
              <a:rPr lang="en-US" dirty="0"/>
              <a:t>An inline element DOES NOT start on a new line and only takes up as much width as necessary.</a:t>
            </a:r>
          </a:p>
          <a:p>
            <a:r>
              <a:rPr lang="en-US" dirty="0"/>
              <a:t>Examples of inline elements:</a:t>
            </a:r>
          </a:p>
          <a:p>
            <a:pPr lvl="1"/>
            <a:r>
              <a:rPr lang="en-US" dirty="0"/>
              <a:t>&lt;span&gt;</a:t>
            </a:r>
          </a:p>
          <a:p>
            <a:pPr lvl="1"/>
            <a:r>
              <a:rPr lang="en-US" dirty="0"/>
              <a:t>&lt;a&gt;</a:t>
            </a:r>
          </a:p>
          <a:p>
            <a:pPr lvl="1"/>
            <a:r>
              <a:rPr lang="en-US" dirty="0"/>
              <a:t>&lt;</a:t>
            </a:r>
            <a:r>
              <a:rPr lang="en-US" dirty="0" err="1"/>
              <a:t>img</a:t>
            </a:r>
            <a:r>
              <a:rPr lang="en-US" dirty="0"/>
              <a:t>&gt;</a:t>
            </a:r>
          </a:p>
        </p:txBody>
      </p:sp>
    </p:spTree>
    <p:extLst>
      <p:ext uri="{BB962C8B-B14F-4D97-AF65-F5344CB8AC3E}">
        <p14:creationId xmlns:p14="http://schemas.microsoft.com/office/powerpoint/2010/main" val="85155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5BB7-52FE-4DB9-9EDE-C78433C67114}"/>
              </a:ext>
            </a:extLst>
          </p:cNvPr>
          <p:cNvSpPr>
            <a:spLocks noGrp="1"/>
          </p:cNvSpPr>
          <p:nvPr>
            <p:ph type="title"/>
          </p:nvPr>
        </p:nvSpPr>
        <p:spPr/>
        <p:txBody>
          <a:bodyPr/>
          <a:lstStyle/>
          <a:p>
            <a:r>
              <a:rPr lang="en-US" dirty="0"/>
              <a:t>The display Property Values</a:t>
            </a:r>
            <a:br>
              <a:rPr lang="en-US" dirty="0"/>
            </a:br>
            <a:endParaRPr lang="en-US" dirty="0"/>
          </a:p>
        </p:txBody>
      </p:sp>
      <p:pic>
        <p:nvPicPr>
          <p:cNvPr id="4" name="Content Placeholder 3">
            <a:extLst>
              <a:ext uri="{FF2B5EF4-FFF2-40B4-BE49-F238E27FC236}">
                <a16:creationId xmlns:a16="http://schemas.microsoft.com/office/drawing/2014/main" id="{5D0C4055-BA0C-4FEC-8F27-A32843C536DB}"/>
              </a:ext>
            </a:extLst>
          </p:cNvPr>
          <p:cNvPicPr>
            <a:picLocks noGrp="1" noChangeAspect="1"/>
          </p:cNvPicPr>
          <p:nvPr>
            <p:ph idx="1"/>
          </p:nvPr>
        </p:nvPicPr>
        <p:blipFill>
          <a:blip r:embed="rId2"/>
          <a:stretch>
            <a:fillRect/>
          </a:stretch>
        </p:blipFill>
        <p:spPr>
          <a:xfrm>
            <a:off x="609600" y="1754155"/>
            <a:ext cx="6348413" cy="4208105"/>
          </a:xfrm>
          <a:prstGeom prst="rect">
            <a:avLst/>
          </a:prstGeom>
        </p:spPr>
      </p:pic>
    </p:spTree>
    <p:extLst>
      <p:ext uri="{BB962C8B-B14F-4D97-AF65-F5344CB8AC3E}">
        <p14:creationId xmlns:p14="http://schemas.microsoft.com/office/powerpoint/2010/main" val="41882357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E4FBA-F8ED-4FC6-A777-BD74AA6A2E20}"/>
              </a:ext>
            </a:extLst>
          </p:cNvPr>
          <p:cNvSpPr>
            <a:spLocks noGrp="1"/>
          </p:cNvSpPr>
          <p:nvPr>
            <p:ph type="title"/>
          </p:nvPr>
        </p:nvSpPr>
        <p:spPr/>
        <p:txBody>
          <a:bodyPr/>
          <a:lstStyle/>
          <a:p>
            <a:r>
              <a:rPr lang="en-US" dirty="0"/>
              <a:t>The display Property Values</a:t>
            </a:r>
            <a:br>
              <a:rPr lang="en-US" dirty="0"/>
            </a:br>
            <a:endParaRPr lang="en-US" dirty="0"/>
          </a:p>
        </p:txBody>
      </p:sp>
      <p:pic>
        <p:nvPicPr>
          <p:cNvPr id="4" name="Content Placeholder 3">
            <a:extLst>
              <a:ext uri="{FF2B5EF4-FFF2-40B4-BE49-F238E27FC236}">
                <a16:creationId xmlns:a16="http://schemas.microsoft.com/office/drawing/2014/main" id="{DDF7B9F3-D469-4ABD-A74D-B01C2A3CA13F}"/>
              </a:ext>
            </a:extLst>
          </p:cNvPr>
          <p:cNvPicPr>
            <a:picLocks noGrp="1" noChangeAspect="1"/>
          </p:cNvPicPr>
          <p:nvPr>
            <p:ph idx="1"/>
          </p:nvPr>
        </p:nvPicPr>
        <p:blipFill>
          <a:blip r:embed="rId2"/>
          <a:stretch>
            <a:fillRect/>
          </a:stretch>
        </p:blipFill>
        <p:spPr>
          <a:xfrm>
            <a:off x="609600" y="1586204"/>
            <a:ext cx="6686939" cy="4534677"/>
          </a:xfrm>
          <a:prstGeom prst="rect">
            <a:avLst/>
          </a:prstGeom>
        </p:spPr>
      </p:pic>
    </p:spTree>
    <p:extLst>
      <p:ext uri="{BB962C8B-B14F-4D97-AF65-F5344CB8AC3E}">
        <p14:creationId xmlns:p14="http://schemas.microsoft.com/office/powerpoint/2010/main" val="32404688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F25B4-316A-405D-9FB6-7D38A69A6298}"/>
              </a:ext>
            </a:extLst>
          </p:cNvPr>
          <p:cNvSpPr>
            <a:spLocks noGrp="1"/>
          </p:cNvSpPr>
          <p:nvPr>
            <p:ph type="title"/>
          </p:nvPr>
        </p:nvSpPr>
        <p:spPr/>
        <p:txBody>
          <a:bodyPr/>
          <a:lstStyle/>
          <a:p>
            <a:r>
              <a:rPr lang="en-US" dirty="0"/>
              <a:t>The display Property</a:t>
            </a:r>
            <a:br>
              <a:rPr lang="en-US" dirty="0"/>
            </a:br>
            <a:endParaRPr lang="en-US" dirty="0"/>
          </a:p>
        </p:txBody>
      </p:sp>
      <p:sp>
        <p:nvSpPr>
          <p:cNvPr id="3" name="Content Placeholder 2">
            <a:extLst>
              <a:ext uri="{FF2B5EF4-FFF2-40B4-BE49-F238E27FC236}">
                <a16:creationId xmlns:a16="http://schemas.microsoft.com/office/drawing/2014/main" id="{B2B531F6-294B-44FD-A342-92758510AA4F}"/>
              </a:ext>
            </a:extLst>
          </p:cNvPr>
          <p:cNvSpPr>
            <a:spLocks noGrp="1"/>
          </p:cNvSpPr>
          <p:nvPr>
            <p:ph idx="1"/>
          </p:nvPr>
        </p:nvSpPr>
        <p:spPr>
          <a:xfrm>
            <a:off x="609598" y="1527111"/>
            <a:ext cx="6347714" cy="4721289"/>
          </a:xfrm>
        </p:spPr>
        <p:txBody>
          <a:bodyPr>
            <a:normAutofit lnSpcReduction="10000"/>
          </a:bodyPr>
          <a:lstStyle/>
          <a:p>
            <a:r>
              <a:rPr lang="en-US" dirty="0"/>
              <a:t>Display: none;</a:t>
            </a:r>
          </a:p>
          <a:p>
            <a:pPr lvl="1"/>
            <a:r>
              <a:rPr lang="en-US" dirty="0"/>
              <a:t>display: none; is commonly used with JavaScript to hide and show elements without deleting and recreating them. Take a look at our last example on this page if you want to know how this can be achieved.</a:t>
            </a:r>
          </a:p>
          <a:p>
            <a:pPr lvl="1"/>
            <a:r>
              <a:rPr lang="en-US" dirty="0"/>
              <a:t>The &lt;script&gt; element uses display: none; as default.</a:t>
            </a:r>
          </a:p>
          <a:p>
            <a:r>
              <a:rPr lang="en-US" dirty="0"/>
              <a:t>Override The Default Display Value</a:t>
            </a:r>
          </a:p>
          <a:p>
            <a:pPr lvl="1"/>
            <a:r>
              <a:rPr lang="en-US" dirty="0"/>
              <a:t>As mentioned, every element has a default display value. However, you can override this.</a:t>
            </a:r>
          </a:p>
          <a:p>
            <a:pPr lvl="1"/>
            <a:r>
              <a:rPr lang="en-US" dirty="0"/>
              <a:t>Changing an inline element to a block element, or vice versa, can be useful for making the page look a specific way, and still follow the web standards.</a:t>
            </a:r>
          </a:p>
          <a:p>
            <a:r>
              <a:rPr lang="en-US" dirty="0"/>
              <a:t>Note: Setting the display property of an element only changes how the element is displayed, NOT what kind of element it is. So, an inline element with display: block; is not allowed to have other block elements inside it.</a:t>
            </a:r>
          </a:p>
        </p:txBody>
      </p:sp>
    </p:spTree>
    <p:extLst>
      <p:ext uri="{BB962C8B-B14F-4D97-AF65-F5344CB8AC3E}">
        <p14:creationId xmlns:p14="http://schemas.microsoft.com/office/powerpoint/2010/main" val="40345901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1D3E-AB43-4E28-8D47-F2254BC7D5B1}"/>
              </a:ext>
            </a:extLst>
          </p:cNvPr>
          <p:cNvSpPr>
            <a:spLocks noGrp="1"/>
          </p:cNvSpPr>
          <p:nvPr>
            <p:ph type="title"/>
          </p:nvPr>
        </p:nvSpPr>
        <p:spPr/>
        <p:txBody>
          <a:bodyPr/>
          <a:lstStyle/>
          <a:p>
            <a:r>
              <a:rPr lang="en-US" dirty="0"/>
              <a:t>Next Lecture</a:t>
            </a:r>
          </a:p>
        </p:txBody>
      </p:sp>
      <p:sp>
        <p:nvSpPr>
          <p:cNvPr id="3" name="Content Placeholder 2">
            <a:extLst>
              <a:ext uri="{FF2B5EF4-FFF2-40B4-BE49-F238E27FC236}">
                <a16:creationId xmlns:a16="http://schemas.microsoft.com/office/drawing/2014/main" id="{47328E8A-A3C3-4623-8DCE-A189D6EC5751}"/>
              </a:ext>
            </a:extLst>
          </p:cNvPr>
          <p:cNvSpPr>
            <a:spLocks noGrp="1"/>
          </p:cNvSpPr>
          <p:nvPr>
            <p:ph idx="1"/>
          </p:nvPr>
        </p:nvSpPr>
        <p:spPr/>
        <p:txBody>
          <a:bodyPr/>
          <a:lstStyle/>
          <a:p>
            <a:r>
              <a:rPr lang="en-US" dirty="0"/>
              <a:t>CSS Max-width</a:t>
            </a:r>
          </a:p>
          <a:p>
            <a:r>
              <a:rPr lang="en-US" dirty="0"/>
              <a:t>CSS Position</a:t>
            </a:r>
          </a:p>
          <a:p>
            <a:r>
              <a:rPr lang="en-US" dirty="0"/>
              <a:t>CSS Z-index</a:t>
            </a:r>
          </a:p>
          <a:p>
            <a:r>
              <a:rPr lang="en-US" dirty="0"/>
              <a:t>CSS Overflow</a:t>
            </a:r>
          </a:p>
          <a:p>
            <a:r>
              <a:rPr lang="en-US" dirty="0"/>
              <a:t>CSS float</a:t>
            </a:r>
          </a:p>
        </p:txBody>
      </p:sp>
    </p:spTree>
    <p:extLst>
      <p:ext uri="{BB962C8B-B14F-4D97-AF65-F5344CB8AC3E}">
        <p14:creationId xmlns:p14="http://schemas.microsoft.com/office/powerpoint/2010/main" val="25379471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063" y="2464813"/>
            <a:ext cx="5510785" cy="1129793"/>
          </a:xfrm>
        </p:spPr>
        <p:txBody>
          <a:bodyPr>
            <a:normAutofit/>
          </a:bodyPr>
          <a:lstStyle/>
          <a:p>
            <a:pPr algn="ctr"/>
            <a:r>
              <a:rPr sz="4800" dirty="0"/>
              <a:t>Q&amp;A </a:t>
            </a:r>
          </a:p>
        </p:txBody>
      </p:sp>
      <p:sp>
        <p:nvSpPr>
          <p:cNvPr id="3" name="Content Placeholder 2"/>
          <p:cNvSpPr>
            <a:spLocks noGrp="1"/>
          </p:cNvSpPr>
          <p:nvPr>
            <p:ph idx="1"/>
          </p:nvPr>
        </p:nvSpPr>
        <p:spPr>
          <a:xfrm>
            <a:off x="1028063" y="3977928"/>
            <a:ext cx="6347714" cy="802066"/>
          </a:xfrm>
        </p:spPr>
        <p:txBody>
          <a:bodyPr/>
          <a:lstStyle/>
          <a:p>
            <a:r>
              <a:rPr dirty="0"/>
              <a:t>Q&amp;A: Ask any questions about today’s lesson.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2512568"/>
            <a:ext cx="6347713" cy="1320800"/>
          </a:xfrm>
        </p:spPr>
        <p:txBody>
          <a:bodyPr/>
          <a:lstStyle/>
          <a:p>
            <a:pPr algn="ctr"/>
            <a:r>
              <a:rPr sz="4800" dirty="0"/>
              <a:t>Thank</a:t>
            </a:r>
            <a:r>
              <a:rPr dirty="0"/>
              <a:t> You!</a:t>
            </a:r>
          </a:p>
        </p:txBody>
      </p:sp>
      <p:sp>
        <p:nvSpPr>
          <p:cNvPr id="3" name="Content Placeholder 2"/>
          <p:cNvSpPr>
            <a:spLocks noGrp="1"/>
          </p:cNvSpPr>
          <p:nvPr>
            <p:ph idx="1"/>
          </p:nvPr>
        </p:nvSpPr>
        <p:spPr>
          <a:xfrm>
            <a:off x="747646" y="4200143"/>
            <a:ext cx="6071618" cy="1914143"/>
          </a:xfrm>
        </p:spPr>
        <p:txBody>
          <a:bodyPr>
            <a:normAutofit/>
          </a:bodyPr>
          <a:lstStyle/>
          <a:p>
            <a:pPr marL="0" indent="0" algn="ctr">
              <a:buNone/>
            </a:pPr>
            <a:r>
              <a:rPr dirty="0"/>
              <a:t>Happy Codi</a:t>
            </a:r>
            <a:r>
              <a:rPr lang="en-US" dirty="0"/>
              <a:t>ng! </a:t>
            </a:r>
          </a:p>
          <a:p>
            <a:pPr marL="0" indent="0" algn="ctr">
              <a:buNone/>
            </a:pPr>
            <a:r>
              <a:rPr lang="en-US" dirty="0"/>
              <a:t>(Design by Syed Kifayat)</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8EBF3-E030-4015-9807-A39DA272719B}"/>
              </a:ext>
            </a:extLst>
          </p:cNvPr>
          <p:cNvSpPr>
            <a:spLocks noGrp="1"/>
          </p:cNvSpPr>
          <p:nvPr>
            <p:ph type="title"/>
          </p:nvPr>
        </p:nvSpPr>
        <p:spPr/>
        <p:txBody>
          <a:bodyPr/>
          <a:lstStyle/>
          <a:p>
            <a:r>
              <a:rPr lang="en-US" dirty="0"/>
              <a:t>CSS Icon</a:t>
            </a:r>
          </a:p>
        </p:txBody>
      </p:sp>
      <p:sp>
        <p:nvSpPr>
          <p:cNvPr id="3" name="Content Placeholder 2">
            <a:extLst>
              <a:ext uri="{FF2B5EF4-FFF2-40B4-BE49-F238E27FC236}">
                <a16:creationId xmlns:a16="http://schemas.microsoft.com/office/drawing/2014/main" id="{3C0770AC-A3CE-4B3B-BCA2-36E337D61031}"/>
              </a:ext>
            </a:extLst>
          </p:cNvPr>
          <p:cNvSpPr>
            <a:spLocks noGrp="1"/>
          </p:cNvSpPr>
          <p:nvPr>
            <p:ph idx="1"/>
          </p:nvPr>
        </p:nvSpPr>
        <p:spPr/>
        <p:txBody>
          <a:bodyPr/>
          <a:lstStyle/>
          <a:p>
            <a:r>
              <a:rPr lang="en-US" dirty="0"/>
              <a:t>The simplest way to add an icon to your HTML page, is with an icon library, such as Font Awesome.</a:t>
            </a:r>
          </a:p>
          <a:p>
            <a:r>
              <a:rPr lang="en-US" dirty="0"/>
              <a:t>Add the name of the specified icon class to any inline HTML element (like &lt;</a:t>
            </a:r>
            <a:r>
              <a:rPr lang="en-US" dirty="0" err="1"/>
              <a:t>i</a:t>
            </a:r>
            <a:r>
              <a:rPr lang="en-US" dirty="0"/>
              <a:t>&gt; or &lt;span&gt;).</a:t>
            </a:r>
          </a:p>
          <a:p>
            <a:r>
              <a:rPr lang="en-US" dirty="0"/>
              <a:t>To use the Font Awesome icons, go to fontawesome.com, sign in, and get a code to add in the &lt;head&gt; section of your HTML page:</a:t>
            </a:r>
          </a:p>
          <a:p>
            <a:pPr lvl="1"/>
            <a:r>
              <a:rPr lang="en-US" dirty="0"/>
              <a:t>&lt;script </a:t>
            </a:r>
            <a:r>
              <a:rPr lang="en-US" dirty="0" err="1"/>
              <a:t>src</a:t>
            </a:r>
            <a:r>
              <a:rPr lang="en-US" dirty="0"/>
              <a:t>="https://kit.fontawesome.com/</a:t>
            </a:r>
            <a:r>
              <a:rPr lang="en-US" i="1" dirty="0"/>
              <a:t>yourcode</a:t>
            </a:r>
            <a:r>
              <a:rPr lang="en-US" dirty="0"/>
              <a:t>.js" </a:t>
            </a:r>
            <a:r>
              <a:rPr lang="en-US" dirty="0" err="1"/>
              <a:t>crossorigin</a:t>
            </a:r>
            <a:r>
              <a:rPr lang="en-US" dirty="0"/>
              <a:t>="anonymous"&gt;&lt;/script&gt;</a:t>
            </a:r>
          </a:p>
          <a:p>
            <a:r>
              <a:rPr lang="en-US" b="1" dirty="0"/>
              <a:t>Note:</a:t>
            </a:r>
            <a:r>
              <a:rPr lang="en-US" dirty="0"/>
              <a:t> No downloading or installation is required!</a:t>
            </a:r>
          </a:p>
        </p:txBody>
      </p:sp>
    </p:spTree>
    <p:extLst>
      <p:ext uri="{BB962C8B-B14F-4D97-AF65-F5344CB8AC3E}">
        <p14:creationId xmlns:p14="http://schemas.microsoft.com/office/powerpoint/2010/main" val="3727340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4ED5C-2DC8-4613-B92B-79459B0999A0}"/>
              </a:ext>
            </a:extLst>
          </p:cNvPr>
          <p:cNvSpPr>
            <a:spLocks noGrp="1"/>
          </p:cNvSpPr>
          <p:nvPr>
            <p:ph type="title"/>
          </p:nvPr>
        </p:nvSpPr>
        <p:spPr/>
        <p:txBody>
          <a:bodyPr/>
          <a:lstStyle/>
          <a:p>
            <a:r>
              <a:rPr lang="en-US" dirty="0"/>
              <a:t>CSS Icon</a:t>
            </a:r>
          </a:p>
        </p:txBody>
      </p:sp>
      <p:pic>
        <p:nvPicPr>
          <p:cNvPr id="4" name="Content Placeholder 3">
            <a:extLst>
              <a:ext uri="{FF2B5EF4-FFF2-40B4-BE49-F238E27FC236}">
                <a16:creationId xmlns:a16="http://schemas.microsoft.com/office/drawing/2014/main" id="{3AA0F7B2-CE7C-462F-B070-7EEF57032CB5}"/>
              </a:ext>
            </a:extLst>
          </p:cNvPr>
          <p:cNvPicPr>
            <a:picLocks noGrp="1" noChangeAspect="1"/>
          </p:cNvPicPr>
          <p:nvPr>
            <p:ph idx="1"/>
          </p:nvPr>
        </p:nvPicPr>
        <p:blipFill>
          <a:blip r:embed="rId2"/>
          <a:stretch>
            <a:fillRect/>
          </a:stretch>
        </p:blipFill>
        <p:spPr>
          <a:xfrm>
            <a:off x="609600" y="2099388"/>
            <a:ext cx="6348413" cy="3616215"/>
          </a:xfrm>
          <a:prstGeom prst="rect">
            <a:avLst/>
          </a:prstGeom>
        </p:spPr>
      </p:pic>
    </p:spTree>
    <p:extLst>
      <p:ext uri="{BB962C8B-B14F-4D97-AF65-F5344CB8AC3E}">
        <p14:creationId xmlns:p14="http://schemas.microsoft.com/office/powerpoint/2010/main" val="34742271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A3BFA-74E5-4267-A4B5-A1CD1467CE79}"/>
              </a:ext>
            </a:extLst>
          </p:cNvPr>
          <p:cNvSpPr>
            <a:spLocks noGrp="1"/>
          </p:cNvSpPr>
          <p:nvPr>
            <p:ph type="title"/>
          </p:nvPr>
        </p:nvSpPr>
        <p:spPr/>
        <p:txBody>
          <a:bodyPr/>
          <a:lstStyle/>
          <a:p>
            <a:r>
              <a:rPr lang="en-US" dirty="0"/>
              <a:t>CSS Links</a:t>
            </a:r>
            <a:br>
              <a:rPr lang="en-US" dirty="0"/>
            </a:br>
            <a:endParaRPr lang="en-US" dirty="0"/>
          </a:p>
        </p:txBody>
      </p:sp>
      <p:sp>
        <p:nvSpPr>
          <p:cNvPr id="3" name="Content Placeholder 2">
            <a:extLst>
              <a:ext uri="{FF2B5EF4-FFF2-40B4-BE49-F238E27FC236}">
                <a16:creationId xmlns:a16="http://schemas.microsoft.com/office/drawing/2014/main" id="{5DE814B2-3882-47A3-87AE-3CF9E757E495}"/>
              </a:ext>
            </a:extLst>
          </p:cNvPr>
          <p:cNvSpPr>
            <a:spLocks noGrp="1"/>
          </p:cNvSpPr>
          <p:nvPr>
            <p:ph idx="1"/>
          </p:nvPr>
        </p:nvSpPr>
        <p:spPr>
          <a:xfrm>
            <a:off x="609599" y="1930400"/>
            <a:ext cx="6347714" cy="4110963"/>
          </a:xfrm>
        </p:spPr>
        <p:txBody>
          <a:bodyPr>
            <a:normAutofit fontScale="92500" lnSpcReduction="10000"/>
          </a:bodyPr>
          <a:lstStyle/>
          <a:p>
            <a:r>
              <a:rPr lang="en-US" dirty="0"/>
              <a:t>Links can be styled with any CSS property (e.g. color, font-family, background, etc.).</a:t>
            </a:r>
          </a:p>
          <a:p>
            <a:r>
              <a:rPr lang="en-US" dirty="0"/>
              <a:t>Links can be styled differently depending on what </a:t>
            </a:r>
            <a:r>
              <a:rPr lang="en-US" b="1" dirty="0"/>
              <a:t>state</a:t>
            </a:r>
            <a:r>
              <a:rPr lang="en-US" dirty="0"/>
              <a:t> they are in.</a:t>
            </a:r>
          </a:p>
          <a:p>
            <a:r>
              <a:rPr lang="en-US" dirty="0"/>
              <a:t>The four links states are:</a:t>
            </a:r>
          </a:p>
          <a:p>
            <a:pPr lvl="1"/>
            <a:r>
              <a:rPr lang="en-US" dirty="0"/>
              <a:t>a:link - a normal, unvisited link</a:t>
            </a:r>
          </a:p>
          <a:p>
            <a:pPr lvl="1"/>
            <a:r>
              <a:rPr lang="en-US" dirty="0"/>
              <a:t>a:visited - a link the user has visited</a:t>
            </a:r>
          </a:p>
          <a:p>
            <a:pPr lvl="1"/>
            <a:r>
              <a:rPr lang="en-US" dirty="0"/>
              <a:t>a:hover - a link when the user </a:t>
            </a:r>
            <a:r>
              <a:rPr lang="en-US" dirty="0" err="1"/>
              <a:t>mouses</a:t>
            </a:r>
            <a:r>
              <a:rPr lang="en-US" dirty="0"/>
              <a:t> over it</a:t>
            </a:r>
          </a:p>
          <a:p>
            <a:pPr lvl="1"/>
            <a:r>
              <a:rPr lang="en-US" dirty="0"/>
              <a:t>a:active - a link the moment it is clicked</a:t>
            </a:r>
          </a:p>
          <a:p>
            <a:r>
              <a:rPr lang="en-US" dirty="0"/>
              <a:t>When setting the style for several link states, there are some order rules:</a:t>
            </a:r>
          </a:p>
          <a:p>
            <a:pPr lvl="1"/>
            <a:r>
              <a:rPr lang="en-US" dirty="0"/>
              <a:t>a:hover MUST come after a:link and a:visited</a:t>
            </a:r>
          </a:p>
          <a:p>
            <a:pPr lvl="1"/>
            <a:r>
              <a:rPr lang="en-US" dirty="0"/>
              <a:t>a:active MUST come after a:hover</a:t>
            </a:r>
          </a:p>
          <a:p>
            <a:endParaRPr lang="en-US" dirty="0"/>
          </a:p>
        </p:txBody>
      </p:sp>
    </p:spTree>
    <p:extLst>
      <p:ext uri="{BB962C8B-B14F-4D97-AF65-F5344CB8AC3E}">
        <p14:creationId xmlns:p14="http://schemas.microsoft.com/office/powerpoint/2010/main" val="10248709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1753-AD11-4D8F-82F3-D8CA059261A9}"/>
              </a:ext>
            </a:extLst>
          </p:cNvPr>
          <p:cNvSpPr>
            <a:spLocks noGrp="1"/>
          </p:cNvSpPr>
          <p:nvPr>
            <p:ph type="title"/>
          </p:nvPr>
        </p:nvSpPr>
        <p:spPr/>
        <p:txBody>
          <a:bodyPr/>
          <a:lstStyle/>
          <a:p>
            <a:r>
              <a:rPr lang="en-US" dirty="0"/>
              <a:t>CSS Links</a:t>
            </a:r>
          </a:p>
        </p:txBody>
      </p:sp>
      <p:pic>
        <p:nvPicPr>
          <p:cNvPr id="4" name="Content Placeholder 3">
            <a:extLst>
              <a:ext uri="{FF2B5EF4-FFF2-40B4-BE49-F238E27FC236}">
                <a16:creationId xmlns:a16="http://schemas.microsoft.com/office/drawing/2014/main" id="{4DFB0FEE-6D72-4AF7-B039-7CFD52F42393}"/>
              </a:ext>
            </a:extLst>
          </p:cNvPr>
          <p:cNvPicPr>
            <a:picLocks noGrp="1" noChangeAspect="1"/>
          </p:cNvPicPr>
          <p:nvPr>
            <p:ph idx="1"/>
          </p:nvPr>
        </p:nvPicPr>
        <p:blipFill>
          <a:blip r:embed="rId2"/>
          <a:stretch>
            <a:fillRect/>
          </a:stretch>
        </p:blipFill>
        <p:spPr>
          <a:xfrm>
            <a:off x="821095" y="2160589"/>
            <a:ext cx="5887616" cy="3801672"/>
          </a:xfrm>
          <a:prstGeom prst="rect">
            <a:avLst/>
          </a:prstGeom>
        </p:spPr>
      </p:pic>
    </p:spTree>
    <p:extLst>
      <p:ext uri="{BB962C8B-B14F-4D97-AF65-F5344CB8AC3E}">
        <p14:creationId xmlns:p14="http://schemas.microsoft.com/office/powerpoint/2010/main" val="1718628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21B6F-E1E3-443D-8F6E-B4563DC4941D}"/>
              </a:ext>
            </a:extLst>
          </p:cNvPr>
          <p:cNvSpPr>
            <a:spLocks noGrp="1"/>
          </p:cNvSpPr>
          <p:nvPr>
            <p:ph type="title"/>
          </p:nvPr>
        </p:nvSpPr>
        <p:spPr/>
        <p:txBody>
          <a:bodyPr/>
          <a:lstStyle/>
          <a:p>
            <a:r>
              <a:rPr lang="en-US" dirty="0"/>
              <a:t>Text Decoration</a:t>
            </a:r>
            <a:br>
              <a:rPr lang="en-US" dirty="0"/>
            </a:br>
            <a:endParaRPr lang="en-US" dirty="0"/>
          </a:p>
        </p:txBody>
      </p:sp>
      <p:sp>
        <p:nvSpPr>
          <p:cNvPr id="3" name="Content Placeholder 2">
            <a:extLst>
              <a:ext uri="{FF2B5EF4-FFF2-40B4-BE49-F238E27FC236}">
                <a16:creationId xmlns:a16="http://schemas.microsoft.com/office/drawing/2014/main" id="{AAA534EF-1AA2-462B-AE7E-A0F2D2BAE5AE}"/>
              </a:ext>
            </a:extLst>
          </p:cNvPr>
          <p:cNvSpPr>
            <a:spLocks noGrp="1"/>
          </p:cNvSpPr>
          <p:nvPr>
            <p:ph idx="1"/>
          </p:nvPr>
        </p:nvSpPr>
        <p:spPr/>
        <p:txBody>
          <a:bodyPr/>
          <a:lstStyle/>
          <a:p>
            <a:r>
              <a:rPr lang="en-US" dirty="0"/>
              <a:t>The text-decoration property is mostly used to remove underlines from links:</a:t>
            </a:r>
          </a:p>
          <a:p>
            <a:endParaRPr lang="en-US" dirty="0"/>
          </a:p>
        </p:txBody>
      </p:sp>
      <p:pic>
        <p:nvPicPr>
          <p:cNvPr id="5" name="Picture 4">
            <a:extLst>
              <a:ext uri="{FF2B5EF4-FFF2-40B4-BE49-F238E27FC236}">
                <a16:creationId xmlns:a16="http://schemas.microsoft.com/office/drawing/2014/main" id="{1BB0494B-3D93-430C-83DE-0CF0E2AA959E}"/>
              </a:ext>
            </a:extLst>
          </p:cNvPr>
          <p:cNvPicPr>
            <a:picLocks noChangeAspect="1"/>
          </p:cNvPicPr>
          <p:nvPr/>
        </p:nvPicPr>
        <p:blipFill>
          <a:blip r:embed="rId2"/>
          <a:stretch>
            <a:fillRect/>
          </a:stretch>
        </p:blipFill>
        <p:spPr>
          <a:xfrm>
            <a:off x="1017036" y="2917986"/>
            <a:ext cx="5421085" cy="3353567"/>
          </a:xfrm>
          <a:prstGeom prst="rect">
            <a:avLst/>
          </a:prstGeom>
        </p:spPr>
      </p:pic>
    </p:spTree>
    <p:extLst>
      <p:ext uri="{BB962C8B-B14F-4D97-AF65-F5344CB8AC3E}">
        <p14:creationId xmlns:p14="http://schemas.microsoft.com/office/powerpoint/2010/main" val="3781442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0CE64-ACA8-46DE-B9C2-B8E7FDBD2F01}"/>
              </a:ext>
            </a:extLst>
          </p:cNvPr>
          <p:cNvSpPr>
            <a:spLocks noGrp="1"/>
          </p:cNvSpPr>
          <p:nvPr>
            <p:ph type="title"/>
          </p:nvPr>
        </p:nvSpPr>
        <p:spPr/>
        <p:txBody>
          <a:bodyPr/>
          <a:lstStyle/>
          <a:p>
            <a:r>
              <a:rPr lang="en-US" dirty="0"/>
              <a:t>CSS Lists</a:t>
            </a:r>
          </a:p>
        </p:txBody>
      </p:sp>
      <p:pic>
        <p:nvPicPr>
          <p:cNvPr id="4" name="Content Placeholder 3">
            <a:extLst>
              <a:ext uri="{FF2B5EF4-FFF2-40B4-BE49-F238E27FC236}">
                <a16:creationId xmlns:a16="http://schemas.microsoft.com/office/drawing/2014/main" id="{D1D78E95-219B-423D-B5E0-D3DC5D6DDD10}"/>
              </a:ext>
            </a:extLst>
          </p:cNvPr>
          <p:cNvPicPr>
            <a:picLocks noGrp="1" noChangeAspect="1"/>
          </p:cNvPicPr>
          <p:nvPr>
            <p:ph idx="1"/>
          </p:nvPr>
        </p:nvPicPr>
        <p:blipFill>
          <a:blip r:embed="rId2"/>
          <a:stretch>
            <a:fillRect/>
          </a:stretch>
        </p:blipFill>
        <p:spPr>
          <a:xfrm>
            <a:off x="609600" y="1726163"/>
            <a:ext cx="6348413" cy="3918857"/>
          </a:xfrm>
          <a:prstGeom prst="rect">
            <a:avLst/>
          </a:prstGeom>
        </p:spPr>
      </p:pic>
    </p:spTree>
    <p:extLst>
      <p:ext uri="{BB962C8B-B14F-4D97-AF65-F5344CB8AC3E}">
        <p14:creationId xmlns:p14="http://schemas.microsoft.com/office/powerpoint/2010/main" val="37969602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714A-F6BE-49E1-B5A9-7EF095DC6380}"/>
              </a:ext>
            </a:extLst>
          </p:cNvPr>
          <p:cNvSpPr>
            <a:spLocks noGrp="1"/>
          </p:cNvSpPr>
          <p:nvPr>
            <p:ph type="title"/>
          </p:nvPr>
        </p:nvSpPr>
        <p:spPr/>
        <p:txBody>
          <a:bodyPr/>
          <a:lstStyle/>
          <a:p>
            <a:r>
              <a:rPr lang="en-US" dirty="0"/>
              <a:t>CSS Lists</a:t>
            </a:r>
          </a:p>
        </p:txBody>
      </p:sp>
      <p:sp>
        <p:nvSpPr>
          <p:cNvPr id="3" name="Content Placeholder 2">
            <a:extLst>
              <a:ext uri="{FF2B5EF4-FFF2-40B4-BE49-F238E27FC236}">
                <a16:creationId xmlns:a16="http://schemas.microsoft.com/office/drawing/2014/main" id="{D8DBF0C9-41FE-4087-9594-BBCD60F969D9}"/>
              </a:ext>
            </a:extLst>
          </p:cNvPr>
          <p:cNvSpPr>
            <a:spLocks noGrp="1"/>
          </p:cNvSpPr>
          <p:nvPr>
            <p:ph idx="1"/>
          </p:nvPr>
        </p:nvSpPr>
        <p:spPr/>
        <p:txBody>
          <a:bodyPr/>
          <a:lstStyle/>
          <a:p>
            <a:r>
              <a:rPr lang="en-US" dirty="0"/>
              <a:t>In HTML, there are two main types of lists:</a:t>
            </a:r>
          </a:p>
          <a:p>
            <a:pPr lvl="1"/>
            <a:r>
              <a:rPr lang="en-US" dirty="0"/>
              <a:t>unordered lists (&lt;ul&gt;) - the list items are marked with bullets</a:t>
            </a:r>
          </a:p>
          <a:p>
            <a:pPr lvl="1"/>
            <a:r>
              <a:rPr lang="en-US" dirty="0"/>
              <a:t>ordered lists (&lt;</a:t>
            </a:r>
            <a:r>
              <a:rPr lang="en-US" dirty="0" err="1"/>
              <a:t>ol</a:t>
            </a:r>
            <a:r>
              <a:rPr lang="en-US" dirty="0"/>
              <a:t>&gt;) - the list items are marked with numbers or letters</a:t>
            </a:r>
          </a:p>
          <a:p>
            <a:r>
              <a:rPr lang="en-US" dirty="0"/>
              <a:t>The CSS list properties allow you to:</a:t>
            </a:r>
          </a:p>
          <a:p>
            <a:pPr lvl="1"/>
            <a:r>
              <a:rPr lang="en-US" dirty="0"/>
              <a:t>Set different list item markers for ordered lists</a:t>
            </a:r>
          </a:p>
          <a:p>
            <a:pPr lvl="1"/>
            <a:r>
              <a:rPr lang="en-US" dirty="0"/>
              <a:t>Set different list item markers for unordered lists</a:t>
            </a:r>
          </a:p>
          <a:p>
            <a:pPr lvl="1"/>
            <a:r>
              <a:rPr lang="en-US" dirty="0"/>
              <a:t>Set an image as the list item marker</a:t>
            </a:r>
          </a:p>
          <a:p>
            <a:pPr lvl="1"/>
            <a:r>
              <a:rPr lang="en-US" dirty="0"/>
              <a:t>Add background colors to lists and list items</a:t>
            </a:r>
          </a:p>
        </p:txBody>
      </p:sp>
    </p:spTree>
    <p:extLst>
      <p:ext uri="{BB962C8B-B14F-4D97-AF65-F5344CB8AC3E}">
        <p14:creationId xmlns:p14="http://schemas.microsoft.com/office/powerpoint/2010/main" val="207842334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2420</TotalTime>
  <Words>1203</Words>
  <Application>Microsoft Office PowerPoint</Application>
  <PresentationFormat>On-screen Show (4:3)</PresentationFormat>
  <Paragraphs>132</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Trebuchet MS</vt:lpstr>
      <vt:lpstr>Wingdings 3</vt:lpstr>
      <vt:lpstr>Facet</vt:lpstr>
      <vt:lpstr>Welcome to Front-End Development Bootcamp</vt:lpstr>
      <vt:lpstr>Previous Lecture</vt:lpstr>
      <vt:lpstr>CSS Icon</vt:lpstr>
      <vt:lpstr>CSS Icon</vt:lpstr>
      <vt:lpstr>CSS Links </vt:lpstr>
      <vt:lpstr>CSS Links</vt:lpstr>
      <vt:lpstr>Text Decoration </vt:lpstr>
      <vt:lpstr>CSS Lists</vt:lpstr>
      <vt:lpstr>CSS Lists</vt:lpstr>
      <vt:lpstr>Different List Item Markers</vt:lpstr>
      <vt:lpstr>An Image as The List Item Marker </vt:lpstr>
      <vt:lpstr>Remove Default Settings </vt:lpstr>
      <vt:lpstr>CSS Tables</vt:lpstr>
      <vt:lpstr>CSS Tables</vt:lpstr>
      <vt:lpstr>CSS Tables</vt:lpstr>
      <vt:lpstr>CSS Tables </vt:lpstr>
      <vt:lpstr>CSS Responsive Table </vt:lpstr>
      <vt:lpstr>CSS Layout - The display Property </vt:lpstr>
      <vt:lpstr>Block-level Elements </vt:lpstr>
      <vt:lpstr>Inline Elements </vt:lpstr>
      <vt:lpstr>The display Property Values </vt:lpstr>
      <vt:lpstr>The display Property Values </vt:lpstr>
      <vt:lpstr>The display Property </vt:lpstr>
      <vt:lpstr>Next Lecture</vt:lpstr>
      <vt:lpstr>Q&amp;A </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Front-End Development Bootcamp</dc:title>
  <dc:subject/>
  <dc:creator/>
  <cp:keywords/>
  <dc:description>generated using python-pptx</dc:description>
  <cp:lastModifiedBy>Syed Kifayat Ur Rahman</cp:lastModifiedBy>
  <cp:revision>96</cp:revision>
  <dcterms:created xsi:type="dcterms:W3CDTF">2013-01-27T09:14:16Z</dcterms:created>
  <dcterms:modified xsi:type="dcterms:W3CDTF">2025-04-26T10:32:01Z</dcterms:modified>
  <cp:category/>
</cp:coreProperties>
</file>