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7" r:id="rId3"/>
    <p:sldId id="279" r:id="rId4"/>
    <p:sldId id="280" r:id="rId5"/>
    <p:sldId id="281" r:id="rId6"/>
    <p:sldId id="282" r:id="rId7"/>
    <p:sldId id="283" r:id="rId8"/>
    <p:sldId id="293" r:id="rId9"/>
    <p:sldId id="284" r:id="rId10"/>
    <p:sldId id="292" r:id="rId11"/>
    <p:sldId id="285" r:id="rId12"/>
    <p:sldId id="286" r:id="rId13"/>
    <p:sldId id="291" r:id="rId14"/>
    <p:sldId id="287" r:id="rId15"/>
    <p:sldId id="290" r:id="rId16"/>
    <p:sldId id="288" r:id="rId17"/>
    <p:sldId id="289" r:id="rId18"/>
    <p:sldId id="294" r:id="rId19"/>
    <p:sldId id="295" r:id="rId20"/>
    <p:sldId id="296" r:id="rId21"/>
    <p:sldId id="297" r:id="rId22"/>
    <p:sldId id="298" r:id="rId23"/>
    <p:sldId id="299" r:id="rId24"/>
    <p:sldId id="300" r:id="rId25"/>
    <p:sldId id="301" r:id="rId26"/>
    <p:sldId id="302" r:id="rId27"/>
    <p:sldId id="278" r:id="rId28"/>
    <p:sldId id="265" r:id="rId29"/>
    <p:sldId id="266"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Kifayat Ur Rahman" userId="6189d9e9ba0e3bb0" providerId="LiveId" clId="{A8F9CB6A-9F94-498D-B7CA-365E78149026}"/>
    <pc:docChg chg="undo custSel addSld delSld modSld sldOrd">
      <pc:chgData name="Syed Kifayat Ur Rahman" userId="6189d9e9ba0e3bb0" providerId="LiveId" clId="{A8F9CB6A-9F94-498D-B7CA-365E78149026}" dt="2025-04-20T15:53:59.458" v="1423" actId="20577"/>
      <pc:docMkLst>
        <pc:docMk/>
      </pc:docMkLst>
      <pc:sldChg chg="modSp">
        <pc:chgData name="Syed Kifayat Ur Rahman" userId="6189d9e9ba0e3bb0" providerId="LiveId" clId="{A8F9CB6A-9F94-498D-B7CA-365E78149026}" dt="2025-04-18T20:13:14.970" v="3" actId="20577"/>
        <pc:sldMkLst>
          <pc:docMk/>
          <pc:sldMk cId="0" sldId="256"/>
        </pc:sldMkLst>
        <pc:spChg chg="mod">
          <ac:chgData name="Syed Kifayat Ur Rahman" userId="6189d9e9ba0e3bb0" providerId="LiveId" clId="{A8F9CB6A-9F94-498D-B7CA-365E78149026}" dt="2025-04-18T20:13:14.970" v="3" actId="20577"/>
          <ac:spMkLst>
            <pc:docMk/>
            <pc:sldMk cId="0" sldId="256"/>
            <ac:spMk id="3" creationId="{00000000-0000-0000-0000-000000000000}"/>
          </ac:spMkLst>
        </pc:spChg>
      </pc:sldChg>
      <pc:sldChg chg="modSp">
        <pc:chgData name="Syed Kifayat Ur Rahman" userId="6189d9e9ba0e3bb0" providerId="LiveId" clId="{A8F9CB6A-9F94-498D-B7CA-365E78149026}" dt="2025-04-18T20:21:40.086" v="304" actId="20577"/>
        <pc:sldMkLst>
          <pc:docMk/>
          <pc:sldMk cId="478638013" sldId="277"/>
        </pc:sldMkLst>
        <pc:spChg chg="mod">
          <ac:chgData name="Syed Kifayat Ur Rahman" userId="6189d9e9ba0e3bb0" providerId="LiveId" clId="{A8F9CB6A-9F94-498D-B7CA-365E78149026}" dt="2025-04-18T20:21:40.086" v="304" actId="20577"/>
          <ac:spMkLst>
            <pc:docMk/>
            <pc:sldMk cId="478638013" sldId="277"/>
            <ac:spMk id="3" creationId="{47328E8A-A3C3-4623-8DCE-A189D6EC5751}"/>
          </ac:spMkLst>
        </pc:spChg>
      </pc:sldChg>
      <pc:sldChg chg="modSp">
        <pc:chgData name="Syed Kifayat Ur Rahman" userId="6189d9e9ba0e3bb0" providerId="LiveId" clId="{A8F9CB6A-9F94-498D-B7CA-365E78149026}" dt="2025-04-20T15:53:59.458" v="1423" actId="20577"/>
        <pc:sldMkLst>
          <pc:docMk/>
          <pc:sldMk cId="2537947112" sldId="278"/>
        </pc:sldMkLst>
        <pc:spChg chg="mod">
          <ac:chgData name="Syed Kifayat Ur Rahman" userId="6189d9e9ba0e3bb0" providerId="LiveId" clId="{A8F9CB6A-9F94-498D-B7CA-365E78149026}" dt="2025-04-20T15:53:59.458" v="1423" actId="20577"/>
          <ac:spMkLst>
            <pc:docMk/>
            <pc:sldMk cId="2537947112" sldId="278"/>
            <ac:spMk id="3" creationId="{47328E8A-A3C3-4623-8DCE-A189D6EC5751}"/>
          </ac:spMkLst>
        </pc:spChg>
      </pc:sldChg>
      <pc:sldChg chg="addSp modSp new add">
        <pc:chgData name="Syed Kifayat Ur Rahman" userId="6189d9e9ba0e3bb0" providerId="LiveId" clId="{A8F9CB6A-9F94-498D-B7CA-365E78149026}" dt="2025-04-20T07:12:54.257" v="320" actId="1076"/>
        <pc:sldMkLst>
          <pc:docMk/>
          <pc:sldMk cId="35982999" sldId="279"/>
        </pc:sldMkLst>
        <pc:spChg chg="mod">
          <ac:chgData name="Syed Kifayat Ur Rahman" userId="6189d9e9ba0e3bb0" providerId="LiveId" clId="{A8F9CB6A-9F94-498D-B7CA-365E78149026}" dt="2025-04-20T07:09:46.794" v="309"/>
          <ac:spMkLst>
            <pc:docMk/>
            <pc:sldMk cId="35982999" sldId="279"/>
            <ac:spMk id="2" creationId="{9C45BAC9-8558-4D47-902E-ACA71AFE122F}"/>
          </ac:spMkLst>
        </pc:spChg>
        <pc:spChg chg="mod">
          <ac:chgData name="Syed Kifayat Ur Rahman" userId="6189d9e9ba0e3bb0" providerId="LiveId" clId="{A8F9CB6A-9F94-498D-B7CA-365E78149026}" dt="2025-04-20T07:10:40.025" v="315" actId="20577"/>
          <ac:spMkLst>
            <pc:docMk/>
            <pc:sldMk cId="35982999" sldId="279"/>
            <ac:spMk id="3" creationId="{CCE62F31-ECCF-4BBF-AEED-9E4F8672A684}"/>
          </ac:spMkLst>
        </pc:spChg>
        <pc:picChg chg="add mod">
          <ac:chgData name="Syed Kifayat Ur Rahman" userId="6189d9e9ba0e3bb0" providerId="LiveId" clId="{A8F9CB6A-9F94-498D-B7CA-365E78149026}" dt="2025-04-20T07:12:54.257" v="320" actId="1076"/>
          <ac:picMkLst>
            <pc:docMk/>
            <pc:sldMk cId="35982999" sldId="279"/>
            <ac:picMk id="4" creationId="{E1657353-A32A-497E-A0CA-09E4707C0AF8}"/>
          </ac:picMkLst>
        </pc:picChg>
      </pc:sldChg>
      <pc:sldChg chg="addSp delSp modSp new add">
        <pc:chgData name="Syed Kifayat Ur Rahman" userId="6189d9e9ba0e3bb0" providerId="LiveId" clId="{A8F9CB6A-9F94-498D-B7CA-365E78149026}" dt="2025-04-20T07:15:37.878" v="423"/>
        <pc:sldMkLst>
          <pc:docMk/>
          <pc:sldMk cId="1179833462" sldId="280"/>
        </pc:sldMkLst>
        <pc:spChg chg="mod">
          <ac:chgData name="Syed Kifayat Ur Rahman" userId="6189d9e9ba0e3bb0" providerId="LiveId" clId="{A8F9CB6A-9F94-498D-B7CA-365E78149026}" dt="2025-04-20T07:13:32.121" v="332"/>
          <ac:spMkLst>
            <pc:docMk/>
            <pc:sldMk cId="1179833462" sldId="280"/>
            <ac:spMk id="2" creationId="{276319E7-0C2B-4489-8DFC-F4CB2E31F349}"/>
          </ac:spMkLst>
        </pc:spChg>
        <pc:spChg chg="add del mod">
          <ac:chgData name="Syed Kifayat Ur Rahman" userId="6189d9e9ba0e3bb0" providerId="LiveId" clId="{A8F9CB6A-9F94-498D-B7CA-365E78149026}" dt="2025-04-20T07:15:37.878" v="423"/>
          <ac:spMkLst>
            <pc:docMk/>
            <pc:sldMk cId="1179833462" sldId="280"/>
            <ac:spMk id="3" creationId="{E24B9FFA-3F04-4F48-AA8E-4B5AF5FB91AC}"/>
          </ac:spMkLst>
        </pc:spChg>
        <pc:spChg chg="add del">
          <ac:chgData name="Syed Kifayat Ur Rahman" userId="6189d9e9ba0e3bb0" providerId="LiveId" clId="{A8F9CB6A-9F94-498D-B7CA-365E78149026}" dt="2025-04-20T07:14:01.064" v="334"/>
          <ac:spMkLst>
            <pc:docMk/>
            <pc:sldMk cId="1179833462" sldId="280"/>
            <ac:spMk id="4" creationId="{BEFBD1E0-C2C1-467D-AB21-C3B16B4C8250}"/>
          </ac:spMkLst>
        </pc:spChg>
        <pc:spChg chg="add del mod">
          <ac:chgData name="Syed Kifayat Ur Rahman" userId="6189d9e9ba0e3bb0" providerId="LiveId" clId="{A8F9CB6A-9F94-498D-B7CA-365E78149026}" dt="2025-04-20T07:14:12.819" v="338"/>
          <ac:spMkLst>
            <pc:docMk/>
            <pc:sldMk cId="1179833462" sldId="280"/>
            <ac:spMk id="5" creationId="{54D7EFDE-B23E-4582-BB5D-2532A2C3D9B7}"/>
          </ac:spMkLst>
        </pc:spChg>
      </pc:sldChg>
      <pc:sldChg chg="addSp delSp modSp new add">
        <pc:chgData name="Syed Kifayat Ur Rahman" userId="6189d9e9ba0e3bb0" providerId="LiveId" clId="{A8F9CB6A-9F94-498D-B7CA-365E78149026}" dt="2025-04-20T07:19:25.591" v="504" actId="27636"/>
        <pc:sldMkLst>
          <pc:docMk/>
          <pc:sldMk cId="1255497136" sldId="281"/>
        </pc:sldMkLst>
        <pc:spChg chg="mod">
          <ac:chgData name="Syed Kifayat Ur Rahman" userId="6189d9e9ba0e3bb0" providerId="LiveId" clId="{A8F9CB6A-9F94-498D-B7CA-365E78149026}" dt="2025-04-20T07:16:19.711" v="450" actId="20577"/>
          <ac:spMkLst>
            <pc:docMk/>
            <pc:sldMk cId="1255497136" sldId="281"/>
            <ac:spMk id="2" creationId="{E401168B-6D41-4869-AC30-EE2D2C42633F}"/>
          </ac:spMkLst>
        </pc:spChg>
        <pc:spChg chg="add del mod">
          <ac:chgData name="Syed Kifayat Ur Rahman" userId="6189d9e9ba0e3bb0" providerId="LiveId" clId="{A8F9CB6A-9F94-498D-B7CA-365E78149026}" dt="2025-04-20T07:19:25.591" v="504" actId="27636"/>
          <ac:spMkLst>
            <pc:docMk/>
            <pc:sldMk cId="1255497136" sldId="281"/>
            <ac:spMk id="3" creationId="{B022E38D-E65D-48E8-BD44-4CC073071D63}"/>
          </ac:spMkLst>
        </pc:spChg>
        <pc:spChg chg="add del mod">
          <ac:chgData name="Syed Kifayat Ur Rahman" userId="6189d9e9ba0e3bb0" providerId="LiveId" clId="{A8F9CB6A-9F94-498D-B7CA-365E78149026}" dt="2025-04-20T07:17:04.885" v="454"/>
          <ac:spMkLst>
            <pc:docMk/>
            <pc:sldMk cId="1255497136" sldId="281"/>
            <ac:spMk id="4" creationId="{D9D67997-6C61-47D0-BE15-CA68F0D71383}"/>
          </ac:spMkLst>
        </pc:spChg>
      </pc:sldChg>
      <pc:sldChg chg="addSp delSp modSp new add">
        <pc:chgData name="Syed Kifayat Ur Rahman" userId="6189d9e9ba0e3bb0" providerId="LiveId" clId="{A8F9CB6A-9F94-498D-B7CA-365E78149026}" dt="2025-04-20T07:23:13.053" v="567" actId="1076"/>
        <pc:sldMkLst>
          <pc:docMk/>
          <pc:sldMk cId="1923376421" sldId="282"/>
        </pc:sldMkLst>
        <pc:spChg chg="mod">
          <ac:chgData name="Syed Kifayat Ur Rahman" userId="6189d9e9ba0e3bb0" providerId="LiveId" clId="{A8F9CB6A-9F94-498D-B7CA-365E78149026}" dt="2025-04-20T07:20:32.133" v="525" actId="20577"/>
          <ac:spMkLst>
            <pc:docMk/>
            <pc:sldMk cId="1923376421" sldId="282"/>
            <ac:spMk id="2" creationId="{5133E728-A4F3-4DBB-92A2-6CDC80A0F013}"/>
          </ac:spMkLst>
        </pc:spChg>
        <pc:spChg chg="add del mod">
          <ac:chgData name="Syed Kifayat Ur Rahman" userId="6189d9e9ba0e3bb0" providerId="LiveId" clId="{A8F9CB6A-9F94-498D-B7CA-365E78149026}" dt="2025-04-20T07:22:24.399" v="554" actId="20577"/>
          <ac:spMkLst>
            <pc:docMk/>
            <pc:sldMk cId="1923376421" sldId="282"/>
            <ac:spMk id="3" creationId="{F9DC664E-8B09-4FD7-BC06-EBC3FC81F38D}"/>
          </ac:spMkLst>
        </pc:spChg>
        <pc:picChg chg="add del mod">
          <ac:chgData name="Syed Kifayat Ur Rahman" userId="6189d9e9ba0e3bb0" providerId="LiveId" clId="{A8F9CB6A-9F94-498D-B7CA-365E78149026}" dt="2025-04-20T07:21:14.145" v="527"/>
          <ac:picMkLst>
            <pc:docMk/>
            <pc:sldMk cId="1923376421" sldId="282"/>
            <ac:picMk id="4" creationId="{F5257630-74E1-41F4-850D-2ED8C31C64CC}"/>
          </ac:picMkLst>
        </pc:picChg>
        <pc:picChg chg="add del mod">
          <ac:chgData name="Syed Kifayat Ur Rahman" userId="6189d9e9ba0e3bb0" providerId="LiveId" clId="{A8F9CB6A-9F94-498D-B7CA-365E78149026}" dt="2025-04-20T07:21:33.417" v="531"/>
          <ac:picMkLst>
            <pc:docMk/>
            <pc:sldMk cId="1923376421" sldId="282"/>
            <ac:picMk id="5" creationId="{F23828ED-CBAC-4920-B876-781246D0661B}"/>
          </ac:picMkLst>
        </pc:picChg>
        <pc:picChg chg="add del mod">
          <ac:chgData name="Syed Kifayat Ur Rahman" userId="6189d9e9ba0e3bb0" providerId="LiveId" clId="{A8F9CB6A-9F94-498D-B7CA-365E78149026}" dt="2025-04-20T07:21:58.746" v="537"/>
          <ac:picMkLst>
            <pc:docMk/>
            <pc:sldMk cId="1923376421" sldId="282"/>
            <ac:picMk id="6" creationId="{DB788D7A-A466-43E1-BCB1-35F918D1DDDA}"/>
          </ac:picMkLst>
        </pc:picChg>
        <pc:picChg chg="add mod">
          <ac:chgData name="Syed Kifayat Ur Rahman" userId="6189d9e9ba0e3bb0" providerId="LiveId" clId="{A8F9CB6A-9F94-498D-B7CA-365E78149026}" dt="2025-04-20T07:23:13.053" v="567" actId="1076"/>
          <ac:picMkLst>
            <pc:docMk/>
            <pc:sldMk cId="1923376421" sldId="282"/>
            <ac:picMk id="7" creationId="{F808285C-2A84-499A-B5A4-5ED6EB206EC1}"/>
          </ac:picMkLst>
        </pc:picChg>
        <pc:picChg chg="add mod">
          <ac:chgData name="Syed Kifayat Ur Rahman" userId="6189d9e9ba0e3bb0" providerId="LiveId" clId="{A8F9CB6A-9F94-498D-B7CA-365E78149026}" dt="2025-04-20T07:23:05.418" v="565" actId="1076"/>
          <ac:picMkLst>
            <pc:docMk/>
            <pc:sldMk cId="1923376421" sldId="282"/>
            <ac:picMk id="8" creationId="{4A7DD0F1-F8A3-4545-9FC2-4EC4B444C40E}"/>
          </ac:picMkLst>
        </pc:picChg>
      </pc:sldChg>
      <pc:sldChg chg="addSp delSp modSp new add">
        <pc:chgData name="Syed Kifayat Ur Rahman" userId="6189d9e9ba0e3bb0" providerId="LiveId" clId="{A8F9CB6A-9F94-498D-B7CA-365E78149026}" dt="2025-04-20T07:32:58.357" v="606" actId="21"/>
        <pc:sldMkLst>
          <pc:docMk/>
          <pc:sldMk cId="1706560156" sldId="283"/>
        </pc:sldMkLst>
        <pc:spChg chg="mod">
          <ac:chgData name="Syed Kifayat Ur Rahman" userId="6189d9e9ba0e3bb0" providerId="LiveId" clId="{A8F9CB6A-9F94-498D-B7CA-365E78149026}" dt="2025-04-20T07:24:25.221" v="570"/>
          <ac:spMkLst>
            <pc:docMk/>
            <pc:sldMk cId="1706560156" sldId="283"/>
            <ac:spMk id="2" creationId="{E6801B0E-1831-4982-ADA8-70D37F66CBFD}"/>
          </ac:spMkLst>
        </pc:spChg>
        <pc:spChg chg="add del mod">
          <ac:chgData name="Syed Kifayat Ur Rahman" userId="6189d9e9ba0e3bb0" providerId="LiveId" clId="{A8F9CB6A-9F94-498D-B7CA-365E78149026}" dt="2025-04-20T07:30:09.872" v="594" actId="14100"/>
          <ac:spMkLst>
            <pc:docMk/>
            <pc:sldMk cId="1706560156" sldId="283"/>
            <ac:spMk id="3" creationId="{85AE099A-65F1-471C-906C-382D4D1E9E8E}"/>
          </ac:spMkLst>
        </pc:spChg>
        <pc:spChg chg="add del mod">
          <ac:chgData name="Syed Kifayat Ur Rahman" userId="6189d9e9ba0e3bb0" providerId="LiveId" clId="{A8F9CB6A-9F94-498D-B7CA-365E78149026}" dt="2025-04-20T07:26:43.404" v="574"/>
          <ac:spMkLst>
            <pc:docMk/>
            <pc:sldMk cId="1706560156" sldId="283"/>
            <ac:spMk id="4" creationId="{01C7B33F-044B-41D2-BB1F-76FB6135A3EE}"/>
          </ac:spMkLst>
        </pc:spChg>
        <pc:picChg chg="add del mod">
          <ac:chgData name="Syed Kifayat Ur Rahman" userId="6189d9e9ba0e3bb0" providerId="LiveId" clId="{A8F9CB6A-9F94-498D-B7CA-365E78149026}" dt="2025-04-20T07:32:58.357" v="606" actId="21"/>
          <ac:picMkLst>
            <pc:docMk/>
            <pc:sldMk cId="1706560156" sldId="283"/>
            <ac:picMk id="5" creationId="{D1AADFAF-B569-49B5-BD03-3417893E47B1}"/>
          </ac:picMkLst>
        </pc:picChg>
      </pc:sldChg>
      <pc:sldChg chg="addSp delSp modSp new add">
        <pc:chgData name="Syed Kifayat Ur Rahman" userId="6189d9e9ba0e3bb0" providerId="LiveId" clId="{A8F9CB6A-9F94-498D-B7CA-365E78149026}" dt="2025-04-20T07:34:28.523" v="622" actId="1076"/>
        <pc:sldMkLst>
          <pc:docMk/>
          <pc:sldMk cId="1449389749" sldId="284"/>
        </pc:sldMkLst>
        <pc:spChg chg="mod">
          <ac:chgData name="Syed Kifayat Ur Rahman" userId="6189d9e9ba0e3bb0" providerId="LiveId" clId="{A8F9CB6A-9F94-498D-B7CA-365E78149026}" dt="2025-04-20T07:32:25.617" v="599"/>
          <ac:spMkLst>
            <pc:docMk/>
            <pc:sldMk cId="1449389749" sldId="284"/>
            <ac:spMk id="2" creationId="{26E3B46F-F0B6-4357-B37F-520CF103879F}"/>
          </ac:spMkLst>
        </pc:spChg>
        <pc:spChg chg="del mod">
          <ac:chgData name="Syed Kifayat Ur Rahman" userId="6189d9e9ba0e3bb0" providerId="LiveId" clId="{A8F9CB6A-9F94-498D-B7CA-365E78149026}" dt="2025-04-20T07:32:33.423" v="601"/>
          <ac:spMkLst>
            <pc:docMk/>
            <pc:sldMk cId="1449389749" sldId="284"/>
            <ac:spMk id="3" creationId="{C13E56D1-53BE-4CB1-806E-6B4EEE7FBBCC}"/>
          </ac:spMkLst>
        </pc:spChg>
        <pc:picChg chg="add mod modCrop">
          <ac:chgData name="Syed Kifayat Ur Rahman" userId="6189d9e9ba0e3bb0" providerId="LiveId" clId="{A8F9CB6A-9F94-498D-B7CA-365E78149026}" dt="2025-04-20T07:33:48.185" v="614" actId="14100"/>
          <ac:picMkLst>
            <pc:docMk/>
            <pc:sldMk cId="1449389749" sldId="284"/>
            <ac:picMk id="4" creationId="{21192D0C-61D5-41DA-819E-7BB61AD6C45B}"/>
          </ac:picMkLst>
        </pc:picChg>
        <pc:picChg chg="add mod">
          <ac:chgData name="Syed Kifayat Ur Rahman" userId="6189d9e9ba0e3bb0" providerId="LiveId" clId="{A8F9CB6A-9F94-498D-B7CA-365E78149026}" dt="2025-04-20T07:34:28.523" v="622" actId="1076"/>
          <ac:picMkLst>
            <pc:docMk/>
            <pc:sldMk cId="1449389749" sldId="284"/>
            <ac:picMk id="5" creationId="{CFC40B17-6F3C-48B1-9498-8D38F29483F3}"/>
          </ac:picMkLst>
        </pc:picChg>
      </pc:sldChg>
      <pc:sldChg chg="addSp delSp modSp new add">
        <pc:chgData name="Syed Kifayat Ur Rahman" userId="6189d9e9ba0e3bb0" providerId="LiveId" clId="{A8F9CB6A-9F94-498D-B7CA-365E78149026}" dt="2025-04-20T07:37:24.224" v="649" actId="15"/>
        <pc:sldMkLst>
          <pc:docMk/>
          <pc:sldMk cId="385380434" sldId="285"/>
        </pc:sldMkLst>
        <pc:spChg chg="mod">
          <ac:chgData name="Syed Kifayat Ur Rahman" userId="6189d9e9ba0e3bb0" providerId="LiveId" clId="{A8F9CB6A-9F94-498D-B7CA-365E78149026}" dt="2025-04-20T07:35:38.533" v="625"/>
          <ac:spMkLst>
            <pc:docMk/>
            <pc:sldMk cId="385380434" sldId="285"/>
            <ac:spMk id="2" creationId="{BECA76E3-3A35-4B12-AC58-077AB4AEC882}"/>
          </ac:spMkLst>
        </pc:spChg>
        <pc:spChg chg="add del mod">
          <ac:chgData name="Syed Kifayat Ur Rahman" userId="6189d9e9ba0e3bb0" providerId="LiveId" clId="{A8F9CB6A-9F94-498D-B7CA-365E78149026}" dt="2025-04-20T07:37:24.224" v="649" actId="15"/>
          <ac:spMkLst>
            <pc:docMk/>
            <pc:sldMk cId="385380434" sldId="285"/>
            <ac:spMk id="3" creationId="{328477BF-81D2-41BB-9462-7CB954513922}"/>
          </ac:spMkLst>
        </pc:spChg>
        <pc:spChg chg="add del mod">
          <ac:chgData name="Syed Kifayat Ur Rahman" userId="6189d9e9ba0e3bb0" providerId="LiveId" clId="{A8F9CB6A-9F94-498D-B7CA-365E78149026}" dt="2025-04-20T07:35:59.332" v="629"/>
          <ac:spMkLst>
            <pc:docMk/>
            <pc:sldMk cId="385380434" sldId="285"/>
            <ac:spMk id="4" creationId="{95F2D5C1-FD5D-457E-90B3-8F27E3B4AD0C}"/>
          </ac:spMkLst>
        </pc:spChg>
      </pc:sldChg>
      <pc:sldChg chg="addSp delSp modSp new add">
        <pc:chgData name="Syed Kifayat Ur Rahman" userId="6189d9e9ba0e3bb0" providerId="LiveId" clId="{A8F9CB6A-9F94-498D-B7CA-365E78149026}" dt="2025-04-20T07:39:21.476" v="659"/>
        <pc:sldMkLst>
          <pc:docMk/>
          <pc:sldMk cId="3081017035" sldId="286"/>
        </pc:sldMkLst>
        <pc:spChg chg="mod">
          <ac:chgData name="Syed Kifayat Ur Rahman" userId="6189d9e9ba0e3bb0" providerId="LiveId" clId="{A8F9CB6A-9F94-498D-B7CA-365E78149026}" dt="2025-04-20T07:39:21.476" v="659"/>
          <ac:spMkLst>
            <pc:docMk/>
            <pc:sldMk cId="3081017035" sldId="286"/>
            <ac:spMk id="2" creationId="{7EE31B90-9052-4CBF-81E5-B9A064374187}"/>
          </ac:spMkLst>
        </pc:spChg>
        <pc:spChg chg="del">
          <ac:chgData name="Syed Kifayat Ur Rahman" userId="6189d9e9ba0e3bb0" providerId="LiveId" clId="{A8F9CB6A-9F94-498D-B7CA-365E78149026}" dt="2025-04-20T07:38:24.194" v="652"/>
          <ac:spMkLst>
            <pc:docMk/>
            <pc:sldMk cId="3081017035" sldId="286"/>
            <ac:spMk id="3" creationId="{293A022C-089D-4EBE-AE14-323643CBDCCB}"/>
          </ac:spMkLst>
        </pc:spChg>
        <pc:picChg chg="add mod">
          <ac:chgData name="Syed Kifayat Ur Rahman" userId="6189d9e9ba0e3bb0" providerId="LiveId" clId="{A8F9CB6A-9F94-498D-B7CA-365E78149026}" dt="2025-04-20T07:38:32.391" v="654" actId="14100"/>
          <ac:picMkLst>
            <pc:docMk/>
            <pc:sldMk cId="3081017035" sldId="286"/>
            <ac:picMk id="4" creationId="{E0B70F03-2CCF-4ACC-9B00-DB2155D18EF9}"/>
          </ac:picMkLst>
        </pc:picChg>
        <pc:picChg chg="add mod">
          <ac:chgData name="Syed Kifayat Ur Rahman" userId="6189d9e9ba0e3bb0" providerId="LiveId" clId="{A8F9CB6A-9F94-498D-B7CA-365E78149026}" dt="2025-04-20T07:39:12.070" v="658" actId="1076"/>
          <ac:picMkLst>
            <pc:docMk/>
            <pc:sldMk cId="3081017035" sldId="286"/>
            <ac:picMk id="5" creationId="{7BF70896-D2B4-4407-8D82-39F4691488D8}"/>
          </ac:picMkLst>
        </pc:picChg>
      </pc:sldChg>
      <pc:sldChg chg="addSp delSp modSp new add">
        <pc:chgData name="Syed Kifayat Ur Rahman" userId="6189d9e9ba0e3bb0" providerId="LiveId" clId="{A8F9CB6A-9F94-498D-B7CA-365E78149026}" dt="2025-04-20T07:46:15.925" v="717"/>
        <pc:sldMkLst>
          <pc:docMk/>
          <pc:sldMk cId="1558647901" sldId="287"/>
        </pc:sldMkLst>
        <pc:spChg chg="mod">
          <ac:chgData name="Syed Kifayat Ur Rahman" userId="6189d9e9ba0e3bb0" providerId="LiveId" clId="{A8F9CB6A-9F94-498D-B7CA-365E78149026}" dt="2025-04-20T07:41:01.187" v="662"/>
          <ac:spMkLst>
            <pc:docMk/>
            <pc:sldMk cId="1558647901" sldId="287"/>
            <ac:spMk id="2" creationId="{87CD993F-B700-4A3D-8D21-D9FDB6181954}"/>
          </ac:spMkLst>
        </pc:spChg>
        <pc:spChg chg="add del mod">
          <ac:chgData name="Syed Kifayat Ur Rahman" userId="6189d9e9ba0e3bb0" providerId="LiveId" clId="{A8F9CB6A-9F94-498D-B7CA-365E78149026}" dt="2025-04-20T07:44:35.314" v="713" actId="15"/>
          <ac:spMkLst>
            <pc:docMk/>
            <pc:sldMk cId="1558647901" sldId="287"/>
            <ac:spMk id="3" creationId="{05FC314B-C11E-4149-AC77-A511BDD6584A}"/>
          </ac:spMkLst>
        </pc:spChg>
        <pc:spChg chg="add del mod">
          <ac:chgData name="Syed Kifayat Ur Rahman" userId="6189d9e9ba0e3bb0" providerId="LiveId" clId="{A8F9CB6A-9F94-498D-B7CA-365E78149026}" dt="2025-04-20T07:41:46.927" v="666"/>
          <ac:spMkLst>
            <pc:docMk/>
            <pc:sldMk cId="1558647901" sldId="287"/>
            <ac:spMk id="4" creationId="{70A99BCC-A986-4C7D-9C37-81145A2137F4}"/>
          </ac:spMkLst>
        </pc:spChg>
        <pc:spChg chg="add mod">
          <ac:chgData name="Syed Kifayat Ur Rahman" userId="6189d9e9ba0e3bb0" providerId="LiveId" clId="{A8F9CB6A-9F94-498D-B7CA-365E78149026}" dt="2025-04-20T07:42:05.312" v="669" actId="21"/>
          <ac:spMkLst>
            <pc:docMk/>
            <pc:sldMk cId="1558647901" sldId="287"/>
            <ac:spMk id="5" creationId="{A4B76DF8-E897-478B-B70C-21C7A70710B1}"/>
          </ac:spMkLst>
        </pc:spChg>
        <pc:spChg chg="add mod">
          <ac:chgData name="Syed Kifayat Ur Rahman" userId="6189d9e9ba0e3bb0" providerId="LiveId" clId="{A8F9CB6A-9F94-498D-B7CA-365E78149026}" dt="2025-04-20T07:42:40.682" v="677" actId="21"/>
          <ac:spMkLst>
            <pc:docMk/>
            <pc:sldMk cId="1558647901" sldId="287"/>
            <ac:spMk id="6" creationId="{2188A7B8-F269-4DD6-9BB8-F8E0C53E32A1}"/>
          </ac:spMkLst>
        </pc:spChg>
        <pc:spChg chg="add del mod">
          <ac:chgData name="Syed Kifayat Ur Rahman" userId="6189d9e9ba0e3bb0" providerId="LiveId" clId="{A8F9CB6A-9F94-498D-B7CA-365E78149026}" dt="2025-04-20T07:46:15.925" v="717"/>
          <ac:spMkLst>
            <pc:docMk/>
            <pc:sldMk cId="1558647901" sldId="287"/>
            <ac:spMk id="7" creationId="{C181FF2A-C91D-4913-8E31-378A3F663D79}"/>
          </ac:spMkLst>
        </pc:spChg>
      </pc:sldChg>
      <pc:sldChg chg="addSp delSp modSp new add">
        <pc:chgData name="Syed Kifayat Ur Rahman" userId="6189d9e9ba0e3bb0" providerId="LiveId" clId="{A8F9CB6A-9F94-498D-B7CA-365E78149026}" dt="2025-04-20T07:47:15.347" v="726" actId="1076"/>
        <pc:sldMkLst>
          <pc:docMk/>
          <pc:sldMk cId="3566965321" sldId="288"/>
        </pc:sldMkLst>
        <pc:spChg chg="mod">
          <ac:chgData name="Syed Kifayat Ur Rahman" userId="6189d9e9ba0e3bb0" providerId="LiveId" clId="{A8F9CB6A-9F94-498D-B7CA-365E78149026}" dt="2025-04-20T07:47:08.027" v="724"/>
          <ac:spMkLst>
            <pc:docMk/>
            <pc:sldMk cId="3566965321" sldId="288"/>
            <ac:spMk id="2" creationId="{D656A592-0960-44FE-BD25-E7BFE0AE68FA}"/>
          </ac:spMkLst>
        </pc:spChg>
        <pc:spChg chg="del">
          <ac:chgData name="Syed Kifayat Ur Rahman" userId="6189d9e9ba0e3bb0" providerId="LiveId" clId="{A8F9CB6A-9F94-498D-B7CA-365E78149026}" dt="2025-04-20T07:46:18.155" v="718"/>
          <ac:spMkLst>
            <pc:docMk/>
            <pc:sldMk cId="3566965321" sldId="288"/>
            <ac:spMk id="3" creationId="{4EE98A26-7D3A-466E-BAC1-0991BC91ADD8}"/>
          </ac:spMkLst>
        </pc:spChg>
        <pc:picChg chg="add mod">
          <ac:chgData name="Syed Kifayat Ur Rahman" userId="6189d9e9ba0e3bb0" providerId="LiveId" clId="{A8F9CB6A-9F94-498D-B7CA-365E78149026}" dt="2025-04-20T07:47:13.507" v="725" actId="1076"/>
          <ac:picMkLst>
            <pc:docMk/>
            <pc:sldMk cId="3566965321" sldId="288"/>
            <ac:picMk id="4" creationId="{C484E80F-446A-4115-B4D5-2EE9EC12A831}"/>
          </ac:picMkLst>
        </pc:picChg>
        <pc:picChg chg="add mod">
          <ac:chgData name="Syed Kifayat Ur Rahman" userId="6189d9e9ba0e3bb0" providerId="LiveId" clId="{A8F9CB6A-9F94-498D-B7CA-365E78149026}" dt="2025-04-20T07:47:15.347" v="726" actId="1076"/>
          <ac:picMkLst>
            <pc:docMk/>
            <pc:sldMk cId="3566965321" sldId="288"/>
            <ac:picMk id="5" creationId="{5ACE05B9-C808-49A1-94CB-8BC2E810650E}"/>
          </ac:picMkLst>
        </pc:picChg>
      </pc:sldChg>
      <pc:sldChg chg="addSp delSp modSp new add">
        <pc:chgData name="Syed Kifayat Ur Rahman" userId="6189d9e9ba0e3bb0" providerId="LiveId" clId="{A8F9CB6A-9F94-498D-B7CA-365E78149026}" dt="2025-04-20T08:47:17.391" v="741"/>
        <pc:sldMkLst>
          <pc:docMk/>
          <pc:sldMk cId="4144030705" sldId="289"/>
        </pc:sldMkLst>
        <pc:spChg chg="mod">
          <ac:chgData name="Syed Kifayat Ur Rahman" userId="6189d9e9ba0e3bb0" providerId="LiveId" clId="{A8F9CB6A-9F94-498D-B7CA-365E78149026}" dt="2025-04-20T08:46:07.029" v="730" actId="27636"/>
          <ac:spMkLst>
            <pc:docMk/>
            <pc:sldMk cId="4144030705" sldId="289"/>
            <ac:spMk id="2" creationId="{D2087B6A-3950-4F6C-B9F7-6711A2A693E6}"/>
          </ac:spMkLst>
        </pc:spChg>
        <pc:spChg chg="mod">
          <ac:chgData name="Syed Kifayat Ur Rahman" userId="6189d9e9ba0e3bb0" providerId="LiveId" clId="{A8F9CB6A-9F94-498D-B7CA-365E78149026}" dt="2025-04-20T08:46:37.249" v="735"/>
          <ac:spMkLst>
            <pc:docMk/>
            <pc:sldMk cId="4144030705" sldId="289"/>
            <ac:spMk id="3" creationId="{9830D3A3-62E6-485B-80D9-09C4B2870438}"/>
          </ac:spMkLst>
        </pc:spChg>
        <pc:spChg chg="add del mod">
          <ac:chgData name="Syed Kifayat Ur Rahman" userId="6189d9e9ba0e3bb0" providerId="LiveId" clId="{A8F9CB6A-9F94-498D-B7CA-365E78149026}" dt="2025-04-20T08:47:17.391" v="741"/>
          <ac:spMkLst>
            <pc:docMk/>
            <pc:sldMk cId="4144030705" sldId="289"/>
            <ac:spMk id="4" creationId="{E1C382EB-B6AE-40A2-B5E8-861EE1990FD6}"/>
          </ac:spMkLst>
        </pc:spChg>
        <pc:picChg chg="add mod">
          <ac:chgData name="Syed Kifayat Ur Rahman" userId="6189d9e9ba0e3bb0" providerId="LiveId" clId="{A8F9CB6A-9F94-498D-B7CA-365E78149026}" dt="2025-04-20T08:47:16.406" v="739" actId="1076"/>
          <ac:picMkLst>
            <pc:docMk/>
            <pc:sldMk cId="4144030705" sldId="289"/>
            <ac:picMk id="5" creationId="{8284646C-E8E2-4E4E-BB96-89B6861B995C}"/>
          </ac:picMkLst>
        </pc:picChg>
      </pc:sldChg>
      <pc:sldChg chg="modSp new add">
        <pc:chgData name="Syed Kifayat Ur Rahman" userId="6189d9e9ba0e3bb0" providerId="LiveId" clId="{A8F9CB6A-9F94-498D-B7CA-365E78149026}" dt="2025-04-20T08:51:07.713" v="779" actId="20577"/>
        <pc:sldMkLst>
          <pc:docMk/>
          <pc:sldMk cId="3955567518" sldId="290"/>
        </pc:sldMkLst>
        <pc:spChg chg="mod">
          <ac:chgData name="Syed Kifayat Ur Rahman" userId="6189d9e9ba0e3bb0" providerId="LiveId" clId="{A8F9CB6A-9F94-498D-B7CA-365E78149026}" dt="2025-04-20T08:50:25.796" v="773" actId="27636"/>
          <ac:spMkLst>
            <pc:docMk/>
            <pc:sldMk cId="3955567518" sldId="290"/>
            <ac:spMk id="2" creationId="{C7028F61-83D4-491B-9D81-00A1F05F31AD}"/>
          </ac:spMkLst>
        </pc:spChg>
        <pc:spChg chg="mod">
          <ac:chgData name="Syed Kifayat Ur Rahman" userId="6189d9e9ba0e3bb0" providerId="LiveId" clId="{A8F9CB6A-9F94-498D-B7CA-365E78149026}" dt="2025-04-20T08:51:07.713" v="779" actId="20577"/>
          <ac:spMkLst>
            <pc:docMk/>
            <pc:sldMk cId="3955567518" sldId="290"/>
            <ac:spMk id="3" creationId="{01F428E6-8231-4C2B-A0F6-4FD8F8D2D523}"/>
          </ac:spMkLst>
        </pc:spChg>
      </pc:sldChg>
      <pc:sldChg chg="modSp new add">
        <pc:chgData name="Syed Kifayat Ur Rahman" userId="6189d9e9ba0e3bb0" providerId="LiveId" clId="{A8F9CB6A-9F94-498D-B7CA-365E78149026}" dt="2025-04-20T08:59:34.752" v="807" actId="20577"/>
        <pc:sldMkLst>
          <pc:docMk/>
          <pc:sldMk cId="3328664932" sldId="291"/>
        </pc:sldMkLst>
        <pc:spChg chg="mod">
          <ac:chgData name="Syed Kifayat Ur Rahman" userId="6189d9e9ba0e3bb0" providerId="LiveId" clId="{A8F9CB6A-9F94-498D-B7CA-365E78149026}" dt="2025-04-20T08:56:16.696" v="784" actId="14100"/>
          <ac:spMkLst>
            <pc:docMk/>
            <pc:sldMk cId="3328664932" sldId="291"/>
            <ac:spMk id="2" creationId="{B68CD7E6-F534-49E7-B600-84B0F6C9A27C}"/>
          </ac:spMkLst>
        </pc:spChg>
        <pc:spChg chg="mod">
          <ac:chgData name="Syed Kifayat Ur Rahman" userId="6189d9e9ba0e3bb0" providerId="LiveId" clId="{A8F9CB6A-9F94-498D-B7CA-365E78149026}" dt="2025-04-20T08:59:34.752" v="807" actId="20577"/>
          <ac:spMkLst>
            <pc:docMk/>
            <pc:sldMk cId="3328664932" sldId="291"/>
            <ac:spMk id="3" creationId="{F31545C4-AE8A-49A6-83B4-C398756CB52B}"/>
          </ac:spMkLst>
        </pc:spChg>
      </pc:sldChg>
      <pc:sldChg chg="addSp delSp modSp new add">
        <pc:chgData name="Syed Kifayat Ur Rahman" userId="6189d9e9ba0e3bb0" providerId="LiveId" clId="{A8F9CB6A-9F94-498D-B7CA-365E78149026}" dt="2025-04-20T13:55:12.773" v="823" actId="14100"/>
        <pc:sldMkLst>
          <pc:docMk/>
          <pc:sldMk cId="3328642748" sldId="292"/>
        </pc:sldMkLst>
        <pc:spChg chg="mod">
          <ac:chgData name="Syed Kifayat Ur Rahman" userId="6189d9e9ba0e3bb0" providerId="LiveId" clId="{A8F9CB6A-9F94-498D-B7CA-365E78149026}" dt="2025-04-20T13:53:33.236" v="810"/>
          <ac:spMkLst>
            <pc:docMk/>
            <pc:sldMk cId="3328642748" sldId="292"/>
            <ac:spMk id="2" creationId="{1EBD6443-1C43-47E2-B49F-B640C2FF5478}"/>
          </ac:spMkLst>
        </pc:spChg>
        <pc:spChg chg="add del mod">
          <ac:chgData name="Syed Kifayat Ur Rahman" userId="6189d9e9ba0e3bb0" providerId="LiveId" clId="{A8F9CB6A-9F94-498D-B7CA-365E78149026}" dt="2025-04-20T13:54:01.025" v="814" actId="20577"/>
          <ac:spMkLst>
            <pc:docMk/>
            <pc:sldMk cId="3328642748" sldId="292"/>
            <ac:spMk id="3" creationId="{672DA0C4-C467-42A9-8DF8-586A0274FB9A}"/>
          </ac:spMkLst>
        </pc:spChg>
        <pc:spChg chg="add del">
          <ac:chgData name="Syed Kifayat Ur Rahman" userId="6189d9e9ba0e3bb0" providerId="LiveId" clId="{A8F9CB6A-9F94-498D-B7CA-365E78149026}" dt="2025-04-20T13:53:51.911" v="812"/>
          <ac:spMkLst>
            <pc:docMk/>
            <pc:sldMk cId="3328642748" sldId="292"/>
            <ac:spMk id="4" creationId="{8E498158-5B62-4080-96A9-D7773BB0332B}"/>
          </ac:spMkLst>
        </pc:spChg>
        <pc:picChg chg="add mod modCrop">
          <ac:chgData name="Syed Kifayat Ur Rahman" userId="6189d9e9ba0e3bb0" providerId="LiveId" clId="{A8F9CB6A-9F94-498D-B7CA-365E78149026}" dt="2025-04-20T13:55:12.773" v="823" actId="14100"/>
          <ac:picMkLst>
            <pc:docMk/>
            <pc:sldMk cId="3328642748" sldId="292"/>
            <ac:picMk id="5" creationId="{D22B1916-B9D6-4592-980F-CE05D1D302AD}"/>
          </ac:picMkLst>
        </pc:picChg>
      </pc:sldChg>
      <pc:sldChg chg="addSp modSp new add">
        <pc:chgData name="Syed Kifayat Ur Rahman" userId="6189d9e9ba0e3bb0" providerId="LiveId" clId="{A8F9CB6A-9F94-498D-B7CA-365E78149026}" dt="2025-04-20T13:59:47.619" v="873" actId="732"/>
        <pc:sldMkLst>
          <pc:docMk/>
          <pc:sldMk cId="3192371234" sldId="293"/>
        </pc:sldMkLst>
        <pc:spChg chg="mod">
          <ac:chgData name="Syed Kifayat Ur Rahman" userId="6189d9e9ba0e3bb0" providerId="LiveId" clId="{A8F9CB6A-9F94-498D-B7CA-365E78149026}" dt="2025-04-20T13:55:49.321" v="826"/>
          <ac:spMkLst>
            <pc:docMk/>
            <pc:sldMk cId="3192371234" sldId="293"/>
            <ac:spMk id="2" creationId="{51628DBA-8093-465E-AECA-368F36CC70F4}"/>
          </ac:spMkLst>
        </pc:spChg>
        <pc:spChg chg="mod">
          <ac:chgData name="Syed Kifayat Ur Rahman" userId="6189d9e9ba0e3bb0" providerId="LiveId" clId="{A8F9CB6A-9F94-498D-B7CA-365E78149026}" dt="2025-04-20T13:59:13.489" v="870" actId="1076"/>
          <ac:spMkLst>
            <pc:docMk/>
            <pc:sldMk cId="3192371234" sldId="293"/>
            <ac:spMk id="3" creationId="{5BD94513-EE24-4996-A812-492E2DDDCD85}"/>
          </ac:spMkLst>
        </pc:spChg>
        <pc:picChg chg="add mod modCrop">
          <ac:chgData name="Syed Kifayat Ur Rahman" userId="6189d9e9ba0e3bb0" providerId="LiveId" clId="{A8F9CB6A-9F94-498D-B7CA-365E78149026}" dt="2025-04-20T13:59:47.619" v="873" actId="732"/>
          <ac:picMkLst>
            <pc:docMk/>
            <pc:sldMk cId="3192371234" sldId="293"/>
            <ac:picMk id="4" creationId="{D19947AE-6C99-4C65-8711-D595585717FC}"/>
          </ac:picMkLst>
        </pc:picChg>
      </pc:sldChg>
      <pc:sldChg chg="addSp modSp new add">
        <pc:chgData name="Syed Kifayat Ur Rahman" userId="6189d9e9ba0e3bb0" providerId="LiveId" clId="{A8F9CB6A-9F94-498D-B7CA-365E78149026}" dt="2025-04-20T14:02:59.090" v="887" actId="732"/>
        <pc:sldMkLst>
          <pc:docMk/>
          <pc:sldMk cId="2699014236" sldId="294"/>
        </pc:sldMkLst>
        <pc:spChg chg="mod">
          <ac:chgData name="Syed Kifayat Ur Rahman" userId="6189d9e9ba0e3bb0" providerId="LiveId" clId="{A8F9CB6A-9F94-498D-B7CA-365E78149026}" dt="2025-04-20T14:00:10.083" v="876"/>
          <ac:spMkLst>
            <pc:docMk/>
            <pc:sldMk cId="2699014236" sldId="294"/>
            <ac:spMk id="2" creationId="{9754FD0F-5580-4788-8328-790E0BB5B7F5}"/>
          </ac:spMkLst>
        </pc:spChg>
        <pc:spChg chg="mod">
          <ac:chgData name="Syed Kifayat Ur Rahman" userId="6189d9e9ba0e3bb0" providerId="LiveId" clId="{A8F9CB6A-9F94-498D-B7CA-365E78149026}" dt="2025-04-20T14:02:25.960" v="880" actId="20577"/>
          <ac:spMkLst>
            <pc:docMk/>
            <pc:sldMk cId="2699014236" sldId="294"/>
            <ac:spMk id="3" creationId="{CF40BF4D-A924-4BAC-89CC-FDD6132CF9BB}"/>
          </ac:spMkLst>
        </pc:spChg>
        <pc:picChg chg="add mod modCrop">
          <ac:chgData name="Syed Kifayat Ur Rahman" userId="6189d9e9ba0e3bb0" providerId="LiveId" clId="{A8F9CB6A-9F94-498D-B7CA-365E78149026}" dt="2025-04-20T14:02:59.090" v="887" actId="732"/>
          <ac:picMkLst>
            <pc:docMk/>
            <pc:sldMk cId="2699014236" sldId="294"/>
            <ac:picMk id="4" creationId="{F0E6C440-34C8-4FBE-850E-C539374ADB2F}"/>
          </ac:picMkLst>
        </pc:picChg>
      </pc:sldChg>
      <pc:sldChg chg="addSp delSp modSp new add">
        <pc:chgData name="Syed Kifayat Ur Rahman" userId="6189d9e9ba0e3bb0" providerId="LiveId" clId="{A8F9CB6A-9F94-498D-B7CA-365E78149026}" dt="2025-04-20T14:05:29.275" v="900" actId="14100"/>
        <pc:sldMkLst>
          <pc:docMk/>
          <pc:sldMk cId="1143224680" sldId="295"/>
        </pc:sldMkLst>
        <pc:spChg chg="mod">
          <ac:chgData name="Syed Kifayat Ur Rahman" userId="6189d9e9ba0e3bb0" providerId="LiveId" clId="{A8F9CB6A-9F94-498D-B7CA-365E78149026}" dt="2025-04-20T14:04:35.900" v="891" actId="27636"/>
          <ac:spMkLst>
            <pc:docMk/>
            <pc:sldMk cId="1143224680" sldId="295"/>
            <ac:spMk id="2" creationId="{7CC50081-BF71-4212-B283-A109F749FC10}"/>
          </ac:spMkLst>
        </pc:spChg>
        <pc:spChg chg="add del mod">
          <ac:chgData name="Syed Kifayat Ur Rahman" userId="6189d9e9ba0e3bb0" providerId="LiveId" clId="{A8F9CB6A-9F94-498D-B7CA-365E78149026}" dt="2025-04-20T14:04:56.297" v="895" actId="20577"/>
          <ac:spMkLst>
            <pc:docMk/>
            <pc:sldMk cId="1143224680" sldId="295"/>
            <ac:spMk id="3" creationId="{F9AD6F1C-2875-4E02-91CD-6393A74D5B07}"/>
          </ac:spMkLst>
        </pc:spChg>
        <pc:spChg chg="add del">
          <ac:chgData name="Syed Kifayat Ur Rahman" userId="6189d9e9ba0e3bb0" providerId="LiveId" clId="{A8F9CB6A-9F94-498D-B7CA-365E78149026}" dt="2025-04-20T14:04:47.650" v="893"/>
          <ac:spMkLst>
            <pc:docMk/>
            <pc:sldMk cId="1143224680" sldId="295"/>
            <ac:spMk id="4" creationId="{59544595-08B2-4282-A2B2-AEB5D93E7C8C}"/>
          </ac:spMkLst>
        </pc:spChg>
        <pc:picChg chg="add mod">
          <ac:chgData name="Syed Kifayat Ur Rahman" userId="6189d9e9ba0e3bb0" providerId="LiveId" clId="{A8F9CB6A-9F94-498D-B7CA-365E78149026}" dt="2025-04-20T14:05:29.275" v="900" actId="14100"/>
          <ac:picMkLst>
            <pc:docMk/>
            <pc:sldMk cId="1143224680" sldId="295"/>
            <ac:picMk id="5" creationId="{F392E3E8-6A31-4411-8D71-1597AECA0B49}"/>
          </ac:picMkLst>
        </pc:picChg>
      </pc:sldChg>
      <pc:sldChg chg="addSp modSp new add">
        <pc:chgData name="Syed Kifayat Ur Rahman" userId="6189d9e9ba0e3bb0" providerId="LiveId" clId="{A8F9CB6A-9F94-498D-B7CA-365E78149026}" dt="2025-04-20T14:07:31.152" v="916" actId="1076"/>
        <pc:sldMkLst>
          <pc:docMk/>
          <pc:sldMk cId="1480167587" sldId="296"/>
        </pc:sldMkLst>
        <pc:spChg chg="mod">
          <ac:chgData name="Syed Kifayat Ur Rahman" userId="6189d9e9ba0e3bb0" providerId="LiveId" clId="{A8F9CB6A-9F94-498D-B7CA-365E78149026}" dt="2025-04-20T14:06:11.126" v="904" actId="27636"/>
          <ac:spMkLst>
            <pc:docMk/>
            <pc:sldMk cId="1480167587" sldId="296"/>
            <ac:spMk id="2" creationId="{34CA9995-881F-4709-96E0-823ED5BCA32F}"/>
          </ac:spMkLst>
        </pc:spChg>
        <pc:spChg chg="mod">
          <ac:chgData name="Syed Kifayat Ur Rahman" userId="6189d9e9ba0e3bb0" providerId="LiveId" clId="{A8F9CB6A-9F94-498D-B7CA-365E78149026}" dt="2025-04-20T14:07:23.676" v="914" actId="1076"/>
          <ac:spMkLst>
            <pc:docMk/>
            <pc:sldMk cId="1480167587" sldId="296"/>
            <ac:spMk id="3" creationId="{F5CB54B3-1438-4D0C-ABC4-112698774D6F}"/>
          </ac:spMkLst>
        </pc:spChg>
        <pc:picChg chg="add mod">
          <ac:chgData name="Syed Kifayat Ur Rahman" userId="6189d9e9ba0e3bb0" providerId="LiveId" clId="{A8F9CB6A-9F94-498D-B7CA-365E78149026}" dt="2025-04-20T14:07:31.152" v="916" actId="1076"/>
          <ac:picMkLst>
            <pc:docMk/>
            <pc:sldMk cId="1480167587" sldId="296"/>
            <ac:picMk id="4" creationId="{2A647108-D4A4-477F-844D-73FD927B2B91}"/>
          </ac:picMkLst>
        </pc:picChg>
      </pc:sldChg>
      <pc:sldChg chg="addSp delSp modSp new add">
        <pc:chgData name="Syed Kifayat Ur Rahman" userId="6189d9e9ba0e3bb0" providerId="LiveId" clId="{A8F9CB6A-9F94-498D-B7CA-365E78149026}" dt="2025-04-20T14:09:00.008" v="934" actId="1076"/>
        <pc:sldMkLst>
          <pc:docMk/>
          <pc:sldMk cId="4022323628" sldId="297"/>
        </pc:sldMkLst>
        <pc:spChg chg="mod">
          <ac:chgData name="Syed Kifayat Ur Rahman" userId="6189d9e9ba0e3bb0" providerId="LiveId" clId="{A8F9CB6A-9F94-498D-B7CA-365E78149026}" dt="2025-04-20T14:07:57.480" v="920" actId="27636"/>
          <ac:spMkLst>
            <pc:docMk/>
            <pc:sldMk cId="4022323628" sldId="297"/>
            <ac:spMk id="2" creationId="{671B078B-ADE1-491B-AF42-C8E302F890A6}"/>
          </ac:spMkLst>
        </pc:spChg>
        <pc:spChg chg="add del mod">
          <ac:chgData name="Syed Kifayat Ur Rahman" userId="6189d9e9ba0e3bb0" providerId="LiveId" clId="{A8F9CB6A-9F94-498D-B7CA-365E78149026}" dt="2025-04-20T14:08:45.001" v="931" actId="1076"/>
          <ac:spMkLst>
            <pc:docMk/>
            <pc:sldMk cId="4022323628" sldId="297"/>
            <ac:spMk id="3" creationId="{7CD0C4CC-51E2-41DA-BD12-44B23A307A7D}"/>
          </ac:spMkLst>
        </pc:spChg>
        <pc:spChg chg="add del mod">
          <ac:chgData name="Syed Kifayat Ur Rahman" userId="6189d9e9ba0e3bb0" providerId="LiveId" clId="{A8F9CB6A-9F94-498D-B7CA-365E78149026}" dt="2025-04-20T14:08:13.450" v="924"/>
          <ac:spMkLst>
            <pc:docMk/>
            <pc:sldMk cId="4022323628" sldId="297"/>
            <ac:spMk id="4" creationId="{39B172FB-A621-44F3-8129-D0BB7CEB2F6B}"/>
          </ac:spMkLst>
        </pc:spChg>
        <pc:picChg chg="add mod">
          <ac:chgData name="Syed Kifayat Ur Rahman" userId="6189d9e9ba0e3bb0" providerId="LiveId" clId="{A8F9CB6A-9F94-498D-B7CA-365E78149026}" dt="2025-04-20T14:09:00.008" v="934" actId="1076"/>
          <ac:picMkLst>
            <pc:docMk/>
            <pc:sldMk cId="4022323628" sldId="297"/>
            <ac:picMk id="5" creationId="{C01A07F6-40FE-4CBA-83E9-2D7871719611}"/>
          </ac:picMkLst>
        </pc:picChg>
      </pc:sldChg>
      <pc:sldChg chg="addSp modSp new add">
        <pc:chgData name="Syed Kifayat Ur Rahman" userId="6189d9e9ba0e3bb0" providerId="LiveId" clId="{A8F9CB6A-9F94-498D-B7CA-365E78149026}" dt="2025-04-20T14:11:24.169" v="947" actId="14100"/>
        <pc:sldMkLst>
          <pc:docMk/>
          <pc:sldMk cId="1664461900" sldId="298"/>
        </pc:sldMkLst>
        <pc:spChg chg="mod">
          <ac:chgData name="Syed Kifayat Ur Rahman" userId="6189d9e9ba0e3bb0" providerId="LiveId" clId="{A8F9CB6A-9F94-498D-B7CA-365E78149026}" dt="2025-04-20T14:09:34.733" v="937"/>
          <ac:spMkLst>
            <pc:docMk/>
            <pc:sldMk cId="1664461900" sldId="298"/>
            <ac:spMk id="2" creationId="{C772FC34-0F9E-4BDC-A668-D8BEA88C194A}"/>
          </ac:spMkLst>
        </pc:spChg>
        <pc:spChg chg="mod">
          <ac:chgData name="Syed Kifayat Ur Rahman" userId="6189d9e9ba0e3bb0" providerId="LiveId" clId="{A8F9CB6A-9F94-498D-B7CA-365E78149026}" dt="2025-04-20T14:11:06.933" v="942" actId="1076"/>
          <ac:spMkLst>
            <pc:docMk/>
            <pc:sldMk cId="1664461900" sldId="298"/>
            <ac:spMk id="3" creationId="{F7430BF7-F697-4D57-82E2-FDA1C691B788}"/>
          </ac:spMkLst>
        </pc:spChg>
        <pc:picChg chg="add mod">
          <ac:chgData name="Syed Kifayat Ur Rahman" userId="6189d9e9ba0e3bb0" providerId="LiveId" clId="{A8F9CB6A-9F94-498D-B7CA-365E78149026}" dt="2025-04-20T14:11:24.169" v="947" actId="14100"/>
          <ac:picMkLst>
            <pc:docMk/>
            <pc:sldMk cId="1664461900" sldId="298"/>
            <ac:picMk id="4" creationId="{618DB53D-1F81-4408-9202-2EE6BF5562B7}"/>
          </ac:picMkLst>
        </pc:picChg>
      </pc:sldChg>
      <pc:sldChg chg="addSp modSp new add">
        <pc:chgData name="Syed Kifayat Ur Rahman" userId="6189d9e9ba0e3bb0" providerId="LiveId" clId="{A8F9CB6A-9F94-498D-B7CA-365E78149026}" dt="2025-04-20T14:13:20.311" v="956" actId="14100"/>
        <pc:sldMkLst>
          <pc:docMk/>
          <pc:sldMk cId="1963297988" sldId="299"/>
        </pc:sldMkLst>
        <pc:spChg chg="mod">
          <ac:chgData name="Syed Kifayat Ur Rahman" userId="6189d9e9ba0e3bb0" providerId="LiveId" clId="{A8F9CB6A-9F94-498D-B7CA-365E78149026}" dt="2025-04-20T14:12:33.554" v="950"/>
          <ac:spMkLst>
            <pc:docMk/>
            <pc:sldMk cId="1963297988" sldId="299"/>
            <ac:spMk id="2" creationId="{E7EB1FD4-CB62-4738-9C6E-6A63EB6A68E4}"/>
          </ac:spMkLst>
        </pc:spChg>
        <pc:spChg chg="mod">
          <ac:chgData name="Syed Kifayat Ur Rahman" userId="6189d9e9ba0e3bb0" providerId="LiveId" clId="{A8F9CB6A-9F94-498D-B7CA-365E78149026}" dt="2025-04-20T14:12:54.170" v="953" actId="20577"/>
          <ac:spMkLst>
            <pc:docMk/>
            <pc:sldMk cId="1963297988" sldId="299"/>
            <ac:spMk id="3" creationId="{AE67ACA5-BD86-41B0-BE92-8F6AC9D3419C}"/>
          </ac:spMkLst>
        </pc:spChg>
        <pc:picChg chg="add mod">
          <ac:chgData name="Syed Kifayat Ur Rahman" userId="6189d9e9ba0e3bb0" providerId="LiveId" clId="{A8F9CB6A-9F94-498D-B7CA-365E78149026}" dt="2025-04-20T14:13:20.311" v="956" actId="14100"/>
          <ac:picMkLst>
            <pc:docMk/>
            <pc:sldMk cId="1963297988" sldId="299"/>
            <ac:picMk id="4" creationId="{0F5203B1-6B70-4377-8CA2-3338AB798125}"/>
          </ac:picMkLst>
        </pc:picChg>
      </pc:sldChg>
      <pc:sldChg chg="addSp delSp modSp new add">
        <pc:chgData name="Syed Kifayat Ur Rahman" userId="6189d9e9ba0e3bb0" providerId="LiveId" clId="{A8F9CB6A-9F94-498D-B7CA-365E78149026}" dt="2025-04-20T14:20:44.320" v="1058"/>
        <pc:sldMkLst>
          <pc:docMk/>
          <pc:sldMk cId="4029681971" sldId="300"/>
        </pc:sldMkLst>
        <pc:spChg chg="mod">
          <ac:chgData name="Syed Kifayat Ur Rahman" userId="6189d9e9ba0e3bb0" providerId="LiveId" clId="{A8F9CB6A-9F94-498D-B7CA-365E78149026}" dt="2025-04-20T14:13:55.073" v="959"/>
          <ac:spMkLst>
            <pc:docMk/>
            <pc:sldMk cId="4029681971" sldId="300"/>
            <ac:spMk id="2" creationId="{40846CFF-8961-42A4-912C-E19A02D16B91}"/>
          </ac:spMkLst>
        </pc:spChg>
        <pc:spChg chg="mod">
          <ac:chgData name="Syed Kifayat Ur Rahman" userId="6189d9e9ba0e3bb0" providerId="LiveId" clId="{A8F9CB6A-9F94-498D-B7CA-365E78149026}" dt="2025-04-20T14:20:12.140" v="1050" actId="20577"/>
          <ac:spMkLst>
            <pc:docMk/>
            <pc:sldMk cId="4029681971" sldId="300"/>
            <ac:spMk id="3" creationId="{8E48D13D-124A-49D9-9E02-A4BD73474488}"/>
          </ac:spMkLst>
        </pc:spChg>
        <pc:spChg chg="add del mod">
          <ac:chgData name="Syed Kifayat Ur Rahman" userId="6189d9e9ba0e3bb0" providerId="LiveId" clId="{A8F9CB6A-9F94-498D-B7CA-365E78149026}" dt="2025-04-20T14:20:44.320" v="1054"/>
          <ac:spMkLst>
            <pc:docMk/>
            <pc:sldMk cId="4029681971" sldId="300"/>
            <ac:spMk id="4" creationId="{07F12664-514B-4409-9C72-825F260E03DB}"/>
          </ac:spMkLst>
        </pc:spChg>
        <pc:spChg chg="add del mod">
          <ac:chgData name="Syed Kifayat Ur Rahman" userId="6189d9e9ba0e3bb0" providerId="LiveId" clId="{A8F9CB6A-9F94-498D-B7CA-365E78149026}" dt="2025-04-20T14:20:44.320" v="1056"/>
          <ac:spMkLst>
            <pc:docMk/>
            <pc:sldMk cId="4029681971" sldId="300"/>
            <ac:spMk id="5" creationId="{55C700B4-D554-4D20-A902-EBBA24773802}"/>
          </ac:spMkLst>
        </pc:spChg>
        <pc:spChg chg="add del mod">
          <ac:chgData name="Syed Kifayat Ur Rahman" userId="6189d9e9ba0e3bb0" providerId="LiveId" clId="{A8F9CB6A-9F94-498D-B7CA-365E78149026}" dt="2025-04-20T14:20:44.320" v="1058"/>
          <ac:spMkLst>
            <pc:docMk/>
            <pc:sldMk cId="4029681971" sldId="300"/>
            <ac:spMk id="6" creationId="{AB3E7734-3469-48AD-86E8-687DD537A234}"/>
          </ac:spMkLst>
        </pc:spChg>
      </pc:sldChg>
      <pc:sldChg chg="addSp delSp modSp new add">
        <pc:chgData name="Syed Kifayat Ur Rahman" userId="6189d9e9ba0e3bb0" providerId="LiveId" clId="{A8F9CB6A-9F94-498D-B7CA-365E78149026}" dt="2025-04-20T14:27:31.983" v="1076"/>
        <pc:sldMkLst>
          <pc:docMk/>
          <pc:sldMk cId="3022246426" sldId="301"/>
        </pc:sldMkLst>
        <pc:spChg chg="mod">
          <ac:chgData name="Syed Kifayat Ur Rahman" userId="6189d9e9ba0e3bb0" providerId="LiveId" clId="{A8F9CB6A-9F94-498D-B7CA-365E78149026}" dt="2025-04-20T14:20:46.809" v="1059"/>
          <ac:spMkLst>
            <pc:docMk/>
            <pc:sldMk cId="3022246426" sldId="301"/>
            <ac:spMk id="2" creationId="{C11483D8-00C2-4EF2-A4A9-4331ED37CB6B}"/>
          </ac:spMkLst>
        </pc:spChg>
        <pc:spChg chg="add del mod">
          <ac:chgData name="Syed Kifayat Ur Rahman" userId="6189d9e9ba0e3bb0" providerId="LiveId" clId="{A8F9CB6A-9F94-498D-B7CA-365E78149026}" dt="2025-04-20T14:27:31.983" v="1076"/>
          <ac:spMkLst>
            <pc:docMk/>
            <pc:sldMk cId="3022246426" sldId="301"/>
            <ac:spMk id="3" creationId="{BF34A13A-2E44-4E5D-B41C-8BE0E9F22456}"/>
          </ac:spMkLst>
        </pc:spChg>
        <pc:spChg chg="add del mod">
          <ac:chgData name="Syed Kifayat Ur Rahman" userId="6189d9e9ba0e3bb0" providerId="LiveId" clId="{A8F9CB6A-9F94-498D-B7CA-365E78149026}" dt="2025-04-20T14:23:37.864" v="1063"/>
          <ac:spMkLst>
            <pc:docMk/>
            <pc:sldMk cId="3022246426" sldId="301"/>
            <ac:spMk id="4" creationId="{54BB1E7A-A081-4B05-98B4-5180E60FA475}"/>
          </ac:spMkLst>
        </pc:spChg>
      </pc:sldChg>
      <pc:sldChg chg="modSp new add">
        <pc:chgData name="Syed Kifayat Ur Rahman" userId="6189d9e9ba0e3bb0" providerId="LiveId" clId="{A8F9CB6A-9F94-498D-B7CA-365E78149026}" dt="2025-04-20T14:41:47.972" v="1084" actId="20577"/>
        <pc:sldMkLst>
          <pc:docMk/>
          <pc:sldMk cId="1535205822" sldId="302"/>
        </pc:sldMkLst>
        <pc:spChg chg="mod">
          <ac:chgData name="Syed Kifayat Ur Rahman" userId="6189d9e9ba0e3bb0" providerId="LiveId" clId="{A8F9CB6A-9F94-498D-B7CA-365E78149026}" dt="2025-04-20T14:40:26.617" v="1079"/>
          <ac:spMkLst>
            <pc:docMk/>
            <pc:sldMk cId="1535205822" sldId="302"/>
            <ac:spMk id="2" creationId="{5001C53B-5D28-41CC-A306-54C8BB47240E}"/>
          </ac:spMkLst>
        </pc:spChg>
        <pc:spChg chg="mod">
          <ac:chgData name="Syed Kifayat Ur Rahman" userId="6189d9e9ba0e3bb0" providerId="LiveId" clId="{A8F9CB6A-9F94-498D-B7CA-365E78149026}" dt="2025-04-20T14:41:47.972" v="1084" actId="20577"/>
          <ac:spMkLst>
            <pc:docMk/>
            <pc:sldMk cId="1535205822" sldId="302"/>
            <ac:spMk id="3" creationId="{6BF169BB-F8DD-484F-9F74-2796587C38B5}"/>
          </ac:spMkLst>
        </pc:spChg>
      </pc:sldChg>
      <pc:sldChg chg="addSp modSp new add">
        <pc:chgData name="Syed Kifayat Ur Rahman" userId="6189d9e9ba0e3bb0" providerId="LiveId" clId="{A8F9CB6A-9F94-498D-B7CA-365E78149026}" dt="2025-04-20T14:44:17.221" v="1102" actId="1076"/>
        <pc:sldMkLst>
          <pc:docMk/>
          <pc:sldMk cId="2117392720" sldId="303"/>
        </pc:sldMkLst>
        <pc:spChg chg="mod">
          <ac:chgData name="Syed Kifayat Ur Rahman" userId="6189d9e9ba0e3bb0" providerId="LiveId" clId="{A8F9CB6A-9F94-498D-B7CA-365E78149026}" dt="2025-04-20T14:42:19.095" v="1087"/>
          <ac:spMkLst>
            <pc:docMk/>
            <pc:sldMk cId="2117392720" sldId="303"/>
            <ac:spMk id="2" creationId="{655A116B-F243-496A-8707-F5583128680B}"/>
          </ac:spMkLst>
        </pc:spChg>
        <pc:spChg chg="mod">
          <ac:chgData name="Syed Kifayat Ur Rahman" userId="6189d9e9ba0e3bb0" providerId="LiveId" clId="{A8F9CB6A-9F94-498D-B7CA-365E78149026}" dt="2025-04-20T14:44:11.952" v="1101" actId="1076"/>
          <ac:spMkLst>
            <pc:docMk/>
            <pc:sldMk cId="2117392720" sldId="303"/>
            <ac:spMk id="3" creationId="{0FC5CFEE-619E-4FC3-AFA7-725844E5F8AB}"/>
          </ac:spMkLst>
        </pc:spChg>
        <pc:picChg chg="add mod">
          <ac:chgData name="Syed Kifayat Ur Rahman" userId="6189d9e9ba0e3bb0" providerId="LiveId" clId="{A8F9CB6A-9F94-498D-B7CA-365E78149026}" dt="2025-04-20T14:44:17.221" v="1102" actId="1076"/>
          <ac:picMkLst>
            <pc:docMk/>
            <pc:sldMk cId="2117392720" sldId="303"/>
            <ac:picMk id="4" creationId="{18AD91D8-FA80-4324-8568-D7EAEC0548E6}"/>
          </ac:picMkLst>
        </pc:picChg>
      </pc:sldChg>
      <pc:sldChg chg="addSp modSp new add">
        <pc:chgData name="Syed Kifayat Ur Rahman" userId="6189d9e9ba0e3bb0" providerId="LiveId" clId="{A8F9CB6A-9F94-498D-B7CA-365E78149026}" dt="2025-04-20T14:46:55.351" v="1120" actId="14100"/>
        <pc:sldMkLst>
          <pc:docMk/>
          <pc:sldMk cId="2474292776" sldId="304"/>
        </pc:sldMkLst>
        <pc:spChg chg="mod">
          <ac:chgData name="Syed Kifayat Ur Rahman" userId="6189d9e9ba0e3bb0" providerId="LiveId" clId="{A8F9CB6A-9F94-498D-B7CA-365E78149026}" dt="2025-04-20T14:45:06.962" v="1105"/>
          <ac:spMkLst>
            <pc:docMk/>
            <pc:sldMk cId="2474292776" sldId="304"/>
            <ac:spMk id="2" creationId="{39417255-C918-4D45-8907-F5B8913A5E43}"/>
          </ac:spMkLst>
        </pc:spChg>
        <pc:spChg chg="mod">
          <ac:chgData name="Syed Kifayat Ur Rahman" userId="6189d9e9ba0e3bb0" providerId="LiveId" clId="{A8F9CB6A-9F94-498D-B7CA-365E78149026}" dt="2025-04-20T14:46:21.541" v="1117" actId="27636"/>
          <ac:spMkLst>
            <pc:docMk/>
            <pc:sldMk cId="2474292776" sldId="304"/>
            <ac:spMk id="3" creationId="{D564196B-9E18-415D-889A-994DA1A345A5}"/>
          </ac:spMkLst>
        </pc:spChg>
        <pc:spChg chg="add mod">
          <ac:chgData name="Syed Kifayat Ur Rahman" userId="6189d9e9ba0e3bb0" providerId="LiveId" clId="{A8F9CB6A-9F94-498D-B7CA-365E78149026}" dt="2025-04-20T14:46:02.781" v="1111" actId="21"/>
          <ac:spMkLst>
            <pc:docMk/>
            <pc:sldMk cId="2474292776" sldId="304"/>
            <ac:spMk id="4" creationId="{0C6D74DC-0DA2-4FA2-88FE-5EF81C2FE49A}"/>
          </ac:spMkLst>
        </pc:spChg>
        <pc:picChg chg="add mod">
          <ac:chgData name="Syed Kifayat Ur Rahman" userId="6189d9e9ba0e3bb0" providerId="LiveId" clId="{A8F9CB6A-9F94-498D-B7CA-365E78149026}" dt="2025-04-20T14:46:55.351" v="1120" actId="14100"/>
          <ac:picMkLst>
            <pc:docMk/>
            <pc:sldMk cId="2474292776" sldId="304"/>
            <ac:picMk id="5" creationId="{D9A3A03D-6551-42B5-92DC-30749A79D2A7}"/>
          </ac:picMkLst>
        </pc:picChg>
      </pc:sldChg>
      <pc:sldChg chg="modSp new add">
        <pc:chgData name="Syed Kifayat Ur Rahman" userId="6189d9e9ba0e3bb0" providerId="LiveId" clId="{A8F9CB6A-9F94-498D-B7CA-365E78149026}" dt="2025-04-20T14:50:49.205" v="1137" actId="20577"/>
        <pc:sldMkLst>
          <pc:docMk/>
          <pc:sldMk cId="3633014393" sldId="305"/>
        </pc:sldMkLst>
        <pc:spChg chg="mod">
          <ac:chgData name="Syed Kifayat Ur Rahman" userId="6189d9e9ba0e3bb0" providerId="LiveId" clId="{A8F9CB6A-9F94-498D-B7CA-365E78149026}" dt="2025-04-20T14:48:51.941" v="1126" actId="27636"/>
          <ac:spMkLst>
            <pc:docMk/>
            <pc:sldMk cId="3633014393" sldId="305"/>
            <ac:spMk id="2" creationId="{3AFAE5A4-5531-4F4F-B1EC-DA5E1D547598}"/>
          </ac:spMkLst>
        </pc:spChg>
        <pc:spChg chg="mod">
          <ac:chgData name="Syed Kifayat Ur Rahman" userId="6189d9e9ba0e3bb0" providerId="LiveId" clId="{A8F9CB6A-9F94-498D-B7CA-365E78149026}" dt="2025-04-20T14:50:49.205" v="1137" actId="20577"/>
          <ac:spMkLst>
            <pc:docMk/>
            <pc:sldMk cId="3633014393" sldId="305"/>
            <ac:spMk id="3" creationId="{FED45017-D7B0-4975-B0D1-D40BC6A944D2}"/>
          </ac:spMkLst>
        </pc:spChg>
      </pc:sldChg>
      <pc:sldChg chg="modSp new add">
        <pc:chgData name="Syed Kifayat Ur Rahman" userId="6189d9e9ba0e3bb0" providerId="LiveId" clId="{A8F9CB6A-9F94-498D-B7CA-365E78149026}" dt="2025-04-20T14:57:29.800" v="1156" actId="27636"/>
        <pc:sldMkLst>
          <pc:docMk/>
          <pc:sldMk cId="2453599138" sldId="306"/>
        </pc:sldMkLst>
        <pc:spChg chg="mod">
          <ac:chgData name="Syed Kifayat Ur Rahman" userId="6189d9e9ba0e3bb0" providerId="LiveId" clId="{A8F9CB6A-9F94-498D-B7CA-365E78149026}" dt="2025-04-20T14:51:46.561" v="1141" actId="27636"/>
          <ac:spMkLst>
            <pc:docMk/>
            <pc:sldMk cId="2453599138" sldId="306"/>
            <ac:spMk id="2" creationId="{FFEF7262-0128-4EBA-98CF-377224119B18}"/>
          </ac:spMkLst>
        </pc:spChg>
        <pc:spChg chg="mod">
          <ac:chgData name="Syed Kifayat Ur Rahman" userId="6189d9e9ba0e3bb0" providerId="LiveId" clId="{A8F9CB6A-9F94-498D-B7CA-365E78149026}" dt="2025-04-20T14:57:29.800" v="1156" actId="27636"/>
          <ac:spMkLst>
            <pc:docMk/>
            <pc:sldMk cId="2453599138" sldId="306"/>
            <ac:spMk id="3" creationId="{2EB9D123-6E9C-4FB7-BB22-8EB6A3F573A0}"/>
          </ac:spMkLst>
        </pc:spChg>
      </pc:sldChg>
      <pc:sldChg chg="modSp new add">
        <pc:chgData name="Syed Kifayat Ur Rahman" userId="6189d9e9ba0e3bb0" providerId="LiveId" clId="{A8F9CB6A-9F94-498D-B7CA-365E78149026}" dt="2025-04-20T14:56:14.641" v="1151" actId="27636"/>
        <pc:sldMkLst>
          <pc:docMk/>
          <pc:sldMk cId="2013453881" sldId="307"/>
        </pc:sldMkLst>
        <pc:spChg chg="mod">
          <ac:chgData name="Syed Kifayat Ur Rahman" userId="6189d9e9ba0e3bb0" providerId="LiveId" clId="{A8F9CB6A-9F94-498D-B7CA-365E78149026}" dt="2025-04-20T14:53:23.151" v="1149" actId="27636"/>
          <ac:spMkLst>
            <pc:docMk/>
            <pc:sldMk cId="2013453881" sldId="307"/>
            <ac:spMk id="2" creationId="{2499035F-1174-439D-B063-B964986C5E48}"/>
          </ac:spMkLst>
        </pc:spChg>
        <pc:spChg chg="mod">
          <ac:chgData name="Syed Kifayat Ur Rahman" userId="6189d9e9ba0e3bb0" providerId="LiveId" clId="{A8F9CB6A-9F94-498D-B7CA-365E78149026}" dt="2025-04-20T14:56:14.641" v="1151" actId="27636"/>
          <ac:spMkLst>
            <pc:docMk/>
            <pc:sldMk cId="2013453881" sldId="307"/>
            <ac:spMk id="3" creationId="{A9371C89-D244-43AF-AAEA-4221A2D60E77}"/>
          </ac:spMkLst>
        </pc:spChg>
      </pc:sldChg>
      <pc:sldChg chg="modSp new add">
        <pc:chgData name="Syed Kifayat Ur Rahman" userId="6189d9e9ba0e3bb0" providerId="LiveId" clId="{A8F9CB6A-9F94-498D-B7CA-365E78149026}" dt="2025-04-20T15:00:23.549" v="1162" actId="15"/>
        <pc:sldMkLst>
          <pc:docMk/>
          <pc:sldMk cId="2000100883" sldId="308"/>
        </pc:sldMkLst>
        <pc:spChg chg="mod">
          <ac:chgData name="Syed Kifayat Ur Rahman" userId="6189d9e9ba0e3bb0" providerId="LiveId" clId="{A8F9CB6A-9F94-498D-B7CA-365E78149026}" dt="2025-04-20T14:58:37.845" v="1157"/>
          <ac:spMkLst>
            <pc:docMk/>
            <pc:sldMk cId="2000100883" sldId="308"/>
            <ac:spMk id="2" creationId="{1423466F-89B5-4B30-8A74-96AC0A4BBBFB}"/>
          </ac:spMkLst>
        </pc:spChg>
        <pc:spChg chg="mod">
          <ac:chgData name="Syed Kifayat Ur Rahman" userId="6189d9e9ba0e3bb0" providerId="LiveId" clId="{A8F9CB6A-9F94-498D-B7CA-365E78149026}" dt="2025-04-20T15:00:23.549" v="1162" actId="15"/>
          <ac:spMkLst>
            <pc:docMk/>
            <pc:sldMk cId="2000100883" sldId="308"/>
            <ac:spMk id="3" creationId="{D71CE824-971C-43A0-8CF8-A465F8BB00B7}"/>
          </ac:spMkLst>
        </pc:spChg>
      </pc:sldChg>
      <pc:sldChg chg="addSp delSp modSp new add">
        <pc:chgData name="Syed Kifayat Ur Rahman" userId="6189d9e9ba0e3bb0" providerId="LiveId" clId="{A8F9CB6A-9F94-498D-B7CA-365E78149026}" dt="2025-04-20T15:04:20.093" v="1187"/>
        <pc:sldMkLst>
          <pc:docMk/>
          <pc:sldMk cId="579891808" sldId="309"/>
        </pc:sldMkLst>
        <pc:spChg chg="mod">
          <ac:chgData name="Syed Kifayat Ur Rahman" userId="6189d9e9ba0e3bb0" providerId="LiveId" clId="{A8F9CB6A-9F94-498D-B7CA-365E78149026}" dt="2025-04-20T15:01:22.391" v="1165"/>
          <ac:spMkLst>
            <pc:docMk/>
            <pc:sldMk cId="579891808" sldId="309"/>
            <ac:spMk id="2" creationId="{D9141E78-70F1-4C04-9E89-B3BB3B9005A9}"/>
          </ac:spMkLst>
        </pc:spChg>
        <pc:spChg chg="mod">
          <ac:chgData name="Syed Kifayat Ur Rahman" userId="6189d9e9ba0e3bb0" providerId="LiveId" clId="{A8F9CB6A-9F94-498D-B7CA-365E78149026}" dt="2025-04-20T15:03:47.949" v="1183"/>
          <ac:spMkLst>
            <pc:docMk/>
            <pc:sldMk cId="579891808" sldId="309"/>
            <ac:spMk id="3" creationId="{A18137EE-2E52-4443-B5FC-E0133FDD2B15}"/>
          </ac:spMkLst>
        </pc:spChg>
        <pc:spChg chg="add del mod">
          <ac:chgData name="Syed Kifayat Ur Rahman" userId="6189d9e9ba0e3bb0" providerId="LiveId" clId="{A8F9CB6A-9F94-498D-B7CA-365E78149026}" dt="2025-04-20T15:04:20.093" v="1187"/>
          <ac:spMkLst>
            <pc:docMk/>
            <pc:sldMk cId="579891808" sldId="309"/>
            <ac:spMk id="4" creationId="{24F881DC-31C7-42B3-AC90-34FE048B71A5}"/>
          </ac:spMkLst>
        </pc:spChg>
      </pc:sldChg>
      <pc:sldChg chg="addSp delSp modSp new add">
        <pc:chgData name="Syed Kifayat Ur Rahman" userId="6189d9e9ba0e3bb0" providerId="LiveId" clId="{A8F9CB6A-9F94-498D-B7CA-365E78149026}" dt="2025-04-20T15:06:32.789" v="1201" actId="14"/>
        <pc:sldMkLst>
          <pc:docMk/>
          <pc:sldMk cId="514248865" sldId="310"/>
        </pc:sldMkLst>
        <pc:spChg chg="mod">
          <ac:chgData name="Syed Kifayat Ur Rahman" userId="6189d9e9ba0e3bb0" providerId="LiveId" clId="{A8F9CB6A-9F94-498D-B7CA-365E78149026}" dt="2025-04-20T15:04:22.470" v="1188"/>
          <ac:spMkLst>
            <pc:docMk/>
            <pc:sldMk cId="514248865" sldId="310"/>
            <ac:spMk id="2" creationId="{55ACF6EB-E501-4758-9235-C8BAE99F1A4F}"/>
          </ac:spMkLst>
        </pc:spChg>
        <pc:spChg chg="add del mod">
          <ac:chgData name="Syed Kifayat Ur Rahman" userId="6189d9e9ba0e3bb0" providerId="LiveId" clId="{A8F9CB6A-9F94-498D-B7CA-365E78149026}" dt="2025-04-20T15:06:32.789" v="1201" actId="14"/>
          <ac:spMkLst>
            <pc:docMk/>
            <pc:sldMk cId="514248865" sldId="310"/>
            <ac:spMk id="3" creationId="{9C81A047-E455-4CF2-9542-F573D668F480}"/>
          </ac:spMkLst>
        </pc:spChg>
        <pc:spChg chg="add del mod">
          <ac:chgData name="Syed Kifayat Ur Rahman" userId="6189d9e9ba0e3bb0" providerId="LiveId" clId="{A8F9CB6A-9F94-498D-B7CA-365E78149026}" dt="2025-04-20T15:04:56.210" v="1192"/>
          <ac:spMkLst>
            <pc:docMk/>
            <pc:sldMk cId="514248865" sldId="310"/>
            <ac:spMk id="4" creationId="{3986AC54-2506-45F0-A949-DFF83DCEABA2}"/>
          </ac:spMkLst>
        </pc:spChg>
      </pc:sldChg>
      <pc:sldChg chg="addSp delSp modSp new add">
        <pc:chgData name="Syed Kifayat Ur Rahman" userId="6189d9e9ba0e3bb0" providerId="LiveId" clId="{A8F9CB6A-9F94-498D-B7CA-365E78149026}" dt="2025-04-20T15:31:57.638" v="1256" actId="21"/>
        <pc:sldMkLst>
          <pc:docMk/>
          <pc:sldMk cId="3813145550" sldId="311"/>
        </pc:sldMkLst>
        <pc:spChg chg="mod">
          <ac:chgData name="Syed Kifayat Ur Rahman" userId="6189d9e9ba0e3bb0" providerId="LiveId" clId="{A8F9CB6A-9F94-498D-B7CA-365E78149026}" dt="2025-04-20T15:31:57.638" v="1256" actId="21"/>
          <ac:spMkLst>
            <pc:docMk/>
            <pc:sldMk cId="3813145550" sldId="311"/>
            <ac:spMk id="2" creationId="{AA631724-3B1F-48D4-9B3E-EDBD8F5FBE7E}"/>
          </ac:spMkLst>
        </pc:spChg>
        <pc:spChg chg="add del mod">
          <ac:chgData name="Syed Kifayat Ur Rahman" userId="6189d9e9ba0e3bb0" providerId="LiveId" clId="{A8F9CB6A-9F94-498D-B7CA-365E78149026}" dt="2025-04-20T15:30:02.822" v="1218" actId="21"/>
          <ac:spMkLst>
            <pc:docMk/>
            <pc:sldMk cId="3813145550" sldId="311"/>
            <ac:spMk id="3" creationId="{AF90AC21-84BD-49E9-B61A-C82B542B4D33}"/>
          </ac:spMkLst>
        </pc:spChg>
        <pc:spChg chg="add del mod">
          <ac:chgData name="Syed Kifayat Ur Rahman" userId="6189d9e9ba0e3bb0" providerId="LiveId" clId="{A8F9CB6A-9F94-498D-B7CA-365E78149026}" dt="2025-04-20T15:26:07.867" v="1208"/>
          <ac:spMkLst>
            <pc:docMk/>
            <pc:sldMk cId="3813145550" sldId="311"/>
            <ac:spMk id="4" creationId="{C9EC49A0-9ED4-4025-B194-8350CEF91CD7}"/>
          </ac:spMkLst>
        </pc:spChg>
      </pc:sldChg>
      <pc:sldChg chg="modSp new add">
        <pc:chgData name="Syed Kifayat Ur Rahman" userId="6189d9e9ba0e3bb0" providerId="LiveId" clId="{A8F9CB6A-9F94-498D-B7CA-365E78149026}" dt="2025-04-20T15:31:38.422" v="1254" actId="14"/>
        <pc:sldMkLst>
          <pc:docMk/>
          <pc:sldMk cId="558595481" sldId="312"/>
        </pc:sldMkLst>
        <pc:spChg chg="mod">
          <ac:chgData name="Syed Kifayat Ur Rahman" userId="6189d9e9ba0e3bb0" providerId="LiveId" clId="{A8F9CB6A-9F94-498D-B7CA-365E78149026}" dt="2025-04-20T15:30:21.683" v="1239" actId="20577"/>
          <ac:spMkLst>
            <pc:docMk/>
            <pc:sldMk cId="558595481" sldId="312"/>
            <ac:spMk id="2" creationId="{E6B7EF03-5EEE-48FD-BE18-66BCD4F0D96B}"/>
          </ac:spMkLst>
        </pc:spChg>
        <pc:spChg chg="mod">
          <ac:chgData name="Syed Kifayat Ur Rahman" userId="6189d9e9ba0e3bb0" providerId="LiveId" clId="{A8F9CB6A-9F94-498D-B7CA-365E78149026}" dt="2025-04-20T15:31:38.422" v="1254" actId="14"/>
          <ac:spMkLst>
            <pc:docMk/>
            <pc:sldMk cId="558595481" sldId="312"/>
            <ac:spMk id="3" creationId="{07448BE6-50FB-44F5-BF50-C0F427FBD509}"/>
          </ac:spMkLst>
        </pc:spChg>
      </pc:sldChg>
      <pc:sldChg chg="modSp new add">
        <pc:chgData name="Syed Kifayat Ur Rahman" userId="6189d9e9ba0e3bb0" providerId="LiveId" clId="{A8F9CB6A-9F94-498D-B7CA-365E78149026}" dt="2025-04-20T15:35:50.691" v="1271" actId="27636"/>
        <pc:sldMkLst>
          <pc:docMk/>
          <pc:sldMk cId="2164051707" sldId="313"/>
        </pc:sldMkLst>
        <pc:spChg chg="mod">
          <ac:chgData name="Syed Kifayat Ur Rahman" userId="6189d9e9ba0e3bb0" providerId="LiveId" clId="{A8F9CB6A-9F94-498D-B7CA-365E78149026}" dt="2025-04-20T15:32:01.221" v="1257"/>
          <ac:spMkLst>
            <pc:docMk/>
            <pc:sldMk cId="2164051707" sldId="313"/>
            <ac:spMk id="2" creationId="{E6B378F1-8DE3-46DB-A501-D0C167D4673E}"/>
          </ac:spMkLst>
        </pc:spChg>
        <pc:spChg chg="mod">
          <ac:chgData name="Syed Kifayat Ur Rahman" userId="6189d9e9ba0e3bb0" providerId="LiveId" clId="{A8F9CB6A-9F94-498D-B7CA-365E78149026}" dt="2025-04-20T15:35:50.691" v="1271" actId="27636"/>
          <ac:spMkLst>
            <pc:docMk/>
            <pc:sldMk cId="2164051707" sldId="313"/>
            <ac:spMk id="3" creationId="{A1850C91-EC6A-4C0F-BBDF-E542EE3DF040}"/>
          </ac:spMkLst>
        </pc:spChg>
      </pc:sldChg>
      <pc:sldChg chg="addSp delSp modSp new add">
        <pc:chgData name="Syed Kifayat Ur Rahman" userId="6189d9e9ba0e3bb0" providerId="LiveId" clId="{A8F9CB6A-9F94-498D-B7CA-365E78149026}" dt="2025-04-20T15:38:49.955" v="1282"/>
        <pc:sldMkLst>
          <pc:docMk/>
          <pc:sldMk cId="453930170" sldId="314"/>
        </pc:sldMkLst>
        <pc:spChg chg="mod">
          <ac:chgData name="Syed Kifayat Ur Rahman" userId="6189d9e9ba0e3bb0" providerId="LiveId" clId="{A8F9CB6A-9F94-498D-B7CA-365E78149026}" dt="2025-04-20T15:37:17.711" v="1274"/>
          <ac:spMkLst>
            <pc:docMk/>
            <pc:sldMk cId="453930170" sldId="314"/>
            <ac:spMk id="2" creationId="{6831CD98-6165-4F86-9C7D-18EFBE1F93CF}"/>
          </ac:spMkLst>
        </pc:spChg>
        <pc:spChg chg="add del mod">
          <ac:chgData name="Syed Kifayat Ur Rahman" userId="6189d9e9ba0e3bb0" providerId="LiveId" clId="{A8F9CB6A-9F94-498D-B7CA-365E78149026}" dt="2025-04-20T15:38:49.955" v="1282"/>
          <ac:spMkLst>
            <pc:docMk/>
            <pc:sldMk cId="453930170" sldId="314"/>
            <ac:spMk id="3" creationId="{B92C2D40-06E7-439B-95A3-F4DA810250A1}"/>
          </ac:spMkLst>
        </pc:spChg>
        <pc:spChg chg="add del">
          <ac:chgData name="Syed Kifayat Ur Rahman" userId="6189d9e9ba0e3bb0" providerId="LiveId" clId="{A8F9CB6A-9F94-498D-B7CA-365E78149026}" dt="2025-04-20T15:37:47.919" v="1276"/>
          <ac:spMkLst>
            <pc:docMk/>
            <pc:sldMk cId="453930170" sldId="314"/>
            <ac:spMk id="4" creationId="{1102C146-2D8A-490B-81C7-B7625C855F2C}"/>
          </ac:spMkLst>
        </pc:spChg>
      </pc:sldChg>
      <pc:sldChg chg="modSp new add">
        <pc:chgData name="Syed Kifayat Ur Rahman" userId="6189d9e9ba0e3bb0" providerId="LiveId" clId="{A8F9CB6A-9F94-498D-B7CA-365E78149026}" dt="2025-04-20T15:43:09.253" v="1296" actId="27636"/>
        <pc:sldMkLst>
          <pc:docMk/>
          <pc:sldMk cId="540595517" sldId="315"/>
        </pc:sldMkLst>
        <pc:spChg chg="mod">
          <ac:chgData name="Syed Kifayat Ur Rahman" userId="6189d9e9ba0e3bb0" providerId="LiveId" clId="{A8F9CB6A-9F94-498D-B7CA-365E78149026}" dt="2025-04-20T15:39:49.007" v="1285"/>
          <ac:spMkLst>
            <pc:docMk/>
            <pc:sldMk cId="540595517" sldId="315"/>
            <ac:spMk id="2" creationId="{597FB641-C29E-4BC3-9F00-A0BC72BB494B}"/>
          </ac:spMkLst>
        </pc:spChg>
        <pc:spChg chg="mod">
          <ac:chgData name="Syed Kifayat Ur Rahman" userId="6189d9e9ba0e3bb0" providerId="LiveId" clId="{A8F9CB6A-9F94-498D-B7CA-365E78149026}" dt="2025-04-20T15:43:09.253" v="1296" actId="27636"/>
          <ac:spMkLst>
            <pc:docMk/>
            <pc:sldMk cId="540595517" sldId="315"/>
            <ac:spMk id="3" creationId="{8B637C77-AB83-4064-A2F4-42512786522F}"/>
          </ac:spMkLst>
        </pc:spChg>
      </pc:sldChg>
      <pc:sldChg chg="modSp new add">
        <pc:chgData name="Syed Kifayat Ur Rahman" userId="6189d9e9ba0e3bb0" providerId="LiveId" clId="{A8F9CB6A-9F94-498D-B7CA-365E78149026}" dt="2025-04-20T15:47:40.680" v="1352" actId="15"/>
        <pc:sldMkLst>
          <pc:docMk/>
          <pc:sldMk cId="2241862754" sldId="316"/>
        </pc:sldMkLst>
        <pc:spChg chg="mod">
          <ac:chgData name="Syed Kifayat Ur Rahman" userId="6189d9e9ba0e3bb0" providerId="LiveId" clId="{A8F9CB6A-9F94-498D-B7CA-365E78149026}" dt="2025-04-20T15:44:15.869" v="1299"/>
          <ac:spMkLst>
            <pc:docMk/>
            <pc:sldMk cId="2241862754" sldId="316"/>
            <ac:spMk id="2" creationId="{2C50B1A0-B2A0-45CB-A7BD-46AFC3E1B53A}"/>
          </ac:spMkLst>
        </pc:spChg>
        <pc:spChg chg="mod">
          <ac:chgData name="Syed Kifayat Ur Rahman" userId="6189d9e9ba0e3bb0" providerId="LiveId" clId="{A8F9CB6A-9F94-498D-B7CA-365E78149026}" dt="2025-04-20T15:47:40.680" v="1352" actId="15"/>
          <ac:spMkLst>
            <pc:docMk/>
            <pc:sldMk cId="2241862754" sldId="316"/>
            <ac:spMk id="3" creationId="{EB13185B-7C27-46A1-BBDE-9D7C09C95C7E}"/>
          </ac:spMkLst>
        </pc:spChg>
      </pc:sldChg>
      <pc:sldChg chg="modSp new add">
        <pc:chgData name="Syed Kifayat Ur Rahman" userId="6189d9e9ba0e3bb0" providerId="LiveId" clId="{A8F9CB6A-9F94-498D-B7CA-365E78149026}" dt="2025-04-20T15:47:59.789" v="1355" actId="15"/>
        <pc:sldMkLst>
          <pc:docMk/>
          <pc:sldMk cId="772663352" sldId="317"/>
        </pc:sldMkLst>
        <pc:spChg chg="mod">
          <ac:chgData name="Syed Kifayat Ur Rahman" userId="6189d9e9ba0e3bb0" providerId="LiveId" clId="{A8F9CB6A-9F94-498D-B7CA-365E78149026}" dt="2025-04-20T15:45:30.510" v="1309"/>
          <ac:spMkLst>
            <pc:docMk/>
            <pc:sldMk cId="772663352" sldId="317"/>
            <ac:spMk id="2" creationId="{C0ADC23F-2B55-4173-9D6B-4AD0FC492051}"/>
          </ac:spMkLst>
        </pc:spChg>
        <pc:spChg chg="mod">
          <ac:chgData name="Syed Kifayat Ur Rahman" userId="6189d9e9ba0e3bb0" providerId="LiveId" clId="{A8F9CB6A-9F94-498D-B7CA-365E78149026}" dt="2025-04-20T15:47:59.789" v="1355" actId="15"/>
          <ac:spMkLst>
            <pc:docMk/>
            <pc:sldMk cId="772663352" sldId="317"/>
            <ac:spMk id="3" creationId="{FB014627-345A-44B0-8398-CA3168D9E9AB}"/>
          </ac:spMkLst>
        </pc:spChg>
      </pc:sldChg>
      <pc:sldChg chg="addSp delSp modSp new add">
        <pc:chgData name="Syed Kifayat Ur Rahman" userId="6189d9e9ba0e3bb0" providerId="LiveId" clId="{A8F9CB6A-9F94-498D-B7CA-365E78149026}" dt="2025-04-20T15:49:49.508" v="1359"/>
        <pc:sldMkLst>
          <pc:docMk/>
          <pc:sldMk cId="1536871212" sldId="318"/>
        </pc:sldMkLst>
        <pc:spChg chg="mod">
          <ac:chgData name="Syed Kifayat Ur Rahman" userId="6189d9e9ba0e3bb0" providerId="LiveId" clId="{A8F9CB6A-9F94-498D-B7CA-365E78149026}" dt="2025-04-20T15:49:33.399" v="1358"/>
          <ac:spMkLst>
            <pc:docMk/>
            <pc:sldMk cId="1536871212" sldId="318"/>
            <ac:spMk id="2" creationId="{81FD593E-ED1F-4970-8A6C-6488ADC3C467}"/>
          </ac:spMkLst>
        </pc:spChg>
        <pc:spChg chg="del">
          <ac:chgData name="Syed Kifayat Ur Rahman" userId="6189d9e9ba0e3bb0" providerId="LiveId" clId="{A8F9CB6A-9F94-498D-B7CA-365E78149026}" dt="2025-04-20T15:49:49.508" v="1359"/>
          <ac:spMkLst>
            <pc:docMk/>
            <pc:sldMk cId="1536871212" sldId="318"/>
            <ac:spMk id="3" creationId="{E65071CA-F8A8-4159-BEBE-4BB4E281A73E}"/>
          </ac:spMkLst>
        </pc:spChg>
        <pc:picChg chg="add mod">
          <ac:chgData name="Syed Kifayat Ur Rahman" userId="6189d9e9ba0e3bb0" providerId="LiveId" clId="{A8F9CB6A-9F94-498D-B7CA-365E78149026}" dt="2025-04-20T15:49:49.508" v="1359"/>
          <ac:picMkLst>
            <pc:docMk/>
            <pc:sldMk cId="1536871212" sldId="318"/>
            <ac:picMk id="4" creationId="{AE487400-1A62-4978-84E8-40BDE8FE72B7}"/>
          </ac:picMkLst>
        </pc:picChg>
      </pc:sldChg>
      <pc:sldChg chg="modSp new add">
        <pc:chgData name="Syed Kifayat Ur Rahman" userId="6189d9e9ba0e3bb0" providerId="LiveId" clId="{A8F9CB6A-9F94-498D-B7CA-365E78149026}" dt="2025-04-20T15:51:02.529" v="1374" actId="27636"/>
        <pc:sldMkLst>
          <pc:docMk/>
          <pc:sldMk cId="2631199165" sldId="319"/>
        </pc:sldMkLst>
        <pc:spChg chg="mod">
          <ac:chgData name="Syed Kifayat Ur Rahman" userId="6189d9e9ba0e3bb0" providerId="LiveId" clId="{A8F9CB6A-9F94-498D-B7CA-365E78149026}" dt="2025-04-20T15:50:27.852" v="1362"/>
          <ac:spMkLst>
            <pc:docMk/>
            <pc:sldMk cId="2631199165" sldId="319"/>
            <ac:spMk id="2" creationId="{9DA144BB-DC63-4257-976D-DFC2B9BBA651}"/>
          </ac:spMkLst>
        </pc:spChg>
        <pc:spChg chg="mod">
          <ac:chgData name="Syed Kifayat Ur Rahman" userId="6189d9e9ba0e3bb0" providerId="LiveId" clId="{A8F9CB6A-9F94-498D-B7CA-365E78149026}" dt="2025-04-20T15:51:02.529" v="1374" actId="27636"/>
          <ac:spMkLst>
            <pc:docMk/>
            <pc:sldMk cId="2631199165" sldId="319"/>
            <ac:spMk id="3" creationId="{CA33C7DE-B215-40CB-9948-2B3E983401B6}"/>
          </ac:spMkLst>
        </pc:spChg>
      </pc:sldChg>
      <pc:sldChg chg="addSp delSp modSp new add">
        <pc:chgData name="Syed Kifayat Ur Rahman" userId="6189d9e9ba0e3bb0" providerId="LiveId" clId="{A8F9CB6A-9F94-498D-B7CA-365E78149026}" dt="2025-04-20T15:52:08.549" v="1383"/>
        <pc:sldMkLst>
          <pc:docMk/>
          <pc:sldMk cId="1684466994" sldId="320"/>
        </pc:sldMkLst>
        <pc:spChg chg="mod">
          <ac:chgData name="Syed Kifayat Ur Rahman" userId="6189d9e9ba0e3bb0" providerId="LiveId" clId="{A8F9CB6A-9F94-498D-B7CA-365E78149026}" dt="2025-04-20T15:52:08.549" v="1383"/>
          <ac:spMkLst>
            <pc:docMk/>
            <pc:sldMk cId="1684466994" sldId="320"/>
            <ac:spMk id="2" creationId="{B62C16C2-8544-4230-AE7E-DA7BF25BAD8A}"/>
          </ac:spMkLst>
        </pc:spChg>
        <pc:spChg chg="del">
          <ac:chgData name="Syed Kifayat Ur Rahman" userId="6189d9e9ba0e3bb0" providerId="LiveId" clId="{A8F9CB6A-9F94-498D-B7CA-365E78149026}" dt="2025-04-20T15:51:41.760" v="1377"/>
          <ac:spMkLst>
            <pc:docMk/>
            <pc:sldMk cId="1684466994" sldId="320"/>
            <ac:spMk id="3" creationId="{1D2698E8-EB2E-409B-BF77-98CB9E839056}"/>
          </ac:spMkLst>
        </pc:spChg>
        <pc:picChg chg="add mod">
          <ac:chgData name="Syed Kifayat Ur Rahman" userId="6189d9e9ba0e3bb0" providerId="LiveId" clId="{A8F9CB6A-9F94-498D-B7CA-365E78149026}" dt="2025-04-20T15:51:53.639" v="1382" actId="14100"/>
          <ac:picMkLst>
            <pc:docMk/>
            <pc:sldMk cId="1684466994" sldId="320"/>
            <ac:picMk id="4" creationId="{5B3A42A8-BA5B-490C-92AE-5E473313F2A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1993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196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7181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93847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958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12809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82057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6543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4759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8816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7275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13729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4383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8132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5005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0619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5/17/2025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416156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Welcome to Front-End Development Bootcamp</a:t>
            </a:r>
          </a:p>
        </p:txBody>
      </p:sp>
      <p:sp>
        <p:nvSpPr>
          <p:cNvPr id="3" name="Content Placeholder 2"/>
          <p:cNvSpPr>
            <a:spLocks noGrp="1"/>
          </p:cNvSpPr>
          <p:nvPr>
            <p:ph idx="1"/>
          </p:nvPr>
        </p:nvSpPr>
        <p:spPr/>
        <p:txBody>
          <a:bodyPr/>
          <a:lstStyle/>
          <a:p>
            <a:r>
              <a:rPr dirty="0"/>
              <a:t>Course Name: Front-End Development Bootcamp</a:t>
            </a:r>
          </a:p>
          <a:p>
            <a:r>
              <a:rPr dirty="0"/>
              <a:t>Instructor: </a:t>
            </a:r>
            <a:r>
              <a:rPr lang="en-US" dirty="0"/>
              <a:t>Syed Kifayat</a:t>
            </a:r>
            <a:endParaRPr dirty="0"/>
          </a:p>
          <a:p>
            <a:r>
              <a:rPr dirty="0"/>
              <a:t>Duration: </a:t>
            </a:r>
            <a:r>
              <a:rPr lang="en-US" dirty="0"/>
              <a:t>3 to 4 months</a:t>
            </a:r>
            <a:endParaRPr dirty="0"/>
          </a:p>
          <a:p>
            <a:r>
              <a:rPr lang="en-US" dirty="0"/>
              <a:t>Lecture No: 11</a:t>
            </a:r>
          </a:p>
          <a:p>
            <a:r>
              <a:rPr lang="en-US" dirty="0"/>
              <a:t>Week No: 8</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500E0-41E1-460B-9C87-F9C6A461C313}"/>
              </a:ext>
            </a:extLst>
          </p:cNvPr>
          <p:cNvSpPr>
            <a:spLocks noGrp="1"/>
          </p:cNvSpPr>
          <p:nvPr>
            <p:ph type="title"/>
          </p:nvPr>
        </p:nvSpPr>
        <p:spPr/>
        <p:txBody>
          <a:bodyPr/>
          <a:lstStyle/>
          <a:p>
            <a:r>
              <a:rPr lang="en-US" dirty="0"/>
              <a:t>The CSS flex-wrap Property</a:t>
            </a:r>
            <a:br>
              <a:rPr lang="en-US" dirty="0"/>
            </a:br>
            <a:endParaRPr lang="en-US" dirty="0"/>
          </a:p>
        </p:txBody>
      </p:sp>
      <p:sp>
        <p:nvSpPr>
          <p:cNvPr id="3" name="Content Placeholder 2">
            <a:extLst>
              <a:ext uri="{FF2B5EF4-FFF2-40B4-BE49-F238E27FC236}">
                <a16:creationId xmlns:a16="http://schemas.microsoft.com/office/drawing/2014/main" id="{CEC891AE-C65B-4796-A416-3343DF90158B}"/>
              </a:ext>
            </a:extLst>
          </p:cNvPr>
          <p:cNvSpPr>
            <a:spLocks noGrp="1"/>
          </p:cNvSpPr>
          <p:nvPr>
            <p:ph idx="1"/>
          </p:nvPr>
        </p:nvSpPr>
        <p:spPr/>
        <p:txBody>
          <a:bodyPr/>
          <a:lstStyle/>
          <a:p>
            <a:r>
              <a:rPr lang="en-US" dirty="0"/>
              <a:t>The </a:t>
            </a:r>
            <a:r>
              <a:rPr lang="en-US" dirty="0" err="1"/>
              <a:t>nowrap</a:t>
            </a:r>
            <a:r>
              <a:rPr lang="en-US" dirty="0"/>
              <a:t> value specifies that the flex items will not wrap (this is default)</a:t>
            </a:r>
          </a:p>
          <a:p>
            <a:r>
              <a:rPr lang="en-US" dirty="0"/>
              <a:t>The wrap value specifies that the flex items will wrap if necessary</a:t>
            </a:r>
          </a:p>
          <a:p>
            <a:r>
              <a:rPr lang="en-US" dirty="0"/>
              <a:t>The wrap-reverse value specifies that the flex items will wrap if necessary, in reverse order</a:t>
            </a:r>
          </a:p>
          <a:p>
            <a:endParaRPr lang="en-US" dirty="0"/>
          </a:p>
        </p:txBody>
      </p:sp>
    </p:spTree>
    <p:extLst>
      <p:ext uri="{BB962C8B-B14F-4D97-AF65-F5344CB8AC3E}">
        <p14:creationId xmlns:p14="http://schemas.microsoft.com/office/powerpoint/2010/main" val="3404346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D3F4-FF15-46A6-8CA7-14AF64895C65}"/>
              </a:ext>
            </a:extLst>
          </p:cNvPr>
          <p:cNvSpPr>
            <a:spLocks noGrp="1"/>
          </p:cNvSpPr>
          <p:nvPr>
            <p:ph type="title"/>
          </p:nvPr>
        </p:nvSpPr>
        <p:spPr/>
        <p:txBody>
          <a:bodyPr/>
          <a:lstStyle/>
          <a:p>
            <a:r>
              <a:rPr lang="en-US" dirty="0"/>
              <a:t>The CSS flex-flow Property</a:t>
            </a:r>
            <a:br>
              <a:rPr lang="en-US" dirty="0"/>
            </a:br>
            <a:endParaRPr lang="en-US" dirty="0"/>
          </a:p>
        </p:txBody>
      </p:sp>
      <p:sp>
        <p:nvSpPr>
          <p:cNvPr id="3" name="Content Placeholder 2">
            <a:extLst>
              <a:ext uri="{FF2B5EF4-FFF2-40B4-BE49-F238E27FC236}">
                <a16:creationId xmlns:a16="http://schemas.microsoft.com/office/drawing/2014/main" id="{6E9EEDAC-157A-4B2C-99D8-CFDAD157170D}"/>
              </a:ext>
            </a:extLst>
          </p:cNvPr>
          <p:cNvSpPr>
            <a:spLocks noGrp="1"/>
          </p:cNvSpPr>
          <p:nvPr>
            <p:ph idx="1"/>
          </p:nvPr>
        </p:nvSpPr>
        <p:spPr/>
        <p:txBody>
          <a:bodyPr/>
          <a:lstStyle/>
          <a:p>
            <a:r>
              <a:rPr lang="en-US" dirty="0"/>
              <a:t>The flex-flow property is a shorthand property for setting both the flex-direction and flex-wrap properties.</a:t>
            </a:r>
          </a:p>
          <a:p>
            <a:endParaRPr lang="en-US" dirty="0"/>
          </a:p>
        </p:txBody>
      </p:sp>
      <p:pic>
        <p:nvPicPr>
          <p:cNvPr id="4" name="Picture 3">
            <a:extLst>
              <a:ext uri="{FF2B5EF4-FFF2-40B4-BE49-F238E27FC236}">
                <a16:creationId xmlns:a16="http://schemas.microsoft.com/office/drawing/2014/main" id="{59D0C18E-4A24-42C5-A90B-B89C573049F0}"/>
              </a:ext>
            </a:extLst>
          </p:cNvPr>
          <p:cNvPicPr>
            <a:picLocks noChangeAspect="1"/>
          </p:cNvPicPr>
          <p:nvPr/>
        </p:nvPicPr>
        <p:blipFill>
          <a:blip r:embed="rId2"/>
          <a:stretch>
            <a:fillRect/>
          </a:stretch>
        </p:blipFill>
        <p:spPr>
          <a:xfrm>
            <a:off x="1194317" y="3247606"/>
            <a:ext cx="4823927" cy="3000794"/>
          </a:xfrm>
          <a:prstGeom prst="rect">
            <a:avLst/>
          </a:prstGeom>
        </p:spPr>
      </p:pic>
    </p:spTree>
    <p:extLst>
      <p:ext uri="{BB962C8B-B14F-4D97-AF65-F5344CB8AC3E}">
        <p14:creationId xmlns:p14="http://schemas.microsoft.com/office/powerpoint/2010/main" val="1888076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2B30-9265-40B5-ACBA-B4EE1236FFDE}"/>
              </a:ext>
            </a:extLst>
          </p:cNvPr>
          <p:cNvSpPr>
            <a:spLocks noGrp="1"/>
          </p:cNvSpPr>
          <p:nvPr>
            <p:ph type="title"/>
          </p:nvPr>
        </p:nvSpPr>
        <p:spPr/>
        <p:txBody>
          <a:bodyPr>
            <a:normAutofit fontScale="90000"/>
          </a:bodyPr>
          <a:lstStyle/>
          <a:p>
            <a:r>
              <a:rPr lang="en-US" dirty="0"/>
              <a:t>The CSS justify-content Property</a:t>
            </a:r>
            <a:br>
              <a:rPr lang="en-US" dirty="0"/>
            </a:br>
            <a:endParaRPr lang="en-US" dirty="0"/>
          </a:p>
        </p:txBody>
      </p:sp>
      <p:sp>
        <p:nvSpPr>
          <p:cNvPr id="3" name="Content Placeholder 2">
            <a:extLst>
              <a:ext uri="{FF2B5EF4-FFF2-40B4-BE49-F238E27FC236}">
                <a16:creationId xmlns:a16="http://schemas.microsoft.com/office/drawing/2014/main" id="{A3AEB208-0F1C-4308-A0E2-F3BF18EAEF59}"/>
              </a:ext>
            </a:extLst>
          </p:cNvPr>
          <p:cNvSpPr>
            <a:spLocks noGrp="1"/>
          </p:cNvSpPr>
          <p:nvPr>
            <p:ph idx="1"/>
          </p:nvPr>
        </p:nvSpPr>
        <p:spPr/>
        <p:txBody>
          <a:bodyPr>
            <a:normAutofit/>
          </a:bodyPr>
          <a:lstStyle/>
          <a:p>
            <a:r>
              <a:rPr lang="en-US" dirty="0"/>
              <a:t>The justify-content property is used to align the flex items when they do not use all available space on the main-axis (horizontally).</a:t>
            </a:r>
          </a:p>
          <a:p>
            <a:r>
              <a:rPr lang="en-US" dirty="0"/>
              <a:t>The justify-content property can have one of the following values:</a:t>
            </a:r>
          </a:p>
          <a:p>
            <a:pPr lvl="1"/>
            <a:r>
              <a:rPr lang="en-US" dirty="0"/>
              <a:t>center</a:t>
            </a:r>
          </a:p>
          <a:p>
            <a:pPr lvl="1"/>
            <a:r>
              <a:rPr lang="en-US" dirty="0"/>
              <a:t>flex-start</a:t>
            </a:r>
          </a:p>
          <a:p>
            <a:pPr lvl="1"/>
            <a:r>
              <a:rPr lang="en-US" dirty="0"/>
              <a:t>flex-end</a:t>
            </a:r>
          </a:p>
          <a:p>
            <a:pPr lvl="1"/>
            <a:r>
              <a:rPr lang="en-US" dirty="0"/>
              <a:t>space-around</a:t>
            </a:r>
          </a:p>
          <a:p>
            <a:pPr lvl="1"/>
            <a:r>
              <a:rPr lang="en-US" dirty="0"/>
              <a:t>space-between</a:t>
            </a:r>
          </a:p>
          <a:p>
            <a:pPr lvl="1"/>
            <a:r>
              <a:rPr lang="en-US" dirty="0"/>
              <a:t>space-evenly</a:t>
            </a:r>
          </a:p>
        </p:txBody>
      </p:sp>
    </p:spTree>
    <p:extLst>
      <p:ext uri="{BB962C8B-B14F-4D97-AF65-F5344CB8AC3E}">
        <p14:creationId xmlns:p14="http://schemas.microsoft.com/office/powerpoint/2010/main" val="3163365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971C-9FEC-46A4-BCED-CA4B2B2497C1}"/>
              </a:ext>
            </a:extLst>
          </p:cNvPr>
          <p:cNvSpPr>
            <a:spLocks noGrp="1"/>
          </p:cNvSpPr>
          <p:nvPr>
            <p:ph type="title"/>
          </p:nvPr>
        </p:nvSpPr>
        <p:spPr/>
        <p:txBody>
          <a:bodyPr>
            <a:normAutofit fontScale="90000"/>
          </a:bodyPr>
          <a:lstStyle/>
          <a:p>
            <a:r>
              <a:rPr lang="en-US" dirty="0"/>
              <a:t>The CSS justify-content Property</a:t>
            </a:r>
            <a:br>
              <a:rPr lang="en-US" dirty="0"/>
            </a:br>
            <a:endParaRPr lang="en-US" dirty="0"/>
          </a:p>
        </p:txBody>
      </p:sp>
      <p:sp>
        <p:nvSpPr>
          <p:cNvPr id="3" name="Content Placeholder 2">
            <a:extLst>
              <a:ext uri="{FF2B5EF4-FFF2-40B4-BE49-F238E27FC236}">
                <a16:creationId xmlns:a16="http://schemas.microsoft.com/office/drawing/2014/main" id="{4BEE0BB0-942D-4497-974B-FB1885E2ACF1}"/>
              </a:ext>
            </a:extLst>
          </p:cNvPr>
          <p:cNvSpPr>
            <a:spLocks noGrp="1"/>
          </p:cNvSpPr>
          <p:nvPr>
            <p:ph idx="1"/>
          </p:nvPr>
        </p:nvSpPr>
        <p:spPr/>
        <p:txBody>
          <a:bodyPr>
            <a:normAutofit lnSpcReduction="10000"/>
          </a:bodyPr>
          <a:lstStyle/>
          <a:p>
            <a:r>
              <a:rPr lang="en-US" dirty="0"/>
              <a:t>The center value positions the flex items in the center of the container</a:t>
            </a:r>
          </a:p>
          <a:p>
            <a:r>
              <a:rPr lang="en-US" dirty="0"/>
              <a:t>The flex-start value positions the flex items at the beginning of the container (this is default)</a:t>
            </a:r>
          </a:p>
          <a:p>
            <a:r>
              <a:rPr lang="en-US" dirty="0"/>
              <a:t>The flex-end value positions the flex items at the end of the container</a:t>
            </a:r>
          </a:p>
          <a:p>
            <a:r>
              <a:rPr lang="en-US" dirty="0"/>
              <a:t>The space-around value displays the flex items with space around them</a:t>
            </a:r>
          </a:p>
          <a:p>
            <a:r>
              <a:rPr lang="en-US" dirty="0"/>
              <a:t>The space-between value displays the flex items with space between them</a:t>
            </a:r>
          </a:p>
          <a:p>
            <a:r>
              <a:rPr lang="en-US" dirty="0"/>
              <a:t>The space-evenly value displays the flex items with equal space around them</a:t>
            </a:r>
          </a:p>
        </p:txBody>
      </p:sp>
    </p:spTree>
    <p:extLst>
      <p:ext uri="{BB962C8B-B14F-4D97-AF65-F5344CB8AC3E}">
        <p14:creationId xmlns:p14="http://schemas.microsoft.com/office/powerpoint/2010/main" val="4049625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8045-2CBC-46CB-8AC4-2A7568EFEB25}"/>
              </a:ext>
            </a:extLst>
          </p:cNvPr>
          <p:cNvSpPr>
            <a:spLocks noGrp="1"/>
          </p:cNvSpPr>
          <p:nvPr>
            <p:ph type="title"/>
          </p:nvPr>
        </p:nvSpPr>
        <p:spPr/>
        <p:txBody>
          <a:bodyPr/>
          <a:lstStyle/>
          <a:p>
            <a:r>
              <a:rPr lang="en-US" dirty="0"/>
              <a:t>The CSS align-items Property</a:t>
            </a:r>
            <a:br>
              <a:rPr lang="en-US" dirty="0"/>
            </a:br>
            <a:endParaRPr lang="en-US" dirty="0"/>
          </a:p>
        </p:txBody>
      </p:sp>
      <p:sp>
        <p:nvSpPr>
          <p:cNvPr id="3" name="Content Placeholder 2">
            <a:extLst>
              <a:ext uri="{FF2B5EF4-FFF2-40B4-BE49-F238E27FC236}">
                <a16:creationId xmlns:a16="http://schemas.microsoft.com/office/drawing/2014/main" id="{8ECD4F22-66AB-4245-A53C-20A6233ACC4A}"/>
              </a:ext>
            </a:extLst>
          </p:cNvPr>
          <p:cNvSpPr>
            <a:spLocks noGrp="1"/>
          </p:cNvSpPr>
          <p:nvPr>
            <p:ph idx="1"/>
          </p:nvPr>
        </p:nvSpPr>
        <p:spPr/>
        <p:txBody>
          <a:bodyPr>
            <a:normAutofit/>
          </a:bodyPr>
          <a:lstStyle/>
          <a:p>
            <a:r>
              <a:rPr lang="en-US" dirty="0"/>
              <a:t>The align-items property is used to align the flex items when they do not use all available space on the cross-axis (vertically).</a:t>
            </a:r>
          </a:p>
          <a:p>
            <a:r>
              <a:rPr lang="en-US" dirty="0"/>
              <a:t>The align-items property can have one of the following values:</a:t>
            </a:r>
          </a:p>
          <a:p>
            <a:pPr lvl="1"/>
            <a:r>
              <a:rPr lang="en-US" dirty="0"/>
              <a:t>center</a:t>
            </a:r>
          </a:p>
          <a:p>
            <a:pPr lvl="1"/>
            <a:r>
              <a:rPr lang="en-US" dirty="0"/>
              <a:t>flex-start</a:t>
            </a:r>
          </a:p>
          <a:p>
            <a:pPr lvl="1"/>
            <a:r>
              <a:rPr lang="en-US" dirty="0"/>
              <a:t>flex-end</a:t>
            </a:r>
          </a:p>
          <a:p>
            <a:pPr lvl="1"/>
            <a:r>
              <a:rPr lang="en-US" dirty="0"/>
              <a:t>stretch</a:t>
            </a:r>
          </a:p>
          <a:p>
            <a:pPr lvl="1"/>
            <a:r>
              <a:rPr lang="en-US" dirty="0"/>
              <a:t>baseline</a:t>
            </a:r>
          </a:p>
          <a:p>
            <a:pPr lvl="1"/>
            <a:r>
              <a:rPr lang="en-US" dirty="0"/>
              <a:t>normal</a:t>
            </a:r>
          </a:p>
        </p:txBody>
      </p:sp>
    </p:spTree>
    <p:extLst>
      <p:ext uri="{BB962C8B-B14F-4D97-AF65-F5344CB8AC3E}">
        <p14:creationId xmlns:p14="http://schemas.microsoft.com/office/powerpoint/2010/main" val="2903126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35CE-C1F3-4AD6-9F64-669F83554194}"/>
              </a:ext>
            </a:extLst>
          </p:cNvPr>
          <p:cNvSpPr>
            <a:spLocks noGrp="1"/>
          </p:cNvSpPr>
          <p:nvPr>
            <p:ph type="title"/>
          </p:nvPr>
        </p:nvSpPr>
        <p:spPr/>
        <p:txBody>
          <a:bodyPr/>
          <a:lstStyle/>
          <a:p>
            <a:r>
              <a:rPr lang="en-US" dirty="0"/>
              <a:t>The CSS align-items Property</a:t>
            </a:r>
            <a:br>
              <a:rPr lang="en-US" dirty="0"/>
            </a:br>
            <a:endParaRPr lang="en-US" dirty="0"/>
          </a:p>
        </p:txBody>
      </p:sp>
      <p:sp>
        <p:nvSpPr>
          <p:cNvPr id="3" name="Content Placeholder 2">
            <a:extLst>
              <a:ext uri="{FF2B5EF4-FFF2-40B4-BE49-F238E27FC236}">
                <a16:creationId xmlns:a16="http://schemas.microsoft.com/office/drawing/2014/main" id="{A66C26CB-798E-4CA2-A829-588C55E29F75}"/>
              </a:ext>
            </a:extLst>
          </p:cNvPr>
          <p:cNvSpPr>
            <a:spLocks noGrp="1"/>
          </p:cNvSpPr>
          <p:nvPr>
            <p:ph idx="1"/>
          </p:nvPr>
        </p:nvSpPr>
        <p:spPr/>
        <p:txBody>
          <a:bodyPr/>
          <a:lstStyle/>
          <a:p>
            <a:r>
              <a:rPr lang="en-US" dirty="0"/>
              <a:t>The center value positions the flex items in the middle of the container</a:t>
            </a:r>
          </a:p>
          <a:p>
            <a:r>
              <a:rPr lang="en-US" dirty="0"/>
              <a:t>The flex-start value positions the flex items at the top of the container</a:t>
            </a:r>
          </a:p>
          <a:p>
            <a:r>
              <a:rPr lang="en-US" dirty="0"/>
              <a:t>The flex-end value positions the flex items at the bottom of the container</a:t>
            </a:r>
          </a:p>
          <a:p>
            <a:r>
              <a:rPr lang="en-US" dirty="0"/>
              <a:t>The stretch value stretches the flex items to fill the container (this is equal to "normal" which is default)</a:t>
            </a:r>
          </a:p>
          <a:p>
            <a:r>
              <a:rPr lang="en-US" dirty="0"/>
              <a:t>The baseline value positions the flex items at the baseline of the container</a:t>
            </a:r>
          </a:p>
          <a:p>
            <a:endParaRPr lang="en-US" dirty="0"/>
          </a:p>
        </p:txBody>
      </p:sp>
    </p:spTree>
    <p:extLst>
      <p:ext uri="{BB962C8B-B14F-4D97-AF65-F5344CB8AC3E}">
        <p14:creationId xmlns:p14="http://schemas.microsoft.com/office/powerpoint/2010/main" val="2354167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7853-6486-48F9-8318-AE258E7751D5}"/>
              </a:ext>
            </a:extLst>
          </p:cNvPr>
          <p:cNvSpPr>
            <a:spLocks noGrp="1"/>
          </p:cNvSpPr>
          <p:nvPr>
            <p:ph type="title"/>
          </p:nvPr>
        </p:nvSpPr>
        <p:spPr/>
        <p:txBody>
          <a:bodyPr>
            <a:normAutofit fontScale="90000"/>
          </a:bodyPr>
          <a:lstStyle/>
          <a:p>
            <a:r>
              <a:rPr lang="en-US" dirty="0"/>
              <a:t>The CSS align-content Property</a:t>
            </a:r>
            <a:br>
              <a:rPr lang="en-US" dirty="0"/>
            </a:br>
            <a:endParaRPr lang="en-US" dirty="0"/>
          </a:p>
        </p:txBody>
      </p:sp>
      <p:sp>
        <p:nvSpPr>
          <p:cNvPr id="3" name="Content Placeholder 2">
            <a:extLst>
              <a:ext uri="{FF2B5EF4-FFF2-40B4-BE49-F238E27FC236}">
                <a16:creationId xmlns:a16="http://schemas.microsoft.com/office/drawing/2014/main" id="{FC550382-E106-425C-ACD2-EE2C2EF4CEC7}"/>
              </a:ext>
            </a:extLst>
          </p:cNvPr>
          <p:cNvSpPr>
            <a:spLocks noGrp="1"/>
          </p:cNvSpPr>
          <p:nvPr>
            <p:ph idx="1"/>
          </p:nvPr>
        </p:nvSpPr>
        <p:spPr>
          <a:xfrm>
            <a:off x="609599" y="1726163"/>
            <a:ext cx="6347714" cy="4522237"/>
          </a:xfrm>
        </p:spPr>
        <p:txBody>
          <a:bodyPr>
            <a:normAutofit/>
          </a:bodyPr>
          <a:lstStyle/>
          <a:p>
            <a:r>
              <a:rPr lang="en-US" dirty="0"/>
              <a:t>The align-content property is used to align the flex lines.</a:t>
            </a:r>
          </a:p>
          <a:p>
            <a:r>
              <a:rPr lang="en-US" dirty="0"/>
              <a:t>The align-content property is similar to align-items, but instead of aligning flex items, it aligns the flex lines.</a:t>
            </a:r>
          </a:p>
          <a:p>
            <a:r>
              <a:rPr lang="en-US" dirty="0"/>
              <a:t>The align-content property can have one of the following values:</a:t>
            </a:r>
          </a:p>
          <a:p>
            <a:pPr lvl="1"/>
            <a:r>
              <a:rPr lang="en-US" dirty="0"/>
              <a:t>center</a:t>
            </a:r>
          </a:p>
          <a:p>
            <a:pPr lvl="1"/>
            <a:r>
              <a:rPr lang="en-US" dirty="0"/>
              <a:t>stretch</a:t>
            </a:r>
          </a:p>
          <a:p>
            <a:pPr lvl="1"/>
            <a:r>
              <a:rPr lang="en-US" dirty="0"/>
              <a:t>flex-start</a:t>
            </a:r>
          </a:p>
          <a:p>
            <a:pPr lvl="1"/>
            <a:r>
              <a:rPr lang="en-US" dirty="0"/>
              <a:t>flex-end</a:t>
            </a:r>
          </a:p>
          <a:p>
            <a:pPr lvl="1"/>
            <a:r>
              <a:rPr lang="en-US" dirty="0"/>
              <a:t>space-around</a:t>
            </a:r>
          </a:p>
          <a:p>
            <a:pPr lvl="1"/>
            <a:r>
              <a:rPr lang="en-US" dirty="0"/>
              <a:t>space-between</a:t>
            </a:r>
          </a:p>
          <a:p>
            <a:endParaRPr lang="en-US" dirty="0"/>
          </a:p>
        </p:txBody>
      </p:sp>
    </p:spTree>
    <p:extLst>
      <p:ext uri="{BB962C8B-B14F-4D97-AF65-F5344CB8AC3E}">
        <p14:creationId xmlns:p14="http://schemas.microsoft.com/office/powerpoint/2010/main" val="1991158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569F-367F-4894-9308-47D16F31CE13}"/>
              </a:ext>
            </a:extLst>
          </p:cNvPr>
          <p:cNvSpPr>
            <a:spLocks noGrp="1"/>
          </p:cNvSpPr>
          <p:nvPr>
            <p:ph type="title"/>
          </p:nvPr>
        </p:nvSpPr>
        <p:spPr/>
        <p:txBody>
          <a:bodyPr>
            <a:normAutofit fontScale="90000"/>
          </a:bodyPr>
          <a:lstStyle/>
          <a:p>
            <a:r>
              <a:rPr lang="en-US" dirty="0"/>
              <a:t>The CSS align-content Property</a:t>
            </a:r>
            <a:br>
              <a:rPr lang="en-US" dirty="0"/>
            </a:br>
            <a:endParaRPr lang="en-US" dirty="0"/>
          </a:p>
        </p:txBody>
      </p:sp>
      <p:sp>
        <p:nvSpPr>
          <p:cNvPr id="3" name="Content Placeholder 2">
            <a:extLst>
              <a:ext uri="{FF2B5EF4-FFF2-40B4-BE49-F238E27FC236}">
                <a16:creationId xmlns:a16="http://schemas.microsoft.com/office/drawing/2014/main" id="{579A5E30-237C-4481-841C-34BC91B95432}"/>
              </a:ext>
            </a:extLst>
          </p:cNvPr>
          <p:cNvSpPr>
            <a:spLocks noGrp="1"/>
          </p:cNvSpPr>
          <p:nvPr>
            <p:ph idx="1"/>
          </p:nvPr>
        </p:nvSpPr>
        <p:spPr>
          <a:xfrm>
            <a:off x="609599" y="1530220"/>
            <a:ext cx="6929536" cy="4718180"/>
          </a:xfrm>
        </p:spPr>
        <p:txBody>
          <a:bodyPr>
            <a:normAutofit fontScale="92500" lnSpcReduction="10000"/>
          </a:bodyPr>
          <a:lstStyle/>
          <a:p>
            <a:r>
              <a:rPr lang="en-US" dirty="0"/>
              <a:t>With center, the flex lines are packed toward the center of the container</a:t>
            </a:r>
          </a:p>
          <a:p>
            <a:r>
              <a:rPr lang="en-US" dirty="0"/>
              <a:t>With stretch, the flex lines stretch to take up the remaining space of the container (this is default)</a:t>
            </a:r>
          </a:p>
          <a:p>
            <a:r>
              <a:rPr lang="en-US" dirty="0"/>
              <a:t>With flex-start, the flex lines are packed toward the start of the container</a:t>
            </a:r>
          </a:p>
          <a:p>
            <a:r>
              <a:rPr lang="en-US" dirty="0"/>
              <a:t>With flex-end, the flex lines are packed toward the end of the container</a:t>
            </a:r>
          </a:p>
          <a:p>
            <a:r>
              <a:rPr lang="en-US" dirty="0"/>
              <a:t>With space-between, the space between the flex lines are equal, but the first item is flush with the start edge of the container, and the last item is flush with the end edge of the container</a:t>
            </a:r>
          </a:p>
          <a:p>
            <a:r>
              <a:rPr lang="en-US" dirty="0"/>
              <a:t>With space-around, the space between the flex lines are equal, but the space before the first item and after the last item is set to half of the space between the flex lines</a:t>
            </a:r>
          </a:p>
          <a:p>
            <a:r>
              <a:rPr lang="en-US" dirty="0"/>
              <a:t>With space-evenly, the flex lines are evenly distributed in the flex container, with equal space on top, bottom and between</a:t>
            </a:r>
          </a:p>
        </p:txBody>
      </p:sp>
    </p:spTree>
    <p:extLst>
      <p:ext uri="{BB962C8B-B14F-4D97-AF65-F5344CB8AC3E}">
        <p14:creationId xmlns:p14="http://schemas.microsoft.com/office/powerpoint/2010/main" val="2194814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1590-3F3F-4D3B-840C-83F12D7C0B60}"/>
              </a:ext>
            </a:extLst>
          </p:cNvPr>
          <p:cNvSpPr>
            <a:spLocks noGrp="1"/>
          </p:cNvSpPr>
          <p:nvPr>
            <p:ph type="title"/>
          </p:nvPr>
        </p:nvSpPr>
        <p:spPr/>
        <p:txBody>
          <a:bodyPr/>
          <a:lstStyle/>
          <a:p>
            <a:r>
              <a:rPr lang="en-US" dirty="0"/>
              <a:t>Perfect Centering</a:t>
            </a:r>
            <a:br>
              <a:rPr lang="en-US" dirty="0"/>
            </a:br>
            <a:endParaRPr lang="en-US" dirty="0"/>
          </a:p>
        </p:txBody>
      </p:sp>
      <p:sp>
        <p:nvSpPr>
          <p:cNvPr id="3" name="Content Placeholder 2">
            <a:extLst>
              <a:ext uri="{FF2B5EF4-FFF2-40B4-BE49-F238E27FC236}">
                <a16:creationId xmlns:a16="http://schemas.microsoft.com/office/drawing/2014/main" id="{ABD363D7-77FA-4E28-A876-F4F157C1C016}"/>
              </a:ext>
            </a:extLst>
          </p:cNvPr>
          <p:cNvSpPr>
            <a:spLocks noGrp="1"/>
          </p:cNvSpPr>
          <p:nvPr>
            <p:ph idx="1"/>
          </p:nvPr>
        </p:nvSpPr>
        <p:spPr/>
        <p:txBody>
          <a:bodyPr/>
          <a:lstStyle/>
          <a:p>
            <a:r>
              <a:rPr lang="en-US" dirty="0"/>
              <a:t>SOLUTION: Set both the justify-content and align-items properties to center, and the flex item will be perfectly centered</a:t>
            </a:r>
          </a:p>
          <a:p>
            <a:endParaRPr lang="en-US" dirty="0"/>
          </a:p>
          <a:p>
            <a:endParaRPr lang="en-US" dirty="0"/>
          </a:p>
        </p:txBody>
      </p:sp>
      <p:pic>
        <p:nvPicPr>
          <p:cNvPr id="5" name="Picture 4">
            <a:extLst>
              <a:ext uri="{FF2B5EF4-FFF2-40B4-BE49-F238E27FC236}">
                <a16:creationId xmlns:a16="http://schemas.microsoft.com/office/drawing/2014/main" id="{E89A69AA-CF11-4CD1-B9EC-819C9641510E}"/>
              </a:ext>
            </a:extLst>
          </p:cNvPr>
          <p:cNvPicPr>
            <a:picLocks noChangeAspect="1"/>
          </p:cNvPicPr>
          <p:nvPr/>
        </p:nvPicPr>
        <p:blipFill>
          <a:blip r:embed="rId2"/>
          <a:stretch>
            <a:fillRect/>
          </a:stretch>
        </p:blipFill>
        <p:spPr>
          <a:xfrm>
            <a:off x="858308" y="3630080"/>
            <a:ext cx="5850294" cy="1827308"/>
          </a:xfrm>
          <a:prstGeom prst="rect">
            <a:avLst/>
          </a:prstGeom>
        </p:spPr>
      </p:pic>
    </p:spTree>
    <p:extLst>
      <p:ext uri="{BB962C8B-B14F-4D97-AF65-F5344CB8AC3E}">
        <p14:creationId xmlns:p14="http://schemas.microsoft.com/office/powerpoint/2010/main" val="1370265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1502-FBB8-4503-9446-65AC4E751ABE}"/>
              </a:ext>
            </a:extLst>
          </p:cNvPr>
          <p:cNvSpPr>
            <a:spLocks noGrp="1"/>
          </p:cNvSpPr>
          <p:nvPr>
            <p:ph type="title"/>
          </p:nvPr>
        </p:nvSpPr>
        <p:spPr/>
        <p:txBody>
          <a:bodyPr/>
          <a:lstStyle/>
          <a:p>
            <a:r>
              <a:rPr lang="en-US" dirty="0"/>
              <a:t>CSS Flex Items</a:t>
            </a:r>
            <a:br>
              <a:rPr lang="en-US" dirty="0"/>
            </a:br>
            <a:endParaRPr lang="en-US" dirty="0"/>
          </a:p>
        </p:txBody>
      </p:sp>
      <p:sp>
        <p:nvSpPr>
          <p:cNvPr id="3" name="Content Placeholder 2">
            <a:extLst>
              <a:ext uri="{FF2B5EF4-FFF2-40B4-BE49-F238E27FC236}">
                <a16:creationId xmlns:a16="http://schemas.microsoft.com/office/drawing/2014/main" id="{79D3204D-56C0-4F91-A795-A2C109F2ED66}"/>
              </a:ext>
            </a:extLst>
          </p:cNvPr>
          <p:cNvSpPr>
            <a:spLocks noGrp="1"/>
          </p:cNvSpPr>
          <p:nvPr>
            <p:ph idx="1"/>
          </p:nvPr>
        </p:nvSpPr>
        <p:spPr/>
        <p:txBody>
          <a:bodyPr>
            <a:normAutofit lnSpcReduction="10000"/>
          </a:bodyPr>
          <a:lstStyle/>
          <a:p>
            <a:r>
              <a:rPr lang="en-US" dirty="0"/>
              <a:t>The direct child elements of a flex container automatically becomes flex items.</a:t>
            </a:r>
          </a:p>
          <a:p>
            <a:r>
              <a:rPr lang="en-US" dirty="0"/>
              <a:t>The element above represents four blue flex items inside a grey flex container.</a:t>
            </a:r>
          </a:p>
          <a:p>
            <a:r>
              <a:rPr lang="en-US" dirty="0"/>
              <a:t>The CSS properties we use for flex items are:</a:t>
            </a:r>
          </a:p>
          <a:p>
            <a:pPr lvl="1"/>
            <a:r>
              <a:rPr lang="en-US" dirty="0"/>
              <a:t>order</a:t>
            </a:r>
          </a:p>
          <a:p>
            <a:pPr lvl="1"/>
            <a:r>
              <a:rPr lang="en-US" dirty="0"/>
              <a:t>flex-grow</a:t>
            </a:r>
          </a:p>
          <a:p>
            <a:pPr lvl="1"/>
            <a:r>
              <a:rPr lang="en-US" dirty="0"/>
              <a:t>flex-shrink</a:t>
            </a:r>
          </a:p>
          <a:p>
            <a:pPr lvl="1"/>
            <a:r>
              <a:rPr lang="en-US" dirty="0"/>
              <a:t>flex-basis</a:t>
            </a:r>
          </a:p>
          <a:p>
            <a:pPr lvl="1"/>
            <a:r>
              <a:rPr lang="en-US" dirty="0"/>
              <a:t>flex</a:t>
            </a:r>
          </a:p>
          <a:p>
            <a:pPr lvl="1"/>
            <a:r>
              <a:rPr lang="en-US" dirty="0"/>
              <a:t>align-self</a:t>
            </a:r>
          </a:p>
          <a:p>
            <a:endParaRPr lang="en-US" dirty="0"/>
          </a:p>
        </p:txBody>
      </p:sp>
    </p:spTree>
    <p:extLst>
      <p:ext uri="{BB962C8B-B14F-4D97-AF65-F5344CB8AC3E}">
        <p14:creationId xmlns:p14="http://schemas.microsoft.com/office/powerpoint/2010/main" val="3963174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1D3E-AB43-4E28-8D47-F2254BC7D5B1}"/>
              </a:ext>
            </a:extLst>
          </p:cNvPr>
          <p:cNvSpPr>
            <a:spLocks noGrp="1"/>
          </p:cNvSpPr>
          <p:nvPr>
            <p:ph type="title"/>
          </p:nvPr>
        </p:nvSpPr>
        <p:spPr/>
        <p:txBody>
          <a:bodyPr/>
          <a:lstStyle/>
          <a:p>
            <a:r>
              <a:rPr lang="en-US" dirty="0"/>
              <a:t>Previous Lecture</a:t>
            </a:r>
          </a:p>
        </p:txBody>
      </p:sp>
      <p:sp>
        <p:nvSpPr>
          <p:cNvPr id="3" name="Content Placeholder 2">
            <a:extLst>
              <a:ext uri="{FF2B5EF4-FFF2-40B4-BE49-F238E27FC236}">
                <a16:creationId xmlns:a16="http://schemas.microsoft.com/office/drawing/2014/main" id="{47328E8A-A3C3-4623-8DCE-A189D6EC5751}"/>
              </a:ext>
            </a:extLst>
          </p:cNvPr>
          <p:cNvSpPr>
            <a:spLocks noGrp="1"/>
          </p:cNvSpPr>
          <p:nvPr>
            <p:ph idx="1"/>
          </p:nvPr>
        </p:nvSpPr>
        <p:spPr/>
        <p:txBody>
          <a:bodyPr/>
          <a:lstStyle/>
          <a:p>
            <a:r>
              <a:rPr lang="en-US" dirty="0"/>
              <a:t>CSS Dropdowns</a:t>
            </a:r>
          </a:p>
          <a:p>
            <a:r>
              <a:rPr lang="en-US" dirty="0"/>
              <a:t>CSS Image Gallery</a:t>
            </a:r>
          </a:p>
          <a:p>
            <a:r>
              <a:rPr lang="en-US" dirty="0"/>
              <a:t>CSS Attribute Selector</a:t>
            </a:r>
          </a:p>
          <a:p>
            <a:r>
              <a:rPr lang="en-US" dirty="0"/>
              <a:t>CSS Forms</a:t>
            </a:r>
          </a:p>
          <a:p>
            <a:r>
              <a:rPr lang="en-US" dirty="0"/>
              <a:t>CSS Counter</a:t>
            </a:r>
          </a:p>
          <a:p>
            <a:pPr marL="0" indent="0">
              <a:buNone/>
            </a:pPr>
            <a:endParaRPr lang="en-US" dirty="0"/>
          </a:p>
        </p:txBody>
      </p:sp>
    </p:spTree>
    <p:extLst>
      <p:ext uri="{BB962C8B-B14F-4D97-AF65-F5344CB8AC3E}">
        <p14:creationId xmlns:p14="http://schemas.microsoft.com/office/powerpoint/2010/main" val="478638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2F99-E428-41D3-A9AA-38054DD0EEC6}"/>
              </a:ext>
            </a:extLst>
          </p:cNvPr>
          <p:cNvSpPr>
            <a:spLocks noGrp="1"/>
          </p:cNvSpPr>
          <p:nvPr>
            <p:ph type="title"/>
          </p:nvPr>
        </p:nvSpPr>
        <p:spPr/>
        <p:txBody>
          <a:bodyPr/>
          <a:lstStyle/>
          <a:p>
            <a:r>
              <a:rPr lang="en-US" dirty="0"/>
              <a:t>The order Property</a:t>
            </a:r>
            <a:br>
              <a:rPr lang="en-US" dirty="0"/>
            </a:br>
            <a:endParaRPr lang="en-US" dirty="0"/>
          </a:p>
        </p:txBody>
      </p:sp>
      <p:sp>
        <p:nvSpPr>
          <p:cNvPr id="3" name="Content Placeholder 2">
            <a:extLst>
              <a:ext uri="{FF2B5EF4-FFF2-40B4-BE49-F238E27FC236}">
                <a16:creationId xmlns:a16="http://schemas.microsoft.com/office/drawing/2014/main" id="{5B2A4698-5A50-4566-8AB9-3CC08C2B13CC}"/>
              </a:ext>
            </a:extLst>
          </p:cNvPr>
          <p:cNvSpPr>
            <a:spLocks noGrp="1"/>
          </p:cNvSpPr>
          <p:nvPr>
            <p:ph idx="1"/>
          </p:nvPr>
        </p:nvSpPr>
        <p:spPr>
          <a:xfrm>
            <a:off x="609598" y="1656737"/>
            <a:ext cx="6347714" cy="3880773"/>
          </a:xfrm>
        </p:spPr>
        <p:txBody>
          <a:bodyPr/>
          <a:lstStyle/>
          <a:p>
            <a:r>
              <a:rPr lang="en-US" dirty="0"/>
              <a:t>The order property specifies the order of the flex items inside the flex container.</a:t>
            </a:r>
          </a:p>
          <a:p>
            <a:r>
              <a:rPr lang="en-US" dirty="0"/>
              <a:t>The first flex item in the code does not have to appear as the first item in the layout.</a:t>
            </a:r>
          </a:p>
          <a:p>
            <a:r>
              <a:rPr lang="en-US" dirty="0"/>
              <a:t>The order value must be a number, default value is 0.</a:t>
            </a:r>
          </a:p>
          <a:p>
            <a:endParaRPr lang="en-US" dirty="0"/>
          </a:p>
        </p:txBody>
      </p:sp>
      <p:pic>
        <p:nvPicPr>
          <p:cNvPr id="4" name="Picture 3">
            <a:extLst>
              <a:ext uri="{FF2B5EF4-FFF2-40B4-BE49-F238E27FC236}">
                <a16:creationId xmlns:a16="http://schemas.microsoft.com/office/drawing/2014/main" id="{AF6984B8-932F-43E0-8665-A9F71166CB02}"/>
              </a:ext>
            </a:extLst>
          </p:cNvPr>
          <p:cNvPicPr>
            <a:picLocks noChangeAspect="1"/>
          </p:cNvPicPr>
          <p:nvPr/>
        </p:nvPicPr>
        <p:blipFill>
          <a:blip r:embed="rId2"/>
          <a:stretch>
            <a:fillRect/>
          </a:stretch>
        </p:blipFill>
        <p:spPr>
          <a:xfrm>
            <a:off x="1487989" y="3568336"/>
            <a:ext cx="3754238" cy="2680064"/>
          </a:xfrm>
          <a:prstGeom prst="rect">
            <a:avLst/>
          </a:prstGeom>
        </p:spPr>
      </p:pic>
    </p:spTree>
    <p:extLst>
      <p:ext uri="{BB962C8B-B14F-4D97-AF65-F5344CB8AC3E}">
        <p14:creationId xmlns:p14="http://schemas.microsoft.com/office/powerpoint/2010/main" val="1797856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50692-0519-4B0B-A2F9-750CE289C2C0}"/>
              </a:ext>
            </a:extLst>
          </p:cNvPr>
          <p:cNvSpPr>
            <a:spLocks noGrp="1"/>
          </p:cNvSpPr>
          <p:nvPr>
            <p:ph type="title"/>
          </p:nvPr>
        </p:nvSpPr>
        <p:spPr/>
        <p:txBody>
          <a:bodyPr/>
          <a:lstStyle/>
          <a:p>
            <a:r>
              <a:rPr lang="en-US" dirty="0"/>
              <a:t>The flex-grow Property</a:t>
            </a:r>
            <a:br>
              <a:rPr lang="en-US" dirty="0"/>
            </a:br>
            <a:endParaRPr lang="en-US" dirty="0"/>
          </a:p>
        </p:txBody>
      </p:sp>
      <p:sp>
        <p:nvSpPr>
          <p:cNvPr id="3" name="Content Placeholder 2">
            <a:extLst>
              <a:ext uri="{FF2B5EF4-FFF2-40B4-BE49-F238E27FC236}">
                <a16:creationId xmlns:a16="http://schemas.microsoft.com/office/drawing/2014/main" id="{E0B4DC63-3305-422F-8BDB-19C2810C0AC6}"/>
              </a:ext>
            </a:extLst>
          </p:cNvPr>
          <p:cNvSpPr>
            <a:spLocks noGrp="1"/>
          </p:cNvSpPr>
          <p:nvPr>
            <p:ph idx="1"/>
          </p:nvPr>
        </p:nvSpPr>
        <p:spPr/>
        <p:txBody>
          <a:bodyPr/>
          <a:lstStyle/>
          <a:p>
            <a:r>
              <a:rPr lang="en-US" dirty="0"/>
              <a:t>The flex-grow property specifies how much a flex item will grow relative to the rest of the flex items.</a:t>
            </a:r>
          </a:p>
          <a:p>
            <a:r>
              <a:rPr lang="en-US" dirty="0"/>
              <a:t>The value must be a number, default value is 0.</a:t>
            </a:r>
          </a:p>
          <a:p>
            <a:endParaRPr lang="en-US" dirty="0"/>
          </a:p>
        </p:txBody>
      </p:sp>
      <p:pic>
        <p:nvPicPr>
          <p:cNvPr id="4" name="Picture 3">
            <a:extLst>
              <a:ext uri="{FF2B5EF4-FFF2-40B4-BE49-F238E27FC236}">
                <a16:creationId xmlns:a16="http://schemas.microsoft.com/office/drawing/2014/main" id="{A77B0724-CF71-4975-B560-3EC1F7DCBD67}"/>
              </a:ext>
            </a:extLst>
          </p:cNvPr>
          <p:cNvPicPr>
            <a:picLocks noChangeAspect="1"/>
          </p:cNvPicPr>
          <p:nvPr/>
        </p:nvPicPr>
        <p:blipFill>
          <a:blip r:embed="rId2"/>
          <a:stretch>
            <a:fillRect/>
          </a:stretch>
        </p:blipFill>
        <p:spPr>
          <a:xfrm>
            <a:off x="834981" y="3516021"/>
            <a:ext cx="5896947" cy="2395054"/>
          </a:xfrm>
          <a:prstGeom prst="rect">
            <a:avLst/>
          </a:prstGeom>
        </p:spPr>
      </p:pic>
    </p:spTree>
    <p:extLst>
      <p:ext uri="{BB962C8B-B14F-4D97-AF65-F5344CB8AC3E}">
        <p14:creationId xmlns:p14="http://schemas.microsoft.com/office/powerpoint/2010/main" val="166348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D9E00-FA76-495D-9207-F737503F2655}"/>
              </a:ext>
            </a:extLst>
          </p:cNvPr>
          <p:cNvSpPr>
            <a:spLocks noGrp="1"/>
          </p:cNvSpPr>
          <p:nvPr>
            <p:ph type="title"/>
          </p:nvPr>
        </p:nvSpPr>
        <p:spPr/>
        <p:txBody>
          <a:bodyPr/>
          <a:lstStyle/>
          <a:p>
            <a:r>
              <a:rPr lang="en-US" dirty="0"/>
              <a:t>The flex-shrink Property</a:t>
            </a:r>
            <a:br>
              <a:rPr lang="en-US" dirty="0"/>
            </a:br>
            <a:endParaRPr lang="en-US" dirty="0"/>
          </a:p>
        </p:txBody>
      </p:sp>
      <p:sp>
        <p:nvSpPr>
          <p:cNvPr id="3" name="Content Placeholder 2">
            <a:extLst>
              <a:ext uri="{FF2B5EF4-FFF2-40B4-BE49-F238E27FC236}">
                <a16:creationId xmlns:a16="http://schemas.microsoft.com/office/drawing/2014/main" id="{79841277-6187-4A84-902B-A27EA7F2CCD6}"/>
              </a:ext>
            </a:extLst>
          </p:cNvPr>
          <p:cNvSpPr>
            <a:spLocks noGrp="1"/>
          </p:cNvSpPr>
          <p:nvPr>
            <p:ph idx="1"/>
          </p:nvPr>
        </p:nvSpPr>
        <p:spPr>
          <a:xfrm>
            <a:off x="609599" y="1768704"/>
            <a:ext cx="6347714" cy="3880773"/>
          </a:xfrm>
        </p:spPr>
        <p:txBody>
          <a:bodyPr/>
          <a:lstStyle/>
          <a:p>
            <a:r>
              <a:rPr lang="en-US" dirty="0"/>
              <a:t>The flex-shrink property specifies how much a flex item will shrink relative to the rest of the flex items.</a:t>
            </a:r>
          </a:p>
          <a:p>
            <a:endParaRPr lang="en-US" dirty="0"/>
          </a:p>
        </p:txBody>
      </p:sp>
      <p:pic>
        <p:nvPicPr>
          <p:cNvPr id="4" name="Picture 3">
            <a:extLst>
              <a:ext uri="{FF2B5EF4-FFF2-40B4-BE49-F238E27FC236}">
                <a16:creationId xmlns:a16="http://schemas.microsoft.com/office/drawing/2014/main" id="{4E5C3B90-6206-42FC-86BB-0B7DA9CECE65}"/>
              </a:ext>
            </a:extLst>
          </p:cNvPr>
          <p:cNvPicPr>
            <a:picLocks noChangeAspect="1"/>
          </p:cNvPicPr>
          <p:nvPr/>
        </p:nvPicPr>
        <p:blipFill>
          <a:blip r:embed="rId2"/>
          <a:stretch>
            <a:fillRect/>
          </a:stretch>
        </p:blipFill>
        <p:spPr>
          <a:xfrm>
            <a:off x="1223059" y="2651211"/>
            <a:ext cx="5120791" cy="3513214"/>
          </a:xfrm>
          <a:prstGeom prst="rect">
            <a:avLst/>
          </a:prstGeom>
        </p:spPr>
      </p:pic>
    </p:spTree>
    <p:extLst>
      <p:ext uri="{BB962C8B-B14F-4D97-AF65-F5344CB8AC3E}">
        <p14:creationId xmlns:p14="http://schemas.microsoft.com/office/powerpoint/2010/main" val="793041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7106-A5A3-43E6-A3E0-99DE37A9CC1C}"/>
              </a:ext>
            </a:extLst>
          </p:cNvPr>
          <p:cNvSpPr>
            <a:spLocks noGrp="1"/>
          </p:cNvSpPr>
          <p:nvPr>
            <p:ph type="title"/>
          </p:nvPr>
        </p:nvSpPr>
        <p:spPr/>
        <p:txBody>
          <a:bodyPr/>
          <a:lstStyle/>
          <a:p>
            <a:r>
              <a:rPr lang="en-US" dirty="0"/>
              <a:t>The flex-basis Property</a:t>
            </a:r>
            <a:br>
              <a:rPr lang="en-US" dirty="0"/>
            </a:br>
            <a:endParaRPr lang="en-US" dirty="0"/>
          </a:p>
        </p:txBody>
      </p:sp>
      <p:sp>
        <p:nvSpPr>
          <p:cNvPr id="3" name="Content Placeholder 2">
            <a:extLst>
              <a:ext uri="{FF2B5EF4-FFF2-40B4-BE49-F238E27FC236}">
                <a16:creationId xmlns:a16="http://schemas.microsoft.com/office/drawing/2014/main" id="{E9938488-55B0-4082-B17D-CDD554CEF936}"/>
              </a:ext>
            </a:extLst>
          </p:cNvPr>
          <p:cNvSpPr>
            <a:spLocks noGrp="1"/>
          </p:cNvSpPr>
          <p:nvPr>
            <p:ph idx="1"/>
          </p:nvPr>
        </p:nvSpPr>
        <p:spPr>
          <a:xfrm>
            <a:off x="609598" y="1722051"/>
            <a:ext cx="6347714" cy="3880773"/>
          </a:xfrm>
        </p:spPr>
        <p:txBody>
          <a:bodyPr/>
          <a:lstStyle/>
          <a:p>
            <a:r>
              <a:rPr lang="en-US" dirty="0"/>
              <a:t>The flex-basis property specifies the initial length of a flex item.</a:t>
            </a:r>
          </a:p>
          <a:p>
            <a:endParaRPr lang="en-US" dirty="0"/>
          </a:p>
        </p:txBody>
      </p:sp>
      <p:pic>
        <p:nvPicPr>
          <p:cNvPr id="4" name="Picture 3">
            <a:extLst>
              <a:ext uri="{FF2B5EF4-FFF2-40B4-BE49-F238E27FC236}">
                <a16:creationId xmlns:a16="http://schemas.microsoft.com/office/drawing/2014/main" id="{F29CAD69-D91C-4937-860C-ED7E32051C89}"/>
              </a:ext>
            </a:extLst>
          </p:cNvPr>
          <p:cNvPicPr>
            <a:picLocks noChangeAspect="1"/>
          </p:cNvPicPr>
          <p:nvPr/>
        </p:nvPicPr>
        <p:blipFill>
          <a:blip r:embed="rId2"/>
          <a:stretch>
            <a:fillRect/>
          </a:stretch>
        </p:blipFill>
        <p:spPr>
          <a:xfrm>
            <a:off x="1205619" y="2513978"/>
            <a:ext cx="5155672" cy="3323876"/>
          </a:xfrm>
          <a:prstGeom prst="rect">
            <a:avLst/>
          </a:prstGeom>
        </p:spPr>
      </p:pic>
    </p:spTree>
    <p:extLst>
      <p:ext uri="{BB962C8B-B14F-4D97-AF65-F5344CB8AC3E}">
        <p14:creationId xmlns:p14="http://schemas.microsoft.com/office/powerpoint/2010/main" val="3028702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7DA0-4A80-4138-9FD0-61635AF9D856}"/>
              </a:ext>
            </a:extLst>
          </p:cNvPr>
          <p:cNvSpPr>
            <a:spLocks noGrp="1"/>
          </p:cNvSpPr>
          <p:nvPr>
            <p:ph type="title"/>
          </p:nvPr>
        </p:nvSpPr>
        <p:spPr/>
        <p:txBody>
          <a:bodyPr/>
          <a:lstStyle/>
          <a:p>
            <a:r>
              <a:rPr lang="en-US" dirty="0"/>
              <a:t>The flex Property</a:t>
            </a:r>
            <a:br>
              <a:rPr lang="en-US" dirty="0"/>
            </a:br>
            <a:endParaRPr lang="en-US" dirty="0"/>
          </a:p>
        </p:txBody>
      </p:sp>
      <p:sp>
        <p:nvSpPr>
          <p:cNvPr id="3" name="Content Placeholder 2">
            <a:extLst>
              <a:ext uri="{FF2B5EF4-FFF2-40B4-BE49-F238E27FC236}">
                <a16:creationId xmlns:a16="http://schemas.microsoft.com/office/drawing/2014/main" id="{BA89B159-78E1-48D0-80CD-6486BC53FB4D}"/>
              </a:ext>
            </a:extLst>
          </p:cNvPr>
          <p:cNvSpPr>
            <a:spLocks noGrp="1"/>
          </p:cNvSpPr>
          <p:nvPr>
            <p:ph idx="1"/>
          </p:nvPr>
        </p:nvSpPr>
        <p:spPr/>
        <p:txBody>
          <a:bodyPr/>
          <a:lstStyle/>
          <a:p>
            <a:r>
              <a:rPr lang="en-US" dirty="0"/>
              <a:t>The flex property is a shorthand property for the flex-grow, flex-shrink, and flex-basis properties.</a:t>
            </a:r>
          </a:p>
          <a:p>
            <a:endParaRPr lang="en-US" dirty="0"/>
          </a:p>
        </p:txBody>
      </p:sp>
      <p:pic>
        <p:nvPicPr>
          <p:cNvPr id="4" name="Picture 3">
            <a:extLst>
              <a:ext uri="{FF2B5EF4-FFF2-40B4-BE49-F238E27FC236}">
                <a16:creationId xmlns:a16="http://schemas.microsoft.com/office/drawing/2014/main" id="{8750851B-8A21-41D7-AC28-44805302EE9C}"/>
              </a:ext>
            </a:extLst>
          </p:cNvPr>
          <p:cNvPicPr>
            <a:picLocks noChangeAspect="1"/>
          </p:cNvPicPr>
          <p:nvPr/>
        </p:nvPicPr>
        <p:blipFill>
          <a:blip r:embed="rId2"/>
          <a:stretch>
            <a:fillRect/>
          </a:stretch>
        </p:blipFill>
        <p:spPr>
          <a:xfrm>
            <a:off x="869056" y="3163077"/>
            <a:ext cx="5828797" cy="2397967"/>
          </a:xfrm>
          <a:prstGeom prst="rect">
            <a:avLst/>
          </a:prstGeom>
        </p:spPr>
      </p:pic>
    </p:spTree>
    <p:extLst>
      <p:ext uri="{BB962C8B-B14F-4D97-AF65-F5344CB8AC3E}">
        <p14:creationId xmlns:p14="http://schemas.microsoft.com/office/powerpoint/2010/main" val="873855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BA76-3065-4D4D-B6C3-F62FC71B3345}"/>
              </a:ext>
            </a:extLst>
          </p:cNvPr>
          <p:cNvSpPr>
            <a:spLocks noGrp="1"/>
          </p:cNvSpPr>
          <p:nvPr>
            <p:ph type="title"/>
          </p:nvPr>
        </p:nvSpPr>
        <p:spPr/>
        <p:txBody>
          <a:bodyPr/>
          <a:lstStyle/>
          <a:p>
            <a:r>
              <a:rPr lang="en-US" dirty="0"/>
              <a:t>The align-self Property</a:t>
            </a:r>
            <a:br>
              <a:rPr lang="en-US" dirty="0"/>
            </a:br>
            <a:endParaRPr lang="en-US" dirty="0"/>
          </a:p>
        </p:txBody>
      </p:sp>
      <p:sp>
        <p:nvSpPr>
          <p:cNvPr id="3" name="Content Placeholder 2">
            <a:extLst>
              <a:ext uri="{FF2B5EF4-FFF2-40B4-BE49-F238E27FC236}">
                <a16:creationId xmlns:a16="http://schemas.microsoft.com/office/drawing/2014/main" id="{B5C16072-DF20-4B57-AE5D-3EA6FBD6DE04}"/>
              </a:ext>
            </a:extLst>
          </p:cNvPr>
          <p:cNvSpPr>
            <a:spLocks noGrp="1"/>
          </p:cNvSpPr>
          <p:nvPr>
            <p:ph idx="1"/>
          </p:nvPr>
        </p:nvSpPr>
        <p:spPr>
          <a:xfrm>
            <a:off x="609599" y="1582092"/>
            <a:ext cx="6347714" cy="3880773"/>
          </a:xfrm>
        </p:spPr>
        <p:txBody>
          <a:bodyPr/>
          <a:lstStyle/>
          <a:p>
            <a:r>
              <a:rPr lang="en-US" dirty="0"/>
              <a:t>The align-self property specifies the alignment for the selected item inside the flexible container.</a:t>
            </a:r>
          </a:p>
          <a:p>
            <a:r>
              <a:rPr lang="en-US" dirty="0"/>
              <a:t>The align-self property overrides the default alignment set by the container's align-items property.</a:t>
            </a:r>
          </a:p>
        </p:txBody>
      </p:sp>
      <p:pic>
        <p:nvPicPr>
          <p:cNvPr id="4" name="Picture 3">
            <a:extLst>
              <a:ext uri="{FF2B5EF4-FFF2-40B4-BE49-F238E27FC236}">
                <a16:creationId xmlns:a16="http://schemas.microsoft.com/office/drawing/2014/main" id="{5CCCE4B1-48CD-4CDE-8FF7-660344A0BA23}"/>
              </a:ext>
            </a:extLst>
          </p:cNvPr>
          <p:cNvPicPr>
            <a:picLocks noChangeAspect="1"/>
          </p:cNvPicPr>
          <p:nvPr/>
        </p:nvPicPr>
        <p:blipFill>
          <a:blip r:embed="rId2"/>
          <a:stretch>
            <a:fillRect/>
          </a:stretch>
        </p:blipFill>
        <p:spPr>
          <a:xfrm>
            <a:off x="895377" y="2995644"/>
            <a:ext cx="5776155" cy="3275045"/>
          </a:xfrm>
          <a:prstGeom prst="rect">
            <a:avLst/>
          </a:prstGeom>
        </p:spPr>
      </p:pic>
    </p:spTree>
    <p:extLst>
      <p:ext uri="{BB962C8B-B14F-4D97-AF65-F5344CB8AC3E}">
        <p14:creationId xmlns:p14="http://schemas.microsoft.com/office/powerpoint/2010/main" val="1501400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AA70F-4E75-4DB8-B61E-B09F7259DA95}"/>
              </a:ext>
            </a:extLst>
          </p:cNvPr>
          <p:cNvSpPr>
            <a:spLocks noGrp="1"/>
          </p:cNvSpPr>
          <p:nvPr>
            <p:ph type="title"/>
          </p:nvPr>
        </p:nvSpPr>
        <p:spPr/>
        <p:txBody>
          <a:bodyPr/>
          <a:lstStyle/>
          <a:p>
            <a:r>
              <a:rPr lang="en-US" dirty="0"/>
              <a:t>CSS Responsive Flexbox</a:t>
            </a:r>
            <a:br>
              <a:rPr lang="en-US" dirty="0"/>
            </a:br>
            <a:endParaRPr lang="en-US" dirty="0"/>
          </a:p>
        </p:txBody>
      </p:sp>
      <p:pic>
        <p:nvPicPr>
          <p:cNvPr id="4" name="Content Placeholder 3">
            <a:extLst>
              <a:ext uri="{FF2B5EF4-FFF2-40B4-BE49-F238E27FC236}">
                <a16:creationId xmlns:a16="http://schemas.microsoft.com/office/drawing/2014/main" id="{594B2DEE-A333-4C85-861F-2DC6A095CC17}"/>
              </a:ext>
            </a:extLst>
          </p:cNvPr>
          <p:cNvPicPr>
            <a:picLocks noGrp="1" noChangeAspect="1"/>
          </p:cNvPicPr>
          <p:nvPr>
            <p:ph idx="1"/>
          </p:nvPr>
        </p:nvPicPr>
        <p:blipFill>
          <a:blip r:embed="rId2"/>
          <a:stretch>
            <a:fillRect/>
          </a:stretch>
        </p:blipFill>
        <p:spPr>
          <a:xfrm>
            <a:off x="609599" y="1930400"/>
            <a:ext cx="5651871" cy="3372419"/>
          </a:xfrm>
          <a:prstGeom prst="rect">
            <a:avLst/>
          </a:prstGeom>
        </p:spPr>
      </p:pic>
    </p:spTree>
    <p:extLst>
      <p:ext uri="{BB962C8B-B14F-4D97-AF65-F5344CB8AC3E}">
        <p14:creationId xmlns:p14="http://schemas.microsoft.com/office/powerpoint/2010/main" val="2943019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1D3E-AB43-4E28-8D47-F2254BC7D5B1}"/>
              </a:ext>
            </a:extLst>
          </p:cNvPr>
          <p:cNvSpPr>
            <a:spLocks noGrp="1"/>
          </p:cNvSpPr>
          <p:nvPr>
            <p:ph type="title"/>
          </p:nvPr>
        </p:nvSpPr>
        <p:spPr/>
        <p:txBody>
          <a:bodyPr/>
          <a:lstStyle/>
          <a:p>
            <a:r>
              <a:rPr lang="en-US" dirty="0"/>
              <a:t>Next Lecture</a:t>
            </a:r>
          </a:p>
        </p:txBody>
      </p:sp>
      <p:sp>
        <p:nvSpPr>
          <p:cNvPr id="3" name="Content Placeholder 2">
            <a:extLst>
              <a:ext uri="{FF2B5EF4-FFF2-40B4-BE49-F238E27FC236}">
                <a16:creationId xmlns:a16="http://schemas.microsoft.com/office/drawing/2014/main" id="{47328E8A-A3C3-4623-8DCE-A189D6EC5751}"/>
              </a:ext>
            </a:extLst>
          </p:cNvPr>
          <p:cNvSpPr>
            <a:spLocks noGrp="1"/>
          </p:cNvSpPr>
          <p:nvPr>
            <p:ph idx="1"/>
          </p:nvPr>
        </p:nvSpPr>
        <p:spPr/>
        <p:txBody>
          <a:bodyPr/>
          <a:lstStyle/>
          <a:p>
            <a:r>
              <a:rPr lang="en-US" dirty="0"/>
              <a:t>CSS Grid</a:t>
            </a:r>
          </a:p>
        </p:txBody>
      </p:sp>
    </p:spTree>
    <p:extLst>
      <p:ext uri="{BB962C8B-B14F-4D97-AF65-F5344CB8AC3E}">
        <p14:creationId xmlns:p14="http://schemas.microsoft.com/office/powerpoint/2010/main" val="2537947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63" y="2464813"/>
            <a:ext cx="5510785" cy="1129793"/>
          </a:xfrm>
        </p:spPr>
        <p:txBody>
          <a:bodyPr>
            <a:normAutofit/>
          </a:bodyPr>
          <a:lstStyle/>
          <a:p>
            <a:pPr algn="ctr"/>
            <a:r>
              <a:rPr sz="4800" dirty="0"/>
              <a:t>Q&amp;A </a:t>
            </a:r>
          </a:p>
        </p:txBody>
      </p:sp>
      <p:sp>
        <p:nvSpPr>
          <p:cNvPr id="3" name="Content Placeholder 2"/>
          <p:cNvSpPr>
            <a:spLocks noGrp="1"/>
          </p:cNvSpPr>
          <p:nvPr>
            <p:ph idx="1"/>
          </p:nvPr>
        </p:nvSpPr>
        <p:spPr>
          <a:xfrm>
            <a:off x="1028063" y="3977928"/>
            <a:ext cx="6347714" cy="802066"/>
          </a:xfrm>
        </p:spPr>
        <p:txBody>
          <a:bodyPr/>
          <a:lstStyle/>
          <a:p>
            <a:r>
              <a:rPr dirty="0"/>
              <a:t>Q&amp;A: Ask any questions about today’s lesson.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512568"/>
            <a:ext cx="6347713" cy="1320800"/>
          </a:xfrm>
        </p:spPr>
        <p:txBody>
          <a:bodyPr/>
          <a:lstStyle/>
          <a:p>
            <a:pPr algn="ctr"/>
            <a:r>
              <a:rPr sz="4800" dirty="0"/>
              <a:t>Thank</a:t>
            </a:r>
            <a:r>
              <a:rPr dirty="0"/>
              <a:t> You!</a:t>
            </a:r>
          </a:p>
        </p:txBody>
      </p:sp>
      <p:sp>
        <p:nvSpPr>
          <p:cNvPr id="3" name="Content Placeholder 2"/>
          <p:cNvSpPr>
            <a:spLocks noGrp="1"/>
          </p:cNvSpPr>
          <p:nvPr>
            <p:ph idx="1"/>
          </p:nvPr>
        </p:nvSpPr>
        <p:spPr>
          <a:xfrm>
            <a:off x="747646" y="4200143"/>
            <a:ext cx="6071618" cy="1914143"/>
          </a:xfrm>
        </p:spPr>
        <p:txBody>
          <a:bodyPr>
            <a:normAutofit/>
          </a:bodyPr>
          <a:lstStyle/>
          <a:p>
            <a:pPr marL="0" indent="0" algn="ctr">
              <a:buNone/>
            </a:pPr>
            <a:r>
              <a:rPr dirty="0"/>
              <a:t>Happy Codi</a:t>
            </a:r>
            <a:r>
              <a:rPr lang="en-US" dirty="0"/>
              <a:t>ng! </a:t>
            </a:r>
          </a:p>
          <a:p>
            <a:pPr marL="0" indent="0" algn="ctr">
              <a:buNone/>
            </a:pPr>
            <a:r>
              <a:rPr lang="en-US" dirty="0"/>
              <a:t>(Design by Syed Kifayat)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6CDD-3DBC-42B4-ACDB-F9C13EE0E8D0}"/>
              </a:ext>
            </a:extLst>
          </p:cNvPr>
          <p:cNvSpPr>
            <a:spLocks noGrp="1"/>
          </p:cNvSpPr>
          <p:nvPr>
            <p:ph type="title"/>
          </p:nvPr>
        </p:nvSpPr>
        <p:spPr/>
        <p:txBody>
          <a:bodyPr/>
          <a:lstStyle/>
          <a:p>
            <a:r>
              <a:rPr lang="en-US" dirty="0"/>
              <a:t>CSS Flexbox</a:t>
            </a:r>
            <a:br>
              <a:rPr lang="en-US" dirty="0"/>
            </a:br>
            <a:endParaRPr lang="en-US" dirty="0"/>
          </a:p>
        </p:txBody>
      </p:sp>
      <p:sp>
        <p:nvSpPr>
          <p:cNvPr id="3" name="Content Placeholder 2">
            <a:extLst>
              <a:ext uri="{FF2B5EF4-FFF2-40B4-BE49-F238E27FC236}">
                <a16:creationId xmlns:a16="http://schemas.microsoft.com/office/drawing/2014/main" id="{D48D4806-AE90-4ADF-ACD2-1ACD38242466}"/>
              </a:ext>
            </a:extLst>
          </p:cNvPr>
          <p:cNvSpPr>
            <a:spLocks noGrp="1"/>
          </p:cNvSpPr>
          <p:nvPr>
            <p:ph idx="1"/>
          </p:nvPr>
        </p:nvSpPr>
        <p:spPr/>
        <p:txBody>
          <a:bodyPr/>
          <a:lstStyle/>
          <a:p>
            <a:r>
              <a:rPr lang="en-US" dirty="0"/>
              <a:t>Flexbox is short for the Flexible Box Layout module.</a:t>
            </a:r>
          </a:p>
          <a:p>
            <a:r>
              <a:rPr lang="en-US" dirty="0"/>
              <a:t>Flexbox is a layout method for arranging items in rows or columns.</a:t>
            </a:r>
          </a:p>
          <a:p>
            <a:r>
              <a:rPr lang="en-US" dirty="0"/>
              <a:t>Flexbox makes it easier to design a flexible responsive layout structure, without using float or positioning.</a:t>
            </a:r>
          </a:p>
          <a:p>
            <a:r>
              <a:rPr lang="en-US" dirty="0"/>
              <a:t>Flexbox vs. Grid</a:t>
            </a:r>
          </a:p>
          <a:p>
            <a:pPr lvl="1"/>
            <a:r>
              <a:rPr lang="en-US" dirty="0"/>
              <a:t>The CSS Flexbox Layout should be used for one-dimensional layout, with rows OR columns.</a:t>
            </a:r>
          </a:p>
          <a:p>
            <a:pPr lvl="1"/>
            <a:r>
              <a:rPr lang="en-US" dirty="0"/>
              <a:t>The CSS Grid Layout should be used for two-dimensional layout, with rows AND columns.</a:t>
            </a:r>
          </a:p>
        </p:txBody>
      </p:sp>
    </p:spTree>
    <p:extLst>
      <p:ext uri="{BB962C8B-B14F-4D97-AF65-F5344CB8AC3E}">
        <p14:creationId xmlns:p14="http://schemas.microsoft.com/office/powerpoint/2010/main" val="203388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B14C8-6731-4A9A-9314-B8DDFF43F228}"/>
              </a:ext>
            </a:extLst>
          </p:cNvPr>
          <p:cNvSpPr>
            <a:spLocks noGrp="1"/>
          </p:cNvSpPr>
          <p:nvPr>
            <p:ph type="title"/>
          </p:nvPr>
        </p:nvSpPr>
        <p:spPr/>
        <p:txBody>
          <a:bodyPr>
            <a:normAutofit fontScale="90000"/>
          </a:bodyPr>
          <a:lstStyle/>
          <a:p>
            <a:r>
              <a:rPr lang="en-US" dirty="0"/>
              <a:t>CSS Flexible Box Layout Module</a:t>
            </a:r>
            <a:br>
              <a:rPr lang="en-US" dirty="0"/>
            </a:br>
            <a:endParaRPr lang="en-US" dirty="0"/>
          </a:p>
        </p:txBody>
      </p:sp>
      <p:sp>
        <p:nvSpPr>
          <p:cNvPr id="3" name="Content Placeholder 2">
            <a:extLst>
              <a:ext uri="{FF2B5EF4-FFF2-40B4-BE49-F238E27FC236}">
                <a16:creationId xmlns:a16="http://schemas.microsoft.com/office/drawing/2014/main" id="{2EC5536C-ECFB-49FA-8125-E0E6C7605F9B}"/>
              </a:ext>
            </a:extLst>
          </p:cNvPr>
          <p:cNvSpPr>
            <a:spLocks noGrp="1"/>
          </p:cNvSpPr>
          <p:nvPr>
            <p:ph idx="1"/>
          </p:nvPr>
        </p:nvSpPr>
        <p:spPr/>
        <p:txBody>
          <a:bodyPr/>
          <a:lstStyle/>
          <a:p>
            <a:r>
              <a:rPr lang="en-US" dirty="0"/>
              <a:t>Before the Flexible Box Layout module, there were four layout modes:</a:t>
            </a:r>
          </a:p>
          <a:p>
            <a:pPr lvl="1"/>
            <a:r>
              <a:rPr lang="en-US" dirty="0"/>
              <a:t>Block, for sections in a webpage</a:t>
            </a:r>
          </a:p>
          <a:p>
            <a:pPr lvl="1"/>
            <a:r>
              <a:rPr lang="en-US" dirty="0"/>
              <a:t>Inline, for text</a:t>
            </a:r>
          </a:p>
          <a:p>
            <a:pPr lvl="1"/>
            <a:r>
              <a:rPr lang="en-US" dirty="0"/>
              <a:t>Table, for two-dimensional table data</a:t>
            </a:r>
          </a:p>
          <a:p>
            <a:pPr lvl="1"/>
            <a:r>
              <a:rPr lang="en-US" dirty="0"/>
              <a:t>Positioned, for explicit position of an element</a:t>
            </a:r>
          </a:p>
          <a:p>
            <a:r>
              <a:rPr lang="en-US" dirty="0"/>
              <a:t>CSS flexbox is supported in all modern browsers.</a:t>
            </a:r>
          </a:p>
          <a:p>
            <a:endParaRPr lang="en-US" dirty="0"/>
          </a:p>
        </p:txBody>
      </p:sp>
    </p:spTree>
    <p:extLst>
      <p:ext uri="{BB962C8B-B14F-4D97-AF65-F5344CB8AC3E}">
        <p14:creationId xmlns:p14="http://schemas.microsoft.com/office/powerpoint/2010/main" val="3801787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6EABC-C394-4DB0-A3D6-A17B476EE400}"/>
              </a:ext>
            </a:extLst>
          </p:cNvPr>
          <p:cNvSpPr>
            <a:spLocks noGrp="1"/>
          </p:cNvSpPr>
          <p:nvPr>
            <p:ph type="title"/>
          </p:nvPr>
        </p:nvSpPr>
        <p:spPr/>
        <p:txBody>
          <a:bodyPr/>
          <a:lstStyle/>
          <a:p>
            <a:r>
              <a:rPr lang="en-US" dirty="0"/>
              <a:t>CSS Flexbox Components</a:t>
            </a:r>
            <a:br>
              <a:rPr lang="en-US" dirty="0"/>
            </a:br>
            <a:endParaRPr lang="en-US" dirty="0"/>
          </a:p>
        </p:txBody>
      </p:sp>
      <p:sp>
        <p:nvSpPr>
          <p:cNvPr id="3" name="Content Placeholder 2">
            <a:extLst>
              <a:ext uri="{FF2B5EF4-FFF2-40B4-BE49-F238E27FC236}">
                <a16:creationId xmlns:a16="http://schemas.microsoft.com/office/drawing/2014/main" id="{471CC209-47DC-4FA3-A1A6-C604E3528C83}"/>
              </a:ext>
            </a:extLst>
          </p:cNvPr>
          <p:cNvSpPr>
            <a:spLocks noGrp="1"/>
          </p:cNvSpPr>
          <p:nvPr>
            <p:ph idx="1"/>
          </p:nvPr>
        </p:nvSpPr>
        <p:spPr>
          <a:xfrm>
            <a:off x="609598" y="1815358"/>
            <a:ext cx="6347714" cy="3880773"/>
          </a:xfrm>
        </p:spPr>
        <p:txBody>
          <a:bodyPr/>
          <a:lstStyle/>
          <a:p>
            <a:r>
              <a:rPr lang="en-US" dirty="0"/>
              <a:t>A flexbox always consists of:</a:t>
            </a:r>
          </a:p>
          <a:p>
            <a:pPr lvl="1"/>
            <a:r>
              <a:rPr lang="en-US" dirty="0"/>
              <a:t>a Flex Container - the parent (container) &lt;div&gt; element</a:t>
            </a:r>
          </a:p>
          <a:p>
            <a:pPr lvl="1"/>
            <a:r>
              <a:rPr lang="en-US" dirty="0"/>
              <a:t>Flex Items - the items inside the container &lt;div&gt;</a:t>
            </a:r>
          </a:p>
          <a:p>
            <a:endParaRPr lang="en-US" dirty="0"/>
          </a:p>
        </p:txBody>
      </p:sp>
      <p:pic>
        <p:nvPicPr>
          <p:cNvPr id="4" name="Picture 3">
            <a:extLst>
              <a:ext uri="{FF2B5EF4-FFF2-40B4-BE49-F238E27FC236}">
                <a16:creationId xmlns:a16="http://schemas.microsoft.com/office/drawing/2014/main" id="{E8D1A97B-5D65-4C33-8DC8-BF89CBC587F0}"/>
              </a:ext>
            </a:extLst>
          </p:cNvPr>
          <p:cNvPicPr>
            <a:picLocks noChangeAspect="1"/>
          </p:cNvPicPr>
          <p:nvPr/>
        </p:nvPicPr>
        <p:blipFill>
          <a:blip r:embed="rId2"/>
          <a:stretch>
            <a:fillRect/>
          </a:stretch>
        </p:blipFill>
        <p:spPr>
          <a:xfrm>
            <a:off x="1016475" y="3332439"/>
            <a:ext cx="5533959" cy="3031039"/>
          </a:xfrm>
          <a:prstGeom prst="rect">
            <a:avLst/>
          </a:prstGeom>
        </p:spPr>
      </p:pic>
    </p:spTree>
    <p:extLst>
      <p:ext uri="{BB962C8B-B14F-4D97-AF65-F5344CB8AC3E}">
        <p14:creationId xmlns:p14="http://schemas.microsoft.com/office/powerpoint/2010/main" val="278589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C23D-41FA-4B86-9D4E-98EFF522D905}"/>
              </a:ext>
            </a:extLst>
          </p:cNvPr>
          <p:cNvSpPr>
            <a:spLocks noGrp="1"/>
          </p:cNvSpPr>
          <p:nvPr>
            <p:ph type="title"/>
          </p:nvPr>
        </p:nvSpPr>
        <p:spPr/>
        <p:txBody>
          <a:bodyPr/>
          <a:lstStyle/>
          <a:p>
            <a:r>
              <a:rPr lang="en-US" dirty="0"/>
              <a:t>The CSS Flex Container</a:t>
            </a:r>
            <a:br>
              <a:rPr lang="en-US" dirty="0"/>
            </a:br>
            <a:endParaRPr lang="en-US" dirty="0"/>
          </a:p>
        </p:txBody>
      </p:sp>
      <p:sp>
        <p:nvSpPr>
          <p:cNvPr id="3" name="Content Placeholder 2">
            <a:extLst>
              <a:ext uri="{FF2B5EF4-FFF2-40B4-BE49-F238E27FC236}">
                <a16:creationId xmlns:a16="http://schemas.microsoft.com/office/drawing/2014/main" id="{6AE99DEF-2821-4C44-8C46-AE788C8B4E23}"/>
              </a:ext>
            </a:extLst>
          </p:cNvPr>
          <p:cNvSpPr>
            <a:spLocks noGrp="1"/>
          </p:cNvSpPr>
          <p:nvPr>
            <p:ph idx="1"/>
          </p:nvPr>
        </p:nvSpPr>
        <p:spPr/>
        <p:txBody>
          <a:bodyPr/>
          <a:lstStyle/>
          <a:p>
            <a:r>
              <a:rPr lang="en-US" dirty="0"/>
              <a:t>The CSS properties we use for the flex container are:</a:t>
            </a:r>
          </a:p>
          <a:p>
            <a:pPr lvl="1"/>
            <a:r>
              <a:rPr lang="en-US" dirty="0"/>
              <a:t>flex-direction</a:t>
            </a:r>
          </a:p>
          <a:p>
            <a:pPr lvl="1"/>
            <a:r>
              <a:rPr lang="en-US" dirty="0"/>
              <a:t>flex-wrap</a:t>
            </a:r>
          </a:p>
          <a:p>
            <a:pPr lvl="1"/>
            <a:r>
              <a:rPr lang="en-US" dirty="0"/>
              <a:t>flex-flow</a:t>
            </a:r>
          </a:p>
          <a:p>
            <a:pPr lvl="1"/>
            <a:r>
              <a:rPr lang="en-US" dirty="0"/>
              <a:t>justify-content</a:t>
            </a:r>
          </a:p>
          <a:p>
            <a:pPr lvl="1"/>
            <a:r>
              <a:rPr lang="en-US" dirty="0"/>
              <a:t>align-items</a:t>
            </a:r>
          </a:p>
          <a:p>
            <a:pPr lvl="1"/>
            <a:r>
              <a:rPr lang="en-US" dirty="0"/>
              <a:t>align-content</a:t>
            </a:r>
          </a:p>
          <a:p>
            <a:endParaRPr lang="en-US" dirty="0"/>
          </a:p>
        </p:txBody>
      </p:sp>
    </p:spTree>
    <p:extLst>
      <p:ext uri="{BB962C8B-B14F-4D97-AF65-F5344CB8AC3E}">
        <p14:creationId xmlns:p14="http://schemas.microsoft.com/office/powerpoint/2010/main" val="167997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C42C-3410-4DDC-9F69-0491BDFB27DC}"/>
              </a:ext>
            </a:extLst>
          </p:cNvPr>
          <p:cNvSpPr>
            <a:spLocks noGrp="1"/>
          </p:cNvSpPr>
          <p:nvPr>
            <p:ph type="title"/>
          </p:nvPr>
        </p:nvSpPr>
        <p:spPr/>
        <p:txBody>
          <a:bodyPr>
            <a:normAutofit fontScale="90000"/>
          </a:bodyPr>
          <a:lstStyle/>
          <a:p>
            <a:r>
              <a:rPr lang="en-US" dirty="0"/>
              <a:t>The CSS flex-direction Property</a:t>
            </a:r>
            <a:br>
              <a:rPr lang="en-US" dirty="0"/>
            </a:br>
            <a:endParaRPr lang="en-US" dirty="0"/>
          </a:p>
        </p:txBody>
      </p:sp>
      <p:sp>
        <p:nvSpPr>
          <p:cNvPr id="3" name="Content Placeholder 2">
            <a:extLst>
              <a:ext uri="{FF2B5EF4-FFF2-40B4-BE49-F238E27FC236}">
                <a16:creationId xmlns:a16="http://schemas.microsoft.com/office/drawing/2014/main" id="{E3C6577B-972C-4439-B72D-EA212B536458}"/>
              </a:ext>
            </a:extLst>
          </p:cNvPr>
          <p:cNvSpPr>
            <a:spLocks noGrp="1"/>
          </p:cNvSpPr>
          <p:nvPr>
            <p:ph idx="1"/>
          </p:nvPr>
        </p:nvSpPr>
        <p:spPr/>
        <p:txBody>
          <a:bodyPr/>
          <a:lstStyle/>
          <a:p>
            <a:r>
              <a:rPr lang="en-US" dirty="0"/>
              <a:t>The flex-direction property specifies the display-direction of flex items in the flex container.</a:t>
            </a:r>
          </a:p>
          <a:p>
            <a:r>
              <a:rPr lang="en-US" dirty="0"/>
              <a:t>The flex-direction property can have one of the following values:</a:t>
            </a:r>
          </a:p>
          <a:p>
            <a:pPr lvl="1"/>
            <a:r>
              <a:rPr lang="en-US" dirty="0"/>
              <a:t>row</a:t>
            </a:r>
          </a:p>
          <a:p>
            <a:pPr lvl="1"/>
            <a:r>
              <a:rPr lang="en-US" dirty="0"/>
              <a:t>column</a:t>
            </a:r>
          </a:p>
          <a:p>
            <a:pPr lvl="1"/>
            <a:r>
              <a:rPr lang="en-US" dirty="0"/>
              <a:t>row-reverse</a:t>
            </a:r>
          </a:p>
          <a:p>
            <a:pPr lvl="1"/>
            <a:r>
              <a:rPr lang="en-US" dirty="0"/>
              <a:t>column-reverse</a:t>
            </a:r>
          </a:p>
        </p:txBody>
      </p:sp>
    </p:spTree>
    <p:extLst>
      <p:ext uri="{BB962C8B-B14F-4D97-AF65-F5344CB8AC3E}">
        <p14:creationId xmlns:p14="http://schemas.microsoft.com/office/powerpoint/2010/main" val="1376247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3097-9DBB-4CD4-88B7-931457731F1E}"/>
              </a:ext>
            </a:extLst>
          </p:cNvPr>
          <p:cNvSpPr>
            <a:spLocks noGrp="1"/>
          </p:cNvSpPr>
          <p:nvPr>
            <p:ph type="title"/>
          </p:nvPr>
        </p:nvSpPr>
        <p:spPr/>
        <p:txBody>
          <a:bodyPr>
            <a:normAutofit fontScale="90000"/>
          </a:bodyPr>
          <a:lstStyle/>
          <a:p>
            <a:r>
              <a:rPr lang="en-US" dirty="0"/>
              <a:t>The CSS flex-direction Property</a:t>
            </a:r>
            <a:br>
              <a:rPr lang="en-US" dirty="0"/>
            </a:br>
            <a:endParaRPr lang="en-US" dirty="0"/>
          </a:p>
        </p:txBody>
      </p:sp>
      <p:sp>
        <p:nvSpPr>
          <p:cNvPr id="3" name="Content Placeholder 2">
            <a:extLst>
              <a:ext uri="{FF2B5EF4-FFF2-40B4-BE49-F238E27FC236}">
                <a16:creationId xmlns:a16="http://schemas.microsoft.com/office/drawing/2014/main" id="{799940B3-CAAD-47F6-89AE-8B80713AD158}"/>
              </a:ext>
            </a:extLst>
          </p:cNvPr>
          <p:cNvSpPr>
            <a:spLocks noGrp="1"/>
          </p:cNvSpPr>
          <p:nvPr>
            <p:ph idx="1"/>
          </p:nvPr>
        </p:nvSpPr>
        <p:spPr/>
        <p:txBody>
          <a:bodyPr/>
          <a:lstStyle/>
          <a:p>
            <a:r>
              <a:rPr lang="en-US" dirty="0"/>
              <a:t>The row value is the default value, and it displays the flex items horizontally (from left to right)</a:t>
            </a:r>
          </a:p>
          <a:p>
            <a:r>
              <a:rPr lang="en-US" dirty="0"/>
              <a:t>The column value displays the flex items vertically (from top to bottom)</a:t>
            </a:r>
          </a:p>
          <a:p>
            <a:r>
              <a:rPr lang="en-US" dirty="0"/>
              <a:t>The row-reverse value displays the flex items horizontally (but from right to left)</a:t>
            </a:r>
          </a:p>
          <a:p>
            <a:r>
              <a:rPr lang="en-US" dirty="0"/>
              <a:t>The column-reverse value displays the flex items vertically (but from bottom to top)</a:t>
            </a:r>
          </a:p>
        </p:txBody>
      </p:sp>
    </p:spTree>
    <p:extLst>
      <p:ext uri="{BB962C8B-B14F-4D97-AF65-F5344CB8AC3E}">
        <p14:creationId xmlns:p14="http://schemas.microsoft.com/office/powerpoint/2010/main" val="73385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91FE6-C3A3-49D9-9F93-5BA0608FCA14}"/>
              </a:ext>
            </a:extLst>
          </p:cNvPr>
          <p:cNvSpPr>
            <a:spLocks noGrp="1"/>
          </p:cNvSpPr>
          <p:nvPr>
            <p:ph type="title"/>
          </p:nvPr>
        </p:nvSpPr>
        <p:spPr/>
        <p:txBody>
          <a:bodyPr/>
          <a:lstStyle/>
          <a:p>
            <a:r>
              <a:rPr lang="en-US" dirty="0"/>
              <a:t>The CSS flex-wrap Property</a:t>
            </a:r>
            <a:br>
              <a:rPr lang="en-US" dirty="0"/>
            </a:br>
            <a:endParaRPr lang="en-US" dirty="0"/>
          </a:p>
        </p:txBody>
      </p:sp>
      <p:sp>
        <p:nvSpPr>
          <p:cNvPr id="3" name="Content Placeholder 2">
            <a:extLst>
              <a:ext uri="{FF2B5EF4-FFF2-40B4-BE49-F238E27FC236}">
                <a16:creationId xmlns:a16="http://schemas.microsoft.com/office/drawing/2014/main" id="{5E574724-C322-4738-949D-E5399BD6A7B4}"/>
              </a:ext>
            </a:extLst>
          </p:cNvPr>
          <p:cNvSpPr>
            <a:spLocks noGrp="1"/>
          </p:cNvSpPr>
          <p:nvPr>
            <p:ph idx="1"/>
          </p:nvPr>
        </p:nvSpPr>
        <p:spPr/>
        <p:txBody>
          <a:bodyPr/>
          <a:lstStyle/>
          <a:p>
            <a:r>
              <a:rPr lang="en-US" dirty="0"/>
              <a:t>The flex-wrap property specifies whether the flex items should wrap or not, if there is not enough room for them on one flex line.</a:t>
            </a:r>
          </a:p>
          <a:p>
            <a:r>
              <a:rPr lang="en-US" dirty="0"/>
              <a:t>The flex-wrap property can have one of the following values:</a:t>
            </a:r>
          </a:p>
          <a:p>
            <a:pPr lvl="1"/>
            <a:r>
              <a:rPr lang="en-US" dirty="0" err="1"/>
              <a:t>nowrap</a:t>
            </a:r>
            <a:endParaRPr lang="en-US" dirty="0"/>
          </a:p>
          <a:p>
            <a:pPr lvl="1"/>
            <a:r>
              <a:rPr lang="en-US" dirty="0"/>
              <a:t>wrap</a:t>
            </a:r>
          </a:p>
          <a:p>
            <a:pPr lvl="1"/>
            <a:r>
              <a:rPr lang="en-US" dirty="0"/>
              <a:t>wrap-reverse</a:t>
            </a:r>
          </a:p>
        </p:txBody>
      </p:sp>
    </p:spTree>
    <p:extLst>
      <p:ext uri="{BB962C8B-B14F-4D97-AF65-F5344CB8AC3E}">
        <p14:creationId xmlns:p14="http://schemas.microsoft.com/office/powerpoint/2010/main" val="3147700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2471</TotalTime>
  <Words>1183</Words>
  <Application>Microsoft Office PowerPoint</Application>
  <PresentationFormat>On-screen Show (4:3)</PresentationFormat>
  <Paragraphs>147</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Trebuchet MS</vt:lpstr>
      <vt:lpstr>Wingdings 3</vt:lpstr>
      <vt:lpstr>Facet</vt:lpstr>
      <vt:lpstr>Welcome to Front-End Development Bootcamp</vt:lpstr>
      <vt:lpstr>Previous Lecture</vt:lpstr>
      <vt:lpstr>CSS Flexbox </vt:lpstr>
      <vt:lpstr>CSS Flexible Box Layout Module </vt:lpstr>
      <vt:lpstr>CSS Flexbox Components </vt:lpstr>
      <vt:lpstr>The CSS Flex Container </vt:lpstr>
      <vt:lpstr>The CSS flex-direction Property </vt:lpstr>
      <vt:lpstr>The CSS flex-direction Property </vt:lpstr>
      <vt:lpstr>The CSS flex-wrap Property </vt:lpstr>
      <vt:lpstr>The CSS flex-wrap Property </vt:lpstr>
      <vt:lpstr>The CSS flex-flow Property </vt:lpstr>
      <vt:lpstr>The CSS justify-content Property </vt:lpstr>
      <vt:lpstr>The CSS justify-content Property </vt:lpstr>
      <vt:lpstr>The CSS align-items Property </vt:lpstr>
      <vt:lpstr>The CSS align-items Property </vt:lpstr>
      <vt:lpstr>The CSS align-content Property </vt:lpstr>
      <vt:lpstr>The CSS align-content Property </vt:lpstr>
      <vt:lpstr>Perfect Centering </vt:lpstr>
      <vt:lpstr>CSS Flex Items </vt:lpstr>
      <vt:lpstr>The order Property </vt:lpstr>
      <vt:lpstr>The flex-grow Property </vt:lpstr>
      <vt:lpstr>The flex-shrink Property </vt:lpstr>
      <vt:lpstr>The flex-basis Property </vt:lpstr>
      <vt:lpstr>The flex Property </vt:lpstr>
      <vt:lpstr>The align-self Property </vt:lpstr>
      <vt:lpstr>CSS Responsive Flexbox </vt:lpstr>
      <vt:lpstr>Next Lecture</vt:lpstr>
      <vt:lpstr>Q&amp;A </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Front-End Development Bootcamp</dc:title>
  <dc:subject/>
  <dc:creator/>
  <cp:keywords/>
  <dc:description>generated using python-pptx</dc:description>
  <cp:lastModifiedBy>Syed Kifayat Ur Rahman</cp:lastModifiedBy>
  <cp:revision>103</cp:revision>
  <dcterms:created xsi:type="dcterms:W3CDTF">2013-01-27T09:14:16Z</dcterms:created>
  <dcterms:modified xsi:type="dcterms:W3CDTF">2025-05-17T12:25:11Z</dcterms:modified>
  <cp:category/>
</cp:coreProperties>
</file>