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7"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316" r:id="rId41"/>
    <p:sldId id="317" r:id="rId42"/>
    <p:sldId id="318" r:id="rId43"/>
    <p:sldId id="319" r:id="rId44"/>
    <p:sldId id="320" r:id="rId45"/>
    <p:sldId id="278" r:id="rId46"/>
    <p:sldId id="265" r:id="rId47"/>
    <p:sldId id="266"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49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d Kifayat Ur Rahman" userId="6189d9e9ba0e3bb0" providerId="LiveId" clId="{A8F9CB6A-9F94-498D-B7CA-365E78149026}"/>
    <pc:docChg chg="undo custSel addSld delSld modSld sldOrd">
      <pc:chgData name="Syed Kifayat Ur Rahman" userId="6189d9e9ba0e3bb0" providerId="LiveId" clId="{A8F9CB6A-9F94-498D-B7CA-365E78149026}" dt="2025-04-20T15:53:59.458" v="1423" actId="20577"/>
      <pc:docMkLst>
        <pc:docMk/>
      </pc:docMkLst>
      <pc:sldChg chg="modSp">
        <pc:chgData name="Syed Kifayat Ur Rahman" userId="6189d9e9ba0e3bb0" providerId="LiveId" clId="{A8F9CB6A-9F94-498D-B7CA-365E78149026}" dt="2025-04-18T20:13:14.970" v="3" actId="20577"/>
        <pc:sldMkLst>
          <pc:docMk/>
          <pc:sldMk cId="0" sldId="256"/>
        </pc:sldMkLst>
        <pc:spChg chg="mod">
          <ac:chgData name="Syed Kifayat Ur Rahman" userId="6189d9e9ba0e3bb0" providerId="LiveId" clId="{A8F9CB6A-9F94-498D-B7CA-365E78149026}" dt="2025-04-18T20:13:14.970" v="3" actId="20577"/>
          <ac:spMkLst>
            <pc:docMk/>
            <pc:sldMk cId="0" sldId="256"/>
            <ac:spMk id="3" creationId="{00000000-0000-0000-0000-000000000000}"/>
          </ac:spMkLst>
        </pc:spChg>
      </pc:sldChg>
      <pc:sldChg chg="modSp">
        <pc:chgData name="Syed Kifayat Ur Rahman" userId="6189d9e9ba0e3bb0" providerId="LiveId" clId="{A8F9CB6A-9F94-498D-B7CA-365E78149026}" dt="2025-04-18T20:21:40.086" v="304" actId="20577"/>
        <pc:sldMkLst>
          <pc:docMk/>
          <pc:sldMk cId="478638013" sldId="277"/>
        </pc:sldMkLst>
        <pc:spChg chg="mod">
          <ac:chgData name="Syed Kifayat Ur Rahman" userId="6189d9e9ba0e3bb0" providerId="LiveId" clId="{A8F9CB6A-9F94-498D-B7CA-365E78149026}" dt="2025-04-18T20:21:40.086" v="304" actId="20577"/>
          <ac:spMkLst>
            <pc:docMk/>
            <pc:sldMk cId="478638013" sldId="277"/>
            <ac:spMk id="3" creationId="{47328E8A-A3C3-4623-8DCE-A189D6EC5751}"/>
          </ac:spMkLst>
        </pc:spChg>
      </pc:sldChg>
      <pc:sldChg chg="modSp">
        <pc:chgData name="Syed Kifayat Ur Rahman" userId="6189d9e9ba0e3bb0" providerId="LiveId" clId="{A8F9CB6A-9F94-498D-B7CA-365E78149026}" dt="2025-04-20T15:53:59.458" v="1423" actId="20577"/>
        <pc:sldMkLst>
          <pc:docMk/>
          <pc:sldMk cId="2537947112" sldId="278"/>
        </pc:sldMkLst>
        <pc:spChg chg="mod">
          <ac:chgData name="Syed Kifayat Ur Rahman" userId="6189d9e9ba0e3bb0" providerId="LiveId" clId="{A8F9CB6A-9F94-498D-B7CA-365E78149026}" dt="2025-04-20T15:53:59.458" v="1423" actId="20577"/>
          <ac:spMkLst>
            <pc:docMk/>
            <pc:sldMk cId="2537947112" sldId="278"/>
            <ac:spMk id="3" creationId="{47328E8A-A3C3-4623-8DCE-A189D6EC5751}"/>
          </ac:spMkLst>
        </pc:spChg>
      </pc:sldChg>
      <pc:sldChg chg="addSp modSp new add">
        <pc:chgData name="Syed Kifayat Ur Rahman" userId="6189d9e9ba0e3bb0" providerId="LiveId" clId="{A8F9CB6A-9F94-498D-B7CA-365E78149026}" dt="2025-04-20T07:12:54.257" v="320" actId="1076"/>
        <pc:sldMkLst>
          <pc:docMk/>
          <pc:sldMk cId="35982999" sldId="279"/>
        </pc:sldMkLst>
        <pc:spChg chg="mod">
          <ac:chgData name="Syed Kifayat Ur Rahman" userId="6189d9e9ba0e3bb0" providerId="LiveId" clId="{A8F9CB6A-9F94-498D-B7CA-365E78149026}" dt="2025-04-20T07:09:46.794" v="309"/>
          <ac:spMkLst>
            <pc:docMk/>
            <pc:sldMk cId="35982999" sldId="279"/>
            <ac:spMk id="2" creationId="{9C45BAC9-8558-4D47-902E-ACA71AFE122F}"/>
          </ac:spMkLst>
        </pc:spChg>
        <pc:spChg chg="mod">
          <ac:chgData name="Syed Kifayat Ur Rahman" userId="6189d9e9ba0e3bb0" providerId="LiveId" clId="{A8F9CB6A-9F94-498D-B7CA-365E78149026}" dt="2025-04-20T07:10:40.025" v="315" actId="20577"/>
          <ac:spMkLst>
            <pc:docMk/>
            <pc:sldMk cId="35982999" sldId="279"/>
            <ac:spMk id="3" creationId="{CCE62F31-ECCF-4BBF-AEED-9E4F8672A684}"/>
          </ac:spMkLst>
        </pc:spChg>
        <pc:picChg chg="add mod">
          <ac:chgData name="Syed Kifayat Ur Rahman" userId="6189d9e9ba0e3bb0" providerId="LiveId" clId="{A8F9CB6A-9F94-498D-B7CA-365E78149026}" dt="2025-04-20T07:12:54.257" v="320" actId="1076"/>
          <ac:picMkLst>
            <pc:docMk/>
            <pc:sldMk cId="35982999" sldId="279"/>
            <ac:picMk id="4" creationId="{E1657353-A32A-497E-A0CA-09E4707C0AF8}"/>
          </ac:picMkLst>
        </pc:picChg>
      </pc:sldChg>
      <pc:sldChg chg="addSp delSp modSp new add">
        <pc:chgData name="Syed Kifayat Ur Rahman" userId="6189d9e9ba0e3bb0" providerId="LiveId" clId="{A8F9CB6A-9F94-498D-B7CA-365E78149026}" dt="2025-04-20T07:15:37.878" v="423"/>
        <pc:sldMkLst>
          <pc:docMk/>
          <pc:sldMk cId="1179833462" sldId="280"/>
        </pc:sldMkLst>
        <pc:spChg chg="mod">
          <ac:chgData name="Syed Kifayat Ur Rahman" userId="6189d9e9ba0e3bb0" providerId="LiveId" clId="{A8F9CB6A-9F94-498D-B7CA-365E78149026}" dt="2025-04-20T07:13:32.121" v="332"/>
          <ac:spMkLst>
            <pc:docMk/>
            <pc:sldMk cId="1179833462" sldId="280"/>
            <ac:spMk id="2" creationId="{276319E7-0C2B-4489-8DFC-F4CB2E31F349}"/>
          </ac:spMkLst>
        </pc:spChg>
        <pc:spChg chg="add del mod">
          <ac:chgData name="Syed Kifayat Ur Rahman" userId="6189d9e9ba0e3bb0" providerId="LiveId" clId="{A8F9CB6A-9F94-498D-B7CA-365E78149026}" dt="2025-04-20T07:15:37.878" v="423"/>
          <ac:spMkLst>
            <pc:docMk/>
            <pc:sldMk cId="1179833462" sldId="280"/>
            <ac:spMk id="3" creationId="{E24B9FFA-3F04-4F48-AA8E-4B5AF5FB91AC}"/>
          </ac:spMkLst>
        </pc:spChg>
        <pc:spChg chg="add del">
          <ac:chgData name="Syed Kifayat Ur Rahman" userId="6189d9e9ba0e3bb0" providerId="LiveId" clId="{A8F9CB6A-9F94-498D-B7CA-365E78149026}" dt="2025-04-20T07:14:01.064" v="334"/>
          <ac:spMkLst>
            <pc:docMk/>
            <pc:sldMk cId="1179833462" sldId="280"/>
            <ac:spMk id="4" creationId="{BEFBD1E0-C2C1-467D-AB21-C3B16B4C8250}"/>
          </ac:spMkLst>
        </pc:spChg>
        <pc:spChg chg="add del mod">
          <ac:chgData name="Syed Kifayat Ur Rahman" userId="6189d9e9ba0e3bb0" providerId="LiveId" clId="{A8F9CB6A-9F94-498D-B7CA-365E78149026}" dt="2025-04-20T07:14:12.819" v="338"/>
          <ac:spMkLst>
            <pc:docMk/>
            <pc:sldMk cId="1179833462" sldId="280"/>
            <ac:spMk id="5" creationId="{54D7EFDE-B23E-4582-BB5D-2532A2C3D9B7}"/>
          </ac:spMkLst>
        </pc:spChg>
      </pc:sldChg>
      <pc:sldChg chg="addSp delSp modSp new add">
        <pc:chgData name="Syed Kifayat Ur Rahman" userId="6189d9e9ba0e3bb0" providerId="LiveId" clId="{A8F9CB6A-9F94-498D-B7CA-365E78149026}" dt="2025-04-20T07:19:25.591" v="504" actId="27636"/>
        <pc:sldMkLst>
          <pc:docMk/>
          <pc:sldMk cId="1255497136" sldId="281"/>
        </pc:sldMkLst>
        <pc:spChg chg="mod">
          <ac:chgData name="Syed Kifayat Ur Rahman" userId="6189d9e9ba0e3bb0" providerId="LiveId" clId="{A8F9CB6A-9F94-498D-B7CA-365E78149026}" dt="2025-04-20T07:16:19.711" v="450" actId="20577"/>
          <ac:spMkLst>
            <pc:docMk/>
            <pc:sldMk cId="1255497136" sldId="281"/>
            <ac:spMk id="2" creationId="{E401168B-6D41-4869-AC30-EE2D2C42633F}"/>
          </ac:spMkLst>
        </pc:spChg>
        <pc:spChg chg="add del mod">
          <ac:chgData name="Syed Kifayat Ur Rahman" userId="6189d9e9ba0e3bb0" providerId="LiveId" clId="{A8F9CB6A-9F94-498D-B7CA-365E78149026}" dt="2025-04-20T07:19:25.591" v="504" actId="27636"/>
          <ac:spMkLst>
            <pc:docMk/>
            <pc:sldMk cId="1255497136" sldId="281"/>
            <ac:spMk id="3" creationId="{B022E38D-E65D-48E8-BD44-4CC073071D63}"/>
          </ac:spMkLst>
        </pc:spChg>
        <pc:spChg chg="add del mod">
          <ac:chgData name="Syed Kifayat Ur Rahman" userId="6189d9e9ba0e3bb0" providerId="LiveId" clId="{A8F9CB6A-9F94-498D-B7CA-365E78149026}" dt="2025-04-20T07:17:04.885" v="454"/>
          <ac:spMkLst>
            <pc:docMk/>
            <pc:sldMk cId="1255497136" sldId="281"/>
            <ac:spMk id="4" creationId="{D9D67997-6C61-47D0-BE15-CA68F0D71383}"/>
          </ac:spMkLst>
        </pc:spChg>
      </pc:sldChg>
      <pc:sldChg chg="addSp delSp modSp new add">
        <pc:chgData name="Syed Kifayat Ur Rahman" userId="6189d9e9ba0e3bb0" providerId="LiveId" clId="{A8F9CB6A-9F94-498D-B7CA-365E78149026}" dt="2025-04-20T07:23:13.053" v="567" actId="1076"/>
        <pc:sldMkLst>
          <pc:docMk/>
          <pc:sldMk cId="1923376421" sldId="282"/>
        </pc:sldMkLst>
        <pc:spChg chg="mod">
          <ac:chgData name="Syed Kifayat Ur Rahman" userId="6189d9e9ba0e3bb0" providerId="LiveId" clId="{A8F9CB6A-9F94-498D-B7CA-365E78149026}" dt="2025-04-20T07:20:32.133" v="525" actId="20577"/>
          <ac:spMkLst>
            <pc:docMk/>
            <pc:sldMk cId="1923376421" sldId="282"/>
            <ac:spMk id="2" creationId="{5133E728-A4F3-4DBB-92A2-6CDC80A0F013}"/>
          </ac:spMkLst>
        </pc:spChg>
        <pc:spChg chg="add del mod">
          <ac:chgData name="Syed Kifayat Ur Rahman" userId="6189d9e9ba0e3bb0" providerId="LiveId" clId="{A8F9CB6A-9F94-498D-B7CA-365E78149026}" dt="2025-04-20T07:22:24.399" v="554" actId="20577"/>
          <ac:spMkLst>
            <pc:docMk/>
            <pc:sldMk cId="1923376421" sldId="282"/>
            <ac:spMk id="3" creationId="{F9DC664E-8B09-4FD7-BC06-EBC3FC81F38D}"/>
          </ac:spMkLst>
        </pc:spChg>
        <pc:picChg chg="add del mod">
          <ac:chgData name="Syed Kifayat Ur Rahman" userId="6189d9e9ba0e3bb0" providerId="LiveId" clId="{A8F9CB6A-9F94-498D-B7CA-365E78149026}" dt="2025-04-20T07:21:14.145" v="527"/>
          <ac:picMkLst>
            <pc:docMk/>
            <pc:sldMk cId="1923376421" sldId="282"/>
            <ac:picMk id="4" creationId="{F5257630-74E1-41F4-850D-2ED8C31C64CC}"/>
          </ac:picMkLst>
        </pc:picChg>
        <pc:picChg chg="add del mod">
          <ac:chgData name="Syed Kifayat Ur Rahman" userId="6189d9e9ba0e3bb0" providerId="LiveId" clId="{A8F9CB6A-9F94-498D-B7CA-365E78149026}" dt="2025-04-20T07:21:33.417" v="531"/>
          <ac:picMkLst>
            <pc:docMk/>
            <pc:sldMk cId="1923376421" sldId="282"/>
            <ac:picMk id="5" creationId="{F23828ED-CBAC-4920-B876-781246D0661B}"/>
          </ac:picMkLst>
        </pc:picChg>
        <pc:picChg chg="add del mod">
          <ac:chgData name="Syed Kifayat Ur Rahman" userId="6189d9e9ba0e3bb0" providerId="LiveId" clId="{A8F9CB6A-9F94-498D-B7CA-365E78149026}" dt="2025-04-20T07:21:58.746" v="537"/>
          <ac:picMkLst>
            <pc:docMk/>
            <pc:sldMk cId="1923376421" sldId="282"/>
            <ac:picMk id="6" creationId="{DB788D7A-A466-43E1-BCB1-35F918D1DDDA}"/>
          </ac:picMkLst>
        </pc:picChg>
        <pc:picChg chg="add mod">
          <ac:chgData name="Syed Kifayat Ur Rahman" userId="6189d9e9ba0e3bb0" providerId="LiveId" clId="{A8F9CB6A-9F94-498D-B7CA-365E78149026}" dt="2025-04-20T07:23:13.053" v="567" actId="1076"/>
          <ac:picMkLst>
            <pc:docMk/>
            <pc:sldMk cId="1923376421" sldId="282"/>
            <ac:picMk id="7" creationId="{F808285C-2A84-499A-B5A4-5ED6EB206EC1}"/>
          </ac:picMkLst>
        </pc:picChg>
        <pc:picChg chg="add mod">
          <ac:chgData name="Syed Kifayat Ur Rahman" userId="6189d9e9ba0e3bb0" providerId="LiveId" clId="{A8F9CB6A-9F94-498D-B7CA-365E78149026}" dt="2025-04-20T07:23:05.418" v="565" actId="1076"/>
          <ac:picMkLst>
            <pc:docMk/>
            <pc:sldMk cId="1923376421" sldId="282"/>
            <ac:picMk id="8" creationId="{4A7DD0F1-F8A3-4545-9FC2-4EC4B444C40E}"/>
          </ac:picMkLst>
        </pc:picChg>
      </pc:sldChg>
      <pc:sldChg chg="addSp delSp modSp new add">
        <pc:chgData name="Syed Kifayat Ur Rahman" userId="6189d9e9ba0e3bb0" providerId="LiveId" clId="{A8F9CB6A-9F94-498D-B7CA-365E78149026}" dt="2025-04-20T07:32:58.357" v="606" actId="21"/>
        <pc:sldMkLst>
          <pc:docMk/>
          <pc:sldMk cId="1706560156" sldId="283"/>
        </pc:sldMkLst>
        <pc:spChg chg="mod">
          <ac:chgData name="Syed Kifayat Ur Rahman" userId="6189d9e9ba0e3bb0" providerId="LiveId" clId="{A8F9CB6A-9F94-498D-B7CA-365E78149026}" dt="2025-04-20T07:24:25.221" v="570"/>
          <ac:spMkLst>
            <pc:docMk/>
            <pc:sldMk cId="1706560156" sldId="283"/>
            <ac:spMk id="2" creationId="{E6801B0E-1831-4982-ADA8-70D37F66CBFD}"/>
          </ac:spMkLst>
        </pc:spChg>
        <pc:spChg chg="add del mod">
          <ac:chgData name="Syed Kifayat Ur Rahman" userId="6189d9e9ba0e3bb0" providerId="LiveId" clId="{A8F9CB6A-9F94-498D-B7CA-365E78149026}" dt="2025-04-20T07:30:09.872" v="594" actId="14100"/>
          <ac:spMkLst>
            <pc:docMk/>
            <pc:sldMk cId="1706560156" sldId="283"/>
            <ac:spMk id="3" creationId="{85AE099A-65F1-471C-906C-382D4D1E9E8E}"/>
          </ac:spMkLst>
        </pc:spChg>
        <pc:spChg chg="add del mod">
          <ac:chgData name="Syed Kifayat Ur Rahman" userId="6189d9e9ba0e3bb0" providerId="LiveId" clId="{A8F9CB6A-9F94-498D-B7CA-365E78149026}" dt="2025-04-20T07:26:43.404" v="574"/>
          <ac:spMkLst>
            <pc:docMk/>
            <pc:sldMk cId="1706560156" sldId="283"/>
            <ac:spMk id="4" creationId="{01C7B33F-044B-41D2-BB1F-76FB6135A3EE}"/>
          </ac:spMkLst>
        </pc:spChg>
        <pc:picChg chg="add del mod">
          <ac:chgData name="Syed Kifayat Ur Rahman" userId="6189d9e9ba0e3bb0" providerId="LiveId" clId="{A8F9CB6A-9F94-498D-B7CA-365E78149026}" dt="2025-04-20T07:32:58.357" v="606" actId="21"/>
          <ac:picMkLst>
            <pc:docMk/>
            <pc:sldMk cId="1706560156" sldId="283"/>
            <ac:picMk id="5" creationId="{D1AADFAF-B569-49B5-BD03-3417893E47B1}"/>
          </ac:picMkLst>
        </pc:picChg>
      </pc:sldChg>
      <pc:sldChg chg="addSp delSp modSp new add">
        <pc:chgData name="Syed Kifayat Ur Rahman" userId="6189d9e9ba0e3bb0" providerId="LiveId" clId="{A8F9CB6A-9F94-498D-B7CA-365E78149026}" dt="2025-04-20T07:34:28.523" v="622" actId="1076"/>
        <pc:sldMkLst>
          <pc:docMk/>
          <pc:sldMk cId="1449389749" sldId="284"/>
        </pc:sldMkLst>
        <pc:spChg chg="mod">
          <ac:chgData name="Syed Kifayat Ur Rahman" userId="6189d9e9ba0e3bb0" providerId="LiveId" clId="{A8F9CB6A-9F94-498D-B7CA-365E78149026}" dt="2025-04-20T07:32:25.617" v="599"/>
          <ac:spMkLst>
            <pc:docMk/>
            <pc:sldMk cId="1449389749" sldId="284"/>
            <ac:spMk id="2" creationId="{26E3B46F-F0B6-4357-B37F-520CF103879F}"/>
          </ac:spMkLst>
        </pc:spChg>
        <pc:spChg chg="del mod">
          <ac:chgData name="Syed Kifayat Ur Rahman" userId="6189d9e9ba0e3bb0" providerId="LiveId" clId="{A8F9CB6A-9F94-498D-B7CA-365E78149026}" dt="2025-04-20T07:32:33.423" v="601"/>
          <ac:spMkLst>
            <pc:docMk/>
            <pc:sldMk cId="1449389749" sldId="284"/>
            <ac:spMk id="3" creationId="{C13E56D1-53BE-4CB1-806E-6B4EEE7FBBCC}"/>
          </ac:spMkLst>
        </pc:spChg>
        <pc:picChg chg="add mod modCrop">
          <ac:chgData name="Syed Kifayat Ur Rahman" userId="6189d9e9ba0e3bb0" providerId="LiveId" clId="{A8F9CB6A-9F94-498D-B7CA-365E78149026}" dt="2025-04-20T07:33:48.185" v="614" actId="14100"/>
          <ac:picMkLst>
            <pc:docMk/>
            <pc:sldMk cId="1449389749" sldId="284"/>
            <ac:picMk id="4" creationId="{21192D0C-61D5-41DA-819E-7BB61AD6C45B}"/>
          </ac:picMkLst>
        </pc:picChg>
        <pc:picChg chg="add mod">
          <ac:chgData name="Syed Kifayat Ur Rahman" userId="6189d9e9ba0e3bb0" providerId="LiveId" clId="{A8F9CB6A-9F94-498D-B7CA-365E78149026}" dt="2025-04-20T07:34:28.523" v="622" actId="1076"/>
          <ac:picMkLst>
            <pc:docMk/>
            <pc:sldMk cId="1449389749" sldId="284"/>
            <ac:picMk id="5" creationId="{CFC40B17-6F3C-48B1-9498-8D38F29483F3}"/>
          </ac:picMkLst>
        </pc:picChg>
      </pc:sldChg>
      <pc:sldChg chg="addSp delSp modSp new add">
        <pc:chgData name="Syed Kifayat Ur Rahman" userId="6189d9e9ba0e3bb0" providerId="LiveId" clId="{A8F9CB6A-9F94-498D-B7CA-365E78149026}" dt="2025-04-20T07:37:24.224" v="649" actId="15"/>
        <pc:sldMkLst>
          <pc:docMk/>
          <pc:sldMk cId="385380434" sldId="285"/>
        </pc:sldMkLst>
        <pc:spChg chg="mod">
          <ac:chgData name="Syed Kifayat Ur Rahman" userId="6189d9e9ba0e3bb0" providerId="LiveId" clId="{A8F9CB6A-9F94-498D-B7CA-365E78149026}" dt="2025-04-20T07:35:38.533" v="625"/>
          <ac:spMkLst>
            <pc:docMk/>
            <pc:sldMk cId="385380434" sldId="285"/>
            <ac:spMk id="2" creationId="{BECA76E3-3A35-4B12-AC58-077AB4AEC882}"/>
          </ac:spMkLst>
        </pc:spChg>
        <pc:spChg chg="add del mod">
          <ac:chgData name="Syed Kifayat Ur Rahman" userId="6189d9e9ba0e3bb0" providerId="LiveId" clId="{A8F9CB6A-9F94-498D-B7CA-365E78149026}" dt="2025-04-20T07:37:24.224" v="649" actId="15"/>
          <ac:spMkLst>
            <pc:docMk/>
            <pc:sldMk cId="385380434" sldId="285"/>
            <ac:spMk id="3" creationId="{328477BF-81D2-41BB-9462-7CB954513922}"/>
          </ac:spMkLst>
        </pc:spChg>
        <pc:spChg chg="add del mod">
          <ac:chgData name="Syed Kifayat Ur Rahman" userId="6189d9e9ba0e3bb0" providerId="LiveId" clId="{A8F9CB6A-9F94-498D-B7CA-365E78149026}" dt="2025-04-20T07:35:59.332" v="629"/>
          <ac:spMkLst>
            <pc:docMk/>
            <pc:sldMk cId="385380434" sldId="285"/>
            <ac:spMk id="4" creationId="{95F2D5C1-FD5D-457E-90B3-8F27E3B4AD0C}"/>
          </ac:spMkLst>
        </pc:spChg>
      </pc:sldChg>
      <pc:sldChg chg="addSp delSp modSp new add">
        <pc:chgData name="Syed Kifayat Ur Rahman" userId="6189d9e9ba0e3bb0" providerId="LiveId" clId="{A8F9CB6A-9F94-498D-B7CA-365E78149026}" dt="2025-04-20T07:39:21.476" v="659"/>
        <pc:sldMkLst>
          <pc:docMk/>
          <pc:sldMk cId="3081017035" sldId="286"/>
        </pc:sldMkLst>
        <pc:spChg chg="mod">
          <ac:chgData name="Syed Kifayat Ur Rahman" userId="6189d9e9ba0e3bb0" providerId="LiveId" clId="{A8F9CB6A-9F94-498D-B7CA-365E78149026}" dt="2025-04-20T07:39:21.476" v="659"/>
          <ac:spMkLst>
            <pc:docMk/>
            <pc:sldMk cId="3081017035" sldId="286"/>
            <ac:spMk id="2" creationId="{7EE31B90-9052-4CBF-81E5-B9A064374187}"/>
          </ac:spMkLst>
        </pc:spChg>
        <pc:spChg chg="del">
          <ac:chgData name="Syed Kifayat Ur Rahman" userId="6189d9e9ba0e3bb0" providerId="LiveId" clId="{A8F9CB6A-9F94-498D-B7CA-365E78149026}" dt="2025-04-20T07:38:24.194" v="652"/>
          <ac:spMkLst>
            <pc:docMk/>
            <pc:sldMk cId="3081017035" sldId="286"/>
            <ac:spMk id="3" creationId="{293A022C-089D-4EBE-AE14-323643CBDCCB}"/>
          </ac:spMkLst>
        </pc:spChg>
        <pc:picChg chg="add mod">
          <ac:chgData name="Syed Kifayat Ur Rahman" userId="6189d9e9ba0e3bb0" providerId="LiveId" clId="{A8F9CB6A-9F94-498D-B7CA-365E78149026}" dt="2025-04-20T07:38:32.391" v="654" actId="14100"/>
          <ac:picMkLst>
            <pc:docMk/>
            <pc:sldMk cId="3081017035" sldId="286"/>
            <ac:picMk id="4" creationId="{E0B70F03-2CCF-4ACC-9B00-DB2155D18EF9}"/>
          </ac:picMkLst>
        </pc:picChg>
        <pc:picChg chg="add mod">
          <ac:chgData name="Syed Kifayat Ur Rahman" userId="6189d9e9ba0e3bb0" providerId="LiveId" clId="{A8F9CB6A-9F94-498D-B7CA-365E78149026}" dt="2025-04-20T07:39:12.070" v="658" actId="1076"/>
          <ac:picMkLst>
            <pc:docMk/>
            <pc:sldMk cId="3081017035" sldId="286"/>
            <ac:picMk id="5" creationId="{7BF70896-D2B4-4407-8D82-39F4691488D8}"/>
          </ac:picMkLst>
        </pc:picChg>
      </pc:sldChg>
      <pc:sldChg chg="addSp delSp modSp new add">
        <pc:chgData name="Syed Kifayat Ur Rahman" userId="6189d9e9ba0e3bb0" providerId="LiveId" clId="{A8F9CB6A-9F94-498D-B7CA-365E78149026}" dt="2025-04-20T07:46:15.925" v="717"/>
        <pc:sldMkLst>
          <pc:docMk/>
          <pc:sldMk cId="1558647901" sldId="287"/>
        </pc:sldMkLst>
        <pc:spChg chg="mod">
          <ac:chgData name="Syed Kifayat Ur Rahman" userId="6189d9e9ba0e3bb0" providerId="LiveId" clId="{A8F9CB6A-9F94-498D-B7CA-365E78149026}" dt="2025-04-20T07:41:01.187" v="662"/>
          <ac:spMkLst>
            <pc:docMk/>
            <pc:sldMk cId="1558647901" sldId="287"/>
            <ac:spMk id="2" creationId="{87CD993F-B700-4A3D-8D21-D9FDB6181954}"/>
          </ac:spMkLst>
        </pc:spChg>
        <pc:spChg chg="add del mod">
          <ac:chgData name="Syed Kifayat Ur Rahman" userId="6189d9e9ba0e3bb0" providerId="LiveId" clId="{A8F9CB6A-9F94-498D-B7CA-365E78149026}" dt="2025-04-20T07:44:35.314" v="713" actId="15"/>
          <ac:spMkLst>
            <pc:docMk/>
            <pc:sldMk cId="1558647901" sldId="287"/>
            <ac:spMk id="3" creationId="{05FC314B-C11E-4149-AC77-A511BDD6584A}"/>
          </ac:spMkLst>
        </pc:spChg>
        <pc:spChg chg="add del mod">
          <ac:chgData name="Syed Kifayat Ur Rahman" userId="6189d9e9ba0e3bb0" providerId="LiveId" clId="{A8F9CB6A-9F94-498D-B7CA-365E78149026}" dt="2025-04-20T07:41:46.927" v="666"/>
          <ac:spMkLst>
            <pc:docMk/>
            <pc:sldMk cId="1558647901" sldId="287"/>
            <ac:spMk id="4" creationId="{70A99BCC-A986-4C7D-9C37-81145A2137F4}"/>
          </ac:spMkLst>
        </pc:spChg>
        <pc:spChg chg="add mod">
          <ac:chgData name="Syed Kifayat Ur Rahman" userId="6189d9e9ba0e3bb0" providerId="LiveId" clId="{A8F9CB6A-9F94-498D-B7CA-365E78149026}" dt="2025-04-20T07:42:05.312" v="669" actId="21"/>
          <ac:spMkLst>
            <pc:docMk/>
            <pc:sldMk cId="1558647901" sldId="287"/>
            <ac:spMk id="5" creationId="{A4B76DF8-E897-478B-B70C-21C7A70710B1}"/>
          </ac:spMkLst>
        </pc:spChg>
        <pc:spChg chg="add mod">
          <ac:chgData name="Syed Kifayat Ur Rahman" userId="6189d9e9ba0e3bb0" providerId="LiveId" clId="{A8F9CB6A-9F94-498D-B7CA-365E78149026}" dt="2025-04-20T07:42:40.682" v="677" actId="21"/>
          <ac:spMkLst>
            <pc:docMk/>
            <pc:sldMk cId="1558647901" sldId="287"/>
            <ac:spMk id="6" creationId="{2188A7B8-F269-4DD6-9BB8-F8E0C53E32A1}"/>
          </ac:spMkLst>
        </pc:spChg>
        <pc:spChg chg="add del mod">
          <ac:chgData name="Syed Kifayat Ur Rahman" userId="6189d9e9ba0e3bb0" providerId="LiveId" clId="{A8F9CB6A-9F94-498D-B7CA-365E78149026}" dt="2025-04-20T07:46:15.925" v="717"/>
          <ac:spMkLst>
            <pc:docMk/>
            <pc:sldMk cId="1558647901" sldId="287"/>
            <ac:spMk id="7" creationId="{C181FF2A-C91D-4913-8E31-378A3F663D79}"/>
          </ac:spMkLst>
        </pc:spChg>
      </pc:sldChg>
      <pc:sldChg chg="addSp delSp modSp new add">
        <pc:chgData name="Syed Kifayat Ur Rahman" userId="6189d9e9ba0e3bb0" providerId="LiveId" clId="{A8F9CB6A-9F94-498D-B7CA-365E78149026}" dt="2025-04-20T07:47:15.347" v="726" actId="1076"/>
        <pc:sldMkLst>
          <pc:docMk/>
          <pc:sldMk cId="3566965321" sldId="288"/>
        </pc:sldMkLst>
        <pc:spChg chg="mod">
          <ac:chgData name="Syed Kifayat Ur Rahman" userId="6189d9e9ba0e3bb0" providerId="LiveId" clId="{A8F9CB6A-9F94-498D-B7CA-365E78149026}" dt="2025-04-20T07:47:08.027" v="724"/>
          <ac:spMkLst>
            <pc:docMk/>
            <pc:sldMk cId="3566965321" sldId="288"/>
            <ac:spMk id="2" creationId="{D656A592-0960-44FE-BD25-E7BFE0AE68FA}"/>
          </ac:spMkLst>
        </pc:spChg>
        <pc:spChg chg="del">
          <ac:chgData name="Syed Kifayat Ur Rahman" userId="6189d9e9ba0e3bb0" providerId="LiveId" clId="{A8F9CB6A-9F94-498D-B7CA-365E78149026}" dt="2025-04-20T07:46:18.155" v="718"/>
          <ac:spMkLst>
            <pc:docMk/>
            <pc:sldMk cId="3566965321" sldId="288"/>
            <ac:spMk id="3" creationId="{4EE98A26-7D3A-466E-BAC1-0991BC91ADD8}"/>
          </ac:spMkLst>
        </pc:spChg>
        <pc:picChg chg="add mod">
          <ac:chgData name="Syed Kifayat Ur Rahman" userId="6189d9e9ba0e3bb0" providerId="LiveId" clId="{A8F9CB6A-9F94-498D-B7CA-365E78149026}" dt="2025-04-20T07:47:13.507" v="725" actId="1076"/>
          <ac:picMkLst>
            <pc:docMk/>
            <pc:sldMk cId="3566965321" sldId="288"/>
            <ac:picMk id="4" creationId="{C484E80F-446A-4115-B4D5-2EE9EC12A831}"/>
          </ac:picMkLst>
        </pc:picChg>
        <pc:picChg chg="add mod">
          <ac:chgData name="Syed Kifayat Ur Rahman" userId="6189d9e9ba0e3bb0" providerId="LiveId" clId="{A8F9CB6A-9F94-498D-B7CA-365E78149026}" dt="2025-04-20T07:47:15.347" v="726" actId="1076"/>
          <ac:picMkLst>
            <pc:docMk/>
            <pc:sldMk cId="3566965321" sldId="288"/>
            <ac:picMk id="5" creationId="{5ACE05B9-C808-49A1-94CB-8BC2E810650E}"/>
          </ac:picMkLst>
        </pc:picChg>
      </pc:sldChg>
      <pc:sldChg chg="addSp delSp modSp new add">
        <pc:chgData name="Syed Kifayat Ur Rahman" userId="6189d9e9ba0e3bb0" providerId="LiveId" clId="{A8F9CB6A-9F94-498D-B7CA-365E78149026}" dt="2025-04-20T08:47:17.391" v="741"/>
        <pc:sldMkLst>
          <pc:docMk/>
          <pc:sldMk cId="4144030705" sldId="289"/>
        </pc:sldMkLst>
        <pc:spChg chg="mod">
          <ac:chgData name="Syed Kifayat Ur Rahman" userId="6189d9e9ba0e3bb0" providerId="LiveId" clId="{A8F9CB6A-9F94-498D-B7CA-365E78149026}" dt="2025-04-20T08:46:07.029" v="730" actId="27636"/>
          <ac:spMkLst>
            <pc:docMk/>
            <pc:sldMk cId="4144030705" sldId="289"/>
            <ac:spMk id="2" creationId="{D2087B6A-3950-4F6C-B9F7-6711A2A693E6}"/>
          </ac:spMkLst>
        </pc:spChg>
        <pc:spChg chg="mod">
          <ac:chgData name="Syed Kifayat Ur Rahman" userId="6189d9e9ba0e3bb0" providerId="LiveId" clId="{A8F9CB6A-9F94-498D-B7CA-365E78149026}" dt="2025-04-20T08:46:37.249" v="735"/>
          <ac:spMkLst>
            <pc:docMk/>
            <pc:sldMk cId="4144030705" sldId="289"/>
            <ac:spMk id="3" creationId="{9830D3A3-62E6-485B-80D9-09C4B2870438}"/>
          </ac:spMkLst>
        </pc:spChg>
        <pc:spChg chg="add del mod">
          <ac:chgData name="Syed Kifayat Ur Rahman" userId="6189d9e9ba0e3bb0" providerId="LiveId" clId="{A8F9CB6A-9F94-498D-B7CA-365E78149026}" dt="2025-04-20T08:47:17.391" v="741"/>
          <ac:spMkLst>
            <pc:docMk/>
            <pc:sldMk cId="4144030705" sldId="289"/>
            <ac:spMk id="4" creationId="{E1C382EB-B6AE-40A2-B5E8-861EE1990FD6}"/>
          </ac:spMkLst>
        </pc:spChg>
        <pc:picChg chg="add mod">
          <ac:chgData name="Syed Kifayat Ur Rahman" userId="6189d9e9ba0e3bb0" providerId="LiveId" clId="{A8F9CB6A-9F94-498D-B7CA-365E78149026}" dt="2025-04-20T08:47:16.406" v="739" actId="1076"/>
          <ac:picMkLst>
            <pc:docMk/>
            <pc:sldMk cId="4144030705" sldId="289"/>
            <ac:picMk id="5" creationId="{8284646C-E8E2-4E4E-BB96-89B6861B995C}"/>
          </ac:picMkLst>
        </pc:picChg>
      </pc:sldChg>
      <pc:sldChg chg="modSp new add">
        <pc:chgData name="Syed Kifayat Ur Rahman" userId="6189d9e9ba0e3bb0" providerId="LiveId" clId="{A8F9CB6A-9F94-498D-B7CA-365E78149026}" dt="2025-04-20T08:51:07.713" v="779" actId="20577"/>
        <pc:sldMkLst>
          <pc:docMk/>
          <pc:sldMk cId="3955567518" sldId="290"/>
        </pc:sldMkLst>
        <pc:spChg chg="mod">
          <ac:chgData name="Syed Kifayat Ur Rahman" userId="6189d9e9ba0e3bb0" providerId="LiveId" clId="{A8F9CB6A-9F94-498D-B7CA-365E78149026}" dt="2025-04-20T08:50:25.796" v="773" actId="27636"/>
          <ac:spMkLst>
            <pc:docMk/>
            <pc:sldMk cId="3955567518" sldId="290"/>
            <ac:spMk id="2" creationId="{C7028F61-83D4-491B-9D81-00A1F05F31AD}"/>
          </ac:spMkLst>
        </pc:spChg>
        <pc:spChg chg="mod">
          <ac:chgData name="Syed Kifayat Ur Rahman" userId="6189d9e9ba0e3bb0" providerId="LiveId" clId="{A8F9CB6A-9F94-498D-B7CA-365E78149026}" dt="2025-04-20T08:51:07.713" v="779" actId="20577"/>
          <ac:spMkLst>
            <pc:docMk/>
            <pc:sldMk cId="3955567518" sldId="290"/>
            <ac:spMk id="3" creationId="{01F428E6-8231-4C2B-A0F6-4FD8F8D2D523}"/>
          </ac:spMkLst>
        </pc:spChg>
      </pc:sldChg>
      <pc:sldChg chg="modSp new add">
        <pc:chgData name="Syed Kifayat Ur Rahman" userId="6189d9e9ba0e3bb0" providerId="LiveId" clId="{A8F9CB6A-9F94-498D-B7CA-365E78149026}" dt="2025-04-20T08:59:34.752" v="807" actId="20577"/>
        <pc:sldMkLst>
          <pc:docMk/>
          <pc:sldMk cId="3328664932" sldId="291"/>
        </pc:sldMkLst>
        <pc:spChg chg="mod">
          <ac:chgData name="Syed Kifayat Ur Rahman" userId="6189d9e9ba0e3bb0" providerId="LiveId" clId="{A8F9CB6A-9F94-498D-B7CA-365E78149026}" dt="2025-04-20T08:56:16.696" v="784" actId="14100"/>
          <ac:spMkLst>
            <pc:docMk/>
            <pc:sldMk cId="3328664932" sldId="291"/>
            <ac:spMk id="2" creationId="{B68CD7E6-F534-49E7-B600-84B0F6C9A27C}"/>
          </ac:spMkLst>
        </pc:spChg>
        <pc:spChg chg="mod">
          <ac:chgData name="Syed Kifayat Ur Rahman" userId="6189d9e9ba0e3bb0" providerId="LiveId" clId="{A8F9CB6A-9F94-498D-B7CA-365E78149026}" dt="2025-04-20T08:59:34.752" v="807" actId="20577"/>
          <ac:spMkLst>
            <pc:docMk/>
            <pc:sldMk cId="3328664932" sldId="291"/>
            <ac:spMk id="3" creationId="{F31545C4-AE8A-49A6-83B4-C398756CB52B}"/>
          </ac:spMkLst>
        </pc:spChg>
      </pc:sldChg>
      <pc:sldChg chg="addSp delSp modSp new add">
        <pc:chgData name="Syed Kifayat Ur Rahman" userId="6189d9e9ba0e3bb0" providerId="LiveId" clId="{A8F9CB6A-9F94-498D-B7CA-365E78149026}" dt="2025-04-20T13:55:12.773" v="823" actId="14100"/>
        <pc:sldMkLst>
          <pc:docMk/>
          <pc:sldMk cId="3328642748" sldId="292"/>
        </pc:sldMkLst>
        <pc:spChg chg="mod">
          <ac:chgData name="Syed Kifayat Ur Rahman" userId="6189d9e9ba0e3bb0" providerId="LiveId" clId="{A8F9CB6A-9F94-498D-B7CA-365E78149026}" dt="2025-04-20T13:53:33.236" v="810"/>
          <ac:spMkLst>
            <pc:docMk/>
            <pc:sldMk cId="3328642748" sldId="292"/>
            <ac:spMk id="2" creationId="{1EBD6443-1C43-47E2-B49F-B640C2FF5478}"/>
          </ac:spMkLst>
        </pc:spChg>
        <pc:spChg chg="add del mod">
          <ac:chgData name="Syed Kifayat Ur Rahman" userId="6189d9e9ba0e3bb0" providerId="LiveId" clId="{A8F9CB6A-9F94-498D-B7CA-365E78149026}" dt="2025-04-20T13:54:01.025" v="814" actId="20577"/>
          <ac:spMkLst>
            <pc:docMk/>
            <pc:sldMk cId="3328642748" sldId="292"/>
            <ac:spMk id="3" creationId="{672DA0C4-C467-42A9-8DF8-586A0274FB9A}"/>
          </ac:spMkLst>
        </pc:spChg>
        <pc:spChg chg="add del">
          <ac:chgData name="Syed Kifayat Ur Rahman" userId="6189d9e9ba0e3bb0" providerId="LiveId" clId="{A8F9CB6A-9F94-498D-B7CA-365E78149026}" dt="2025-04-20T13:53:51.911" v="812"/>
          <ac:spMkLst>
            <pc:docMk/>
            <pc:sldMk cId="3328642748" sldId="292"/>
            <ac:spMk id="4" creationId="{8E498158-5B62-4080-96A9-D7773BB0332B}"/>
          </ac:spMkLst>
        </pc:spChg>
        <pc:picChg chg="add mod modCrop">
          <ac:chgData name="Syed Kifayat Ur Rahman" userId="6189d9e9ba0e3bb0" providerId="LiveId" clId="{A8F9CB6A-9F94-498D-B7CA-365E78149026}" dt="2025-04-20T13:55:12.773" v="823" actId="14100"/>
          <ac:picMkLst>
            <pc:docMk/>
            <pc:sldMk cId="3328642748" sldId="292"/>
            <ac:picMk id="5" creationId="{D22B1916-B9D6-4592-980F-CE05D1D302AD}"/>
          </ac:picMkLst>
        </pc:picChg>
      </pc:sldChg>
      <pc:sldChg chg="addSp modSp new add">
        <pc:chgData name="Syed Kifayat Ur Rahman" userId="6189d9e9ba0e3bb0" providerId="LiveId" clId="{A8F9CB6A-9F94-498D-B7CA-365E78149026}" dt="2025-04-20T13:59:47.619" v="873" actId="732"/>
        <pc:sldMkLst>
          <pc:docMk/>
          <pc:sldMk cId="3192371234" sldId="293"/>
        </pc:sldMkLst>
        <pc:spChg chg="mod">
          <ac:chgData name="Syed Kifayat Ur Rahman" userId="6189d9e9ba0e3bb0" providerId="LiveId" clId="{A8F9CB6A-9F94-498D-B7CA-365E78149026}" dt="2025-04-20T13:55:49.321" v="826"/>
          <ac:spMkLst>
            <pc:docMk/>
            <pc:sldMk cId="3192371234" sldId="293"/>
            <ac:spMk id="2" creationId="{51628DBA-8093-465E-AECA-368F36CC70F4}"/>
          </ac:spMkLst>
        </pc:spChg>
        <pc:spChg chg="mod">
          <ac:chgData name="Syed Kifayat Ur Rahman" userId="6189d9e9ba0e3bb0" providerId="LiveId" clId="{A8F9CB6A-9F94-498D-B7CA-365E78149026}" dt="2025-04-20T13:59:13.489" v="870" actId="1076"/>
          <ac:spMkLst>
            <pc:docMk/>
            <pc:sldMk cId="3192371234" sldId="293"/>
            <ac:spMk id="3" creationId="{5BD94513-EE24-4996-A812-492E2DDDCD85}"/>
          </ac:spMkLst>
        </pc:spChg>
        <pc:picChg chg="add mod modCrop">
          <ac:chgData name="Syed Kifayat Ur Rahman" userId="6189d9e9ba0e3bb0" providerId="LiveId" clId="{A8F9CB6A-9F94-498D-B7CA-365E78149026}" dt="2025-04-20T13:59:47.619" v="873" actId="732"/>
          <ac:picMkLst>
            <pc:docMk/>
            <pc:sldMk cId="3192371234" sldId="293"/>
            <ac:picMk id="4" creationId="{D19947AE-6C99-4C65-8711-D595585717FC}"/>
          </ac:picMkLst>
        </pc:picChg>
      </pc:sldChg>
      <pc:sldChg chg="addSp modSp new add">
        <pc:chgData name="Syed Kifayat Ur Rahman" userId="6189d9e9ba0e3bb0" providerId="LiveId" clId="{A8F9CB6A-9F94-498D-B7CA-365E78149026}" dt="2025-04-20T14:02:59.090" v="887" actId="732"/>
        <pc:sldMkLst>
          <pc:docMk/>
          <pc:sldMk cId="2699014236" sldId="294"/>
        </pc:sldMkLst>
        <pc:spChg chg="mod">
          <ac:chgData name="Syed Kifayat Ur Rahman" userId="6189d9e9ba0e3bb0" providerId="LiveId" clId="{A8F9CB6A-9F94-498D-B7CA-365E78149026}" dt="2025-04-20T14:00:10.083" v="876"/>
          <ac:spMkLst>
            <pc:docMk/>
            <pc:sldMk cId="2699014236" sldId="294"/>
            <ac:spMk id="2" creationId="{9754FD0F-5580-4788-8328-790E0BB5B7F5}"/>
          </ac:spMkLst>
        </pc:spChg>
        <pc:spChg chg="mod">
          <ac:chgData name="Syed Kifayat Ur Rahman" userId="6189d9e9ba0e3bb0" providerId="LiveId" clId="{A8F9CB6A-9F94-498D-B7CA-365E78149026}" dt="2025-04-20T14:02:25.960" v="880" actId="20577"/>
          <ac:spMkLst>
            <pc:docMk/>
            <pc:sldMk cId="2699014236" sldId="294"/>
            <ac:spMk id="3" creationId="{CF40BF4D-A924-4BAC-89CC-FDD6132CF9BB}"/>
          </ac:spMkLst>
        </pc:spChg>
        <pc:picChg chg="add mod modCrop">
          <ac:chgData name="Syed Kifayat Ur Rahman" userId="6189d9e9ba0e3bb0" providerId="LiveId" clId="{A8F9CB6A-9F94-498D-B7CA-365E78149026}" dt="2025-04-20T14:02:59.090" v="887" actId="732"/>
          <ac:picMkLst>
            <pc:docMk/>
            <pc:sldMk cId="2699014236" sldId="294"/>
            <ac:picMk id="4" creationId="{F0E6C440-34C8-4FBE-850E-C539374ADB2F}"/>
          </ac:picMkLst>
        </pc:picChg>
      </pc:sldChg>
      <pc:sldChg chg="addSp delSp modSp new add">
        <pc:chgData name="Syed Kifayat Ur Rahman" userId="6189d9e9ba0e3bb0" providerId="LiveId" clId="{A8F9CB6A-9F94-498D-B7CA-365E78149026}" dt="2025-04-20T14:05:29.275" v="900" actId="14100"/>
        <pc:sldMkLst>
          <pc:docMk/>
          <pc:sldMk cId="1143224680" sldId="295"/>
        </pc:sldMkLst>
        <pc:spChg chg="mod">
          <ac:chgData name="Syed Kifayat Ur Rahman" userId="6189d9e9ba0e3bb0" providerId="LiveId" clId="{A8F9CB6A-9F94-498D-B7CA-365E78149026}" dt="2025-04-20T14:04:35.900" v="891" actId="27636"/>
          <ac:spMkLst>
            <pc:docMk/>
            <pc:sldMk cId="1143224680" sldId="295"/>
            <ac:spMk id="2" creationId="{7CC50081-BF71-4212-B283-A109F749FC10}"/>
          </ac:spMkLst>
        </pc:spChg>
        <pc:spChg chg="add del mod">
          <ac:chgData name="Syed Kifayat Ur Rahman" userId="6189d9e9ba0e3bb0" providerId="LiveId" clId="{A8F9CB6A-9F94-498D-B7CA-365E78149026}" dt="2025-04-20T14:04:56.297" v="895" actId="20577"/>
          <ac:spMkLst>
            <pc:docMk/>
            <pc:sldMk cId="1143224680" sldId="295"/>
            <ac:spMk id="3" creationId="{F9AD6F1C-2875-4E02-91CD-6393A74D5B07}"/>
          </ac:spMkLst>
        </pc:spChg>
        <pc:spChg chg="add del">
          <ac:chgData name="Syed Kifayat Ur Rahman" userId="6189d9e9ba0e3bb0" providerId="LiveId" clId="{A8F9CB6A-9F94-498D-B7CA-365E78149026}" dt="2025-04-20T14:04:47.650" v="893"/>
          <ac:spMkLst>
            <pc:docMk/>
            <pc:sldMk cId="1143224680" sldId="295"/>
            <ac:spMk id="4" creationId="{59544595-08B2-4282-A2B2-AEB5D93E7C8C}"/>
          </ac:spMkLst>
        </pc:spChg>
        <pc:picChg chg="add mod">
          <ac:chgData name="Syed Kifayat Ur Rahman" userId="6189d9e9ba0e3bb0" providerId="LiveId" clId="{A8F9CB6A-9F94-498D-B7CA-365E78149026}" dt="2025-04-20T14:05:29.275" v="900" actId="14100"/>
          <ac:picMkLst>
            <pc:docMk/>
            <pc:sldMk cId="1143224680" sldId="295"/>
            <ac:picMk id="5" creationId="{F392E3E8-6A31-4411-8D71-1597AECA0B49}"/>
          </ac:picMkLst>
        </pc:picChg>
      </pc:sldChg>
      <pc:sldChg chg="addSp modSp new add">
        <pc:chgData name="Syed Kifayat Ur Rahman" userId="6189d9e9ba0e3bb0" providerId="LiveId" clId="{A8F9CB6A-9F94-498D-B7CA-365E78149026}" dt="2025-04-20T14:07:31.152" v="916" actId="1076"/>
        <pc:sldMkLst>
          <pc:docMk/>
          <pc:sldMk cId="1480167587" sldId="296"/>
        </pc:sldMkLst>
        <pc:spChg chg="mod">
          <ac:chgData name="Syed Kifayat Ur Rahman" userId="6189d9e9ba0e3bb0" providerId="LiveId" clId="{A8F9CB6A-9F94-498D-B7CA-365E78149026}" dt="2025-04-20T14:06:11.126" v="904" actId="27636"/>
          <ac:spMkLst>
            <pc:docMk/>
            <pc:sldMk cId="1480167587" sldId="296"/>
            <ac:spMk id="2" creationId="{34CA9995-881F-4709-96E0-823ED5BCA32F}"/>
          </ac:spMkLst>
        </pc:spChg>
        <pc:spChg chg="mod">
          <ac:chgData name="Syed Kifayat Ur Rahman" userId="6189d9e9ba0e3bb0" providerId="LiveId" clId="{A8F9CB6A-9F94-498D-B7CA-365E78149026}" dt="2025-04-20T14:07:23.676" v="914" actId="1076"/>
          <ac:spMkLst>
            <pc:docMk/>
            <pc:sldMk cId="1480167587" sldId="296"/>
            <ac:spMk id="3" creationId="{F5CB54B3-1438-4D0C-ABC4-112698774D6F}"/>
          </ac:spMkLst>
        </pc:spChg>
        <pc:picChg chg="add mod">
          <ac:chgData name="Syed Kifayat Ur Rahman" userId="6189d9e9ba0e3bb0" providerId="LiveId" clId="{A8F9CB6A-9F94-498D-B7CA-365E78149026}" dt="2025-04-20T14:07:31.152" v="916" actId="1076"/>
          <ac:picMkLst>
            <pc:docMk/>
            <pc:sldMk cId="1480167587" sldId="296"/>
            <ac:picMk id="4" creationId="{2A647108-D4A4-477F-844D-73FD927B2B91}"/>
          </ac:picMkLst>
        </pc:picChg>
      </pc:sldChg>
      <pc:sldChg chg="addSp delSp modSp new add">
        <pc:chgData name="Syed Kifayat Ur Rahman" userId="6189d9e9ba0e3bb0" providerId="LiveId" clId="{A8F9CB6A-9F94-498D-B7CA-365E78149026}" dt="2025-04-20T14:09:00.008" v="934" actId="1076"/>
        <pc:sldMkLst>
          <pc:docMk/>
          <pc:sldMk cId="4022323628" sldId="297"/>
        </pc:sldMkLst>
        <pc:spChg chg="mod">
          <ac:chgData name="Syed Kifayat Ur Rahman" userId="6189d9e9ba0e3bb0" providerId="LiveId" clId="{A8F9CB6A-9F94-498D-B7CA-365E78149026}" dt="2025-04-20T14:07:57.480" v="920" actId="27636"/>
          <ac:spMkLst>
            <pc:docMk/>
            <pc:sldMk cId="4022323628" sldId="297"/>
            <ac:spMk id="2" creationId="{671B078B-ADE1-491B-AF42-C8E302F890A6}"/>
          </ac:spMkLst>
        </pc:spChg>
        <pc:spChg chg="add del mod">
          <ac:chgData name="Syed Kifayat Ur Rahman" userId="6189d9e9ba0e3bb0" providerId="LiveId" clId="{A8F9CB6A-9F94-498D-B7CA-365E78149026}" dt="2025-04-20T14:08:45.001" v="931" actId="1076"/>
          <ac:spMkLst>
            <pc:docMk/>
            <pc:sldMk cId="4022323628" sldId="297"/>
            <ac:spMk id="3" creationId="{7CD0C4CC-51E2-41DA-BD12-44B23A307A7D}"/>
          </ac:spMkLst>
        </pc:spChg>
        <pc:spChg chg="add del mod">
          <ac:chgData name="Syed Kifayat Ur Rahman" userId="6189d9e9ba0e3bb0" providerId="LiveId" clId="{A8F9CB6A-9F94-498D-B7CA-365E78149026}" dt="2025-04-20T14:08:13.450" v="924"/>
          <ac:spMkLst>
            <pc:docMk/>
            <pc:sldMk cId="4022323628" sldId="297"/>
            <ac:spMk id="4" creationId="{39B172FB-A621-44F3-8129-D0BB7CEB2F6B}"/>
          </ac:spMkLst>
        </pc:spChg>
        <pc:picChg chg="add mod">
          <ac:chgData name="Syed Kifayat Ur Rahman" userId="6189d9e9ba0e3bb0" providerId="LiveId" clId="{A8F9CB6A-9F94-498D-B7CA-365E78149026}" dt="2025-04-20T14:09:00.008" v="934" actId="1076"/>
          <ac:picMkLst>
            <pc:docMk/>
            <pc:sldMk cId="4022323628" sldId="297"/>
            <ac:picMk id="5" creationId="{C01A07F6-40FE-4CBA-83E9-2D7871719611}"/>
          </ac:picMkLst>
        </pc:picChg>
      </pc:sldChg>
      <pc:sldChg chg="addSp modSp new add">
        <pc:chgData name="Syed Kifayat Ur Rahman" userId="6189d9e9ba0e3bb0" providerId="LiveId" clId="{A8F9CB6A-9F94-498D-B7CA-365E78149026}" dt="2025-04-20T14:11:24.169" v="947" actId="14100"/>
        <pc:sldMkLst>
          <pc:docMk/>
          <pc:sldMk cId="1664461900" sldId="298"/>
        </pc:sldMkLst>
        <pc:spChg chg="mod">
          <ac:chgData name="Syed Kifayat Ur Rahman" userId="6189d9e9ba0e3bb0" providerId="LiveId" clId="{A8F9CB6A-9F94-498D-B7CA-365E78149026}" dt="2025-04-20T14:09:34.733" v="937"/>
          <ac:spMkLst>
            <pc:docMk/>
            <pc:sldMk cId="1664461900" sldId="298"/>
            <ac:spMk id="2" creationId="{C772FC34-0F9E-4BDC-A668-D8BEA88C194A}"/>
          </ac:spMkLst>
        </pc:spChg>
        <pc:spChg chg="mod">
          <ac:chgData name="Syed Kifayat Ur Rahman" userId="6189d9e9ba0e3bb0" providerId="LiveId" clId="{A8F9CB6A-9F94-498D-B7CA-365E78149026}" dt="2025-04-20T14:11:06.933" v="942" actId="1076"/>
          <ac:spMkLst>
            <pc:docMk/>
            <pc:sldMk cId="1664461900" sldId="298"/>
            <ac:spMk id="3" creationId="{F7430BF7-F697-4D57-82E2-FDA1C691B788}"/>
          </ac:spMkLst>
        </pc:spChg>
        <pc:picChg chg="add mod">
          <ac:chgData name="Syed Kifayat Ur Rahman" userId="6189d9e9ba0e3bb0" providerId="LiveId" clId="{A8F9CB6A-9F94-498D-B7CA-365E78149026}" dt="2025-04-20T14:11:24.169" v="947" actId="14100"/>
          <ac:picMkLst>
            <pc:docMk/>
            <pc:sldMk cId="1664461900" sldId="298"/>
            <ac:picMk id="4" creationId="{618DB53D-1F81-4408-9202-2EE6BF5562B7}"/>
          </ac:picMkLst>
        </pc:picChg>
      </pc:sldChg>
      <pc:sldChg chg="addSp modSp new add">
        <pc:chgData name="Syed Kifayat Ur Rahman" userId="6189d9e9ba0e3bb0" providerId="LiveId" clId="{A8F9CB6A-9F94-498D-B7CA-365E78149026}" dt="2025-04-20T14:13:20.311" v="956" actId="14100"/>
        <pc:sldMkLst>
          <pc:docMk/>
          <pc:sldMk cId="1963297988" sldId="299"/>
        </pc:sldMkLst>
        <pc:spChg chg="mod">
          <ac:chgData name="Syed Kifayat Ur Rahman" userId="6189d9e9ba0e3bb0" providerId="LiveId" clId="{A8F9CB6A-9F94-498D-B7CA-365E78149026}" dt="2025-04-20T14:12:33.554" v="950"/>
          <ac:spMkLst>
            <pc:docMk/>
            <pc:sldMk cId="1963297988" sldId="299"/>
            <ac:spMk id="2" creationId="{E7EB1FD4-CB62-4738-9C6E-6A63EB6A68E4}"/>
          </ac:spMkLst>
        </pc:spChg>
        <pc:spChg chg="mod">
          <ac:chgData name="Syed Kifayat Ur Rahman" userId="6189d9e9ba0e3bb0" providerId="LiveId" clId="{A8F9CB6A-9F94-498D-B7CA-365E78149026}" dt="2025-04-20T14:12:54.170" v="953" actId="20577"/>
          <ac:spMkLst>
            <pc:docMk/>
            <pc:sldMk cId="1963297988" sldId="299"/>
            <ac:spMk id="3" creationId="{AE67ACA5-BD86-41B0-BE92-8F6AC9D3419C}"/>
          </ac:spMkLst>
        </pc:spChg>
        <pc:picChg chg="add mod">
          <ac:chgData name="Syed Kifayat Ur Rahman" userId="6189d9e9ba0e3bb0" providerId="LiveId" clId="{A8F9CB6A-9F94-498D-B7CA-365E78149026}" dt="2025-04-20T14:13:20.311" v="956" actId="14100"/>
          <ac:picMkLst>
            <pc:docMk/>
            <pc:sldMk cId="1963297988" sldId="299"/>
            <ac:picMk id="4" creationId="{0F5203B1-6B70-4377-8CA2-3338AB798125}"/>
          </ac:picMkLst>
        </pc:picChg>
      </pc:sldChg>
      <pc:sldChg chg="addSp delSp modSp new add">
        <pc:chgData name="Syed Kifayat Ur Rahman" userId="6189d9e9ba0e3bb0" providerId="LiveId" clId="{A8F9CB6A-9F94-498D-B7CA-365E78149026}" dt="2025-04-20T14:20:44.320" v="1058"/>
        <pc:sldMkLst>
          <pc:docMk/>
          <pc:sldMk cId="4029681971" sldId="300"/>
        </pc:sldMkLst>
        <pc:spChg chg="mod">
          <ac:chgData name="Syed Kifayat Ur Rahman" userId="6189d9e9ba0e3bb0" providerId="LiveId" clId="{A8F9CB6A-9F94-498D-B7CA-365E78149026}" dt="2025-04-20T14:13:55.073" v="959"/>
          <ac:spMkLst>
            <pc:docMk/>
            <pc:sldMk cId="4029681971" sldId="300"/>
            <ac:spMk id="2" creationId="{40846CFF-8961-42A4-912C-E19A02D16B91}"/>
          </ac:spMkLst>
        </pc:spChg>
        <pc:spChg chg="mod">
          <ac:chgData name="Syed Kifayat Ur Rahman" userId="6189d9e9ba0e3bb0" providerId="LiveId" clId="{A8F9CB6A-9F94-498D-B7CA-365E78149026}" dt="2025-04-20T14:20:12.140" v="1050" actId="20577"/>
          <ac:spMkLst>
            <pc:docMk/>
            <pc:sldMk cId="4029681971" sldId="300"/>
            <ac:spMk id="3" creationId="{8E48D13D-124A-49D9-9E02-A4BD73474488}"/>
          </ac:spMkLst>
        </pc:spChg>
        <pc:spChg chg="add del mod">
          <ac:chgData name="Syed Kifayat Ur Rahman" userId="6189d9e9ba0e3bb0" providerId="LiveId" clId="{A8F9CB6A-9F94-498D-B7CA-365E78149026}" dt="2025-04-20T14:20:44.320" v="1054"/>
          <ac:spMkLst>
            <pc:docMk/>
            <pc:sldMk cId="4029681971" sldId="300"/>
            <ac:spMk id="4" creationId="{07F12664-514B-4409-9C72-825F260E03DB}"/>
          </ac:spMkLst>
        </pc:spChg>
        <pc:spChg chg="add del mod">
          <ac:chgData name="Syed Kifayat Ur Rahman" userId="6189d9e9ba0e3bb0" providerId="LiveId" clId="{A8F9CB6A-9F94-498D-B7CA-365E78149026}" dt="2025-04-20T14:20:44.320" v="1056"/>
          <ac:spMkLst>
            <pc:docMk/>
            <pc:sldMk cId="4029681971" sldId="300"/>
            <ac:spMk id="5" creationId="{55C700B4-D554-4D20-A902-EBBA24773802}"/>
          </ac:spMkLst>
        </pc:spChg>
        <pc:spChg chg="add del mod">
          <ac:chgData name="Syed Kifayat Ur Rahman" userId="6189d9e9ba0e3bb0" providerId="LiveId" clId="{A8F9CB6A-9F94-498D-B7CA-365E78149026}" dt="2025-04-20T14:20:44.320" v="1058"/>
          <ac:spMkLst>
            <pc:docMk/>
            <pc:sldMk cId="4029681971" sldId="300"/>
            <ac:spMk id="6" creationId="{AB3E7734-3469-48AD-86E8-687DD537A234}"/>
          </ac:spMkLst>
        </pc:spChg>
      </pc:sldChg>
      <pc:sldChg chg="addSp delSp modSp new add">
        <pc:chgData name="Syed Kifayat Ur Rahman" userId="6189d9e9ba0e3bb0" providerId="LiveId" clId="{A8F9CB6A-9F94-498D-B7CA-365E78149026}" dt="2025-04-20T14:27:31.983" v="1076"/>
        <pc:sldMkLst>
          <pc:docMk/>
          <pc:sldMk cId="3022246426" sldId="301"/>
        </pc:sldMkLst>
        <pc:spChg chg="mod">
          <ac:chgData name="Syed Kifayat Ur Rahman" userId="6189d9e9ba0e3bb0" providerId="LiveId" clId="{A8F9CB6A-9F94-498D-B7CA-365E78149026}" dt="2025-04-20T14:20:46.809" v="1059"/>
          <ac:spMkLst>
            <pc:docMk/>
            <pc:sldMk cId="3022246426" sldId="301"/>
            <ac:spMk id="2" creationId="{C11483D8-00C2-4EF2-A4A9-4331ED37CB6B}"/>
          </ac:spMkLst>
        </pc:spChg>
        <pc:spChg chg="add del mod">
          <ac:chgData name="Syed Kifayat Ur Rahman" userId="6189d9e9ba0e3bb0" providerId="LiveId" clId="{A8F9CB6A-9F94-498D-B7CA-365E78149026}" dt="2025-04-20T14:27:31.983" v="1076"/>
          <ac:spMkLst>
            <pc:docMk/>
            <pc:sldMk cId="3022246426" sldId="301"/>
            <ac:spMk id="3" creationId="{BF34A13A-2E44-4E5D-B41C-8BE0E9F22456}"/>
          </ac:spMkLst>
        </pc:spChg>
        <pc:spChg chg="add del mod">
          <ac:chgData name="Syed Kifayat Ur Rahman" userId="6189d9e9ba0e3bb0" providerId="LiveId" clId="{A8F9CB6A-9F94-498D-B7CA-365E78149026}" dt="2025-04-20T14:23:37.864" v="1063"/>
          <ac:spMkLst>
            <pc:docMk/>
            <pc:sldMk cId="3022246426" sldId="301"/>
            <ac:spMk id="4" creationId="{54BB1E7A-A081-4B05-98B4-5180E60FA475}"/>
          </ac:spMkLst>
        </pc:spChg>
      </pc:sldChg>
      <pc:sldChg chg="modSp new add">
        <pc:chgData name="Syed Kifayat Ur Rahman" userId="6189d9e9ba0e3bb0" providerId="LiveId" clId="{A8F9CB6A-9F94-498D-B7CA-365E78149026}" dt="2025-04-20T14:41:47.972" v="1084" actId="20577"/>
        <pc:sldMkLst>
          <pc:docMk/>
          <pc:sldMk cId="1535205822" sldId="302"/>
        </pc:sldMkLst>
        <pc:spChg chg="mod">
          <ac:chgData name="Syed Kifayat Ur Rahman" userId="6189d9e9ba0e3bb0" providerId="LiveId" clId="{A8F9CB6A-9F94-498D-B7CA-365E78149026}" dt="2025-04-20T14:40:26.617" v="1079"/>
          <ac:spMkLst>
            <pc:docMk/>
            <pc:sldMk cId="1535205822" sldId="302"/>
            <ac:spMk id="2" creationId="{5001C53B-5D28-41CC-A306-54C8BB47240E}"/>
          </ac:spMkLst>
        </pc:spChg>
        <pc:spChg chg="mod">
          <ac:chgData name="Syed Kifayat Ur Rahman" userId="6189d9e9ba0e3bb0" providerId="LiveId" clId="{A8F9CB6A-9F94-498D-B7CA-365E78149026}" dt="2025-04-20T14:41:47.972" v="1084" actId="20577"/>
          <ac:spMkLst>
            <pc:docMk/>
            <pc:sldMk cId="1535205822" sldId="302"/>
            <ac:spMk id="3" creationId="{6BF169BB-F8DD-484F-9F74-2796587C38B5}"/>
          </ac:spMkLst>
        </pc:spChg>
      </pc:sldChg>
      <pc:sldChg chg="addSp modSp new add">
        <pc:chgData name="Syed Kifayat Ur Rahman" userId="6189d9e9ba0e3bb0" providerId="LiveId" clId="{A8F9CB6A-9F94-498D-B7CA-365E78149026}" dt="2025-04-20T14:44:17.221" v="1102" actId="1076"/>
        <pc:sldMkLst>
          <pc:docMk/>
          <pc:sldMk cId="2117392720" sldId="303"/>
        </pc:sldMkLst>
        <pc:spChg chg="mod">
          <ac:chgData name="Syed Kifayat Ur Rahman" userId="6189d9e9ba0e3bb0" providerId="LiveId" clId="{A8F9CB6A-9F94-498D-B7CA-365E78149026}" dt="2025-04-20T14:42:19.095" v="1087"/>
          <ac:spMkLst>
            <pc:docMk/>
            <pc:sldMk cId="2117392720" sldId="303"/>
            <ac:spMk id="2" creationId="{655A116B-F243-496A-8707-F5583128680B}"/>
          </ac:spMkLst>
        </pc:spChg>
        <pc:spChg chg="mod">
          <ac:chgData name="Syed Kifayat Ur Rahman" userId="6189d9e9ba0e3bb0" providerId="LiveId" clId="{A8F9CB6A-9F94-498D-B7CA-365E78149026}" dt="2025-04-20T14:44:11.952" v="1101" actId="1076"/>
          <ac:spMkLst>
            <pc:docMk/>
            <pc:sldMk cId="2117392720" sldId="303"/>
            <ac:spMk id="3" creationId="{0FC5CFEE-619E-4FC3-AFA7-725844E5F8AB}"/>
          </ac:spMkLst>
        </pc:spChg>
        <pc:picChg chg="add mod">
          <ac:chgData name="Syed Kifayat Ur Rahman" userId="6189d9e9ba0e3bb0" providerId="LiveId" clId="{A8F9CB6A-9F94-498D-B7CA-365E78149026}" dt="2025-04-20T14:44:17.221" v="1102" actId="1076"/>
          <ac:picMkLst>
            <pc:docMk/>
            <pc:sldMk cId="2117392720" sldId="303"/>
            <ac:picMk id="4" creationId="{18AD91D8-FA80-4324-8568-D7EAEC0548E6}"/>
          </ac:picMkLst>
        </pc:picChg>
      </pc:sldChg>
      <pc:sldChg chg="addSp modSp new add">
        <pc:chgData name="Syed Kifayat Ur Rahman" userId="6189d9e9ba0e3bb0" providerId="LiveId" clId="{A8F9CB6A-9F94-498D-B7CA-365E78149026}" dt="2025-04-20T14:46:55.351" v="1120" actId="14100"/>
        <pc:sldMkLst>
          <pc:docMk/>
          <pc:sldMk cId="2474292776" sldId="304"/>
        </pc:sldMkLst>
        <pc:spChg chg="mod">
          <ac:chgData name="Syed Kifayat Ur Rahman" userId="6189d9e9ba0e3bb0" providerId="LiveId" clId="{A8F9CB6A-9F94-498D-B7CA-365E78149026}" dt="2025-04-20T14:45:06.962" v="1105"/>
          <ac:spMkLst>
            <pc:docMk/>
            <pc:sldMk cId="2474292776" sldId="304"/>
            <ac:spMk id="2" creationId="{39417255-C918-4D45-8907-F5B8913A5E43}"/>
          </ac:spMkLst>
        </pc:spChg>
        <pc:spChg chg="mod">
          <ac:chgData name="Syed Kifayat Ur Rahman" userId="6189d9e9ba0e3bb0" providerId="LiveId" clId="{A8F9CB6A-9F94-498D-B7CA-365E78149026}" dt="2025-04-20T14:46:21.541" v="1117" actId="27636"/>
          <ac:spMkLst>
            <pc:docMk/>
            <pc:sldMk cId="2474292776" sldId="304"/>
            <ac:spMk id="3" creationId="{D564196B-9E18-415D-889A-994DA1A345A5}"/>
          </ac:spMkLst>
        </pc:spChg>
        <pc:spChg chg="add mod">
          <ac:chgData name="Syed Kifayat Ur Rahman" userId="6189d9e9ba0e3bb0" providerId="LiveId" clId="{A8F9CB6A-9F94-498D-B7CA-365E78149026}" dt="2025-04-20T14:46:02.781" v="1111" actId="21"/>
          <ac:spMkLst>
            <pc:docMk/>
            <pc:sldMk cId="2474292776" sldId="304"/>
            <ac:spMk id="4" creationId="{0C6D74DC-0DA2-4FA2-88FE-5EF81C2FE49A}"/>
          </ac:spMkLst>
        </pc:spChg>
        <pc:picChg chg="add mod">
          <ac:chgData name="Syed Kifayat Ur Rahman" userId="6189d9e9ba0e3bb0" providerId="LiveId" clId="{A8F9CB6A-9F94-498D-B7CA-365E78149026}" dt="2025-04-20T14:46:55.351" v="1120" actId="14100"/>
          <ac:picMkLst>
            <pc:docMk/>
            <pc:sldMk cId="2474292776" sldId="304"/>
            <ac:picMk id="5" creationId="{D9A3A03D-6551-42B5-92DC-30749A79D2A7}"/>
          </ac:picMkLst>
        </pc:picChg>
      </pc:sldChg>
      <pc:sldChg chg="modSp new add">
        <pc:chgData name="Syed Kifayat Ur Rahman" userId="6189d9e9ba0e3bb0" providerId="LiveId" clId="{A8F9CB6A-9F94-498D-B7CA-365E78149026}" dt="2025-04-20T14:50:49.205" v="1137" actId="20577"/>
        <pc:sldMkLst>
          <pc:docMk/>
          <pc:sldMk cId="3633014393" sldId="305"/>
        </pc:sldMkLst>
        <pc:spChg chg="mod">
          <ac:chgData name="Syed Kifayat Ur Rahman" userId="6189d9e9ba0e3bb0" providerId="LiveId" clId="{A8F9CB6A-9F94-498D-B7CA-365E78149026}" dt="2025-04-20T14:48:51.941" v="1126" actId="27636"/>
          <ac:spMkLst>
            <pc:docMk/>
            <pc:sldMk cId="3633014393" sldId="305"/>
            <ac:spMk id="2" creationId="{3AFAE5A4-5531-4F4F-B1EC-DA5E1D547598}"/>
          </ac:spMkLst>
        </pc:spChg>
        <pc:spChg chg="mod">
          <ac:chgData name="Syed Kifayat Ur Rahman" userId="6189d9e9ba0e3bb0" providerId="LiveId" clId="{A8F9CB6A-9F94-498D-B7CA-365E78149026}" dt="2025-04-20T14:50:49.205" v="1137" actId="20577"/>
          <ac:spMkLst>
            <pc:docMk/>
            <pc:sldMk cId="3633014393" sldId="305"/>
            <ac:spMk id="3" creationId="{FED45017-D7B0-4975-B0D1-D40BC6A944D2}"/>
          </ac:spMkLst>
        </pc:spChg>
      </pc:sldChg>
      <pc:sldChg chg="modSp new add">
        <pc:chgData name="Syed Kifayat Ur Rahman" userId="6189d9e9ba0e3bb0" providerId="LiveId" clId="{A8F9CB6A-9F94-498D-B7CA-365E78149026}" dt="2025-04-20T14:57:29.800" v="1156" actId="27636"/>
        <pc:sldMkLst>
          <pc:docMk/>
          <pc:sldMk cId="2453599138" sldId="306"/>
        </pc:sldMkLst>
        <pc:spChg chg="mod">
          <ac:chgData name="Syed Kifayat Ur Rahman" userId="6189d9e9ba0e3bb0" providerId="LiveId" clId="{A8F9CB6A-9F94-498D-B7CA-365E78149026}" dt="2025-04-20T14:51:46.561" v="1141" actId="27636"/>
          <ac:spMkLst>
            <pc:docMk/>
            <pc:sldMk cId="2453599138" sldId="306"/>
            <ac:spMk id="2" creationId="{FFEF7262-0128-4EBA-98CF-377224119B18}"/>
          </ac:spMkLst>
        </pc:spChg>
        <pc:spChg chg="mod">
          <ac:chgData name="Syed Kifayat Ur Rahman" userId="6189d9e9ba0e3bb0" providerId="LiveId" clId="{A8F9CB6A-9F94-498D-B7CA-365E78149026}" dt="2025-04-20T14:57:29.800" v="1156" actId="27636"/>
          <ac:spMkLst>
            <pc:docMk/>
            <pc:sldMk cId="2453599138" sldId="306"/>
            <ac:spMk id="3" creationId="{2EB9D123-6E9C-4FB7-BB22-8EB6A3F573A0}"/>
          </ac:spMkLst>
        </pc:spChg>
      </pc:sldChg>
      <pc:sldChg chg="modSp new add">
        <pc:chgData name="Syed Kifayat Ur Rahman" userId="6189d9e9ba0e3bb0" providerId="LiveId" clId="{A8F9CB6A-9F94-498D-B7CA-365E78149026}" dt="2025-04-20T14:56:14.641" v="1151" actId="27636"/>
        <pc:sldMkLst>
          <pc:docMk/>
          <pc:sldMk cId="2013453881" sldId="307"/>
        </pc:sldMkLst>
        <pc:spChg chg="mod">
          <ac:chgData name="Syed Kifayat Ur Rahman" userId="6189d9e9ba0e3bb0" providerId="LiveId" clId="{A8F9CB6A-9F94-498D-B7CA-365E78149026}" dt="2025-04-20T14:53:23.151" v="1149" actId="27636"/>
          <ac:spMkLst>
            <pc:docMk/>
            <pc:sldMk cId="2013453881" sldId="307"/>
            <ac:spMk id="2" creationId="{2499035F-1174-439D-B063-B964986C5E48}"/>
          </ac:spMkLst>
        </pc:spChg>
        <pc:spChg chg="mod">
          <ac:chgData name="Syed Kifayat Ur Rahman" userId="6189d9e9ba0e3bb0" providerId="LiveId" clId="{A8F9CB6A-9F94-498D-B7CA-365E78149026}" dt="2025-04-20T14:56:14.641" v="1151" actId="27636"/>
          <ac:spMkLst>
            <pc:docMk/>
            <pc:sldMk cId="2013453881" sldId="307"/>
            <ac:spMk id="3" creationId="{A9371C89-D244-43AF-AAEA-4221A2D60E77}"/>
          </ac:spMkLst>
        </pc:spChg>
      </pc:sldChg>
      <pc:sldChg chg="modSp new add">
        <pc:chgData name="Syed Kifayat Ur Rahman" userId="6189d9e9ba0e3bb0" providerId="LiveId" clId="{A8F9CB6A-9F94-498D-B7CA-365E78149026}" dt="2025-04-20T15:00:23.549" v="1162" actId="15"/>
        <pc:sldMkLst>
          <pc:docMk/>
          <pc:sldMk cId="2000100883" sldId="308"/>
        </pc:sldMkLst>
        <pc:spChg chg="mod">
          <ac:chgData name="Syed Kifayat Ur Rahman" userId="6189d9e9ba0e3bb0" providerId="LiveId" clId="{A8F9CB6A-9F94-498D-B7CA-365E78149026}" dt="2025-04-20T14:58:37.845" v="1157"/>
          <ac:spMkLst>
            <pc:docMk/>
            <pc:sldMk cId="2000100883" sldId="308"/>
            <ac:spMk id="2" creationId="{1423466F-89B5-4B30-8A74-96AC0A4BBBFB}"/>
          </ac:spMkLst>
        </pc:spChg>
        <pc:spChg chg="mod">
          <ac:chgData name="Syed Kifayat Ur Rahman" userId="6189d9e9ba0e3bb0" providerId="LiveId" clId="{A8F9CB6A-9F94-498D-B7CA-365E78149026}" dt="2025-04-20T15:00:23.549" v="1162" actId="15"/>
          <ac:spMkLst>
            <pc:docMk/>
            <pc:sldMk cId="2000100883" sldId="308"/>
            <ac:spMk id="3" creationId="{D71CE824-971C-43A0-8CF8-A465F8BB00B7}"/>
          </ac:spMkLst>
        </pc:spChg>
      </pc:sldChg>
      <pc:sldChg chg="addSp delSp modSp new add">
        <pc:chgData name="Syed Kifayat Ur Rahman" userId="6189d9e9ba0e3bb0" providerId="LiveId" clId="{A8F9CB6A-9F94-498D-B7CA-365E78149026}" dt="2025-04-20T15:04:20.093" v="1187"/>
        <pc:sldMkLst>
          <pc:docMk/>
          <pc:sldMk cId="579891808" sldId="309"/>
        </pc:sldMkLst>
        <pc:spChg chg="mod">
          <ac:chgData name="Syed Kifayat Ur Rahman" userId="6189d9e9ba0e3bb0" providerId="LiveId" clId="{A8F9CB6A-9F94-498D-B7CA-365E78149026}" dt="2025-04-20T15:01:22.391" v="1165"/>
          <ac:spMkLst>
            <pc:docMk/>
            <pc:sldMk cId="579891808" sldId="309"/>
            <ac:spMk id="2" creationId="{D9141E78-70F1-4C04-9E89-B3BB3B9005A9}"/>
          </ac:spMkLst>
        </pc:spChg>
        <pc:spChg chg="mod">
          <ac:chgData name="Syed Kifayat Ur Rahman" userId="6189d9e9ba0e3bb0" providerId="LiveId" clId="{A8F9CB6A-9F94-498D-B7CA-365E78149026}" dt="2025-04-20T15:03:47.949" v="1183"/>
          <ac:spMkLst>
            <pc:docMk/>
            <pc:sldMk cId="579891808" sldId="309"/>
            <ac:spMk id="3" creationId="{A18137EE-2E52-4443-B5FC-E0133FDD2B15}"/>
          </ac:spMkLst>
        </pc:spChg>
        <pc:spChg chg="add del mod">
          <ac:chgData name="Syed Kifayat Ur Rahman" userId="6189d9e9ba0e3bb0" providerId="LiveId" clId="{A8F9CB6A-9F94-498D-B7CA-365E78149026}" dt="2025-04-20T15:04:20.093" v="1187"/>
          <ac:spMkLst>
            <pc:docMk/>
            <pc:sldMk cId="579891808" sldId="309"/>
            <ac:spMk id="4" creationId="{24F881DC-31C7-42B3-AC90-34FE048B71A5}"/>
          </ac:spMkLst>
        </pc:spChg>
      </pc:sldChg>
      <pc:sldChg chg="addSp delSp modSp new add">
        <pc:chgData name="Syed Kifayat Ur Rahman" userId="6189d9e9ba0e3bb0" providerId="LiveId" clId="{A8F9CB6A-9F94-498D-B7CA-365E78149026}" dt="2025-04-20T15:06:32.789" v="1201" actId="14"/>
        <pc:sldMkLst>
          <pc:docMk/>
          <pc:sldMk cId="514248865" sldId="310"/>
        </pc:sldMkLst>
        <pc:spChg chg="mod">
          <ac:chgData name="Syed Kifayat Ur Rahman" userId="6189d9e9ba0e3bb0" providerId="LiveId" clId="{A8F9CB6A-9F94-498D-B7CA-365E78149026}" dt="2025-04-20T15:04:22.470" v="1188"/>
          <ac:spMkLst>
            <pc:docMk/>
            <pc:sldMk cId="514248865" sldId="310"/>
            <ac:spMk id="2" creationId="{55ACF6EB-E501-4758-9235-C8BAE99F1A4F}"/>
          </ac:spMkLst>
        </pc:spChg>
        <pc:spChg chg="add del mod">
          <ac:chgData name="Syed Kifayat Ur Rahman" userId="6189d9e9ba0e3bb0" providerId="LiveId" clId="{A8F9CB6A-9F94-498D-B7CA-365E78149026}" dt="2025-04-20T15:06:32.789" v="1201" actId="14"/>
          <ac:spMkLst>
            <pc:docMk/>
            <pc:sldMk cId="514248865" sldId="310"/>
            <ac:spMk id="3" creationId="{9C81A047-E455-4CF2-9542-F573D668F480}"/>
          </ac:spMkLst>
        </pc:spChg>
        <pc:spChg chg="add del mod">
          <ac:chgData name="Syed Kifayat Ur Rahman" userId="6189d9e9ba0e3bb0" providerId="LiveId" clId="{A8F9CB6A-9F94-498D-B7CA-365E78149026}" dt="2025-04-20T15:04:56.210" v="1192"/>
          <ac:spMkLst>
            <pc:docMk/>
            <pc:sldMk cId="514248865" sldId="310"/>
            <ac:spMk id="4" creationId="{3986AC54-2506-45F0-A949-DFF83DCEABA2}"/>
          </ac:spMkLst>
        </pc:spChg>
      </pc:sldChg>
      <pc:sldChg chg="addSp delSp modSp new add">
        <pc:chgData name="Syed Kifayat Ur Rahman" userId="6189d9e9ba0e3bb0" providerId="LiveId" clId="{A8F9CB6A-9F94-498D-B7CA-365E78149026}" dt="2025-04-20T15:31:57.638" v="1256" actId="21"/>
        <pc:sldMkLst>
          <pc:docMk/>
          <pc:sldMk cId="3813145550" sldId="311"/>
        </pc:sldMkLst>
        <pc:spChg chg="mod">
          <ac:chgData name="Syed Kifayat Ur Rahman" userId="6189d9e9ba0e3bb0" providerId="LiveId" clId="{A8F9CB6A-9F94-498D-B7CA-365E78149026}" dt="2025-04-20T15:31:57.638" v="1256" actId="21"/>
          <ac:spMkLst>
            <pc:docMk/>
            <pc:sldMk cId="3813145550" sldId="311"/>
            <ac:spMk id="2" creationId="{AA631724-3B1F-48D4-9B3E-EDBD8F5FBE7E}"/>
          </ac:spMkLst>
        </pc:spChg>
        <pc:spChg chg="add del mod">
          <ac:chgData name="Syed Kifayat Ur Rahman" userId="6189d9e9ba0e3bb0" providerId="LiveId" clId="{A8F9CB6A-9F94-498D-B7CA-365E78149026}" dt="2025-04-20T15:30:02.822" v="1218" actId="21"/>
          <ac:spMkLst>
            <pc:docMk/>
            <pc:sldMk cId="3813145550" sldId="311"/>
            <ac:spMk id="3" creationId="{AF90AC21-84BD-49E9-B61A-C82B542B4D33}"/>
          </ac:spMkLst>
        </pc:spChg>
        <pc:spChg chg="add del mod">
          <ac:chgData name="Syed Kifayat Ur Rahman" userId="6189d9e9ba0e3bb0" providerId="LiveId" clId="{A8F9CB6A-9F94-498D-B7CA-365E78149026}" dt="2025-04-20T15:26:07.867" v="1208"/>
          <ac:spMkLst>
            <pc:docMk/>
            <pc:sldMk cId="3813145550" sldId="311"/>
            <ac:spMk id="4" creationId="{C9EC49A0-9ED4-4025-B194-8350CEF91CD7}"/>
          </ac:spMkLst>
        </pc:spChg>
      </pc:sldChg>
      <pc:sldChg chg="modSp new add">
        <pc:chgData name="Syed Kifayat Ur Rahman" userId="6189d9e9ba0e3bb0" providerId="LiveId" clId="{A8F9CB6A-9F94-498D-B7CA-365E78149026}" dt="2025-04-20T15:31:38.422" v="1254" actId="14"/>
        <pc:sldMkLst>
          <pc:docMk/>
          <pc:sldMk cId="558595481" sldId="312"/>
        </pc:sldMkLst>
        <pc:spChg chg="mod">
          <ac:chgData name="Syed Kifayat Ur Rahman" userId="6189d9e9ba0e3bb0" providerId="LiveId" clId="{A8F9CB6A-9F94-498D-B7CA-365E78149026}" dt="2025-04-20T15:30:21.683" v="1239" actId="20577"/>
          <ac:spMkLst>
            <pc:docMk/>
            <pc:sldMk cId="558595481" sldId="312"/>
            <ac:spMk id="2" creationId="{E6B7EF03-5EEE-48FD-BE18-66BCD4F0D96B}"/>
          </ac:spMkLst>
        </pc:spChg>
        <pc:spChg chg="mod">
          <ac:chgData name="Syed Kifayat Ur Rahman" userId="6189d9e9ba0e3bb0" providerId="LiveId" clId="{A8F9CB6A-9F94-498D-B7CA-365E78149026}" dt="2025-04-20T15:31:38.422" v="1254" actId="14"/>
          <ac:spMkLst>
            <pc:docMk/>
            <pc:sldMk cId="558595481" sldId="312"/>
            <ac:spMk id="3" creationId="{07448BE6-50FB-44F5-BF50-C0F427FBD509}"/>
          </ac:spMkLst>
        </pc:spChg>
      </pc:sldChg>
      <pc:sldChg chg="modSp new add">
        <pc:chgData name="Syed Kifayat Ur Rahman" userId="6189d9e9ba0e3bb0" providerId="LiveId" clId="{A8F9CB6A-9F94-498D-B7CA-365E78149026}" dt="2025-04-20T15:35:50.691" v="1271" actId="27636"/>
        <pc:sldMkLst>
          <pc:docMk/>
          <pc:sldMk cId="2164051707" sldId="313"/>
        </pc:sldMkLst>
        <pc:spChg chg="mod">
          <ac:chgData name="Syed Kifayat Ur Rahman" userId="6189d9e9ba0e3bb0" providerId="LiveId" clId="{A8F9CB6A-9F94-498D-B7CA-365E78149026}" dt="2025-04-20T15:32:01.221" v="1257"/>
          <ac:spMkLst>
            <pc:docMk/>
            <pc:sldMk cId="2164051707" sldId="313"/>
            <ac:spMk id="2" creationId="{E6B378F1-8DE3-46DB-A501-D0C167D4673E}"/>
          </ac:spMkLst>
        </pc:spChg>
        <pc:spChg chg="mod">
          <ac:chgData name="Syed Kifayat Ur Rahman" userId="6189d9e9ba0e3bb0" providerId="LiveId" clId="{A8F9CB6A-9F94-498D-B7CA-365E78149026}" dt="2025-04-20T15:35:50.691" v="1271" actId="27636"/>
          <ac:spMkLst>
            <pc:docMk/>
            <pc:sldMk cId="2164051707" sldId="313"/>
            <ac:spMk id="3" creationId="{A1850C91-EC6A-4C0F-BBDF-E542EE3DF040}"/>
          </ac:spMkLst>
        </pc:spChg>
      </pc:sldChg>
      <pc:sldChg chg="addSp delSp modSp new add">
        <pc:chgData name="Syed Kifayat Ur Rahman" userId="6189d9e9ba0e3bb0" providerId="LiveId" clId="{A8F9CB6A-9F94-498D-B7CA-365E78149026}" dt="2025-04-20T15:38:49.955" v="1282"/>
        <pc:sldMkLst>
          <pc:docMk/>
          <pc:sldMk cId="453930170" sldId="314"/>
        </pc:sldMkLst>
        <pc:spChg chg="mod">
          <ac:chgData name="Syed Kifayat Ur Rahman" userId="6189d9e9ba0e3bb0" providerId="LiveId" clId="{A8F9CB6A-9F94-498D-B7CA-365E78149026}" dt="2025-04-20T15:37:17.711" v="1274"/>
          <ac:spMkLst>
            <pc:docMk/>
            <pc:sldMk cId="453930170" sldId="314"/>
            <ac:spMk id="2" creationId="{6831CD98-6165-4F86-9C7D-18EFBE1F93CF}"/>
          </ac:spMkLst>
        </pc:spChg>
        <pc:spChg chg="add del mod">
          <ac:chgData name="Syed Kifayat Ur Rahman" userId="6189d9e9ba0e3bb0" providerId="LiveId" clId="{A8F9CB6A-9F94-498D-B7CA-365E78149026}" dt="2025-04-20T15:38:49.955" v="1282"/>
          <ac:spMkLst>
            <pc:docMk/>
            <pc:sldMk cId="453930170" sldId="314"/>
            <ac:spMk id="3" creationId="{B92C2D40-06E7-439B-95A3-F4DA810250A1}"/>
          </ac:spMkLst>
        </pc:spChg>
        <pc:spChg chg="add del">
          <ac:chgData name="Syed Kifayat Ur Rahman" userId="6189d9e9ba0e3bb0" providerId="LiveId" clId="{A8F9CB6A-9F94-498D-B7CA-365E78149026}" dt="2025-04-20T15:37:47.919" v="1276"/>
          <ac:spMkLst>
            <pc:docMk/>
            <pc:sldMk cId="453930170" sldId="314"/>
            <ac:spMk id="4" creationId="{1102C146-2D8A-490B-81C7-B7625C855F2C}"/>
          </ac:spMkLst>
        </pc:spChg>
      </pc:sldChg>
      <pc:sldChg chg="modSp new add">
        <pc:chgData name="Syed Kifayat Ur Rahman" userId="6189d9e9ba0e3bb0" providerId="LiveId" clId="{A8F9CB6A-9F94-498D-B7CA-365E78149026}" dt="2025-04-20T15:43:09.253" v="1296" actId="27636"/>
        <pc:sldMkLst>
          <pc:docMk/>
          <pc:sldMk cId="540595517" sldId="315"/>
        </pc:sldMkLst>
        <pc:spChg chg="mod">
          <ac:chgData name="Syed Kifayat Ur Rahman" userId="6189d9e9ba0e3bb0" providerId="LiveId" clId="{A8F9CB6A-9F94-498D-B7CA-365E78149026}" dt="2025-04-20T15:39:49.007" v="1285"/>
          <ac:spMkLst>
            <pc:docMk/>
            <pc:sldMk cId="540595517" sldId="315"/>
            <ac:spMk id="2" creationId="{597FB641-C29E-4BC3-9F00-A0BC72BB494B}"/>
          </ac:spMkLst>
        </pc:spChg>
        <pc:spChg chg="mod">
          <ac:chgData name="Syed Kifayat Ur Rahman" userId="6189d9e9ba0e3bb0" providerId="LiveId" clId="{A8F9CB6A-9F94-498D-B7CA-365E78149026}" dt="2025-04-20T15:43:09.253" v="1296" actId="27636"/>
          <ac:spMkLst>
            <pc:docMk/>
            <pc:sldMk cId="540595517" sldId="315"/>
            <ac:spMk id="3" creationId="{8B637C77-AB83-4064-A2F4-42512786522F}"/>
          </ac:spMkLst>
        </pc:spChg>
      </pc:sldChg>
      <pc:sldChg chg="modSp new add">
        <pc:chgData name="Syed Kifayat Ur Rahman" userId="6189d9e9ba0e3bb0" providerId="LiveId" clId="{A8F9CB6A-9F94-498D-B7CA-365E78149026}" dt="2025-04-20T15:47:40.680" v="1352" actId="15"/>
        <pc:sldMkLst>
          <pc:docMk/>
          <pc:sldMk cId="2241862754" sldId="316"/>
        </pc:sldMkLst>
        <pc:spChg chg="mod">
          <ac:chgData name="Syed Kifayat Ur Rahman" userId="6189d9e9ba0e3bb0" providerId="LiveId" clId="{A8F9CB6A-9F94-498D-B7CA-365E78149026}" dt="2025-04-20T15:44:15.869" v="1299"/>
          <ac:spMkLst>
            <pc:docMk/>
            <pc:sldMk cId="2241862754" sldId="316"/>
            <ac:spMk id="2" creationId="{2C50B1A0-B2A0-45CB-A7BD-46AFC3E1B53A}"/>
          </ac:spMkLst>
        </pc:spChg>
        <pc:spChg chg="mod">
          <ac:chgData name="Syed Kifayat Ur Rahman" userId="6189d9e9ba0e3bb0" providerId="LiveId" clId="{A8F9CB6A-9F94-498D-B7CA-365E78149026}" dt="2025-04-20T15:47:40.680" v="1352" actId="15"/>
          <ac:spMkLst>
            <pc:docMk/>
            <pc:sldMk cId="2241862754" sldId="316"/>
            <ac:spMk id="3" creationId="{EB13185B-7C27-46A1-BBDE-9D7C09C95C7E}"/>
          </ac:spMkLst>
        </pc:spChg>
      </pc:sldChg>
      <pc:sldChg chg="modSp new add">
        <pc:chgData name="Syed Kifayat Ur Rahman" userId="6189d9e9ba0e3bb0" providerId="LiveId" clId="{A8F9CB6A-9F94-498D-B7CA-365E78149026}" dt="2025-04-20T15:47:59.789" v="1355" actId="15"/>
        <pc:sldMkLst>
          <pc:docMk/>
          <pc:sldMk cId="772663352" sldId="317"/>
        </pc:sldMkLst>
        <pc:spChg chg="mod">
          <ac:chgData name="Syed Kifayat Ur Rahman" userId="6189d9e9ba0e3bb0" providerId="LiveId" clId="{A8F9CB6A-9F94-498D-B7CA-365E78149026}" dt="2025-04-20T15:45:30.510" v="1309"/>
          <ac:spMkLst>
            <pc:docMk/>
            <pc:sldMk cId="772663352" sldId="317"/>
            <ac:spMk id="2" creationId="{C0ADC23F-2B55-4173-9D6B-4AD0FC492051}"/>
          </ac:spMkLst>
        </pc:spChg>
        <pc:spChg chg="mod">
          <ac:chgData name="Syed Kifayat Ur Rahman" userId="6189d9e9ba0e3bb0" providerId="LiveId" clId="{A8F9CB6A-9F94-498D-B7CA-365E78149026}" dt="2025-04-20T15:47:59.789" v="1355" actId="15"/>
          <ac:spMkLst>
            <pc:docMk/>
            <pc:sldMk cId="772663352" sldId="317"/>
            <ac:spMk id="3" creationId="{FB014627-345A-44B0-8398-CA3168D9E9AB}"/>
          </ac:spMkLst>
        </pc:spChg>
      </pc:sldChg>
      <pc:sldChg chg="addSp delSp modSp new add">
        <pc:chgData name="Syed Kifayat Ur Rahman" userId="6189d9e9ba0e3bb0" providerId="LiveId" clId="{A8F9CB6A-9F94-498D-B7CA-365E78149026}" dt="2025-04-20T15:49:49.508" v="1359"/>
        <pc:sldMkLst>
          <pc:docMk/>
          <pc:sldMk cId="1536871212" sldId="318"/>
        </pc:sldMkLst>
        <pc:spChg chg="mod">
          <ac:chgData name="Syed Kifayat Ur Rahman" userId="6189d9e9ba0e3bb0" providerId="LiveId" clId="{A8F9CB6A-9F94-498D-B7CA-365E78149026}" dt="2025-04-20T15:49:33.399" v="1358"/>
          <ac:spMkLst>
            <pc:docMk/>
            <pc:sldMk cId="1536871212" sldId="318"/>
            <ac:spMk id="2" creationId="{81FD593E-ED1F-4970-8A6C-6488ADC3C467}"/>
          </ac:spMkLst>
        </pc:spChg>
        <pc:spChg chg="del">
          <ac:chgData name="Syed Kifayat Ur Rahman" userId="6189d9e9ba0e3bb0" providerId="LiveId" clId="{A8F9CB6A-9F94-498D-B7CA-365E78149026}" dt="2025-04-20T15:49:49.508" v="1359"/>
          <ac:spMkLst>
            <pc:docMk/>
            <pc:sldMk cId="1536871212" sldId="318"/>
            <ac:spMk id="3" creationId="{E65071CA-F8A8-4159-BEBE-4BB4E281A73E}"/>
          </ac:spMkLst>
        </pc:spChg>
        <pc:picChg chg="add mod">
          <ac:chgData name="Syed Kifayat Ur Rahman" userId="6189d9e9ba0e3bb0" providerId="LiveId" clId="{A8F9CB6A-9F94-498D-B7CA-365E78149026}" dt="2025-04-20T15:49:49.508" v="1359"/>
          <ac:picMkLst>
            <pc:docMk/>
            <pc:sldMk cId="1536871212" sldId="318"/>
            <ac:picMk id="4" creationId="{AE487400-1A62-4978-84E8-40BDE8FE72B7}"/>
          </ac:picMkLst>
        </pc:picChg>
      </pc:sldChg>
      <pc:sldChg chg="modSp new add">
        <pc:chgData name="Syed Kifayat Ur Rahman" userId="6189d9e9ba0e3bb0" providerId="LiveId" clId="{A8F9CB6A-9F94-498D-B7CA-365E78149026}" dt="2025-04-20T15:51:02.529" v="1374" actId="27636"/>
        <pc:sldMkLst>
          <pc:docMk/>
          <pc:sldMk cId="2631199165" sldId="319"/>
        </pc:sldMkLst>
        <pc:spChg chg="mod">
          <ac:chgData name="Syed Kifayat Ur Rahman" userId="6189d9e9ba0e3bb0" providerId="LiveId" clId="{A8F9CB6A-9F94-498D-B7CA-365E78149026}" dt="2025-04-20T15:50:27.852" v="1362"/>
          <ac:spMkLst>
            <pc:docMk/>
            <pc:sldMk cId="2631199165" sldId="319"/>
            <ac:spMk id="2" creationId="{9DA144BB-DC63-4257-976D-DFC2B9BBA651}"/>
          </ac:spMkLst>
        </pc:spChg>
        <pc:spChg chg="mod">
          <ac:chgData name="Syed Kifayat Ur Rahman" userId="6189d9e9ba0e3bb0" providerId="LiveId" clId="{A8F9CB6A-9F94-498D-B7CA-365E78149026}" dt="2025-04-20T15:51:02.529" v="1374" actId="27636"/>
          <ac:spMkLst>
            <pc:docMk/>
            <pc:sldMk cId="2631199165" sldId="319"/>
            <ac:spMk id="3" creationId="{CA33C7DE-B215-40CB-9948-2B3E983401B6}"/>
          </ac:spMkLst>
        </pc:spChg>
      </pc:sldChg>
      <pc:sldChg chg="addSp delSp modSp new add">
        <pc:chgData name="Syed Kifayat Ur Rahman" userId="6189d9e9ba0e3bb0" providerId="LiveId" clId="{A8F9CB6A-9F94-498D-B7CA-365E78149026}" dt="2025-04-20T15:52:08.549" v="1383"/>
        <pc:sldMkLst>
          <pc:docMk/>
          <pc:sldMk cId="1684466994" sldId="320"/>
        </pc:sldMkLst>
        <pc:spChg chg="mod">
          <ac:chgData name="Syed Kifayat Ur Rahman" userId="6189d9e9ba0e3bb0" providerId="LiveId" clId="{A8F9CB6A-9F94-498D-B7CA-365E78149026}" dt="2025-04-20T15:52:08.549" v="1383"/>
          <ac:spMkLst>
            <pc:docMk/>
            <pc:sldMk cId="1684466994" sldId="320"/>
            <ac:spMk id="2" creationId="{B62C16C2-8544-4230-AE7E-DA7BF25BAD8A}"/>
          </ac:spMkLst>
        </pc:spChg>
        <pc:spChg chg="del">
          <ac:chgData name="Syed Kifayat Ur Rahman" userId="6189d9e9ba0e3bb0" providerId="LiveId" clId="{A8F9CB6A-9F94-498D-B7CA-365E78149026}" dt="2025-04-20T15:51:41.760" v="1377"/>
          <ac:spMkLst>
            <pc:docMk/>
            <pc:sldMk cId="1684466994" sldId="320"/>
            <ac:spMk id="3" creationId="{1D2698E8-EB2E-409B-BF77-98CB9E839056}"/>
          </ac:spMkLst>
        </pc:spChg>
        <pc:picChg chg="add mod">
          <ac:chgData name="Syed Kifayat Ur Rahman" userId="6189d9e9ba0e3bb0" providerId="LiveId" clId="{A8F9CB6A-9F94-498D-B7CA-365E78149026}" dt="2025-04-20T15:51:53.639" v="1382" actId="14100"/>
          <ac:picMkLst>
            <pc:docMk/>
            <pc:sldMk cId="1684466994" sldId="320"/>
            <ac:picMk id="4" creationId="{5B3A42A8-BA5B-490C-92AE-5E473313F2A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19933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5196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7181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93847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9586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12809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82057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6543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94759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88161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72756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13729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4383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81326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5005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06199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4/20/2025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416156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w3schools.com/css/css_font_fallbacks.asp"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w3schools.com/css/css_border.as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Welcome to Front-End Development Bootcamp</a:t>
            </a:r>
          </a:p>
        </p:txBody>
      </p:sp>
      <p:sp>
        <p:nvSpPr>
          <p:cNvPr id="3" name="Content Placeholder 2"/>
          <p:cNvSpPr>
            <a:spLocks noGrp="1"/>
          </p:cNvSpPr>
          <p:nvPr>
            <p:ph idx="1"/>
          </p:nvPr>
        </p:nvSpPr>
        <p:spPr/>
        <p:txBody>
          <a:bodyPr/>
          <a:lstStyle/>
          <a:p>
            <a:r>
              <a:rPr dirty="0"/>
              <a:t>Course Name: Front-End Development Bootcamp</a:t>
            </a:r>
          </a:p>
          <a:p>
            <a:r>
              <a:rPr dirty="0"/>
              <a:t>Instructor: </a:t>
            </a:r>
            <a:r>
              <a:rPr lang="en-US" dirty="0"/>
              <a:t>Syed Kifayat</a:t>
            </a:r>
            <a:endParaRPr dirty="0"/>
          </a:p>
          <a:p>
            <a:r>
              <a:rPr dirty="0"/>
              <a:t>Duration: </a:t>
            </a:r>
            <a:r>
              <a:rPr lang="en-US" dirty="0"/>
              <a:t>3 to 4 months</a:t>
            </a:r>
            <a:endParaRPr dirty="0"/>
          </a:p>
          <a:p>
            <a:r>
              <a:rPr lang="en-US" dirty="0"/>
              <a:t>Lecture No: 6</a:t>
            </a:r>
          </a:p>
          <a:p>
            <a:r>
              <a:rPr lang="en-US" dirty="0"/>
              <a:t>Week No: 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31B90-9052-4CBF-81E5-B9A064374187}"/>
              </a:ext>
            </a:extLst>
          </p:cNvPr>
          <p:cNvSpPr>
            <a:spLocks noGrp="1"/>
          </p:cNvSpPr>
          <p:nvPr>
            <p:ph type="title"/>
          </p:nvPr>
        </p:nvSpPr>
        <p:spPr/>
        <p:txBody>
          <a:bodyPr/>
          <a:lstStyle/>
          <a:p>
            <a:r>
              <a:rPr lang="en-US" dirty="0"/>
              <a:t>CSS Outline Color</a:t>
            </a:r>
            <a:br>
              <a:rPr lang="en-US" dirty="0"/>
            </a:br>
            <a:endParaRPr lang="en-US" dirty="0"/>
          </a:p>
        </p:txBody>
      </p:sp>
      <p:pic>
        <p:nvPicPr>
          <p:cNvPr id="4" name="Content Placeholder 3">
            <a:extLst>
              <a:ext uri="{FF2B5EF4-FFF2-40B4-BE49-F238E27FC236}">
                <a16:creationId xmlns:a16="http://schemas.microsoft.com/office/drawing/2014/main" id="{E0B70F03-2CCF-4ACC-9B00-DB2155D18EF9}"/>
              </a:ext>
            </a:extLst>
          </p:cNvPr>
          <p:cNvPicPr>
            <a:picLocks noGrp="1" noChangeAspect="1"/>
          </p:cNvPicPr>
          <p:nvPr>
            <p:ph idx="1"/>
          </p:nvPr>
        </p:nvPicPr>
        <p:blipFill>
          <a:blip r:embed="rId2"/>
          <a:stretch>
            <a:fillRect/>
          </a:stretch>
        </p:blipFill>
        <p:spPr>
          <a:xfrm>
            <a:off x="697584" y="2196040"/>
            <a:ext cx="5305857" cy="2507935"/>
          </a:xfrm>
          <a:prstGeom prst="rect">
            <a:avLst/>
          </a:prstGeom>
        </p:spPr>
      </p:pic>
      <p:pic>
        <p:nvPicPr>
          <p:cNvPr id="5" name="Picture 4">
            <a:extLst>
              <a:ext uri="{FF2B5EF4-FFF2-40B4-BE49-F238E27FC236}">
                <a16:creationId xmlns:a16="http://schemas.microsoft.com/office/drawing/2014/main" id="{7BF70896-D2B4-4407-8D82-39F4691488D8}"/>
              </a:ext>
            </a:extLst>
          </p:cNvPr>
          <p:cNvPicPr>
            <a:picLocks noChangeAspect="1"/>
          </p:cNvPicPr>
          <p:nvPr/>
        </p:nvPicPr>
        <p:blipFill>
          <a:blip r:embed="rId3"/>
          <a:stretch>
            <a:fillRect/>
          </a:stretch>
        </p:blipFill>
        <p:spPr>
          <a:xfrm>
            <a:off x="697584" y="4841656"/>
            <a:ext cx="5574385" cy="1171074"/>
          </a:xfrm>
          <a:prstGeom prst="rect">
            <a:avLst/>
          </a:prstGeom>
        </p:spPr>
      </p:pic>
    </p:spTree>
    <p:extLst>
      <p:ext uri="{BB962C8B-B14F-4D97-AF65-F5344CB8AC3E}">
        <p14:creationId xmlns:p14="http://schemas.microsoft.com/office/powerpoint/2010/main" val="3081017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D993F-B700-4A3D-8D21-D9FDB6181954}"/>
              </a:ext>
            </a:extLst>
          </p:cNvPr>
          <p:cNvSpPr>
            <a:spLocks noGrp="1"/>
          </p:cNvSpPr>
          <p:nvPr>
            <p:ph type="title"/>
          </p:nvPr>
        </p:nvSpPr>
        <p:spPr/>
        <p:txBody>
          <a:bodyPr/>
          <a:lstStyle/>
          <a:p>
            <a:r>
              <a:rPr lang="en-US" dirty="0"/>
              <a:t>CSS Outline Shorthand</a:t>
            </a:r>
            <a:br>
              <a:rPr lang="en-US" dirty="0"/>
            </a:br>
            <a:endParaRPr lang="en-US" dirty="0"/>
          </a:p>
        </p:txBody>
      </p:sp>
      <p:sp>
        <p:nvSpPr>
          <p:cNvPr id="3" name="Content Placeholder 2">
            <a:extLst>
              <a:ext uri="{FF2B5EF4-FFF2-40B4-BE49-F238E27FC236}">
                <a16:creationId xmlns:a16="http://schemas.microsoft.com/office/drawing/2014/main" id="{05FC314B-C11E-4149-AC77-A511BDD6584A}"/>
              </a:ext>
            </a:extLst>
          </p:cNvPr>
          <p:cNvSpPr>
            <a:spLocks noGrp="1"/>
          </p:cNvSpPr>
          <p:nvPr>
            <p:ph idx="1"/>
          </p:nvPr>
        </p:nvSpPr>
        <p:spPr/>
        <p:txBody>
          <a:bodyPr/>
          <a:lstStyle/>
          <a:p>
            <a:r>
              <a:rPr lang="en-US" altLang="en-US" dirty="0">
                <a:solidFill>
                  <a:srgbClr val="000000"/>
                </a:solidFill>
                <a:latin typeface="Verdana" panose="020B0604030504040204" pitchFamily="34" charset="0"/>
              </a:rPr>
              <a:t>The </a:t>
            </a:r>
            <a:r>
              <a:rPr lang="en-US" altLang="en-US" dirty="0">
                <a:solidFill>
                  <a:srgbClr val="DC143C"/>
                </a:solidFill>
                <a:latin typeface="Consolas" panose="020B0609020204030204" pitchFamily="49" charset="0"/>
              </a:rPr>
              <a:t>outline</a:t>
            </a:r>
            <a:r>
              <a:rPr lang="en-US" altLang="en-US" dirty="0">
                <a:solidFill>
                  <a:srgbClr val="000000"/>
                </a:solidFill>
                <a:latin typeface="Verdana" panose="020B0604030504040204" pitchFamily="34" charset="0"/>
              </a:rPr>
              <a:t> property is a shorthand property for setting the following individual outline properties:</a:t>
            </a:r>
            <a:r>
              <a:rPr lang="en-US" altLang="en-US" sz="800" dirty="0">
                <a:solidFill>
                  <a:schemeClr val="tx1"/>
                </a:solidFill>
              </a:rPr>
              <a:t> </a:t>
            </a:r>
            <a:endParaRPr lang="en-US" altLang="en-US" sz="3200" dirty="0">
              <a:solidFill>
                <a:schemeClr val="tx1"/>
              </a:solidFill>
              <a:latin typeface="Arial" panose="020B0604020202020204" pitchFamily="34" charset="0"/>
            </a:endParaRPr>
          </a:p>
          <a:p>
            <a:pPr lvl="1"/>
            <a:r>
              <a:rPr lang="en-US" altLang="en-US" dirty="0">
                <a:solidFill>
                  <a:srgbClr val="DC143C"/>
                </a:solidFill>
                <a:latin typeface="Consolas" panose="020B0609020204030204" pitchFamily="49" charset="0"/>
              </a:rPr>
              <a:t>outline-width</a:t>
            </a:r>
            <a:endParaRPr lang="en-US" altLang="en-US" sz="3000" dirty="0">
              <a:solidFill>
                <a:schemeClr val="tx1"/>
              </a:solidFill>
              <a:latin typeface="Arial" panose="020B0604020202020204" pitchFamily="34" charset="0"/>
            </a:endParaRPr>
          </a:p>
          <a:p>
            <a:pPr lvl="1"/>
            <a:r>
              <a:rPr lang="en-US" altLang="en-US" dirty="0">
                <a:solidFill>
                  <a:srgbClr val="DC143C"/>
                </a:solidFill>
                <a:latin typeface="Consolas" panose="020B0609020204030204" pitchFamily="49" charset="0"/>
              </a:rPr>
              <a:t>outline-style</a:t>
            </a:r>
            <a:r>
              <a:rPr lang="en-US" altLang="en-US" dirty="0">
                <a:solidFill>
                  <a:srgbClr val="000000"/>
                </a:solidFill>
                <a:latin typeface="Verdana" panose="020B0604030504040204" pitchFamily="34" charset="0"/>
              </a:rPr>
              <a:t> (required)</a:t>
            </a:r>
          </a:p>
          <a:p>
            <a:pPr lvl="1"/>
            <a:r>
              <a:rPr lang="en-US" altLang="en-US" dirty="0">
                <a:solidFill>
                  <a:srgbClr val="DC143C"/>
                </a:solidFill>
                <a:latin typeface="Consolas" panose="020B0609020204030204" pitchFamily="49" charset="0"/>
              </a:rPr>
              <a:t>outline-color</a:t>
            </a:r>
          </a:p>
          <a:p>
            <a:r>
              <a:rPr lang="en-US" altLang="en-US" dirty="0">
                <a:solidFill>
                  <a:srgbClr val="000000"/>
                </a:solidFill>
                <a:latin typeface="Verdana" panose="020B0604030504040204" pitchFamily="34" charset="0"/>
              </a:rPr>
              <a:t>The </a:t>
            </a:r>
            <a:r>
              <a:rPr lang="en-US" altLang="en-US" dirty="0">
                <a:solidFill>
                  <a:srgbClr val="DC143C"/>
                </a:solidFill>
                <a:latin typeface="Consolas" panose="020B0609020204030204" pitchFamily="49" charset="0"/>
              </a:rPr>
              <a:t>outline</a:t>
            </a:r>
            <a:r>
              <a:rPr lang="en-US" altLang="en-US" dirty="0">
                <a:solidFill>
                  <a:srgbClr val="000000"/>
                </a:solidFill>
                <a:latin typeface="Verdana" panose="020B0604030504040204" pitchFamily="34" charset="0"/>
              </a:rPr>
              <a:t> property is specified as one, two, or three values from the list above. The order of the values does not matter.</a:t>
            </a:r>
            <a:r>
              <a:rPr lang="en-US" altLang="en-US" sz="800" dirty="0">
                <a:solidFill>
                  <a:schemeClr val="tx1"/>
                </a:solidFill>
              </a:rPr>
              <a:t> </a:t>
            </a:r>
            <a:endParaRPr lang="en-US" altLang="en-US" sz="3200" dirty="0">
              <a:solidFill>
                <a:schemeClr val="tx1"/>
              </a:solidFill>
              <a:latin typeface="Arial" panose="020B0604020202020204" pitchFamily="34" charset="0"/>
            </a:endParaRPr>
          </a:p>
          <a:p>
            <a:endParaRPr lang="en-US" altLang="en-US" dirty="0">
              <a:solidFill>
                <a:srgbClr val="000000"/>
              </a:solidFill>
              <a:latin typeface="Verdana" panose="020B0604030504040204" pitchFamily="34" charset="0"/>
            </a:endParaRPr>
          </a:p>
        </p:txBody>
      </p:sp>
      <p:sp>
        <p:nvSpPr>
          <p:cNvPr id="5" name="Rectangle 2">
            <a:extLst>
              <a:ext uri="{FF2B5EF4-FFF2-40B4-BE49-F238E27FC236}">
                <a16:creationId xmlns:a16="http://schemas.microsoft.com/office/drawing/2014/main" id="{A4B76DF8-E897-478B-B70C-21C7A70710B1}"/>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188A7B8-F269-4DD6-9BB8-F8E0C53E32A1}"/>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8647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6A592-0960-44FE-BD25-E7BFE0AE68FA}"/>
              </a:ext>
            </a:extLst>
          </p:cNvPr>
          <p:cNvSpPr>
            <a:spLocks noGrp="1"/>
          </p:cNvSpPr>
          <p:nvPr>
            <p:ph type="title"/>
          </p:nvPr>
        </p:nvSpPr>
        <p:spPr/>
        <p:txBody>
          <a:bodyPr/>
          <a:lstStyle/>
          <a:p>
            <a:r>
              <a:rPr lang="en-US" dirty="0"/>
              <a:t>CSS Outline Shorthand</a:t>
            </a:r>
            <a:br>
              <a:rPr lang="en-US" dirty="0"/>
            </a:br>
            <a:endParaRPr lang="en-US" dirty="0"/>
          </a:p>
        </p:txBody>
      </p:sp>
      <p:pic>
        <p:nvPicPr>
          <p:cNvPr id="4" name="Content Placeholder 3">
            <a:extLst>
              <a:ext uri="{FF2B5EF4-FFF2-40B4-BE49-F238E27FC236}">
                <a16:creationId xmlns:a16="http://schemas.microsoft.com/office/drawing/2014/main" id="{C484E80F-446A-4115-B4D5-2EE9EC12A831}"/>
              </a:ext>
            </a:extLst>
          </p:cNvPr>
          <p:cNvPicPr>
            <a:picLocks noGrp="1" noChangeAspect="1"/>
          </p:cNvPicPr>
          <p:nvPr>
            <p:ph idx="1"/>
          </p:nvPr>
        </p:nvPicPr>
        <p:blipFill>
          <a:blip r:embed="rId2"/>
          <a:stretch>
            <a:fillRect/>
          </a:stretch>
        </p:blipFill>
        <p:spPr>
          <a:xfrm>
            <a:off x="609599" y="2267529"/>
            <a:ext cx="4829849" cy="952633"/>
          </a:xfrm>
          <a:prstGeom prst="rect">
            <a:avLst/>
          </a:prstGeom>
        </p:spPr>
      </p:pic>
      <p:pic>
        <p:nvPicPr>
          <p:cNvPr id="5" name="Picture 4">
            <a:extLst>
              <a:ext uri="{FF2B5EF4-FFF2-40B4-BE49-F238E27FC236}">
                <a16:creationId xmlns:a16="http://schemas.microsoft.com/office/drawing/2014/main" id="{5ACE05B9-C808-49A1-94CB-8BC2E810650E}"/>
              </a:ext>
            </a:extLst>
          </p:cNvPr>
          <p:cNvPicPr>
            <a:picLocks noChangeAspect="1"/>
          </p:cNvPicPr>
          <p:nvPr/>
        </p:nvPicPr>
        <p:blipFill>
          <a:blip r:embed="rId3"/>
          <a:stretch>
            <a:fillRect/>
          </a:stretch>
        </p:blipFill>
        <p:spPr>
          <a:xfrm>
            <a:off x="609599" y="3637839"/>
            <a:ext cx="5800628" cy="1424000"/>
          </a:xfrm>
          <a:prstGeom prst="rect">
            <a:avLst/>
          </a:prstGeom>
        </p:spPr>
      </p:pic>
    </p:spTree>
    <p:extLst>
      <p:ext uri="{BB962C8B-B14F-4D97-AF65-F5344CB8AC3E}">
        <p14:creationId xmlns:p14="http://schemas.microsoft.com/office/powerpoint/2010/main" val="3566965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7B6A-3950-4F6C-B9F7-6711A2A693E6}"/>
              </a:ext>
            </a:extLst>
          </p:cNvPr>
          <p:cNvSpPr>
            <a:spLocks noGrp="1"/>
          </p:cNvSpPr>
          <p:nvPr>
            <p:ph type="title"/>
          </p:nvPr>
        </p:nvSpPr>
        <p:spPr/>
        <p:txBody>
          <a:bodyPr>
            <a:normAutofit fontScale="90000"/>
          </a:bodyPr>
          <a:lstStyle/>
          <a:p>
            <a:r>
              <a:rPr lang="en-US" dirty="0"/>
              <a:t>CSS Outline Offset</a:t>
            </a:r>
            <a:br>
              <a:rPr lang="en-US" dirty="0"/>
            </a:br>
            <a:br>
              <a:rPr lang="en-US" dirty="0"/>
            </a:br>
            <a:endParaRPr lang="en-US" dirty="0"/>
          </a:p>
        </p:txBody>
      </p:sp>
      <p:sp>
        <p:nvSpPr>
          <p:cNvPr id="3" name="Content Placeholder 2">
            <a:extLst>
              <a:ext uri="{FF2B5EF4-FFF2-40B4-BE49-F238E27FC236}">
                <a16:creationId xmlns:a16="http://schemas.microsoft.com/office/drawing/2014/main" id="{9830D3A3-62E6-485B-80D9-09C4B2870438}"/>
              </a:ext>
            </a:extLst>
          </p:cNvPr>
          <p:cNvSpPr>
            <a:spLocks noGrp="1"/>
          </p:cNvSpPr>
          <p:nvPr>
            <p:ph idx="1"/>
          </p:nvPr>
        </p:nvSpPr>
        <p:spPr>
          <a:xfrm>
            <a:off x="609598" y="2160590"/>
            <a:ext cx="6347714" cy="3880773"/>
          </a:xfrm>
        </p:spPr>
        <p:txBody>
          <a:bodyPr/>
          <a:lstStyle/>
          <a:p>
            <a:r>
              <a:rPr lang="en-US" dirty="0"/>
              <a:t>T</a:t>
            </a:r>
            <a:r>
              <a:rPr lang="en-US" altLang="en-US" dirty="0">
                <a:solidFill>
                  <a:srgbClr val="000000"/>
                </a:solidFill>
                <a:latin typeface="Verdana" panose="020B0604030504040204" pitchFamily="34" charset="0"/>
              </a:rPr>
              <a:t>he </a:t>
            </a:r>
            <a:r>
              <a:rPr lang="en-US" altLang="en-US" dirty="0">
                <a:solidFill>
                  <a:srgbClr val="DC143C"/>
                </a:solidFill>
                <a:latin typeface="Consolas" panose="020B0609020204030204" pitchFamily="49" charset="0"/>
              </a:rPr>
              <a:t>outline-offset</a:t>
            </a:r>
            <a:r>
              <a:rPr lang="en-US" altLang="en-US" dirty="0">
                <a:solidFill>
                  <a:srgbClr val="000000"/>
                </a:solidFill>
                <a:latin typeface="Verdana" panose="020B0604030504040204" pitchFamily="34" charset="0"/>
              </a:rPr>
              <a:t> property adds space between an outline and the edge/border of an element. The space between an element and its outline is transparent.</a:t>
            </a:r>
            <a:r>
              <a:rPr lang="en-US" altLang="en-US" sz="800" dirty="0">
                <a:solidFill>
                  <a:schemeClr val="tx1"/>
                </a:solidFill>
              </a:rPr>
              <a:t> </a:t>
            </a:r>
            <a:endParaRPr lang="en-US" altLang="en-US" sz="3200" dirty="0">
              <a:solidFill>
                <a:schemeClr val="tx1"/>
              </a:solidFill>
              <a:latin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8284646C-E8E2-4E4E-BB96-89B6861B995C}"/>
              </a:ext>
            </a:extLst>
          </p:cNvPr>
          <p:cNvPicPr>
            <a:picLocks noChangeAspect="1"/>
          </p:cNvPicPr>
          <p:nvPr/>
        </p:nvPicPr>
        <p:blipFill>
          <a:blip r:embed="rId2"/>
          <a:stretch>
            <a:fillRect/>
          </a:stretch>
        </p:blipFill>
        <p:spPr>
          <a:xfrm>
            <a:off x="609598" y="3429000"/>
            <a:ext cx="6347713" cy="2704340"/>
          </a:xfrm>
          <a:prstGeom prst="rect">
            <a:avLst/>
          </a:prstGeom>
        </p:spPr>
      </p:pic>
    </p:spTree>
    <p:extLst>
      <p:ext uri="{BB962C8B-B14F-4D97-AF65-F5344CB8AC3E}">
        <p14:creationId xmlns:p14="http://schemas.microsoft.com/office/powerpoint/2010/main" val="4144030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28F61-83D4-491B-9D81-00A1F05F31AD}"/>
              </a:ext>
            </a:extLst>
          </p:cNvPr>
          <p:cNvSpPr>
            <a:spLocks noGrp="1"/>
          </p:cNvSpPr>
          <p:nvPr>
            <p:ph type="title"/>
          </p:nvPr>
        </p:nvSpPr>
        <p:spPr/>
        <p:txBody>
          <a:bodyPr>
            <a:normAutofit fontScale="90000"/>
          </a:bodyPr>
          <a:lstStyle/>
          <a:p>
            <a:r>
              <a:rPr lang="en-US" dirty="0"/>
              <a:t>CSS Text and background Color</a:t>
            </a:r>
            <a:br>
              <a:rPr lang="en-US" dirty="0"/>
            </a:br>
            <a:endParaRPr lang="en-US" dirty="0"/>
          </a:p>
        </p:txBody>
      </p:sp>
      <p:sp>
        <p:nvSpPr>
          <p:cNvPr id="3" name="Content Placeholder 2">
            <a:extLst>
              <a:ext uri="{FF2B5EF4-FFF2-40B4-BE49-F238E27FC236}">
                <a16:creationId xmlns:a16="http://schemas.microsoft.com/office/drawing/2014/main" id="{01F428E6-8231-4C2B-A0F6-4FD8F8D2D523}"/>
              </a:ext>
            </a:extLst>
          </p:cNvPr>
          <p:cNvSpPr>
            <a:spLocks noGrp="1"/>
          </p:cNvSpPr>
          <p:nvPr>
            <p:ph idx="1"/>
          </p:nvPr>
        </p:nvSpPr>
        <p:spPr/>
        <p:txBody>
          <a:bodyPr/>
          <a:lstStyle/>
          <a:p>
            <a:r>
              <a:rPr lang="en-US" dirty="0"/>
              <a:t>The color property is used to set the color of the text. The color is specified by:</a:t>
            </a:r>
          </a:p>
          <a:p>
            <a:endParaRPr lang="en-US" dirty="0"/>
          </a:p>
          <a:p>
            <a:r>
              <a:rPr lang="en-US" dirty="0"/>
              <a:t>a color name - like "red"</a:t>
            </a:r>
          </a:p>
          <a:p>
            <a:r>
              <a:rPr lang="en-US" dirty="0"/>
              <a:t>a HEX value - like "#ff0000"</a:t>
            </a:r>
          </a:p>
          <a:p>
            <a:r>
              <a:rPr lang="en-US" dirty="0"/>
              <a:t>an RGB value - like "</a:t>
            </a:r>
            <a:r>
              <a:rPr lang="en-US" dirty="0" err="1"/>
              <a:t>rgb</a:t>
            </a:r>
            <a:r>
              <a:rPr lang="en-US" dirty="0"/>
              <a:t>(255,0,0)"</a:t>
            </a:r>
          </a:p>
          <a:p>
            <a:endParaRPr lang="en-US" dirty="0"/>
          </a:p>
          <a:p>
            <a:r>
              <a:rPr lang="en-US" dirty="0"/>
              <a:t>background-color: </a:t>
            </a:r>
            <a:r>
              <a:rPr lang="en-US" dirty="0" err="1"/>
              <a:t>lightgrey</a:t>
            </a:r>
            <a:r>
              <a:rPr lang="en-US" dirty="0"/>
              <a:t>;</a:t>
            </a:r>
          </a:p>
          <a:p>
            <a:r>
              <a:rPr lang="en-US" dirty="0"/>
              <a:t>color: blue;</a:t>
            </a:r>
          </a:p>
        </p:txBody>
      </p:sp>
    </p:spTree>
    <p:extLst>
      <p:ext uri="{BB962C8B-B14F-4D97-AF65-F5344CB8AC3E}">
        <p14:creationId xmlns:p14="http://schemas.microsoft.com/office/powerpoint/2010/main" val="3955567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D7E6-F534-49E7-B600-84B0F6C9A27C}"/>
              </a:ext>
            </a:extLst>
          </p:cNvPr>
          <p:cNvSpPr>
            <a:spLocks noGrp="1"/>
          </p:cNvSpPr>
          <p:nvPr>
            <p:ph type="title"/>
          </p:nvPr>
        </p:nvSpPr>
        <p:spPr>
          <a:xfrm>
            <a:off x="609599" y="609600"/>
            <a:ext cx="6479358" cy="1320800"/>
          </a:xfrm>
        </p:spPr>
        <p:txBody>
          <a:bodyPr/>
          <a:lstStyle/>
          <a:p>
            <a:r>
              <a:rPr lang="en-US" dirty="0"/>
              <a:t>Text Alignment and Text Direction</a:t>
            </a:r>
          </a:p>
        </p:txBody>
      </p:sp>
      <p:sp>
        <p:nvSpPr>
          <p:cNvPr id="3" name="Content Placeholder 2">
            <a:extLst>
              <a:ext uri="{FF2B5EF4-FFF2-40B4-BE49-F238E27FC236}">
                <a16:creationId xmlns:a16="http://schemas.microsoft.com/office/drawing/2014/main" id="{F31545C4-AE8A-49A6-83B4-C398756CB52B}"/>
              </a:ext>
            </a:extLst>
          </p:cNvPr>
          <p:cNvSpPr>
            <a:spLocks noGrp="1"/>
          </p:cNvSpPr>
          <p:nvPr>
            <p:ph idx="1"/>
          </p:nvPr>
        </p:nvSpPr>
        <p:spPr/>
        <p:txBody>
          <a:bodyPr/>
          <a:lstStyle/>
          <a:p>
            <a:r>
              <a:rPr lang="en-US" dirty="0"/>
              <a:t>The text-align property is used to set the horizontal alignment of a text.</a:t>
            </a:r>
          </a:p>
          <a:p>
            <a:r>
              <a:rPr lang="en-US" dirty="0"/>
              <a:t>A text can be left or right aligned, centered, or justified.</a:t>
            </a:r>
          </a:p>
          <a:p>
            <a:r>
              <a:rPr lang="en-US" dirty="0"/>
              <a:t>text-align: center; left and right</a:t>
            </a:r>
          </a:p>
          <a:p>
            <a:r>
              <a:rPr lang="en-US" dirty="0"/>
              <a:t>When the text-align property is set to "justify", each line is stretched so that every line has equal width, and the left and right margins are straight (like in magazines and newspapers)</a:t>
            </a:r>
          </a:p>
        </p:txBody>
      </p:sp>
    </p:spTree>
    <p:extLst>
      <p:ext uri="{BB962C8B-B14F-4D97-AF65-F5344CB8AC3E}">
        <p14:creationId xmlns:p14="http://schemas.microsoft.com/office/powerpoint/2010/main" val="3328664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D6443-1C43-47E2-B49F-B640C2FF5478}"/>
              </a:ext>
            </a:extLst>
          </p:cNvPr>
          <p:cNvSpPr>
            <a:spLocks noGrp="1"/>
          </p:cNvSpPr>
          <p:nvPr>
            <p:ph type="title"/>
          </p:nvPr>
        </p:nvSpPr>
        <p:spPr/>
        <p:txBody>
          <a:bodyPr/>
          <a:lstStyle/>
          <a:p>
            <a:r>
              <a:rPr lang="en-US" dirty="0"/>
              <a:t>Text Alignment and Text Direction</a:t>
            </a:r>
          </a:p>
        </p:txBody>
      </p:sp>
      <p:sp>
        <p:nvSpPr>
          <p:cNvPr id="3" name="Content Placeholder 2">
            <a:extLst>
              <a:ext uri="{FF2B5EF4-FFF2-40B4-BE49-F238E27FC236}">
                <a16:creationId xmlns:a16="http://schemas.microsoft.com/office/drawing/2014/main" id="{672DA0C4-C467-42A9-8DF8-586A0274FB9A}"/>
              </a:ext>
            </a:extLst>
          </p:cNvPr>
          <p:cNvSpPr>
            <a:spLocks noGrp="1"/>
          </p:cNvSpPr>
          <p:nvPr>
            <p:ph idx="1"/>
          </p:nvPr>
        </p:nvSpPr>
        <p:spPr/>
        <p:txBody>
          <a:bodyPr/>
          <a:lstStyle/>
          <a:p>
            <a:r>
              <a:rPr lang="en-US" dirty="0"/>
              <a:t>The text-align-last property specifies how to align the last line of a text.</a:t>
            </a:r>
          </a:p>
          <a:p>
            <a:endParaRPr lang="en-US" dirty="0"/>
          </a:p>
        </p:txBody>
      </p:sp>
      <p:pic>
        <p:nvPicPr>
          <p:cNvPr id="5" name="Picture 4">
            <a:extLst>
              <a:ext uri="{FF2B5EF4-FFF2-40B4-BE49-F238E27FC236}">
                <a16:creationId xmlns:a16="http://schemas.microsoft.com/office/drawing/2014/main" id="{D22B1916-B9D6-4592-980F-CE05D1D302AD}"/>
              </a:ext>
            </a:extLst>
          </p:cNvPr>
          <p:cNvPicPr>
            <a:picLocks noChangeAspect="1"/>
          </p:cNvPicPr>
          <p:nvPr/>
        </p:nvPicPr>
        <p:blipFill rotWithShape="1">
          <a:blip r:embed="rId2"/>
          <a:srcRect l="4536" t="14157" b="19587"/>
          <a:stretch/>
        </p:blipFill>
        <p:spPr>
          <a:xfrm>
            <a:off x="1065229" y="2988297"/>
            <a:ext cx="5213023" cy="3053066"/>
          </a:xfrm>
          <a:prstGeom prst="rect">
            <a:avLst/>
          </a:prstGeom>
        </p:spPr>
      </p:pic>
    </p:spTree>
    <p:extLst>
      <p:ext uri="{BB962C8B-B14F-4D97-AF65-F5344CB8AC3E}">
        <p14:creationId xmlns:p14="http://schemas.microsoft.com/office/powerpoint/2010/main" val="3328642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28DBA-8093-465E-AECA-368F36CC70F4}"/>
              </a:ext>
            </a:extLst>
          </p:cNvPr>
          <p:cNvSpPr>
            <a:spLocks noGrp="1"/>
          </p:cNvSpPr>
          <p:nvPr>
            <p:ph type="title"/>
          </p:nvPr>
        </p:nvSpPr>
        <p:spPr/>
        <p:txBody>
          <a:bodyPr/>
          <a:lstStyle/>
          <a:p>
            <a:r>
              <a:rPr lang="en-US" dirty="0"/>
              <a:t>Text Alignment and Text Direction</a:t>
            </a:r>
          </a:p>
        </p:txBody>
      </p:sp>
      <p:sp>
        <p:nvSpPr>
          <p:cNvPr id="3" name="Content Placeholder 2">
            <a:extLst>
              <a:ext uri="{FF2B5EF4-FFF2-40B4-BE49-F238E27FC236}">
                <a16:creationId xmlns:a16="http://schemas.microsoft.com/office/drawing/2014/main" id="{5BD94513-EE24-4996-A812-492E2DDDCD85}"/>
              </a:ext>
            </a:extLst>
          </p:cNvPr>
          <p:cNvSpPr>
            <a:spLocks noGrp="1"/>
          </p:cNvSpPr>
          <p:nvPr>
            <p:ph idx="1"/>
          </p:nvPr>
        </p:nvSpPr>
        <p:spPr>
          <a:xfrm>
            <a:off x="609598" y="1951105"/>
            <a:ext cx="6347714" cy="3880773"/>
          </a:xfrm>
        </p:spPr>
        <p:txBody>
          <a:bodyPr/>
          <a:lstStyle/>
          <a:p>
            <a:r>
              <a:rPr lang="en-US" dirty="0"/>
              <a:t>The direction and </a:t>
            </a:r>
            <a:r>
              <a:rPr lang="en-US" dirty="0" err="1"/>
              <a:t>unicode</a:t>
            </a:r>
            <a:r>
              <a:rPr lang="en-US" dirty="0"/>
              <a:t>-bidi properties can be used to change the text direction of an element:</a:t>
            </a:r>
          </a:p>
          <a:p>
            <a:pPr marL="457200" lvl="1" indent="0">
              <a:buNone/>
            </a:pPr>
            <a:r>
              <a:rPr lang="en-US" dirty="0"/>
              <a:t>p {direction: </a:t>
            </a:r>
            <a:r>
              <a:rPr lang="en-US" dirty="0" err="1"/>
              <a:t>rtl;unicode-bidi</a:t>
            </a:r>
            <a:r>
              <a:rPr lang="en-US" dirty="0"/>
              <a:t>: bidi-override;}</a:t>
            </a:r>
          </a:p>
          <a:p>
            <a:r>
              <a:rPr lang="en-US" dirty="0"/>
              <a:t>The vertical-align property sets the vertical alignment of an element.</a:t>
            </a:r>
          </a:p>
          <a:p>
            <a:pPr lvl="1"/>
            <a:endParaRPr lang="en-US" dirty="0"/>
          </a:p>
          <a:p>
            <a:endParaRPr lang="en-US" dirty="0"/>
          </a:p>
        </p:txBody>
      </p:sp>
      <p:pic>
        <p:nvPicPr>
          <p:cNvPr id="4" name="Picture 3">
            <a:extLst>
              <a:ext uri="{FF2B5EF4-FFF2-40B4-BE49-F238E27FC236}">
                <a16:creationId xmlns:a16="http://schemas.microsoft.com/office/drawing/2014/main" id="{D19947AE-6C99-4C65-8711-D595585717FC}"/>
              </a:ext>
            </a:extLst>
          </p:cNvPr>
          <p:cNvPicPr>
            <a:picLocks noChangeAspect="1"/>
          </p:cNvPicPr>
          <p:nvPr/>
        </p:nvPicPr>
        <p:blipFill rotWithShape="1">
          <a:blip r:embed="rId2"/>
          <a:srcRect b="2680"/>
          <a:stretch/>
        </p:blipFill>
        <p:spPr>
          <a:xfrm>
            <a:off x="995989" y="3643449"/>
            <a:ext cx="5574931" cy="2738498"/>
          </a:xfrm>
          <a:prstGeom prst="rect">
            <a:avLst/>
          </a:prstGeom>
        </p:spPr>
      </p:pic>
    </p:spTree>
    <p:extLst>
      <p:ext uri="{BB962C8B-B14F-4D97-AF65-F5344CB8AC3E}">
        <p14:creationId xmlns:p14="http://schemas.microsoft.com/office/powerpoint/2010/main" val="3192371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4FD0F-5580-4788-8328-790E0BB5B7F5}"/>
              </a:ext>
            </a:extLst>
          </p:cNvPr>
          <p:cNvSpPr>
            <a:spLocks noGrp="1"/>
          </p:cNvSpPr>
          <p:nvPr>
            <p:ph type="title"/>
          </p:nvPr>
        </p:nvSpPr>
        <p:spPr/>
        <p:txBody>
          <a:bodyPr/>
          <a:lstStyle/>
          <a:p>
            <a:r>
              <a:rPr lang="en-US" dirty="0"/>
              <a:t>CSS Text Decoration</a:t>
            </a:r>
            <a:br>
              <a:rPr lang="en-US" dirty="0"/>
            </a:br>
            <a:endParaRPr lang="en-US" dirty="0"/>
          </a:p>
        </p:txBody>
      </p:sp>
      <p:sp>
        <p:nvSpPr>
          <p:cNvPr id="3" name="Content Placeholder 2">
            <a:extLst>
              <a:ext uri="{FF2B5EF4-FFF2-40B4-BE49-F238E27FC236}">
                <a16:creationId xmlns:a16="http://schemas.microsoft.com/office/drawing/2014/main" id="{CF40BF4D-A924-4BAC-89CC-FDD6132CF9BB}"/>
              </a:ext>
            </a:extLst>
          </p:cNvPr>
          <p:cNvSpPr>
            <a:spLocks noGrp="1"/>
          </p:cNvSpPr>
          <p:nvPr>
            <p:ph idx="1"/>
          </p:nvPr>
        </p:nvSpPr>
        <p:spPr/>
        <p:txBody>
          <a:bodyPr/>
          <a:lstStyle/>
          <a:p>
            <a:r>
              <a:rPr lang="en-US" dirty="0"/>
              <a:t>The text-decoration-line property is used to add a decoration line to text.</a:t>
            </a:r>
          </a:p>
          <a:p>
            <a:r>
              <a:rPr lang="en-US" dirty="0"/>
              <a:t>Tip: You can combine more than one value, like overline and underline to display lines both over and under a text.</a:t>
            </a:r>
          </a:p>
          <a:p>
            <a:endParaRPr lang="en-US" dirty="0"/>
          </a:p>
        </p:txBody>
      </p:sp>
      <p:pic>
        <p:nvPicPr>
          <p:cNvPr id="4" name="Picture 3">
            <a:extLst>
              <a:ext uri="{FF2B5EF4-FFF2-40B4-BE49-F238E27FC236}">
                <a16:creationId xmlns:a16="http://schemas.microsoft.com/office/drawing/2014/main" id="{F0E6C440-34C8-4FBE-850E-C539374ADB2F}"/>
              </a:ext>
            </a:extLst>
          </p:cNvPr>
          <p:cNvPicPr>
            <a:picLocks noChangeAspect="1"/>
          </p:cNvPicPr>
          <p:nvPr/>
        </p:nvPicPr>
        <p:blipFill rotWithShape="1">
          <a:blip r:embed="rId2"/>
          <a:srcRect l="1332"/>
          <a:stretch/>
        </p:blipFill>
        <p:spPr>
          <a:xfrm>
            <a:off x="1112362" y="3748479"/>
            <a:ext cx="5590095" cy="2652321"/>
          </a:xfrm>
          <a:prstGeom prst="rect">
            <a:avLst/>
          </a:prstGeom>
        </p:spPr>
      </p:pic>
    </p:spTree>
    <p:extLst>
      <p:ext uri="{BB962C8B-B14F-4D97-AF65-F5344CB8AC3E}">
        <p14:creationId xmlns:p14="http://schemas.microsoft.com/office/powerpoint/2010/main" val="2699014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0081-BF71-4212-B283-A109F749FC10}"/>
              </a:ext>
            </a:extLst>
          </p:cNvPr>
          <p:cNvSpPr>
            <a:spLocks noGrp="1"/>
          </p:cNvSpPr>
          <p:nvPr>
            <p:ph type="title"/>
          </p:nvPr>
        </p:nvSpPr>
        <p:spPr/>
        <p:txBody>
          <a:bodyPr>
            <a:normAutofit fontScale="90000"/>
          </a:bodyPr>
          <a:lstStyle/>
          <a:p>
            <a:r>
              <a:rPr lang="en-US" dirty="0"/>
              <a:t>Specify a Color for the Decoration Line</a:t>
            </a:r>
            <a:br>
              <a:rPr lang="en-US" dirty="0"/>
            </a:br>
            <a:endParaRPr lang="en-US" dirty="0"/>
          </a:p>
        </p:txBody>
      </p:sp>
      <p:sp>
        <p:nvSpPr>
          <p:cNvPr id="3" name="Content Placeholder 2">
            <a:extLst>
              <a:ext uri="{FF2B5EF4-FFF2-40B4-BE49-F238E27FC236}">
                <a16:creationId xmlns:a16="http://schemas.microsoft.com/office/drawing/2014/main" id="{F9AD6F1C-2875-4E02-91CD-6393A74D5B07}"/>
              </a:ext>
            </a:extLst>
          </p:cNvPr>
          <p:cNvSpPr>
            <a:spLocks noGrp="1"/>
          </p:cNvSpPr>
          <p:nvPr>
            <p:ph idx="1"/>
          </p:nvPr>
        </p:nvSpPr>
        <p:spPr/>
        <p:txBody>
          <a:bodyPr/>
          <a:lstStyle/>
          <a:p>
            <a:r>
              <a:rPr lang="en-US" dirty="0"/>
              <a:t>The text-decoration-color property is used to set the color of the decoration line.</a:t>
            </a:r>
          </a:p>
          <a:p>
            <a:endParaRPr lang="en-US" dirty="0"/>
          </a:p>
        </p:txBody>
      </p:sp>
      <p:pic>
        <p:nvPicPr>
          <p:cNvPr id="5" name="Picture 4">
            <a:extLst>
              <a:ext uri="{FF2B5EF4-FFF2-40B4-BE49-F238E27FC236}">
                <a16:creationId xmlns:a16="http://schemas.microsoft.com/office/drawing/2014/main" id="{F392E3E8-6A31-4411-8D71-1597AECA0B49}"/>
              </a:ext>
            </a:extLst>
          </p:cNvPr>
          <p:cNvPicPr>
            <a:picLocks noChangeAspect="1"/>
          </p:cNvPicPr>
          <p:nvPr/>
        </p:nvPicPr>
        <p:blipFill>
          <a:blip r:embed="rId2"/>
          <a:stretch>
            <a:fillRect/>
          </a:stretch>
        </p:blipFill>
        <p:spPr>
          <a:xfrm>
            <a:off x="1084082" y="2926777"/>
            <a:ext cx="5062193" cy="3643892"/>
          </a:xfrm>
          <a:prstGeom prst="rect">
            <a:avLst/>
          </a:prstGeom>
        </p:spPr>
      </p:pic>
    </p:spTree>
    <p:extLst>
      <p:ext uri="{BB962C8B-B14F-4D97-AF65-F5344CB8AC3E}">
        <p14:creationId xmlns:p14="http://schemas.microsoft.com/office/powerpoint/2010/main" val="1143224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1D3E-AB43-4E28-8D47-F2254BC7D5B1}"/>
              </a:ext>
            </a:extLst>
          </p:cNvPr>
          <p:cNvSpPr>
            <a:spLocks noGrp="1"/>
          </p:cNvSpPr>
          <p:nvPr>
            <p:ph type="title"/>
          </p:nvPr>
        </p:nvSpPr>
        <p:spPr/>
        <p:txBody>
          <a:bodyPr/>
          <a:lstStyle/>
          <a:p>
            <a:r>
              <a:rPr lang="en-US" dirty="0"/>
              <a:t>Previous Lecture</a:t>
            </a:r>
          </a:p>
        </p:txBody>
      </p:sp>
      <p:sp>
        <p:nvSpPr>
          <p:cNvPr id="3" name="Content Placeholder 2">
            <a:extLst>
              <a:ext uri="{FF2B5EF4-FFF2-40B4-BE49-F238E27FC236}">
                <a16:creationId xmlns:a16="http://schemas.microsoft.com/office/drawing/2014/main" id="{47328E8A-A3C3-4623-8DCE-A189D6EC5751}"/>
              </a:ext>
            </a:extLst>
          </p:cNvPr>
          <p:cNvSpPr>
            <a:spLocks noGrp="1"/>
          </p:cNvSpPr>
          <p:nvPr>
            <p:ph idx="1"/>
          </p:nvPr>
        </p:nvSpPr>
        <p:spPr/>
        <p:txBody>
          <a:bodyPr/>
          <a:lstStyle/>
          <a:p>
            <a:r>
              <a:rPr lang="en-US" dirty="0"/>
              <a:t>CSS Backgrounds (Color and Style)</a:t>
            </a:r>
          </a:p>
          <a:p>
            <a:r>
              <a:rPr lang="en-US" dirty="0"/>
              <a:t>CSS Borders (Width and Style)</a:t>
            </a:r>
          </a:p>
          <a:p>
            <a:r>
              <a:rPr lang="en-US" dirty="0"/>
              <a:t>Margin</a:t>
            </a:r>
          </a:p>
          <a:p>
            <a:r>
              <a:rPr lang="en-US" dirty="0"/>
              <a:t>Padding</a:t>
            </a:r>
          </a:p>
          <a:p>
            <a:r>
              <a:rPr lang="en-US" dirty="0"/>
              <a:t>Height and Width</a:t>
            </a:r>
          </a:p>
          <a:p>
            <a:r>
              <a:rPr lang="en-US" dirty="0"/>
              <a:t>Box Model</a:t>
            </a:r>
          </a:p>
        </p:txBody>
      </p:sp>
    </p:spTree>
    <p:extLst>
      <p:ext uri="{BB962C8B-B14F-4D97-AF65-F5344CB8AC3E}">
        <p14:creationId xmlns:p14="http://schemas.microsoft.com/office/powerpoint/2010/main" val="478638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A9995-881F-4709-96E0-823ED5BCA32F}"/>
              </a:ext>
            </a:extLst>
          </p:cNvPr>
          <p:cNvSpPr>
            <a:spLocks noGrp="1"/>
          </p:cNvSpPr>
          <p:nvPr>
            <p:ph type="title"/>
          </p:nvPr>
        </p:nvSpPr>
        <p:spPr/>
        <p:txBody>
          <a:bodyPr>
            <a:normAutofit fontScale="90000"/>
          </a:bodyPr>
          <a:lstStyle/>
          <a:p>
            <a:r>
              <a:rPr lang="en-US" dirty="0"/>
              <a:t>Specify a Style for the Decoration Line</a:t>
            </a:r>
            <a:br>
              <a:rPr lang="en-US" dirty="0"/>
            </a:br>
            <a:br>
              <a:rPr lang="en-US" dirty="0"/>
            </a:br>
            <a:endParaRPr lang="en-US" dirty="0"/>
          </a:p>
        </p:txBody>
      </p:sp>
      <p:sp>
        <p:nvSpPr>
          <p:cNvPr id="3" name="Content Placeholder 2">
            <a:extLst>
              <a:ext uri="{FF2B5EF4-FFF2-40B4-BE49-F238E27FC236}">
                <a16:creationId xmlns:a16="http://schemas.microsoft.com/office/drawing/2014/main" id="{F5CB54B3-1438-4D0C-ABC4-112698774D6F}"/>
              </a:ext>
            </a:extLst>
          </p:cNvPr>
          <p:cNvSpPr>
            <a:spLocks noGrp="1"/>
          </p:cNvSpPr>
          <p:nvPr>
            <p:ph idx="1"/>
          </p:nvPr>
        </p:nvSpPr>
        <p:spPr>
          <a:xfrm>
            <a:off x="609598" y="1849505"/>
            <a:ext cx="6347714" cy="3880773"/>
          </a:xfrm>
        </p:spPr>
        <p:txBody>
          <a:bodyPr/>
          <a:lstStyle/>
          <a:p>
            <a:r>
              <a:rPr lang="en-US" dirty="0"/>
              <a:t>The text-decoration-style property is used to set the style of the decoration line.</a:t>
            </a:r>
          </a:p>
          <a:p>
            <a:endParaRPr lang="en-US" dirty="0"/>
          </a:p>
          <a:p>
            <a:endParaRPr lang="en-US" dirty="0"/>
          </a:p>
        </p:txBody>
      </p:sp>
      <p:pic>
        <p:nvPicPr>
          <p:cNvPr id="4" name="Picture 3">
            <a:extLst>
              <a:ext uri="{FF2B5EF4-FFF2-40B4-BE49-F238E27FC236}">
                <a16:creationId xmlns:a16="http://schemas.microsoft.com/office/drawing/2014/main" id="{2A647108-D4A4-477F-844D-73FD927B2B91}"/>
              </a:ext>
            </a:extLst>
          </p:cNvPr>
          <p:cNvPicPr>
            <a:picLocks noChangeAspect="1"/>
          </p:cNvPicPr>
          <p:nvPr/>
        </p:nvPicPr>
        <p:blipFill>
          <a:blip r:embed="rId2"/>
          <a:stretch>
            <a:fillRect/>
          </a:stretch>
        </p:blipFill>
        <p:spPr>
          <a:xfrm>
            <a:off x="905304" y="2638125"/>
            <a:ext cx="6052008" cy="3729515"/>
          </a:xfrm>
          <a:prstGeom prst="rect">
            <a:avLst/>
          </a:prstGeom>
        </p:spPr>
      </p:pic>
    </p:spTree>
    <p:extLst>
      <p:ext uri="{BB962C8B-B14F-4D97-AF65-F5344CB8AC3E}">
        <p14:creationId xmlns:p14="http://schemas.microsoft.com/office/powerpoint/2010/main" val="1480167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B078B-ADE1-491B-AF42-C8E302F890A6}"/>
              </a:ext>
            </a:extLst>
          </p:cNvPr>
          <p:cNvSpPr>
            <a:spLocks noGrp="1"/>
          </p:cNvSpPr>
          <p:nvPr>
            <p:ph type="title"/>
          </p:nvPr>
        </p:nvSpPr>
        <p:spPr/>
        <p:txBody>
          <a:bodyPr>
            <a:normAutofit fontScale="90000"/>
          </a:bodyPr>
          <a:lstStyle/>
          <a:p>
            <a:r>
              <a:rPr lang="en-US" dirty="0"/>
              <a:t>Specify the Thickness for the Decoration Line</a:t>
            </a:r>
            <a:br>
              <a:rPr lang="en-US" dirty="0"/>
            </a:br>
            <a:endParaRPr lang="en-US" dirty="0"/>
          </a:p>
        </p:txBody>
      </p:sp>
      <p:sp>
        <p:nvSpPr>
          <p:cNvPr id="3" name="Content Placeholder 2">
            <a:extLst>
              <a:ext uri="{FF2B5EF4-FFF2-40B4-BE49-F238E27FC236}">
                <a16:creationId xmlns:a16="http://schemas.microsoft.com/office/drawing/2014/main" id="{7CD0C4CC-51E2-41DA-BD12-44B23A307A7D}"/>
              </a:ext>
            </a:extLst>
          </p:cNvPr>
          <p:cNvSpPr>
            <a:spLocks noGrp="1"/>
          </p:cNvSpPr>
          <p:nvPr>
            <p:ph idx="1"/>
          </p:nvPr>
        </p:nvSpPr>
        <p:spPr>
          <a:xfrm>
            <a:off x="587436" y="1930400"/>
            <a:ext cx="6347714" cy="3880773"/>
          </a:xfrm>
        </p:spPr>
        <p:txBody>
          <a:bodyPr/>
          <a:lstStyle/>
          <a:p>
            <a:r>
              <a:rPr lang="en-US" altLang="en-US" dirty="0">
                <a:solidFill>
                  <a:srgbClr val="000000"/>
                </a:solidFill>
                <a:latin typeface="Verdana" panose="020B0604030504040204" pitchFamily="34" charset="0"/>
              </a:rPr>
              <a:t>The </a:t>
            </a:r>
            <a:r>
              <a:rPr lang="en-US" altLang="en-US" dirty="0">
                <a:solidFill>
                  <a:srgbClr val="DC143C"/>
                </a:solidFill>
                <a:latin typeface="Consolas" panose="020B0609020204030204" pitchFamily="49" charset="0"/>
              </a:rPr>
              <a:t>text-decoration-thickness</a:t>
            </a:r>
            <a:r>
              <a:rPr lang="en-US" altLang="en-US" dirty="0">
                <a:solidFill>
                  <a:srgbClr val="000000"/>
                </a:solidFill>
                <a:latin typeface="Verdana" panose="020B0604030504040204" pitchFamily="34" charset="0"/>
              </a:rPr>
              <a:t> property is used to set the thickness of the decoration line.</a:t>
            </a:r>
            <a:r>
              <a:rPr lang="en-US" altLang="en-US" sz="800" dirty="0">
                <a:solidFill>
                  <a:schemeClr val="tx1"/>
                </a:solidFill>
              </a:rPr>
              <a:t> </a:t>
            </a:r>
            <a:endParaRPr lang="en-US" altLang="en-US" sz="3200" dirty="0">
              <a:solidFill>
                <a:schemeClr val="tx1"/>
              </a:solidFill>
              <a:latin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C01A07F6-40FE-4CBA-83E9-2D7871719611}"/>
              </a:ext>
            </a:extLst>
          </p:cNvPr>
          <p:cNvPicPr>
            <a:picLocks noChangeAspect="1"/>
          </p:cNvPicPr>
          <p:nvPr/>
        </p:nvPicPr>
        <p:blipFill>
          <a:blip r:embed="rId2"/>
          <a:stretch>
            <a:fillRect/>
          </a:stretch>
        </p:blipFill>
        <p:spPr>
          <a:xfrm>
            <a:off x="904972" y="2675435"/>
            <a:ext cx="4923436" cy="3499122"/>
          </a:xfrm>
          <a:prstGeom prst="rect">
            <a:avLst/>
          </a:prstGeom>
        </p:spPr>
      </p:pic>
    </p:spTree>
    <p:extLst>
      <p:ext uri="{BB962C8B-B14F-4D97-AF65-F5344CB8AC3E}">
        <p14:creationId xmlns:p14="http://schemas.microsoft.com/office/powerpoint/2010/main" val="4022323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FC34-0F9E-4BDC-A668-D8BEA88C194A}"/>
              </a:ext>
            </a:extLst>
          </p:cNvPr>
          <p:cNvSpPr>
            <a:spLocks noGrp="1"/>
          </p:cNvSpPr>
          <p:nvPr>
            <p:ph type="title"/>
          </p:nvPr>
        </p:nvSpPr>
        <p:spPr/>
        <p:txBody>
          <a:bodyPr/>
          <a:lstStyle/>
          <a:p>
            <a:r>
              <a:rPr lang="en-US" dirty="0"/>
              <a:t>The Shorthand Property</a:t>
            </a:r>
            <a:br>
              <a:rPr lang="en-US" dirty="0"/>
            </a:br>
            <a:endParaRPr lang="en-US" dirty="0"/>
          </a:p>
        </p:txBody>
      </p:sp>
      <p:sp>
        <p:nvSpPr>
          <p:cNvPr id="3" name="Content Placeholder 2">
            <a:extLst>
              <a:ext uri="{FF2B5EF4-FFF2-40B4-BE49-F238E27FC236}">
                <a16:creationId xmlns:a16="http://schemas.microsoft.com/office/drawing/2014/main" id="{F7430BF7-F697-4D57-82E2-FDA1C691B788}"/>
              </a:ext>
            </a:extLst>
          </p:cNvPr>
          <p:cNvSpPr>
            <a:spLocks noGrp="1"/>
          </p:cNvSpPr>
          <p:nvPr>
            <p:ph idx="1"/>
          </p:nvPr>
        </p:nvSpPr>
        <p:spPr>
          <a:xfrm>
            <a:off x="609598" y="1698677"/>
            <a:ext cx="6347714" cy="3880773"/>
          </a:xfrm>
        </p:spPr>
        <p:txBody>
          <a:bodyPr/>
          <a:lstStyle/>
          <a:p>
            <a:r>
              <a:rPr lang="en-US" dirty="0"/>
              <a:t>The text-decoration property is a shorthand property for:</a:t>
            </a:r>
          </a:p>
          <a:p>
            <a:pPr lvl="1"/>
            <a:r>
              <a:rPr lang="en-US" dirty="0"/>
              <a:t>text-decoration-line (required)</a:t>
            </a:r>
          </a:p>
          <a:p>
            <a:pPr lvl="1"/>
            <a:r>
              <a:rPr lang="en-US" dirty="0"/>
              <a:t>text-decoration-color (optional)</a:t>
            </a:r>
          </a:p>
          <a:p>
            <a:pPr lvl="1"/>
            <a:r>
              <a:rPr lang="en-US" dirty="0"/>
              <a:t>text-decoration-style (optional)</a:t>
            </a:r>
          </a:p>
          <a:p>
            <a:pPr lvl="1"/>
            <a:r>
              <a:rPr lang="en-US" dirty="0"/>
              <a:t>text-decoration-thickness (optional)</a:t>
            </a:r>
          </a:p>
        </p:txBody>
      </p:sp>
      <p:pic>
        <p:nvPicPr>
          <p:cNvPr id="4" name="Picture 3">
            <a:extLst>
              <a:ext uri="{FF2B5EF4-FFF2-40B4-BE49-F238E27FC236}">
                <a16:creationId xmlns:a16="http://schemas.microsoft.com/office/drawing/2014/main" id="{618DB53D-1F81-4408-9202-2EE6BF5562B7}"/>
              </a:ext>
            </a:extLst>
          </p:cNvPr>
          <p:cNvPicPr>
            <a:picLocks noChangeAspect="1"/>
          </p:cNvPicPr>
          <p:nvPr/>
        </p:nvPicPr>
        <p:blipFill>
          <a:blip r:embed="rId2"/>
          <a:stretch>
            <a:fillRect/>
          </a:stretch>
        </p:blipFill>
        <p:spPr>
          <a:xfrm>
            <a:off x="1073391" y="3985597"/>
            <a:ext cx="4139632" cy="2347452"/>
          </a:xfrm>
          <a:prstGeom prst="rect">
            <a:avLst/>
          </a:prstGeom>
        </p:spPr>
      </p:pic>
    </p:spTree>
    <p:extLst>
      <p:ext uri="{BB962C8B-B14F-4D97-AF65-F5344CB8AC3E}">
        <p14:creationId xmlns:p14="http://schemas.microsoft.com/office/powerpoint/2010/main" val="1664461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B1FD4-CB62-4738-9C6E-6A63EB6A68E4}"/>
              </a:ext>
            </a:extLst>
          </p:cNvPr>
          <p:cNvSpPr>
            <a:spLocks noGrp="1"/>
          </p:cNvSpPr>
          <p:nvPr>
            <p:ph type="title"/>
          </p:nvPr>
        </p:nvSpPr>
        <p:spPr/>
        <p:txBody>
          <a:bodyPr/>
          <a:lstStyle/>
          <a:p>
            <a:r>
              <a:rPr lang="en-US" dirty="0"/>
              <a:t>Text Transformation</a:t>
            </a:r>
            <a:br>
              <a:rPr lang="en-US" dirty="0"/>
            </a:br>
            <a:endParaRPr lang="en-US" dirty="0"/>
          </a:p>
        </p:txBody>
      </p:sp>
      <p:sp>
        <p:nvSpPr>
          <p:cNvPr id="3" name="Content Placeholder 2">
            <a:extLst>
              <a:ext uri="{FF2B5EF4-FFF2-40B4-BE49-F238E27FC236}">
                <a16:creationId xmlns:a16="http://schemas.microsoft.com/office/drawing/2014/main" id="{AE67ACA5-BD86-41B0-BE92-8F6AC9D3419C}"/>
              </a:ext>
            </a:extLst>
          </p:cNvPr>
          <p:cNvSpPr>
            <a:spLocks noGrp="1"/>
          </p:cNvSpPr>
          <p:nvPr>
            <p:ph idx="1"/>
          </p:nvPr>
        </p:nvSpPr>
        <p:spPr/>
        <p:txBody>
          <a:bodyPr/>
          <a:lstStyle/>
          <a:p>
            <a:r>
              <a:rPr lang="en-US" dirty="0"/>
              <a:t>The text-transform property is used to specify uppercase and lowercase letters in a text.</a:t>
            </a:r>
          </a:p>
          <a:p>
            <a:r>
              <a:rPr lang="en-US" dirty="0"/>
              <a:t>It can be used to turn everything into uppercase or lowercase letters, or capitalize the first letter of each word:</a:t>
            </a:r>
          </a:p>
        </p:txBody>
      </p:sp>
      <p:pic>
        <p:nvPicPr>
          <p:cNvPr id="4" name="Picture 3">
            <a:extLst>
              <a:ext uri="{FF2B5EF4-FFF2-40B4-BE49-F238E27FC236}">
                <a16:creationId xmlns:a16="http://schemas.microsoft.com/office/drawing/2014/main" id="{0F5203B1-6B70-4377-8CA2-3338AB798125}"/>
              </a:ext>
            </a:extLst>
          </p:cNvPr>
          <p:cNvPicPr>
            <a:picLocks noChangeAspect="1"/>
          </p:cNvPicPr>
          <p:nvPr/>
        </p:nvPicPr>
        <p:blipFill>
          <a:blip r:embed="rId2"/>
          <a:stretch>
            <a:fillRect/>
          </a:stretch>
        </p:blipFill>
        <p:spPr>
          <a:xfrm>
            <a:off x="1017241" y="3880444"/>
            <a:ext cx="5072473" cy="2391109"/>
          </a:xfrm>
          <a:prstGeom prst="rect">
            <a:avLst/>
          </a:prstGeom>
        </p:spPr>
      </p:pic>
    </p:spTree>
    <p:extLst>
      <p:ext uri="{BB962C8B-B14F-4D97-AF65-F5344CB8AC3E}">
        <p14:creationId xmlns:p14="http://schemas.microsoft.com/office/powerpoint/2010/main" val="1963297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46CFF-8961-42A4-912C-E19A02D16B91}"/>
              </a:ext>
            </a:extLst>
          </p:cNvPr>
          <p:cNvSpPr>
            <a:spLocks noGrp="1"/>
          </p:cNvSpPr>
          <p:nvPr>
            <p:ph type="title"/>
          </p:nvPr>
        </p:nvSpPr>
        <p:spPr/>
        <p:txBody>
          <a:bodyPr/>
          <a:lstStyle/>
          <a:p>
            <a:r>
              <a:rPr lang="en-US" dirty="0"/>
              <a:t>Text Spacing</a:t>
            </a:r>
            <a:br>
              <a:rPr lang="en-US" dirty="0"/>
            </a:br>
            <a:endParaRPr lang="en-US" dirty="0"/>
          </a:p>
        </p:txBody>
      </p:sp>
      <p:sp>
        <p:nvSpPr>
          <p:cNvPr id="3" name="Content Placeholder 2">
            <a:extLst>
              <a:ext uri="{FF2B5EF4-FFF2-40B4-BE49-F238E27FC236}">
                <a16:creationId xmlns:a16="http://schemas.microsoft.com/office/drawing/2014/main" id="{8E48D13D-124A-49D9-9E02-A4BD73474488}"/>
              </a:ext>
            </a:extLst>
          </p:cNvPr>
          <p:cNvSpPr>
            <a:spLocks noGrp="1"/>
          </p:cNvSpPr>
          <p:nvPr>
            <p:ph idx="1"/>
          </p:nvPr>
        </p:nvSpPr>
        <p:spPr>
          <a:xfrm>
            <a:off x="609599" y="1821225"/>
            <a:ext cx="6347714" cy="3880773"/>
          </a:xfrm>
        </p:spPr>
        <p:txBody>
          <a:bodyPr>
            <a:normAutofit fontScale="92500" lnSpcReduction="10000"/>
          </a:bodyPr>
          <a:lstStyle/>
          <a:p>
            <a:r>
              <a:rPr lang="en-US" dirty="0"/>
              <a:t>The text-indent property is used to specify the indentation of the first line of a text like (text-indent: 50px;).</a:t>
            </a:r>
          </a:p>
          <a:p>
            <a:r>
              <a:rPr lang="en-US" altLang="en-US" dirty="0">
                <a:solidFill>
                  <a:srgbClr val="000000"/>
                </a:solidFill>
                <a:latin typeface="Verdana" panose="020B0604030504040204" pitchFamily="34" charset="0"/>
              </a:rPr>
              <a:t>The </a:t>
            </a:r>
            <a:r>
              <a:rPr lang="en-US" altLang="en-US" dirty="0">
                <a:solidFill>
                  <a:srgbClr val="DC143C"/>
                </a:solidFill>
                <a:latin typeface="Consolas" panose="020B0609020204030204" pitchFamily="49" charset="0"/>
              </a:rPr>
              <a:t>letter-spacing</a:t>
            </a:r>
            <a:r>
              <a:rPr lang="en-US" altLang="en-US" dirty="0">
                <a:solidFill>
                  <a:srgbClr val="000000"/>
                </a:solidFill>
                <a:latin typeface="Verdana" panose="020B0604030504040204" pitchFamily="34" charset="0"/>
              </a:rPr>
              <a:t> property is used to specify the space between the characters in a text like (</a:t>
            </a:r>
            <a:r>
              <a:rPr lang="en-US" dirty="0"/>
              <a:t>letter-spacing: -2px; and letter-spacing: 5px;)</a:t>
            </a:r>
            <a:r>
              <a:rPr lang="en-US" altLang="en-US" dirty="0">
                <a:solidFill>
                  <a:srgbClr val="000000"/>
                </a:solidFill>
                <a:latin typeface="Verdana" panose="020B0604030504040204" pitchFamily="34" charset="0"/>
              </a:rPr>
              <a:t>.</a:t>
            </a:r>
            <a:r>
              <a:rPr lang="en-US" altLang="en-US" sz="800" dirty="0">
                <a:solidFill>
                  <a:schemeClr val="tx1"/>
                </a:solidFill>
              </a:rPr>
              <a:t> </a:t>
            </a:r>
            <a:endParaRPr lang="en-US" altLang="en-US" sz="3200" dirty="0">
              <a:solidFill>
                <a:schemeClr val="tx1"/>
              </a:solidFill>
              <a:latin typeface="Arial" panose="020B0604020202020204" pitchFamily="34" charset="0"/>
            </a:endParaRPr>
          </a:p>
          <a:p>
            <a:r>
              <a:rPr lang="en-US" dirty="0"/>
              <a:t>The line-height property is used to specify the space between lines like (line-height: 0.8; line-height: 1.6;).</a:t>
            </a:r>
          </a:p>
          <a:p>
            <a:r>
              <a:rPr lang="en-US" altLang="en-US" dirty="0">
                <a:solidFill>
                  <a:srgbClr val="000000"/>
                </a:solidFill>
                <a:latin typeface="Verdana" panose="020B0604030504040204" pitchFamily="34" charset="0"/>
              </a:rPr>
              <a:t>The </a:t>
            </a:r>
            <a:r>
              <a:rPr lang="en-US" altLang="en-US" dirty="0">
                <a:solidFill>
                  <a:srgbClr val="DC143C"/>
                </a:solidFill>
                <a:latin typeface="Consolas" panose="020B0609020204030204" pitchFamily="49" charset="0"/>
              </a:rPr>
              <a:t>word-spacing</a:t>
            </a:r>
            <a:r>
              <a:rPr lang="en-US" altLang="en-US" dirty="0">
                <a:solidFill>
                  <a:srgbClr val="000000"/>
                </a:solidFill>
                <a:latin typeface="Verdana" panose="020B0604030504040204" pitchFamily="34" charset="0"/>
              </a:rPr>
              <a:t> property is used to specify the space between the words in a text like (</a:t>
            </a:r>
            <a:r>
              <a:rPr lang="en-US" dirty="0"/>
              <a:t>word-spacing: 10px; word-spacing: -2px;</a:t>
            </a:r>
            <a:r>
              <a:rPr lang="en-US" altLang="en-US" dirty="0">
                <a:solidFill>
                  <a:srgbClr val="000000"/>
                </a:solidFill>
                <a:latin typeface="Verdana" panose="020B0604030504040204" pitchFamily="34" charset="0"/>
              </a:rPr>
              <a:t>).</a:t>
            </a:r>
            <a:r>
              <a:rPr lang="en-US" altLang="en-US" sz="800" dirty="0">
                <a:solidFill>
                  <a:schemeClr val="tx1"/>
                </a:solidFill>
              </a:rPr>
              <a:t> </a:t>
            </a:r>
            <a:endParaRPr lang="en-US" altLang="en-US" sz="3200" dirty="0">
              <a:solidFill>
                <a:schemeClr val="tx1"/>
              </a:solidFill>
              <a:latin typeface="Arial" panose="020B0604020202020204" pitchFamily="34" charset="0"/>
            </a:endParaRPr>
          </a:p>
          <a:p>
            <a:r>
              <a:rPr lang="en-US" altLang="en-US" dirty="0">
                <a:solidFill>
                  <a:srgbClr val="000000"/>
                </a:solidFill>
                <a:latin typeface="Verdana" panose="020B0604030504040204" pitchFamily="34" charset="0"/>
              </a:rPr>
              <a:t>The </a:t>
            </a:r>
            <a:r>
              <a:rPr lang="en-US" altLang="en-US" dirty="0">
                <a:solidFill>
                  <a:srgbClr val="DC143C"/>
                </a:solidFill>
                <a:latin typeface="Consolas" panose="020B0609020204030204" pitchFamily="49" charset="0"/>
              </a:rPr>
              <a:t>white-space</a:t>
            </a:r>
            <a:r>
              <a:rPr lang="en-US" altLang="en-US" dirty="0">
                <a:solidFill>
                  <a:srgbClr val="000000"/>
                </a:solidFill>
                <a:latin typeface="Verdana" panose="020B0604030504040204" pitchFamily="34" charset="0"/>
              </a:rPr>
              <a:t> property specifies how white-space inside an element is handled like (</a:t>
            </a:r>
            <a:r>
              <a:rPr lang="en-US" dirty="0"/>
              <a:t>white-space: </a:t>
            </a:r>
            <a:r>
              <a:rPr lang="en-US" dirty="0" err="1"/>
              <a:t>nowrap</a:t>
            </a:r>
            <a:r>
              <a:rPr lang="en-US" dirty="0"/>
              <a:t>;)</a:t>
            </a:r>
            <a:r>
              <a:rPr lang="en-US" altLang="en-US" dirty="0">
                <a:solidFill>
                  <a:srgbClr val="000000"/>
                </a:solidFill>
                <a:latin typeface="Verdana" panose="020B0604030504040204" pitchFamily="34" charset="0"/>
              </a:rPr>
              <a:t>.</a:t>
            </a:r>
            <a:r>
              <a:rPr lang="en-US" altLang="en-US" sz="800" dirty="0">
                <a:solidFill>
                  <a:schemeClr val="tx1"/>
                </a:solidFill>
              </a:rPr>
              <a:t> </a:t>
            </a:r>
            <a:endParaRPr lang="en-US" altLang="en-US" sz="3200" dirty="0">
              <a:solidFill>
                <a:schemeClr val="tx1"/>
              </a:solidFill>
              <a:latin typeface="Arial" panose="020B0604020202020204" pitchFamily="34" charset="0"/>
            </a:endParaRPr>
          </a:p>
          <a:p>
            <a:endParaRPr lang="en-US" dirty="0"/>
          </a:p>
        </p:txBody>
      </p:sp>
    </p:spTree>
    <p:extLst>
      <p:ext uri="{BB962C8B-B14F-4D97-AF65-F5344CB8AC3E}">
        <p14:creationId xmlns:p14="http://schemas.microsoft.com/office/powerpoint/2010/main" val="4029681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483D8-00C2-4EF2-A4A9-4331ED37CB6B}"/>
              </a:ext>
            </a:extLst>
          </p:cNvPr>
          <p:cNvSpPr>
            <a:spLocks noGrp="1"/>
          </p:cNvSpPr>
          <p:nvPr>
            <p:ph type="title"/>
          </p:nvPr>
        </p:nvSpPr>
        <p:spPr/>
        <p:txBody>
          <a:bodyPr/>
          <a:lstStyle/>
          <a:p>
            <a:r>
              <a:rPr lang="en-US" dirty="0"/>
              <a:t>Text Shadow</a:t>
            </a:r>
            <a:br>
              <a:rPr lang="en-US" dirty="0"/>
            </a:br>
            <a:endParaRPr lang="en-US" dirty="0"/>
          </a:p>
        </p:txBody>
      </p:sp>
      <p:sp>
        <p:nvSpPr>
          <p:cNvPr id="3" name="Content Placeholder 2">
            <a:extLst>
              <a:ext uri="{FF2B5EF4-FFF2-40B4-BE49-F238E27FC236}">
                <a16:creationId xmlns:a16="http://schemas.microsoft.com/office/drawing/2014/main" id="{BF34A13A-2E44-4E5D-B41C-8BE0E9F22456}"/>
              </a:ext>
            </a:extLst>
          </p:cNvPr>
          <p:cNvSpPr>
            <a:spLocks noGrp="1"/>
          </p:cNvSpPr>
          <p:nvPr>
            <p:ph idx="1"/>
          </p:nvPr>
        </p:nvSpPr>
        <p:spPr/>
        <p:txBody>
          <a:bodyPr/>
          <a:lstStyle/>
          <a:p>
            <a:r>
              <a:rPr lang="en-US" altLang="en-US" dirty="0">
                <a:solidFill>
                  <a:srgbClr val="000000"/>
                </a:solidFill>
                <a:latin typeface="Verdana" panose="020B0604030504040204" pitchFamily="34" charset="0"/>
              </a:rPr>
              <a:t>The </a:t>
            </a:r>
            <a:r>
              <a:rPr lang="en-US" altLang="en-US" dirty="0">
                <a:solidFill>
                  <a:srgbClr val="DC143C"/>
                </a:solidFill>
                <a:latin typeface="Consolas" panose="020B0609020204030204" pitchFamily="49" charset="0"/>
              </a:rPr>
              <a:t>text-shadow</a:t>
            </a:r>
            <a:r>
              <a:rPr lang="en-US" altLang="en-US" dirty="0">
                <a:solidFill>
                  <a:srgbClr val="000000"/>
                </a:solidFill>
                <a:latin typeface="Verdana" panose="020B0604030504040204" pitchFamily="34" charset="0"/>
              </a:rPr>
              <a:t> property adds shadow to text.</a:t>
            </a:r>
            <a:r>
              <a:rPr lang="en-US" altLang="en-US" sz="800" dirty="0">
                <a:solidFill>
                  <a:schemeClr val="tx1"/>
                </a:solidFill>
              </a:rPr>
              <a:t> </a:t>
            </a:r>
            <a:endParaRPr lang="en-US" altLang="en-US" sz="3200" dirty="0">
              <a:solidFill>
                <a:schemeClr val="tx1"/>
              </a:solidFill>
              <a:latin typeface="Arial" panose="020B0604020202020204" pitchFamily="34" charset="0"/>
            </a:endParaRPr>
          </a:p>
          <a:p>
            <a:pPr lvl="1"/>
            <a:r>
              <a:rPr lang="en-US" dirty="0"/>
              <a:t>text-shadow: 2px </a:t>
            </a:r>
            <a:r>
              <a:rPr lang="en-US" dirty="0" err="1"/>
              <a:t>2px</a:t>
            </a:r>
            <a:r>
              <a:rPr lang="en-US" dirty="0"/>
              <a:t>;</a:t>
            </a:r>
          </a:p>
          <a:p>
            <a:pPr lvl="1"/>
            <a:r>
              <a:rPr lang="en-US" dirty="0"/>
              <a:t> text-shadow: 2px </a:t>
            </a:r>
            <a:r>
              <a:rPr lang="en-US" dirty="0" err="1"/>
              <a:t>2px</a:t>
            </a:r>
            <a:r>
              <a:rPr lang="en-US" dirty="0"/>
              <a:t> red;</a:t>
            </a:r>
          </a:p>
          <a:p>
            <a:pPr lvl="1"/>
            <a:r>
              <a:rPr lang="en-US" dirty="0"/>
              <a:t>text-shadow: 2px </a:t>
            </a:r>
            <a:r>
              <a:rPr lang="en-US" dirty="0" err="1"/>
              <a:t>2px</a:t>
            </a:r>
            <a:r>
              <a:rPr lang="en-US" dirty="0"/>
              <a:t> 5px red;</a:t>
            </a:r>
          </a:p>
          <a:p>
            <a:pPr lvl="1"/>
            <a:r>
              <a:rPr lang="en-US" dirty="0"/>
              <a:t>text-shadow: 2px </a:t>
            </a:r>
            <a:r>
              <a:rPr lang="en-US" dirty="0" err="1"/>
              <a:t>2px</a:t>
            </a:r>
            <a:r>
              <a:rPr lang="en-US" dirty="0"/>
              <a:t> 4px #000000;</a:t>
            </a:r>
          </a:p>
          <a:p>
            <a:pPr lvl="1"/>
            <a:r>
              <a:rPr lang="en-US" dirty="0"/>
              <a:t>text-shadow: 0 0 3px #FF0000, 0 0 5px #0000FF;</a:t>
            </a:r>
          </a:p>
          <a:p>
            <a:pPr lvl="1"/>
            <a:r>
              <a:rPr lang="en-US" dirty="0"/>
              <a:t>text-shadow: 1px </a:t>
            </a:r>
            <a:r>
              <a:rPr lang="en-US" dirty="0" err="1"/>
              <a:t>1px</a:t>
            </a:r>
            <a:r>
              <a:rPr lang="en-US" dirty="0"/>
              <a:t> 2px black, 0 0 25px blue, 0 0 5px </a:t>
            </a:r>
            <a:r>
              <a:rPr lang="en-US" dirty="0" err="1"/>
              <a:t>darkblue</a:t>
            </a:r>
            <a:r>
              <a:rPr lang="en-US" dirty="0"/>
              <a:t>;</a:t>
            </a:r>
          </a:p>
        </p:txBody>
      </p:sp>
    </p:spTree>
    <p:extLst>
      <p:ext uri="{BB962C8B-B14F-4D97-AF65-F5344CB8AC3E}">
        <p14:creationId xmlns:p14="http://schemas.microsoft.com/office/powerpoint/2010/main" val="3022246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1C53B-5D28-41CC-A306-54C8BB47240E}"/>
              </a:ext>
            </a:extLst>
          </p:cNvPr>
          <p:cNvSpPr>
            <a:spLocks noGrp="1"/>
          </p:cNvSpPr>
          <p:nvPr>
            <p:ph type="title"/>
          </p:nvPr>
        </p:nvSpPr>
        <p:spPr/>
        <p:txBody>
          <a:bodyPr/>
          <a:lstStyle/>
          <a:p>
            <a:r>
              <a:rPr lang="en-US" dirty="0"/>
              <a:t>CSS Fonts</a:t>
            </a:r>
            <a:br>
              <a:rPr lang="en-US" dirty="0"/>
            </a:br>
            <a:endParaRPr lang="en-US" dirty="0"/>
          </a:p>
        </p:txBody>
      </p:sp>
      <p:sp>
        <p:nvSpPr>
          <p:cNvPr id="3" name="Content Placeholder 2">
            <a:extLst>
              <a:ext uri="{FF2B5EF4-FFF2-40B4-BE49-F238E27FC236}">
                <a16:creationId xmlns:a16="http://schemas.microsoft.com/office/drawing/2014/main" id="{6BF169BB-F8DD-484F-9F74-2796587C38B5}"/>
              </a:ext>
            </a:extLst>
          </p:cNvPr>
          <p:cNvSpPr>
            <a:spLocks noGrp="1"/>
          </p:cNvSpPr>
          <p:nvPr>
            <p:ph idx="1"/>
          </p:nvPr>
        </p:nvSpPr>
        <p:spPr/>
        <p:txBody>
          <a:bodyPr/>
          <a:lstStyle/>
          <a:p>
            <a:r>
              <a:rPr lang="en-US" dirty="0"/>
              <a:t>Choosing the right font has a huge impact on how the readers experience a website.</a:t>
            </a:r>
          </a:p>
          <a:p>
            <a:r>
              <a:rPr lang="en-US" dirty="0"/>
              <a:t>The right font can create a strong identity for your brand.</a:t>
            </a:r>
          </a:p>
          <a:p>
            <a:r>
              <a:rPr lang="en-US" dirty="0"/>
              <a:t>Using a font that is easy to read is important. The font adds value to your text. It is also important to choose the correct color and text size for the font.</a:t>
            </a:r>
          </a:p>
        </p:txBody>
      </p:sp>
    </p:spTree>
    <p:extLst>
      <p:ext uri="{BB962C8B-B14F-4D97-AF65-F5344CB8AC3E}">
        <p14:creationId xmlns:p14="http://schemas.microsoft.com/office/powerpoint/2010/main" val="1535205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116B-F243-496A-8707-F5583128680B}"/>
              </a:ext>
            </a:extLst>
          </p:cNvPr>
          <p:cNvSpPr>
            <a:spLocks noGrp="1"/>
          </p:cNvSpPr>
          <p:nvPr>
            <p:ph type="title"/>
          </p:nvPr>
        </p:nvSpPr>
        <p:spPr/>
        <p:txBody>
          <a:bodyPr/>
          <a:lstStyle/>
          <a:p>
            <a:r>
              <a:rPr lang="en-US" dirty="0"/>
              <a:t>Generic Font Families</a:t>
            </a:r>
            <a:br>
              <a:rPr lang="en-US" dirty="0"/>
            </a:br>
            <a:endParaRPr lang="en-US" dirty="0"/>
          </a:p>
        </p:txBody>
      </p:sp>
      <p:sp>
        <p:nvSpPr>
          <p:cNvPr id="3" name="Content Placeholder 2">
            <a:extLst>
              <a:ext uri="{FF2B5EF4-FFF2-40B4-BE49-F238E27FC236}">
                <a16:creationId xmlns:a16="http://schemas.microsoft.com/office/drawing/2014/main" id="{0FC5CFEE-619E-4FC3-AFA7-725844E5F8AB}"/>
              </a:ext>
            </a:extLst>
          </p:cNvPr>
          <p:cNvSpPr>
            <a:spLocks noGrp="1"/>
          </p:cNvSpPr>
          <p:nvPr>
            <p:ph idx="1"/>
          </p:nvPr>
        </p:nvSpPr>
        <p:spPr>
          <a:xfrm>
            <a:off x="609598" y="1288032"/>
            <a:ext cx="6347714" cy="3880773"/>
          </a:xfrm>
        </p:spPr>
        <p:txBody>
          <a:bodyPr/>
          <a:lstStyle/>
          <a:p>
            <a:r>
              <a:rPr lang="en-US" dirty="0"/>
              <a:t>In CSS there are five generic font families:</a:t>
            </a:r>
          </a:p>
          <a:p>
            <a:pPr lvl="1"/>
            <a:r>
              <a:rPr lang="en-US" dirty="0"/>
              <a:t>Serif fonts have a small stroke at the edges of each letter. They create a sense of formality and elegance.</a:t>
            </a:r>
          </a:p>
          <a:p>
            <a:pPr lvl="1"/>
            <a:r>
              <a:rPr lang="en-US" dirty="0"/>
              <a:t>Sans-serif fonts have clean lines (no small strokes attached). They create a modern and minimalistic look.</a:t>
            </a:r>
          </a:p>
          <a:p>
            <a:pPr lvl="1"/>
            <a:r>
              <a:rPr lang="en-US" dirty="0"/>
              <a:t>Monospace fonts - here all the letters have the same fixed width. They create a mechanical look. </a:t>
            </a:r>
          </a:p>
          <a:p>
            <a:pPr lvl="1"/>
            <a:r>
              <a:rPr lang="en-US" dirty="0"/>
              <a:t>Cursive fonts imitate human handwriting.</a:t>
            </a:r>
          </a:p>
          <a:p>
            <a:pPr lvl="1"/>
            <a:r>
              <a:rPr lang="en-US" dirty="0"/>
              <a:t>Fantasy fonts are decorative/playful fonts.</a:t>
            </a:r>
          </a:p>
        </p:txBody>
      </p:sp>
      <p:pic>
        <p:nvPicPr>
          <p:cNvPr id="4" name="Picture 3">
            <a:extLst>
              <a:ext uri="{FF2B5EF4-FFF2-40B4-BE49-F238E27FC236}">
                <a16:creationId xmlns:a16="http://schemas.microsoft.com/office/drawing/2014/main" id="{18AD91D8-FA80-4324-8568-D7EAEC0548E6}"/>
              </a:ext>
            </a:extLst>
          </p:cNvPr>
          <p:cNvPicPr>
            <a:picLocks noChangeAspect="1"/>
          </p:cNvPicPr>
          <p:nvPr/>
        </p:nvPicPr>
        <p:blipFill>
          <a:blip r:embed="rId2"/>
          <a:stretch>
            <a:fillRect/>
          </a:stretch>
        </p:blipFill>
        <p:spPr>
          <a:xfrm>
            <a:off x="1083170" y="4206477"/>
            <a:ext cx="5400570" cy="2256417"/>
          </a:xfrm>
          <a:prstGeom prst="rect">
            <a:avLst/>
          </a:prstGeom>
        </p:spPr>
      </p:pic>
    </p:spTree>
    <p:extLst>
      <p:ext uri="{BB962C8B-B14F-4D97-AF65-F5344CB8AC3E}">
        <p14:creationId xmlns:p14="http://schemas.microsoft.com/office/powerpoint/2010/main" val="2117392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17255-C918-4D45-8907-F5B8913A5E43}"/>
              </a:ext>
            </a:extLst>
          </p:cNvPr>
          <p:cNvSpPr>
            <a:spLocks noGrp="1"/>
          </p:cNvSpPr>
          <p:nvPr>
            <p:ph type="title"/>
          </p:nvPr>
        </p:nvSpPr>
        <p:spPr/>
        <p:txBody>
          <a:bodyPr/>
          <a:lstStyle/>
          <a:p>
            <a:r>
              <a:rPr lang="en-US" dirty="0"/>
              <a:t>The CSS font-family Property</a:t>
            </a:r>
            <a:br>
              <a:rPr lang="en-US" dirty="0"/>
            </a:br>
            <a:endParaRPr lang="en-US" dirty="0"/>
          </a:p>
        </p:txBody>
      </p:sp>
      <p:sp>
        <p:nvSpPr>
          <p:cNvPr id="3" name="Content Placeholder 2">
            <a:extLst>
              <a:ext uri="{FF2B5EF4-FFF2-40B4-BE49-F238E27FC236}">
                <a16:creationId xmlns:a16="http://schemas.microsoft.com/office/drawing/2014/main" id="{D564196B-9E18-415D-889A-994DA1A345A5}"/>
              </a:ext>
            </a:extLst>
          </p:cNvPr>
          <p:cNvSpPr>
            <a:spLocks noGrp="1"/>
          </p:cNvSpPr>
          <p:nvPr>
            <p:ph idx="1"/>
          </p:nvPr>
        </p:nvSpPr>
        <p:spPr>
          <a:xfrm>
            <a:off x="609598" y="1359312"/>
            <a:ext cx="6347714" cy="2892177"/>
          </a:xfrm>
        </p:spPr>
        <p:txBody>
          <a:bodyPr>
            <a:normAutofit fontScale="92500" lnSpcReduction="20000"/>
          </a:bodyPr>
          <a:lstStyle/>
          <a:p>
            <a:r>
              <a:rPr lang="en-US" dirty="0"/>
              <a:t>In CSS, we use the font-family property to specify the font of a text.</a:t>
            </a:r>
          </a:p>
          <a:p>
            <a:r>
              <a:rPr lang="en-US" dirty="0"/>
              <a:t>Note: If the font name is more than one word, it must be in quotation marks, like: "Times New Roman".</a:t>
            </a:r>
          </a:p>
          <a:p>
            <a:r>
              <a:rPr lang="en-US" altLang="en-US" b="1" dirty="0">
                <a:solidFill>
                  <a:srgbClr val="000000"/>
                </a:solidFill>
                <a:latin typeface="Verdana" panose="020B0604030504040204" pitchFamily="34" charset="0"/>
              </a:rPr>
              <a:t>Tip:</a:t>
            </a:r>
            <a:r>
              <a:rPr lang="en-US" altLang="en-US" dirty="0">
                <a:solidFill>
                  <a:srgbClr val="000000"/>
                </a:solidFill>
                <a:latin typeface="Verdana" panose="020B0604030504040204" pitchFamily="34" charset="0"/>
              </a:rPr>
              <a:t> The </a:t>
            </a:r>
            <a:r>
              <a:rPr lang="en-US" altLang="en-US" dirty="0">
                <a:solidFill>
                  <a:srgbClr val="DC143C"/>
                </a:solidFill>
                <a:latin typeface="Consolas" panose="020B0609020204030204" pitchFamily="49" charset="0"/>
              </a:rPr>
              <a:t>font-family</a:t>
            </a:r>
            <a:r>
              <a:rPr lang="en-US" altLang="en-US" dirty="0">
                <a:solidFill>
                  <a:srgbClr val="000000"/>
                </a:solidFill>
                <a:latin typeface="Verdana" panose="020B0604030504040204" pitchFamily="34" charset="0"/>
              </a:rPr>
              <a:t> property should hold several font names as a "fallback" system, to ensure maximum compatibility between browsers/operating systems. Start with the font you want, and end with a generic family (to let the browser pick a similar font in the generic family, if no other fonts are available). The font names should be separated with a comma. </a:t>
            </a:r>
            <a:r>
              <a:rPr lang="en-US" altLang="en-US" sz="800" dirty="0">
                <a:solidFill>
                  <a:schemeClr val="tx1"/>
                </a:solidFill>
              </a:rPr>
              <a:t> </a:t>
            </a:r>
            <a:endParaRPr lang="en-US" altLang="en-US" sz="3200" dirty="0">
              <a:solidFill>
                <a:schemeClr val="tx1"/>
              </a:solidFill>
              <a:latin typeface="Arial" panose="020B0604020202020204" pitchFamily="34" charset="0"/>
            </a:endParaRPr>
          </a:p>
          <a:p>
            <a:endParaRPr lang="en-US" dirty="0"/>
          </a:p>
        </p:txBody>
      </p:sp>
      <p:sp>
        <p:nvSpPr>
          <p:cNvPr id="4" name="Rectangle 1">
            <a:extLst>
              <a:ext uri="{FF2B5EF4-FFF2-40B4-BE49-F238E27FC236}">
                <a16:creationId xmlns:a16="http://schemas.microsoft.com/office/drawing/2014/main" id="{0C6D74DC-0DA2-4FA2-88FE-5EF81C2FE49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D9A3A03D-6551-42B5-92DC-30749A79D2A7}"/>
              </a:ext>
            </a:extLst>
          </p:cNvPr>
          <p:cNvPicPr>
            <a:picLocks noChangeAspect="1"/>
          </p:cNvPicPr>
          <p:nvPr/>
        </p:nvPicPr>
        <p:blipFill>
          <a:blip r:embed="rId2"/>
          <a:stretch>
            <a:fillRect/>
          </a:stretch>
        </p:blipFill>
        <p:spPr>
          <a:xfrm>
            <a:off x="955804" y="4180230"/>
            <a:ext cx="5237606" cy="2362530"/>
          </a:xfrm>
          <a:prstGeom prst="rect">
            <a:avLst/>
          </a:prstGeom>
        </p:spPr>
      </p:pic>
    </p:spTree>
    <p:extLst>
      <p:ext uri="{BB962C8B-B14F-4D97-AF65-F5344CB8AC3E}">
        <p14:creationId xmlns:p14="http://schemas.microsoft.com/office/powerpoint/2010/main" val="2474292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E5A4-5531-4F4F-B1EC-DA5E1D547598}"/>
              </a:ext>
            </a:extLst>
          </p:cNvPr>
          <p:cNvSpPr>
            <a:spLocks noGrp="1"/>
          </p:cNvSpPr>
          <p:nvPr>
            <p:ph type="title"/>
          </p:nvPr>
        </p:nvSpPr>
        <p:spPr/>
        <p:txBody>
          <a:bodyPr>
            <a:normAutofit/>
          </a:bodyPr>
          <a:lstStyle/>
          <a:p>
            <a:r>
              <a:rPr lang="en-US" dirty="0"/>
              <a:t>CSS Web Safe Fonts</a:t>
            </a:r>
            <a:br>
              <a:rPr lang="en-US" dirty="0"/>
            </a:br>
            <a:endParaRPr lang="en-US" dirty="0"/>
          </a:p>
        </p:txBody>
      </p:sp>
      <p:sp>
        <p:nvSpPr>
          <p:cNvPr id="3" name="Content Placeholder 2">
            <a:extLst>
              <a:ext uri="{FF2B5EF4-FFF2-40B4-BE49-F238E27FC236}">
                <a16:creationId xmlns:a16="http://schemas.microsoft.com/office/drawing/2014/main" id="{FED45017-D7B0-4975-B0D1-D40BC6A944D2}"/>
              </a:ext>
            </a:extLst>
          </p:cNvPr>
          <p:cNvSpPr>
            <a:spLocks noGrp="1"/>
          </p:cNvSpPr>
          <p:nvPr>
            <p:ph idx="1"/>
          </p:nvPr>
        </p:nvSpPr>
        <p:spPr/>
        <p:txBody>
          <a:bodyPr>
            <a:normAutofit/>
          </a:bodyPr>
          <a:lstStyle/>
          <a:p>
            <a:r>
              <a:rPr lang="en-US" dirty="0"/>
              <a:t>Web safe fonts are fonts that are universally installed across all browsers and devices.</a:t>
            </a:r>
          </a:p>
          <a:p>
            <a:r>
              <a:rPr lang="en-US" dirty="0"/>
              <a:t>However, there are no 100% completely web safe fonts. There is always a chance that a font is not found or is not installed properly.</a:t>
            </a:r>
          </a:p>
          <a:p>
            <a:r>
              <a:rPr lang="en-US" dirty="0"/>
              <a:t>Therefore, it is very important to always use fallback fonts.</a:t>
            </a:r>
          </a:p>
          <a:p>
            <a:r>
              <a:rPr lang="en-US" dirty="0"/>
              <a:t>This means that you should add a list of similar "backup fonts" in the font-family property. If the first font does not work, the browser will try the next one, and the next one, and so on. Always end the list with a generic font family name.</a:t>
            </a:r>
          </a:p>
          <a:p>
            <a:endParaRPr lang="en-US" dirty="0"/>
          </a:p>
        </p:txBody>
      </p:sp>
    </p:spTree>
    <p:extLst>
      <p:ext uri="{BB962C8B-B14F-4D97-AF65-F5344CB8AC3E}">
        <p14:creationId xmlns:p14="http://schemas.microsoft.com/office/powerpoint/2010/main" val="3633014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5BAC9-8558-4D47-902E-ACA71AFE122F}"/>
              </a:ext>
            </a:extLst>
          </p:cNvPr>
          <p:cNvSpPr>
            <a:spLocks noGrp="1"/>
          </p:cNvSpPr>
          <p:nvPr>
            <p:ph type="title"/>
          </p:nvPr>
        </p:nvSpPr>
        <p:spPr/>
        <p:txBody>
          <a:bodyPr/>
          <a:lstStyle/>
          <a:p>
            <a:r>
              <a:rPr lang="en-US" dirty="0"/>
              <a:t>CSS Outline</a:t>
            </a:r>
            <a:br>
              <a:rPr lang="en-US" dirty="0"/>
            </a:br>
            <a:endParaRPr lang="en-US" dirty="0"/>
          </a:p>
        </p:txBody>
      </p:sp>
      <p:sp>
        <p:nvSpPr>
          <p:cNvPr id="3" name="Content Placeholder 2">
            <a:extLst>
              <a:ext uri="{FF2B5EF4-FFF2-40B4-BE49-F238E27FC236}">
                <a16:creationId xmlns:a16="http://schemas.microsoft.com/office/drawing/2014/main" id="{CCE62F31-ECCF-4BBF-AEED-9E4F8672A684}"/>
              </a:ext>
            </a:extLst>
          </p:cNvPr>
          <p:cNvSpPr>
            <a:spLocks noGrp="1"/>
          </p:cNvSpPr>
          <p:nvPr>
            <p:ph idx="1"/>
          </p:nvPr>
        </p:nvSpPr>
        <p:spPr/>
        <p:txBody>
          <a:bodyPr/>
          <a:lstStyle/>
          <a:p>
            <a:r>
              <a:rPr lang="en-US" dirty="0"/>
              <a:t>An outline is a line drawn outside the element's border.</a:t>
            </a:r>
          </a:p>
          <a:p>
            <a:r>
              <a:rPr lang="en-US" dirty="0"/>
              <a:t>An outline is a line that is drawn around elements, OUTSIDE the borders, to make the element "stand out".</a:t>
            </a:r>
          </a:p>
          <a:p>
            <a:endParaRPr lang="en-US" dirty="0"/>
          </a:p>
        </p:txBody>
      </p:sp>
      <p:pic>
        <p:nvPicPr>
          <p:cNvPr id="4" name="Picture 3">
            <a:extLst>
              <a:ext uri="{FF2B5EF4-FFF2-40B4-BE49-F238E27FC236}">
                <a16:creationId xmlns:a16="http://schemas.microsoft.com/office/drawing/2014/main" id="{E1657353-A32A-497E-A0CA-09E4707C0AF8}"/>
              </a:ext>
            </a:extLst>
          </p:cNvPr>
          <p:cNvPicPr>
            <a:picLocks noChangeAspect="1"/>
          </p:cNvPicPr>
          <p:nvPr/>
        </p:nvPicPr>
        <p:blipFill>
          <a:blip r:embed="rId2"/>
          <a:stretch>
            <a:fillRect/>
          </a:stretch>
        </p:blipFill>
        <p:spPr>
          <a:xfrm>
            <a:off x="609598" y="3532695"/>
            <a:ext cx="6347713" cy="2312907"/>
          </a:xfrm>
          <a:prstGeom prst="rect">
            <a:avLst/>
          </a:prstGeom>
        </p:spPr>
      </p:pic>
    </p:spTree>
    <p:extLst>
      <p:ext uri="{BB962C8B-B14F-4D97-AF65-F5344CB8AC3E}">
        <p14:creationId xmlns:p14="http://schemas.microsoft.com/office/powerpoint/2010/main" val="35982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7262-0128-4EBA-98CF-377224119B18}"/>
              </a:ext>
            </a:extLst>
          </p:cNvPr>
          <p:cNvSpPr>
            <a:spLocks noGrp="1"/>
          </p:cNvSpPr>
          <p:nvPr>
            <p:ph type="title"/>
          </p:nvPr>
        </p:nvSpPr>
        <p:spPr/>
        <p:txBody>
          <a:bodyPr>
            <a:normAutofit fontScale="90000"/>
          </a:bodyPr>
          <a:lstStyle/>
          <a:p>
            <a:r>
              <a:rPr lang="en-US" dirty="0"/>
              <a:t>Best Web Safe Fonts for HTML and CSS</a:t>
            </a:r>
            <a:br>
              <a:rPr lang="en-US" dirty="0"/>
            </a:br>
            <a:endParaRPr lang="en-US" dirty="0"/>
          </a:p>
        </p:txBody>
      </p:sp>
      <p:sp>
        <p:nvSpPr>
          <p:cNvPr id="3" name="Content Placeholder 2">
            <a:extLst>
              <a:ext uri="{FF2B5EF4-FFF2-40B4-BE49-F238E27FC236}">
                <a16:creationId xmlns:a16="http://schemas.microsoft.com/office/drawing/2014/main" id="{2EB9D123-6E9C-4FB7-BB22-8EB6A3F573A0}"/>
              </a:ext>
            </a:extLst>
          </p:cNvPr>
          <p:cNvSpPr>
            <a:spLocks noGrp="1"/>
          </p:cNvSpPr>
          <p:nvPr>
            <p:ph idx="1"/>
          </p:nvPr>
        </p:nvSpPr>
        <p:spPr/>
        <p:txBody>
          <a:bodyPr>
            <a:normAutofit fontScale="85000" lnSpcReduction="20000"/>
          </a:bodyPr>
          <a:lstStyle/>
          <a:p>
            <a:r>
              <a:rPr lang="en-US" dirty="0"/>
              <a:t>Arial (sans-serif)</a:t>
            </a:r>
          </a:p>
          <a:p>
            <a:r>
              <a:rPr lang="en-US" dirty="0"/>
              <a:t>Verdana (sans-serif)</a:t>
            </a:r>
          </a:p>
          <a:p>
            <a:r>
              <a:rPr lang="en-US" dirty="0"/>
              <a:t>Tahoma (sans-serif)</a:t>
            </a:r>
          </a:p>
          <a:p>
            <a:r>
              <a:rPr lang="en-US" dirty="0"/>
              <a:t>Trebuchet MS (sans-serif)</a:t>
            </a:r>
          </a:p>
          <a:p>
            <a:r>
              <a:rPr lang="en-US" dirty="0"/>
              <a:t>Times New Roman (serif)</a:t>
            </a:r>
          </a:p>
          <a:p>
            <a:r>
              <a:rPr lang="en-US" dirty="0"/>
              <a:t>Georgia (serif)</a:t>
            </a:r>
          </a:p>
          <a:p>
            <a:r>
              <a:rPr lang="en-US" dirty="0"/>
              <a:t>Garamond (serif)</a:t>
            </a:r>
          </a:p>
          <a:p>
            <a:r>
              <a:rPr lang="en-US" dirty="0"/>
              <a:t>Courier New (monospace)</a:t>
            </a:r>
          </a:p>
          <a:p>
            <a:r>
              <a:rPr lang="en-US" dirty="0"/>
              <a:t>Brush Script MT (cursive)</a:t>
            </a:r>
          </a:p>
          <a:p>
            <a:r>
              <a:rPr lang="en-US" b="1" dirty="0"/>
              <a:t>Note:</a:t>
            </a:r>
            <a:r>
              <a:rPr lang="en-US" dirty="0"/>
              <a:t> Before you publish your website, always check how your fonts appear on different browsers and devices, and always use </a:t>
            </a:r>
            <a:r>
              <a:rPr lang="en-US" dirty="0">
                <a:hlinkClick r:id="rId2"/>
              </a:rPr>
              <a:t>fallback fonts</a:t>
            </a:r>
            <a:r>
              <a:rPr lang="en-US" dirty="0"/>
              <a:t>!</a:t>
            </a:r>
          </a:p>
          <a:p>
            <a:r>
              <a:rPr lang="en-US" dirty="0"/>
              <a:t>Tip: Also check out all available Google Fonts and how to use them.</a:t>
            </a:r>
          </a:p>
          <a:p>
            <a:endParaRPr lang="en-US" dirty="0"/>
          </a:p>
          <a:p>
            <a:endParaRPr lang="en-US" dirty="0"/>
          </a:p>
        </p:txBody>
      </p:sp>
    </p:spTree>
    <p:extLst>
      <p:ext uri="{BB962C8B-B14F-4D97-AF65-F5344CB8AC3E}">
        <p14:creationId xmlns:p14="http://schemas.microsoft.com/office/powerpoint/2010/main" val="2453599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9035F-1174-439D-B063-B964986C5E48}"/>
              </a:ext>
            </a:extLst>
          </p:cNvPr>
          <p:cNvSpPr>
            <a:spLocks noGrp="1"/>
          </p:cNvSpPr>
          <p:nvPr>
            <p:ph type="title"/>
          </p:nvPr>
        </p:nvSpPr>
        <p:spPr/>
        <p:txBody>
          <a:bodyPr>
            <a:normAutofit fontScale="90000"/>
          </a:bodyPr>
          <a:lstStyle/>
          <a:p>
            <a:r>
              <a:rPr lang="en-US" dirty="0"/>
              <a:t>Best Web Safe Fonts for HTML and CSS</a:t>
            </a:r>
            <a:br>
              <a:rPr lang="en-US" dirty="0"/>
            </a:br>
            <a:endParaRPr lang="en-US" dirty="0"/>
          </a:p>
        </p:txBody>
      </p:sp>
      <p:sp>
        <p:nvSpPr>
          <p:cNvPr id="3" name="Content Placeholder 2">
            <a:extLst>
              <a:ext uri="{FF2B5EF4-FFF2-40B4-BE49-F238E27FC236}">
                <a16:creationId xmlns:a16="http://schemas.microsoft.com/office/drawing/2014/main" id="{A9371C89-D244-43AF-AAEA-4221A2D60E77}"/>
              </a:ext>
            </a:extLst>
          </p:cNvPr>
          <p:cNvSpPr>
            <a:spLocks noGrp="1"/>
          </p:cNvSpPr>
          <p:nvPr>
            <p:ph idx="1"/>
          </p:nvPr>
        </p:nvSpPr>
        <p:spPr/>
        <p:txBody>
          <a:bodyPr>
            <a:normAutofit fontScale="62500" lnSpcReduction="20000"/>
          </a:bodyPr>
          <a:lstStyle/>
          <a:p>
            <a:r>
              <a:rPr lang="en-US" dirty="0"/>
              <a:t>Arial is the most widely used font for both online and printed media. Arial is also the default font in Google Docs.</a:t>
            </a:r>
          </a:p>
          <a:p>
            <a:r>
              <a:rPr lang="en-US" dirty="0"/>
              <a:t>Arial is one of the safest web fonts, and it is available on all major operating systems.</a:t>
            </a:r>
          </a:p>
          <a:p>
            <a:r>
              <a:rPr lang="en-US" dirty="0"/>
              <a:t>Verdana is a very popular font. Verdana is easily readable even for small font sizes.</a:t>
            </a:r>
          </a:p>
          <a:p>
            <a:r>
              <a:rPr lang="en-US" dirty="0"/>
              <a:t>The Tahoma font has less space between the characters.</a:t>
            </a:r>
          </a:p>
          <a:p>
            <a:r>
              <a:rPr lang="en-US" dirty="0"/>
              <a:t>Trebuchet MS was designed by Microsoft in 1996. Use this font carefully. Not supported by all mobile operating systems.</a:t>
            </a:r>
          </a:p>
          <a:p>
            <a:r>
              <a:rPr lang="en-US" dirty="0"/>
              <a:t>Times New Roman is one of the most recognizable fonts in the world. It looks professional and is used in many newspapers and "news" websites. It is also the primary font for Windows devices and applications.</a:t>
            </a:r>
          </a:p>
          <a:p>
            <a:r>
              <a:rPr lang="en-US" dirty="0"/>
              <a:t>Georgia is an elegant serif font. It is very readable at different font sizes, so it is a good candidate for mobile-responsive design.</a:t>
            </a:r>
          </a:p>
          <a:p>
            <a:r>
              <a:rPr lang="en-US" dirty="0"/>
              <a:t>Garamond is a classical font used for many printed books. It has a timeless look and good readability.</a:t>
            </a:r>
          </a:p>
          <a:p>
            <a:r>
              <a:rPr lang="en-US" dirty="0"/>
              <a:t>Courier New is the most widely used monospace serif font. Courier New is often used with coding displays, and many email providers use it as their default font. Courier New is also the standard font for movie screenplays.</a:t>
            </a:r>
          </a:p>
          <a:p>
            <a:r>
              <a:rPr lang="en-US" dirty="0"/>
              <a:t>The Brush Script MT font was designed to mimic handwriting. It is elegant and sophisticated, but can be hard to read. Use it carefully.</a:t>
            </a:r>
          </a:p>
        </p:txBody>
      </p:sp>
    </p:spTree>
    <p:extLst>
      <p:ext uri="{BB962C8B-B14F-4D97-AF65-F5344CB8AC3E}">
        <p14:creationId xmlns:p14="http://schemas.microsoft.com/office/powerpoint/2010/main" val="2013453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3466F-89B5-4B30-8A74-96AC0A4BBBFB}"/>
              </a:ext>
            </a:extLst>
          </p:cNvPr>
          <p:cNvSpPr>
            <a:spLocks noGrp="1"/>
          </p:cNvSpPr>
          <p:nvPr>
            <p:ph type="title"/>
          </p:nvPr>
        </p:nvSpPr>
        <p:spPr/>
        <p:txBody>
          <a:bodyPr/>
          <a:lstStyle/>
          <a:p>
            <a:r>
              <a:rPr lang="en-US" dirty="0"/>
              <a:t>CSS Font Fallbacks</a:t>
            </a:r>
            <a:br>
              <a:rPr lang="en-US" dirty="0"/>
            </a:br>
            <a:endParaRPr lang="en-US" dirty="0"/>
          </a:p>
        </p:txBody>
      </p:sp>
      <p:sp>
        <p:nvSpPr>
          <p:cNvPr id="3" name="Content Placeholder 2">
            <a:extLst>
              <a:ext uri="{FF2B5EF4-FFF2-40B4-BE49-F238E27FC236}">
                <a16:creationId xmlns:a16="http://schemas.microsoft.com/office/drawing/2014/main" id="{D71CE824-971C-43A0-8CF8-A465F8BB00B7}"/>
              </a:ext>
            </a:extLst>
          </p:cNvPr>
          <p:cNvSpPr>
            <a:spLocks noGrp="1"/>
          </p:cNvSpPr>
          <p:nvPr>
            <p:ph idx="1"/>
          </p:nvPr>
        </p:nvSpPr>
        <p:spPr/>
        <p:txBody>
          <a:bodyPr/>
          <a:lstStyle/>
          <a:p>
            <a:r>
              <a:rPr lang="en-US" dirty="0"/>
              <a:t>Below are some commonly used font fallbacks, organized by the 5 generic font families.</a:t>
            </a:r>
          </a:p>
          <a:p>
            <a:pPr lvl="1"/>
            <a:r>
              <a:rPr lang="en-US" dirty="0"/>
              <a:t>Serif</a:t>
            </a:r>
          </a:p>
          <a:p>
            <a:pPr lvl="1"/>
            <a:r>
              <a:rPr lang="en-US" dirty="0"/>
              <a:t>Sans-serif</a:t>
            </a:r>
          </a:p>
          <a:p>
            <a:pPr lvl="1"/>
            <a:r>
              <a:rPr lang="en-US" dirty="0"/>
              <a:t>Monospace</a:t>
            </a:r>
          </a:p>
          <a:p>
            <a:pPr lvl="1"/>
            <a:r>
              <a:rPr lang="en-US" dirty="0"/>
              <a:t>Cursive</a:t>
            </a:r>
          </a:p>
          <a:p>
            <a:pPr lvl="1"/>
            <a:r>
              <a:rPr lang="en-US" dirty="0"/>
              <a:t>Fantasy</a:t>
            </a:r>
          </a:p>
          <a:p>
            <a:endParaRPr lang="en-US" dirty="0"/>
          </a:p>
        </p:txBody>
      </p:sp>
    </p:spTree>
    <p:extLst>
      <p:ext uri="{BB962C8B-B14F-4D97-AF65-F5344CB8AC3E}">
        <p14:creationId xmlns:p14="http://schemas.microsoft.com/office/powerpoint/2010/main" val="2000100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1E78-70F1-4C04-9E89-B3BB3B9005A9}"/>
              </a:ext>
            </a:extLst>
          </p:cNvPr>
          <p:cNvSpPr>
            <a:spLocks noGrp="1"/>
          </p:cNvSpPr>
          <p:nvPr>
            <p:ph type="title"/>
          </p:nvPr>
        </p:nvSpPr>
        <p:spPr/>
        <p:txBody>
          <a:bodyPr/>
          <a:lstStyle/>
          <a:p>
            <a:r>
              <a:rPr lang="en-US" dirty="0"/>
              <a:t>CSS Font Style</a:t>
            </a:r>
            <a:br>
              <a:rPr lang="en-US" dirty="0"/>
            </a:br>
            <a:endParaRPr lang="en-US" dirty="0"/>
          </a:p>
        </p:txBody>
      </p:sp>
      <p:sp>
        <p:nvSpPr>
          <p:cNvPr id="3" name="Content Placeholder 2">
            <a:extLst>
              <a:ext uri="{FF2B5EF4-FFF2-40B4-BE49-F238E27FC236}">
                <a16:creationId xmlns:a16="http://schemas.microsoft.com/office/drawing/2014/main" id="{A18137EE-2E52-4443-B5FC-E0133FDD2B15}"/>
              </a:ext>
            </a:extLst>
          </p:cNvPr>
          <p:cNvSpPr>
            <a:spLocks noGrp="1"/>
          </p:cNvSpPr>
          <p:nvPr>
            <p:ph idx="1"/>
          </p:nvPr>
        </p:nvSpPr>
        <p:spPr/>
        <p:txBody>
          <a:bodyPr/>
          <a:lstStyle/>
          <a:p>
            <a:r>
              <a:rPr lang="en-US" dirty="0"/>
              <a:t>The font-style property is mostly used to specify italic text.</a:t>
            </a:r>
          </a:p>
          <a:p>
            <a:r>
              <a:rPr lang="en-US" dirty="0"/>
              <a:t>This property has three values:</a:t>
            </a:r>
          </a:p>
          <a:p>
            <a:pPr lvl="1"/>
            <a:r>
              <a:rPr lang="en-US" dirty="0"/>
              <a:t>normal - The text is shown normally</a:t>
            </a:r>
          </a:p>
          <a:p>
            <a:pPr lvl="1"/>
            <a:r>
              <a:rPr lang="en-US" dirty="0"/>
              <a:t>italic - The text is shown in italics</a:t>
            </a:r>
          </a:p>
          <a:p>
            <a:pPr lvl="1"/>
            <a:r>
              <a:rPr lang="en-US" dirty="0"/>
              <a:t>oblique - The text is "leaning" (oblique is very similar to italic, but less supported)</a:t>
            </a:r>
          </a:p>
          <a:p>
            <a:r>
              <a:rPr lang="en-US" altLang="en-US" dirty="0">
                <a:solidFill>
                  <a:srgbClr val="000000"/>
                </a:solidFill>
                <a:latin typeface="Verdana" panose="020B0604030504040204" pitchFamily="34" charset="0"/>
              </a:rPr>
              <a:t>The </a:t>
            </a:r>
            <a:r>
              <a:rPr lang="en-US" altLang="en-US" dirty="0">
                <a:solidFill>
                  <a:srgbClr val="DC143C"/>
                </a:solidFill>
                <a:latin typeface="Consolas" panose="020B0609020204030204" pitchFamily="49" charset="0"/>
              </a:rPr>
              <a:t>font-weight</a:t>
            </a:r>
            <a:r>
              <a:rPr lang="en-US" altLang="en-US" dirty="0">
                <a:solidFill>
                  <a:srgbClr val="000000"/>
                </a:solidFill>
                <a:latin typeface="Verdana" panose="020B0604030504040204" pitchFamily="34" charset="0"/>
              </a:rPr>
              <a:t> property specifies the weight of a font</a:t>
            </a:r>
            <a:r>
              <a:rPr lang="en-US" altLang="en-US" sz="800" dirty="0">
                <a:solidFill>
                  <a:schemeClr val="tx1"/>
                </a:solidFill>
              </a:rPr>
              <a:t> </a:t>
            </a:r>
            <a:endParaRPr lang="en-US" altLang="en-US" sz="3200" dirty="0">
              <a:solidFill>
                <a:schemeClr val="tx1"/>
              </a:solidFill>
              <a:latin typeface="Arial" panose="020B0604020202020204" pitchFamily="34" charset="0"/>
            </a:endParaRPr>
          </a:p>
          <a:p>
            <a:pPr lvl="1"/>
            <a:r>
              <a:rPr lang="en-US" dirty="0"/>
              <a:t>font-weight: normal;</a:t>
            </a:r>
          </a:p>
          <a:p>
            <a:pPr lvl="1"/>
            <a:r>
              <a:rPr lang="en-US" dirty="0"/>
              <a:t>font-weight: bold;</a:t>
            </a:r>
          </a:p>
        </p:txBody>
      </p:sp>
    </p:spTree>
    <p:extLst>
      <p:ext uri="{BB962C8B-B14F-4D97-AF65-F5344CB8AC3E}">
        <p14:creationId xmlns:p14="http://schemas.microsoft.com/office/powerpoint/2010/main" val="579891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F6EB-E501-4758-9235-C8BAE99F1A4F}"/>
              </a:ext>
            </a:extLst>
          </p:cNvPr>
          <p:cNvSpPr>
            <a:spLocks noGrp="1"/>
          </p:cNvSpPr>
          <p:nvPr>
            <p:ph type="title"/>
          </p:nvPr>
        </p:nvSpPr>
        <p:spPr/>
        <p:txBody>
          <a:bodyPr/>
          <a:lstStyle/>
          <a:p>
            <a:r>
              <a:rPr lang="en-US" dirty="0"/>
              <a:t>CSS Font Style</a:t>
            </a:r>
            <a:br>
              <a:rPr lang="en-US" dirty="0"/>
            </a:br>
            <a:endParaRPr lang="en-US" dirty="0"/>
          </a:p>
        </p:txBody>
      </p:sp>
      <p:sp>
        <p:nvSpPr>
          <p:cNvPr id="3" name="Content Placeholder 2">
            <a:extLst>
              <a:ext uri="{FF2B5EF4-FFF2-40B4-BE49-F238E27FC236}">
                <a16:creationId xmlns:a16="http://schemas.microsoft.com/office/drawing/2014/main" id="{9C81A047-E455-4CF2-9542-F573D668F480}"/>
              </a:ext>
            </a:extLst>
          </p:cNvPr>
          <p:cNvSpPr>
            <a:spLocks noGrp="1"/>
          </p:cNvSpPr>
          <p:nvPr>
            <p:ph idx="1"/>
          </p:nvPr>
        </p:nvSpPr>
        <p:spPr/>
        <p:txBody>
          <a:bodyPr/>
          <a:lstStyle/>
          <a:p>
            <a:r>
              <a:rPr lang="en-US" altLang="en-US" dirty="0">
                <a:solidFill>
                  <a:srgbClr val="000000"/>
                </a:solidFill>
                <a:latin typeface="Verdana" panose="020B0604030504040204" pitchFamily="34" charset="0"/>
              </a:rPr>
              <a:t>The </a:t>
            </a:r>
            <a:r>
              <a:rPr lang="en-US" altLang="en-US" dirty="0">
                <a:solidFill>
                  <a:srgbClr val="DC143C"/>
                </a:solidFill>
                <a:latin typeface="Consolas" panose="020B0609020204030204" pitchFamily="49" charset="0"/>
              </a:rPr>
              <a:t>font-variant</a:t>
            </a:r>
            <a:r>
              <a:rPr lang="en-US" altLang="en-US" dirty="0">
                <a:solidFill>
                  <a:srgbClr val="000000"/>
                </a:solidFill>
                <a:latin typeface="Verdana" panose="020B0604030504040204" pitchFamily="34" charset="0"/>
              </a:rPr>
              <a:t> property specifies whether or not a text should be displayed in a small-caps font.</a:t>
            </a:r>
            <a:r>
              <a:rPr lang="en-US" altLang="en-US" sz="800" dirty="0">
                <a:solidFill>
                  <a:schemeClr val="tx1"/>
                </a:solidFill>
              </a:rPr>
              <a:t> </a:t>
            </a:r>
            <a:endParaRPr lang="en-US" altLang="en-US" sz="3200" dirty="0">
              <a:solidFill>
                <a:schemeClr val="tx1"/>
              </a:solidFill>
              <a:latin typeface="Arial" panose="020B0604020202020204" pitchFamily="34" charset="0"/>
            </a:endParaRPr>
          </a:p>
          <a:p>
            <a:r>
              <a:rPr lang="en-US" dirty="0"/>
              <a:t>In a small-caps font, all lowercase letters are converted to uppercase letters. However, the converted uppercase letters appears in a smaller font size than the original uppercase letters in the text.</a:t>
            </a:r>
          </a:p>
          <a:p>
            <a:pPr lvl="1"/>
            <a:r>
              <a:rPr lang="en-US" dirty="0"/>
              <a:t>font-variant: normal;</a:t>
            </a:r>
          </a:p>
          <a:p>
            <a:pPr lvl="1"/>
            <a:r>
              <a:rPr lang="en-US" dirty="0"/>
              <a:t>font-variant: small-caps;</a:t>
            </a:r>
          </a:p>
          <a:p>
            <a:endParaRPr lang="en-US" dirty="0"/>
          </a:p>
        </p:txBody>
      </p:sp>
    </p:spTree>
    <p:extLst>
      <p:ext uri="{BB962C8B-B14F-4D97-AF65-F5344CB8AC3E}">
        <p14:creationId xmlns:p14="http://schemas.microsoft.com/office/powerpoint/2010/main" val="514248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31724-3B1F-48D4-9B3E-EDBD8F5FBE7E}"/>
              </a:ext>
            </a:extLst>
          </p:cNvPr>
          <p:cNvSpPr>
            <a:spLocks noGrp="1"/>
          </p:cNvSpPr>
          <p:nvPr>
            <p:ph type="title"/>
          </p:nvPr>
        </p:nvSpPr>
        <p:spPr/>
        <p:txBody>
          <a:bodyPr/>
          <a:lstStyle/>
          <a:p>
            <a:r>
              <a:rPr lang="en-US" dirty="0"/>
              <a:t>CSS Font Size</a:t>
            </a:r>
            <a:br>
              <a:rPr lang="en-US" dirty="0"/>
            </a:br>
            <a:endParaRPr lang="en-US" dirty="0"/>
          </a:p>
        </p:txBody>
      </p:sp>
      <p:sp>
        <p:nvSpPr>
          <p:cNvPr id="3" name="Content Placeholder 2">
            <a:extLst>
              <a:ext uri="{FF2B5EF4-FFF2-40B4-BE49-F238E27FC236}">
                <a16:creationId xmlns:a16="http://schemas.microsoft.com/office/drawing/2014/main" id="{AF90AC21-84BD-49E9-B61A-C82B542B4D33}"/>
              </a:ext>
            </a:extLst>
          </p:cNvPr>
          <p:cNvSpPr>
            <a:spLocks noGrp="1"/>
          </p:cNvSpPr>
          <p:nvPr>
            <p:ph idx="1"/>
          </p:nvPr>
        </p:nvSpPr>
        <p:spPr/>
        <p:txBody>
          <a:bodyPr/>
          <a:lstStyle/>
          <a:p>
            <a:r>
              <a:rPr lang="en-US" altLang="en-US" dirty="0">
                <a:solidFill>
                  <a:srgbClr val="000000"/>
                </a:solidFill>
                <a:latin typeface="Verdana" panose="020B0604030504040204" pitchFamily="34" charset="0"/>
              </a:rPr>
              <a:t>The </a:t>
            </a:r>
            <a:r>
              <a:rPr lang="en-US" altLang="en-US" dirty="0">
                <a:solidFill>
                  <a:srgbClr val="DC143C"/>
                </a:solidFill>
                <a:latin typeface="Consolas" panose="020B0609020204030204" pitchFamily="49" charset="0"/>
              </a:rPr>
              <a:t>font-size</a:t>
            </a:r>
            <a:r>
              <a:rPr lang="en-US" altLang="en-US" dirty="0">
                <a:solidFill>
                  <a:srgbClr val="000000"/>
                </a:solidFill>
                <a:latin typeface="Verdana" panose="020B0604030504040204" pitchFamily="34" charset="0"/>
              </a:rPr>
              <a:t> property sets the size of the text.</a:t>
            </a:r>
            <a:r>
              <a:rPr lang="en-US" altLang="en-US" sz="800" dirty="0">
                <a:solidFill>
                  <a:schemeClr val="tx1"/>
                </a:solidFill>
              </a:rPr>
              <a:t> </a:t>
            </a:r>
            <a:endParaRPr lang="en-US" altLang="en-US" sz="3200" dirty="0">
              <a:solidFill>
                <a:schemeClr val="tx1"/>
              </a:solidFill>
              <a:latin typeface="Arial" panose="020B0604020202020204" pitchFamily="34" charset="0"/>
            </a:endParaRPr>
          </a:p>
          <a:p>
            <a:r>
              <a:rPr lang="en-US" dirty="0"/>
              <a:t>Being able to manage the text size is important in web design. However, you should not use font size adjustments to make paragraphs look like headings, or headings look like paragraphs.</a:t>
            </a:r>
          </a:p>
          <a:p>
            <a:r>
              <a:rPr lang="en-US" dirty="0"/>
              <a:t>Always use the proper HTML tags, like &lt;h1&gt; - &lt;h6&gt; for headings and &lt;p&gt; for paragraphs.</a:t>
            </a:r>
          </a:p>
          <a:p>
            <a:r>
              <a:rPr lang="en-US" dirty="0"/>
              <a:t>The font-size value can be an absolute, or relative size.</a:t>
            </a:r>
          </a:p>
          <a:p>
            <a:endParaRPr lang="en-US" dirty="0"/>
          </a:p>
        </p:txBody>
      </p:sp>
    </p:spTree>
    <p:extLst>
      <p:ext uri="{BB962C8B-B14F-4D97-AF65-F5344CB8AC3E}">
        <p14:creationId xmlns:p14="http://schemas.microsoft.com/office/powerpoint/2010/main" val="3813145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7EF03-5EEE-48FD-BE18-66BCD4F0D96B}"/>
              </a:ext>
            </a:extLst>
          </p:cNvPr>
          <p:cNvSpPr>
            <a:spLocks noGrp="1"/>
          </p:cNvSpPr>
          <p:nvPr>
            <p:ph type="title"/>
          </p:nvPr>
        </p:nvSpPr>
        <p:spPr/>
        <p:txBody>
          <a:bodyPr/>
          <a:lstStyle/>
          <a:p>
            <a:r>
              <a:rPr lang="en-US" dirty="0"/>
              <a:t>CSS Font Size</a:t>
            </a:r>
          </a:p>
        </p:txBody>
      </p:sp>
      <p:sp>
        <p:nvSpPr>
          <p:cNvPr id="3" name="Content Placeholder 2">
            <a:extLst>
              <a:ext uri="{FF2B5EF4-FFF2-40B4-BE49-F238E27FC236}">
                <a16:creationId xmlns:a16="http://schemas.microsoft.com/office/drawing/2014/main" id="{07448BE6-50FB-44F5-BF50-C0F427FBD509}"/>
              </a:ext>
            </a:extLst>
          </p:cNvPr>
          <p:cNvSpPr>
            <a:spLocks noGrp="1"/>
          </p:cNvSpPr>
          <p:nvPr>
            <p:ph idx="1"/>
          </p:nvPr>
        </p:nvSpPr>
        <p:spPr/>
        <p:txBody>
          <a:bodyPr>
            <a:normAutofit lnSpcReduction="10000"/>
          </a:bodyPr>
          <a:lstStyle/>
          <a:p>
            <a:r>
              <a:rPr lang="en-US" dirty="0"/>
              <a:t>Absolute size:</a:t>
            </a:r>
          </a:p>
          <a:p>
            <a:pPr lvl="1"/>
            <a:r>
              <a:rPr lang="en-US" dirty="0"/>
              <a:t>Sets the text to a specified size</a:t>
            </a:r>
          </a:p>
          <a:p>
            <a:pPr lvl="1"/>
            <a:r>
              <a:rPr lang="en-US" dirty="0"/>
              <a:t>Does not allow a user to change the text size in all browsers (bad for accessibility reasons)</a:t>
            </a:r>
          </a:p>
          <a:p>
            <a:pPr lvl="1"/>
            <a:r>
              <a:rPr lang="en-US" dirty="0"/>
              <a:t>Absolute size is useful when the physical size of the output is known</a:t>
            </a:r>
          </a:p>
          <a:p>
            <a:r>
              <a:rPr lang="en-US" dirty="0"/>
              <a:t>Relative size:</a:t>
            </a:r>
          </a:p>
          <a:p>
            <a:pPr lvl="1"/>
            <a:r>
              <a:rPr lang="en-US" dirty="0"/>
              <a:t>Sets the size relative to surrounding elements</a:t>
            </a:r>
          </a:p>
          <a:p>
            <a:pPr lvl="1"/>
            <a:r>
              <a:rPr lang="en-US" dirty="0"/>
              <a:t>Allows a user to change the text size in browsers</a:t>
            </a:r>
          </a:p>
          <a:p>
            <a:pPr lvl="1"/>
            <a:endParaRPr lang="en-US" dirty="0"/>
          </a:p>
          <a:p>
            <a:r>
              <a:rPr lang="en-US" dirty="0"/>
              <a:t>Note: If you do not specify a font size, the default size for normal text, like paragraphs, is 16px (16px=1em).</a:t>
            </a:r>
          </a:p>
        </p:txBody>
      </p:sp>
    </p:spTree>
    <p:extLst>
      <p:ext uri="{BB962C8B-B14F-4D97-AF65-F5344CB8AC3E}">
        <p14:creationId xmlns:p14="http://schemas.microsoft.com/office/powerpoint/2010/main" val="5585954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378F1-8DE3-46DB-A501-D0C167D4673E}"/>
              </a:ext>
            </a:extLst>
          </p:cNvPr>
          <p:cNvSpPr>
            <a:spLocks noGrp="1"/>
          </p:cNvSpPr>
          <p:nvPr>
            <p:ph type="title"/>
          </p:nvPr>
        </p:nvSpPr>
        <p:spPr/>
        <p:txBody>
          <a:bodyPr/>
          <a:lstStyle/>
          <a:p>
            <a:r>
              <a:rPr lang="en-US" dirty="0"/>
              <a:t>CSS Font Size</a:t>
            </a:r>
            <a:br>
              <a:rPr lang="en-US" dirty="0"/>
            </a:br>
            <a:endParaRPr lang="en-US" dirty="0"/>
          </a:p>
        </p:txBody>
      </p:sp>
      <p:sp>
        <p:nvSpPr>
          <p:cNvPr id="3" name="Content Placeholder 2">
            <a:extLst>
              <a:ext uri="{FF2B5EF4-FFF2-40B4-BE49-F238E27FC236}">
                <a16:creationId xmlns:a16="http://schemas.microsoft.com/office/drawing/2014/main" id="{A1850C91-EC6A-4C0F-BBDF-E542EE3DF040}"/>
              </a:ext>
            </a:extLst>
          </p:cNvPr>
          <p:cNvSpPr>
            <a:spLocks noGrp="1"/>
          </p:cNvSpPr>
          <p:nvPr>
            <p:ph idx="1"/>
          </p:nvPr>
        </p:nvSpPr>
        <p:spPr/>
        <p:txBody>
          <a:bodyPr>
            <a:normAutofit lnSpcReduction="10000"/>
          </a:bodyPr>
          <a:lstStyle/>
          <a:p>
            <a:r>
              <a:rPr lang="en-US" dirty="0"/>
              <a:t>Setting the text size with pixels gives you full control over the text size.</a:t>
            </a:r>
          </a:p>
          <a:p>
            <a:r>
              <a:rPr lang="en-US" dirty="0"/>
              <a:t>Set Font Size With </a:t>
            </a:r>
            <a:r>
              <a:rPr lang="en-US" dirty="0" err="1"/>
              <a:t>Em</a:t>
            </a:r>
            <a:endParaRPr lang="en-US" dirty="0"/>
          </a:p>
          <a:p>
            <a:r>
              <a:rPr lang="en-US" dirty="0"/>
              <a:t>To allow users to resize the text (in the browser menu), many developers use </a:t>
            </a:r>
            <a:r>
              <a:rPr lang="en-US" dirty="0" err="1"/>
              <a:t>em</a:t>
            </a:r>
            <a:r>
              <a:rPr lang="en-US" dirty="0"/>
              <a:t> instead of pixels.</a:t>
            </a:r>
          </a:p>
          <a:p>
            <a:r>
              <a:rPr lang="en-US" dirty="0"/>
              <a:t>1em is equal to the current font size. The default text size in browsers is 16px. So, the default size of 1em is 16px.</a:t>
            </a:r>
          </a:p>
          <a:p>
            <a:r>
              <a:rPr lang="en-US" dirty="0"/>
              <a:t>The size can be calculated from pixels to </a:t>
            </a:r>
            <a:r>
              <a:rPr lang="en-US" dirty="0" err="1"/>
              <a:t>em</a:t>
            </a:r>
            <a:r>
              <a:rPr lang="en-US" dirty="0"/>
              <a:t> using this formula: pixels/16=</a:t>
            </a:r>
            <a:r>
              <a:rPr lang="en-US" dirty="0" err="1"/>
              <a:t>em</a:t>
            </a:r>
            <a:endParaRPr lang="en-US" dirty="0"/>
          </a:p>
          <a:p>
            <a:r>
              <a:rPr lang="en-US" dirty="0"/>
              <a:t>The solution that works in all browsers, is to set a default font-size in percent for the &lt;body&gt; element</a:t>
            </a:r>
          </a:p>
        </p:txBody>
      </p:sp>
    </p:spTree>
    <p:extLst>
      <p:ext uri="{BB962C8B-B14F-4D97-AF65-F5344CB8AC3E}">
        <p14:creationId xmlns:p14="http://schemas.microsoft.com/office/powerpoint/2010/main" val="2164051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1CD98-6165-4F86-9C7D-18EFBE1F93CF}"/>
              </a:ext>
            </a:extLst>
          </p:cNvPr>
          <p:cNvSpPr>
            <a:spLocks noGrp="1"/>
          </p:cNvSpPr>
          <p:nvPr>
            <p:ph type="title"/>
          </p:nvPr>
        </p:nvSpPr>
        <p:spPr/>
        <p:txBody>
          <a:bodyPr/>
          <a:lstStyle/>
          <a:p>
            <a:r>
              <a:rPr lang="en-US" dirty="0"/>
              <a:t>Responsive Font Size</a:t>
            </a:r>
            <a:br>
              <a:rPr lang="en-US" dirty="0"/>
            </a:br>
            <a:endParaRPr lang="en-US" dirty="0"/>
          </a:p>
        </p:txBody>
      </p:sp>
      <p:sp>
        <p:nvSpPr>
          <p:cNvPr id="3" name="Content Placeholder 2">
            <a:extLst>
              <a:ext uri="{FF2B5EF4-FFF2-40B4-BE49-F238E27FC236}">
                <a16:creationId xmlns:a16="http://schemas.microsoft.com/office/drawing/2014/main" id="{B92C2D40-06E7-439B-95A3-F4DA810250A1}"/>
              </a:ext>
            </a:extLst>
          </p:cNvPr>
          <p:cNvSpPr>
            <a:spLocks noGrp="1"/>
          </p:cNvSpPr>
          <p:nvPr>
            <p:ph idx="1"/>
          </p:nvPr>
        </p:nvSpPr>
        <p:spPr/>
        <p:txBody>
          <a:bodyPr/>
          <a:lstStyle/>
          <a:p>
            <a:r>
              <a:rPr lang="en-US" dirty="0"/>
              <a:t>The text size can be set with a </a:t>
            </a:r>
            <a:r>
              <a:rPr lang="en-US" dirty="0" err="1"/>
              <a:t>vw</a:t>
            </a:r>
            <a:r>
              <a:rPr lang="en-US" dirty="0"/>
              <a:t> unit, which means the "viewport width".</a:t>
            </a:r>
          </a:p>
          <a:p>
            <a:r>
              <a:rPr lang="en-US" dirty="0"/>
              <a:t>That way the text size will follow the size of the browser window.</a:t>
            </a:r>
          </a:p>
          <a:p>
            <a:r>
              <a:rPr lang="en-US" dirty="0"/>
              <a:t>Viewport is the browser window size. 1vw = 1% of viewport width. If the viewport is 50cm wide, 1vw is 0.5cm.</a:t>
            </a:r>
          </a:p>
        </p:txBody>
      </p:sp>
    </p:spTree>
    <p:extLst>
      <p:ext uri="{BB962C8B-B14F-4D97-AF65-F5344CB8AC3E}">
        <p14:creationId xmlns:p14="http://schemas.microsoft.com/office/powerpoint/2010/main" val="4539301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FB641-C29E-4BC3-9F00-A0BC72BB494B}"/>
              </a:ext>
            </a:extLst>
          </p:cNvPr>
          <p:cNvSpPr>
            <a:spLocks noGrp="1"/>
          </p:cNvSpPr>
          <p:nvPr>
            <p:ph type="title"/>
          </p:nvPr>
        </p:nvSpPr>
        <p:spPr/>
        <p:txBody>
          <a:bodyPr/>
          <a:lstStyle/>
          <a:p>
            <a:r>
              <a:rPr lang="en-US" dirty="0"/>
              <a:t>Google Fonts</a:t>
            </a:r>
            <a:br>
              <a:rPr lang="en-US" dirty="0"/>
            </a:br>
            <a:endParaRPr lang="en-US" dirty="0"/>
          </a:p>
        </p:txBody>
      </p:sp>
      <p:sp>
        <p:nvSpPr>
          <p:cNvPr id="3" name="Content Placeholder 2">
            <a:extLst>
              <a:ext uri="{FF2B5EF4-FFF2-40B4-BE49-F238E27FC236}">
                <a16:creationId xmlns:a16="http://schemas.microsoft.com/office/drawing/2014/main" id="{8B637C77-AB83-4064-A2F4-42512786522F}"/>
              </a:ext>
            </a:extLst>
          </p:cNvPr>
          <p:cNvSpPr>
            <a:spLocks noGrp="1"/>
          </p:cNvSpPr>
          <p:nvPr>
            <p:ph idx="1"/>
          </p:nvPr>
        </p:nvSpPr>
        <p:spPr/>
        <p:txBody>
          <a:bodyPr>
            <a:normAutofit fontScale="92500" lnSpcReduction="20000"/>
          </a:bodyPr>
          <a:lstStyle/>
          <a:p>
            <a:r>
              <a:rPr lang="en-US" dirty="0"/>
              <a:t>If you do not want to use any of the standard fonts in HTML, you can use Google Fonts.</a:t>
            </a:r>
          </a:p>
          <a:p>
            <a:r>
              <a:rPr lang="en-US" dirty="0"/>
              <a:t>Google Fonts are free to use, and have more than 1000 fonts to choose from.</a:t>
            </a:r>
          </a:p>
          <a:p>
            <a:r>
              <a:rPr lang="en-US" dirty="0"/>
              <a:t>Just add a special style sheet link in the &lt;head&gt; section and then refer to the font in the CSS.</a:t>
            </a:r>
          </a:p>
          <a:p>
            <a:r>
              <a:rPr lang="en-US" b="1" dirty="0"/>
              <a:t>&lt;link </a:t>
            </a:r>
            <a:r>
              <a:rPr lang="en-US" b="1" dirty="0" err="1"/>
              <a:t>rel</a:t>
            </a:r>
            <a:r>
              <a:rPr lang="en-US" b="1" dirty="0"/>
              <a:t>="stylesheet" </a:t>
            </a:r>
            <a:r>
              <a:rPr lang="en-US" b="1" dirty="0" err="1"/>
              <a:t>href</a:t>
            </a:r>
            <a:r>
              <a:rPr lang="en-US" b="1" dirty="0"/>
              <a:t>="https://fonts.googleapis.com/</a:t>
            </a:r>
            <a:r>
              <a:rPr lang="en-US" b="1" dirty="0" err="1"/>
              <a:t>css?family</a:t>
            </a:r>
            <a:r>
              <a:rPr lang="en-US" b="1" dirty="0"/>
              <a:t>=Sofia"&gt;</a:t>
            </a:r>
          </a:p>
          <a:p>
            <a:r>
              <a:rPr lang="en-US" dirty="0"/>
              <a:t>Note: When specifying a font in CSS, always list at minimum one fallback font (to avoid unexpected behaviors). So, also here you should add a generic font family (like serif or sans-serif) to the end of the list.</a:t>
            </a:r>
          </a:p>
          <a:p>
            <a:r>
              <a:rPr lang="en-US" b="1" dirty="0"/>
              <a:t>Note:</a:t>
            </a:r>
            <a:r>
              <a:rPr lang="en-US" dirty="0"/>
              <a:t> Requesting multiple fonts may slow down your web pages! So be careful about that.</a:t>
            </a:r>
          </a:p>
        </p:txBody>
      </p:sp>
    </p:spTree>
    <p:extLst>
      <p:ext uri="{BB962C8B-B14F-4D97-AF65-F5344CB8AC3E}">
        <p14:creationId xmlns:p14="http://schemas.microsoft.com/office/powerpoint/2010/main" val="540595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319E7-0C2B-4489-8DFC-F4CB2E31F349}"/>
              </a:ext>
            </a:extLst>
          </p:cNvPr>
          <p:cNvSpPr>
            <a:spLocks noGrp="1"/>
          </p:cNvSpPr>
          <p:nvPr>
            <p:ph type="title"/>
          </p:nvPr>
        </p:nvSpPr>
        <p:spPr/>
        <p:txBody>
          <a:bodyPr/>
          <a:lstStyle/>
          <a:p>
            <a:r>
              <a:rPr lang="en-US" dirty="0"/>
              <a:t>CSS Outline Properties </a:t>
            </a:r>
            <a:br>
              <a:rPr lang="en-US" dirty="0"/>
            </a:br>
            <a:endParaRPr lang="en-US" dirty="0"/>
          </a:p>
        </p:txBody>
      </p:sp>
      <p:sp>
        <p:nvSpPr>
          <p:cNvPr id="3" name="Content Placeholder 2">
            <a:extLst>
              <a:ext uri="{FF2B5EF4-FFF2-40B4-BE49-F238E27FC236}">
                <a16:creationId xmlns:a16="http://schemas.microsoft.com/office/drawing/2014/main" id="{E24B9FFA-3F04-4F48-AA8E-4B5AF5FB91AC}"/>
              </a:ext>
            </a:extLst>
          </p:cNvPr>
          <p:cNvSpPr>
            <a:spLocks noGrp="1"/>
          </p:cNvSpPr>
          <p:nvPr>
            <p:ph idx="1"/>
          </p:nvPr>
        </p:nvSpPr>
        <p:spPr/>
        <p:txBody>
          <a:bodyPr/>
          <a:lstStyle/>
          <a:p>
            <a:r>
              <a:rPr lang="en-US" dirty="0"/>
              <a:t>Outline-style</a:t>
            </a:r>
          </a:p>
          <a:p>
            <a:r>
              <a:rPr lang="en-US" dirty="0"/>
              <a:t>Outline-color</a:t>
            </a:r>
          </a:p>
          <a:p>
            <a:r>
              <a:rPr lang="en-US" dirty="0"/>
              <a:t>Outline-width</a:t>
            </a:r>
          </a:p>
          <a:p>
            <a:r>
              <a:rPr lang="en-US" dirty="0"/>
              <a:t>Outline-offset</a:t>
            </a:r>
          </a:p>
          <a:p>
            <a:r>
              <a:rPr lang="en-US" dirty="0"/>
              <a:t>Outline </a:t>
            </a:r>
          </a:p>
          <a:p>
            <a:endParaRPr lang="en-US" dirty="0"/>
          </a:p>
          <a:p>
            <a:r>
              <a:rPr lang="en-US" b="1" dirty="0"/>
              <a:t>Note:</a:t>
            </a:r>
            <a:r>
              <a:rPr lang="en-US" dirty="0"/>
              <a:t> Outline differs from </a:t>
            </a:r>
            <a:r>
              <a:rPr lang="en-US" dirty="0">
                <a:hlinkClick r:id="rId2"/>
              </a:rPr>
              <a:t>borders</a:t>
            </a:r>
            <a:r>
              <a:rPr lang="en-US" dirty="0"/>
              <a:t>! Unlike border, the outline is drawn outside the element's border, and may overlap other content. Also, the outline is NOT a part of the element's dimensions; the element's total width and height is not affected by the width of the outline.</a:t>
            </a:r>
          </a:p>
        </p:txBody>
      </p:sp>
    </p:spTree>
    <p:extLst>
      <p:ext uri="{BB962C8B-B14F-4D97-AF65-F5344CB8AC3E}">
        <p14:creationId xmlns:p14="http://schemas.microsoft.com/office/powerpoint/2010/main" val="11798334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B1A0-B2A0-45CB-A7BD-46AFC3E1B53A}"/>
              </a:ext>
            </a:extLst>
          </p:cNvPr>
          <p:cNvSpPr>
            <a:spLocks noGrp="1"/>
          </p:cNvSpPr>
          <p:nvPr>
            <p:ph type="title"/>
          </p:nvPr>
        </p:nvSpPr>
        <p:spPr/>
        <p:txBody>
          <a:bodyPr/>
          <a:lstStyle/>
          <a:p>
            <a:r>
              <a:rPr lang="en-US" dirty="0"/>
              <a:t>CSS Great Font Pairings</a:t>
            </a:r>
            <a:br>
              <a:rPr lang="en-US" dirty="0"/>
            </a:br>
            <a:endParaRPr lang="en-US" dirty="0"/>
          </a:p>
        </p:txBody>
      </p:sp>
      <p:sp>
        <p:nvSpPr>
          <p:cNvPr id="3" name="Content Placeholder 2">
            <a:extLst>
              <a:ext uri="{FF2B5EF4-FFF2-40B4-BE49-F238E27FC236}">
                <a16:creationId xmlns:a16="http://schemas.microsoft.com/office/drawing/2014/main" id="{EB13185B-7C27-46A1-BBDE-9D7C09C95C7E}"/>
              </a:ext>
            </a:extLst>
          </p:cNvPr>
          <p:cNvSpPr>
            <a:spLocks noGrp="1"/>
          </p:cNvSpPr>
          <p:nvPr>
            <p:ph idx="1"/>
          </p:nvPr>
        </p:nvSpPr>
        <p:spPr>
          <a:xfrm>
            <a:off x="609598" y="1802371"/>
            <a:ext cx="6347714" cy="3880773"/>
          </a:xfrm>
        </p:spPr>
        <p:txBody>
          <a:bodyPr>
            <a:noAutofit/>
          </a:bodyPr>
          <a:lstStyle/>
          <a:p>
            <a:r>
              <a:rPr lang="en-US" sz="1600" dirty="0"/>
              <a:t>Great font pairings are essential to great design.</a:t>
            </a:r>
          </a:p>
          <a:p>
            <a:pPr marL="0" indent="0">
              <a:buNone/>
            </a:pPr>
            <a:r>
              <a:rPr lang="en-US" sz="1600" dirty="0"/>
              <a:t>Here are some basic rules to create great font pairings:</a:t>
            </a:r>
          </a:p>
          <a:p>
            <a:pPr marL="0" indent="0">
              <a:buNone/>
            </a:pPr>
            <a:r>
              <a:rPr lang="en-US" sz="1600" dirty="0"/>
              <a:t>1. Complement</a:t>
            </a:r>
          </a:p>
          <a:p>
            <a:pPr lvl="1"/>
            <a:r>
              <a:rPr lang="en-US" sz="1400" dirty="0"/>
              <a:t>It is always safe to find font pairings that complement one another.</a:t>
            </a:r>
          </a:p>
          <a:p>
            <a:pPr lvl="1"/>
            <a:r>
              <a:rPr lang="en-US" sz="1400" dirty="0"/>
              <a:t>A great font combination should harmonize, without being too similar or too different.</a:t>
            </a:r>
          </a:p>
          <a:p>
            <a:pPr marL="0" indent="0">
              <a:buNone/>
            </a:pPr>
            <a:r>
              <a:rPr lang="en-US" sz="1600" dirty="0"/>
              <a:t>2. Use Font </a:t>
            </a:r>
            <a:r>
              <a:rPr lang="en-US" sz="1600" dirty="0" err="1"/>
              <a:t>Superfamilies</a:t>
            </a:r>
            <a:endParaRPr lang="en-US" sz="1600" dirty="0"/>
          </a:p>
          <a:p>
            <a:pPr lvl="1"/>
            <a:r>
              <a:rPr lang="en-US" sz="1400" dirty="0"/>
              <a:t>A font superfamily is a set of fonts designed to work well together. So, using different fonts within the same superfamily is safe.</a:t>
            </a:r>
          </a:p>
          <a:p>
            <a:pPr lvl="1"/>
            <a:r>
              <a:rPr lang="en-US" sz="1400" dirty="0"/>
              <a:t>For example, the Lucida superfamily contains the following fonts: Lucida Sans, Lucida Serif, Lucida Typewriter Sans, Lucida Typewriter Serif and Lucida Math.</a:t>
            </a:r>
          </a:p>
          <a:p>
            <a:endParaRPr lang="en-US" sz="1600" dirty="0"/>
          </a:p>
        </p:txBody>
      </p:sp>
    </p:spTree>
    <p:extLst>
      <p:ext uri="{BB962C8B-B14F-4D97-AF65-F5344CB8AC3E}">
        <p14:creationId xmlns:p14="http://schemas.microsoft.com/office/powerpoint/2010/main" val="22418627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DC23F-2B55-4173-9D6B-4AD0FC492051}"/>
              </a:ext>
            </a:extLst>
          </p:cNvPr>
          <p:cNvSpPr>
            <a:spLocks noGrp="1"/>
          </p:cNvSpPr>
          <p:nvPr>
            <p:ph type="title"/>
          </p:nvPr>
        </p:nvSpPr>
        <p:spPr/>
        <p:txBody>
          <a:bodyPr/>
          <a:lstStyle/>
          <a:p>
            <a:r>
              <a:rPr lang="en-US" dirty="0"/>
              <a:t>CSS Great Font Pairings</a:t>
            </a:r>
            <a:br>
              <a:rPr lang="en-US" dirty="0"/>
            </a:br>
            <a:endParaRPr lang="en-US" dirty="0"/>
          </a:p>
        </p:txBody>
      </p:sp>
      <p:sp>
        <p:nvSpPr>
          <p:cNvPr id="3" name="Content Placeholder 2">
            <a:extLst>
              <a:ext uri="{FF2B5EF4-FFF2-40B4-BE49-F238E27FC236}">
                <a16:creationId xmlns:a16="http://schemas.microsoft.com/office/drawing/2014/main" id="{FB014627-345A-44B0-8398-CA3168D9E9AB}"/>
              </a:ext>
            </a:extLst>
          </p:cNvPr>
          <p:cNvSpPr>
            <a:spLocks noGrp="1"/>
          </p:cNvSpPr>
          <p:nvPr>
            <p:ph idx="1"/>
          </p:nvPr>
        </p:nvSpPr>
        <p:spPr/>
        <p:txBody>
          <a:bodyPr>
            <a:normAutofit/>
          </a:bodyPr>
          <a:lstStyle/>
          <a:p>
            <a:pPr marL="0" indent="0">
              <a:buNone/>
            </a:pPr>
            <a:r>
              <a:rPr lang="en-US" dirty="0"/>
              <a:t>3. Contrast is King</a:t>
            </a:r>
          </a:p>
          <a:p>
            <a:pPr lvl="1"/>
            <a:r>
              <a:rPr lang="en-US" dirty="0"/>
              <a:t>Two fonts that are too similar will often conflict. However, contrasts, done the right way, brings out the best in each font.</a:t>
            </a:r>
          </a:p>
          <a:p>
            <a:pPr lvl="1"/>
            <a:r>
              <a:rPr lang="en-US" dirty="0"/>
              <a:t>Example: Combining serif with sans serif is a well known combination.</a:t>
            </a:r>
          </a:p>
          <a:p>
            <a:pPr lvl="1"/>
            <a:r>
              <a:rPr lang="en-US" dirty="0"/>
              <a:t>A strong superfamily includes both serif and sans serif variations of the same font (e.g. Lucida and Lucida Sans).</a:t>
            </a:r>
          </a:p>
          <a:p>
            <a:pPr marL="0" indent="0">
              <a:buNone/>
            </a:pPr>
            <a:r>
              <a:rPr lang="en-US" dirty="0"/>
              <a:t>4. Choose Only One Boss</a:t>
            </a:r>
          </a:p>
          <a:p>
            <a:pPr lvl="1"/>
            <a:r>
              <a:rPr lang="en-US" dirty="0"/>
              <a:t>One font should be the boss. This establishes a hierarchy for the fonts on your page. This can be achieved by varying the size, weight and color.</a:t>
            </a:r>
          </a:p>
        </p:txBody>
      </p:sp>
    </p:spTree>
    <p:extLst>
      <p:ext uri="{BB962C8B-B14F-4D97-AF65-F5344CB8AC3E}">
        <p14:creationId xmlns:p14="http://schemas.microsoft.com/office/powerpoint/2010/main" val="7726633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D593E-ED1F-4970-8A6C-6488ADC3C467}"/>
              </a:ext>
            </a:extLst>
          </p:cNvPr>
          <p:cNvSpPr>
            <a:spLocks noGrp="1"/>
          </p:cNvSpPr>
          <p:nvPr>
            <p:ph type="title"/>
          </p:nvPr>
        </p:nvSpPr>
        <p:spPr/>
        <p:txBody>
          <a:bodyPr/>
          <a:lstStyle/>
          <a:p>
            <a:r>
              <a:rPr lang="en-US" dirty="0"/>
              <a:t>CSS Great Font Pairings</a:t>
            </a:r>
            <a:br>
              <a:rPr lang="en-US" dirty="0"/>
            </a:br>
            <a:endParaRPr lang="en-US" dirty="0"/>
          </a:p>
        </p:txBody>
      </p:sp>
      <p:pic>
        <p:nvPicPr>
          <p:cNvPr id="4" name="Content Placeholder 3">
            <a:extLst>
              <a:ext uri="{FF2B5EF4-FFF2-40B4-BE49-F238E27FC236}">
                <a16:creationId xmlns:a16="http://schemas.microsoft.com/office/drawing/2014/main" id="{AE487400-1A62-4978-84E8-40BDE8FE72B7}"/>
              </a:ext>
            </a:extLst>
          </p:cNvPr>
          <p:cNvPicPr>
            <a:picLocks noGrp="1" noChangeAspect="1"/>
          </p:cNvPicPr>
          <p:nvPr>
            <p:ph idx="1"/>
          </p:nvPr>
        </p:nvPicPr>
        <p:blipFill>
          <a:blip r:embed="rId2"/>
          <a:stretch>
            <a:fillRect/>
          </a:stretch>
        </p:blipFill>
        <p:spPr>
          <a:xfrm>
            <a:off x="675878" y="2160588"/>
            <a:ext cx="6215857" cy="3881437"/>
          </a:xfrm>
          <a:prstGeom prst="rect">
            <a:avLst/>
          </a:prstGeom>
        </p:spPr>
      </p:pic>
    </p:spTree>
    <p:extLst>
      <p:ext uri="{BB962C8B-B14F-4D97-AF65-F5344CB8AC3E}">
        <p14:creationId xmlns:p14="http://schemas.microsoft.com/office/powerpoint/2010/main" val="15368712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144BB-DC63-4257-976D-DFC2B9BBA651}"/>
              </a:ext>
            </a:extLst>
          </p:cNvPr>
          <p:cNvSpPr>
            <a:spLocks noGrp="1"/>
          </p:cNvSpPr>
          <p:nvPr>
            <p:ph type="title"/>
          </p:nvPr>
        </p:nvSpPr>
        <p:spPr/>
        <p:txBody>
          <a:bodyPr/>
          <a:lstStyle/>
          <a:p>
            <a:r>
              <a:rPr lang="en-US" dirty="0"/>
              <a:t>The CSS Font Property</a:t>
            </a:r>
            <a:br>
              <a:rPr lang="en-US" dirty="0"/>
            </a:br>
            <a:endParaRPr lang="en-US" dirty="0"/>
          </a:p>
        </p:txBody>
      </p:sp>
      <p:sp>
        <p:nvSpPr>
          <p:cNvPr id="3" name="Content Placeholder 2">
            <a:extLst>
              <a:ext uri="{FF2B5EF4-FFF2-40B4-BE49-F238E27FC236}">
                <a16:creationId xmlns:a16="http://schemas.microsoft.com/office/drawing/2014/main" id="{CA33C7DE-B215-40CB-9948-2B3E983401B6}"/>
              </a:ext>
            </a:extLst>
          </p:cNvPr>
          <p:cNvSpPr>
            <a:spLocks noGrp="1"/>
          </p:cNvSpPr>
          <p:nvPr>
            <p:ph idx="1"/>
          </p:nvPr>
        </p:nvSpPr>
        <p:spPr/>
        <p:txBody>
          <a:bodyPr>
            <a:normAutofit/>
          </a:bodyPr>
          <a:lstStyle/>
          <a:p>
            <a:r>
              <a:rPr lang="en-US" dirty="0"/>
              <a:t>To shorten the code, it is also possible to specify all the individual font properties in one property.</a:t>
            </a:r>
          </a:p>
          <a:p>
            <a:r>
              <a:rPr lang="en-US" dirty="0"/>
              <a:t>The font property is a shorthand property for:</a:t>
            </a:r>
          </a:p>
          <a:p>
            <a:pPr lvl="1"/>
            <a:r>
              <a:rPr lang="en-US" dirty="0"/>
              <a:t>font-style</a:t>
            </a:r>
          </a:p>
          <a:p>
            <a:pPr lvl="1"/>
            <a:r>
              <a:rPr lang="en-US" dirty="0"/>
              <a:t>font-variant</a:t>
            </a:r>
          </a:p>
          <a:p>
            <a:pPr lvl="1"/>
            <a:r>
              <a:rPr lang="en-US" dirty="0"/>
              <a:t>font-weight</a:t>
            </a:r>
          </a:p>
          <a:p>
            <a:pPr lvl="1"/>
            <a:r>
              <a:rPr lang="en-US" dirty="0"/>
              <a:t>font-size/line-height</a:t>
            </a:r>
          </a:p>
          <a:p>
            <a:pPr lvl="1"/>
            <a:r>
              <a:rPr lang="en-US" dirty="0"/>
              <a:t>font-family</a:t>
            </a:r>
          </a:p>
          <a:p>
            <a:r>
              <a:rPr lang="en-US" dirty="0"/>
              <a:t>Note: The font-size and font-family values are required. If one of the other values is missing, their default value are used.</a:t>
            </a:r>
          </a:p>
        </p:txBody>
      </p:sp>
    </p:spTree>
    <p:extLst>
      <p:ext uri="{BB962C8B-B14F-4D97-AF65-F5344CB8AC3E}">
        <p14:creationId xmlns:p14="http://schemas.microsoft.com/office/powerpoint/2010/main" val="2631199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16C2-8544-4230-AE7E-DA7BF25BAD8A}"/>
              </a:ext>
            </a:extLst>
          </p:cNvPr>
          <p:cNvSpPr>
            <a:spLocks noGrp="1"/>
          </p:cNvSpPr>
          <p:nvPr>
            <p:ph type="title"/>
          </p:nvPr>
        </p:nvSpPr>
        <p:spPr/>
        <p:txBody>
          <a:bodyPr/>
          <a:lstStyle/>
          <a:p>
            <a:r>
              <a:rPr lang="en-US" dirty="0"/>
              <a:t>The CSS Font Property</a:t>
            </a:r>
            <a:br>
              <a:rPr lang="en-US" dirty="0"/>
            </a:br>
            <a:endParaRPr lang="en-US" dirty="0"/>
          </a:p>
        </p:txBody>
      </p:sp>
      <p:pic>
        <p:nvPicPr>
          <p:cNvPr id="4" name="Content Placeholder 3">
            <a:extLst>
              <a:ext uri="{FF2B5EF4-FFF2-40B4-BE49-F238E27FC236}">
                <a16:creationId xmlns:a16="http://schemas.microsoft.com/office/drawing/2014/main" id="{5B3A42A8-BA5B-490C-92AE-5E473313F2AE}"/>
              </a:ext>
            </a:extLst>
          </p:cNvPr>
          <p:cNvPicPr>
            <a:picLocks noGrp="1" noChangeAspect="1"/>
          </p:cNvPicPr>
          <p:nvPr>
            <p:ph idx="1"/>
          </p:nvPr>
        </p:nvPicPr>
        <p:blipFill>
          <a:blip r:embed="rId2"/>
          <a:stretch>
            <a:fillRect/>
          </a:stretch>
        </p:blipFill>
        <p:spPr>
          <a:xfrm>
            <a:off x="744717" y="2685520"/>
            <a:ext cx="6120161" cy="3319354"/>
          </a:xfrm>
          <a:prstGeom prst="rect">
            <a:avLst/>
          </a:prstGeom>
        </p:spPr>
      </p:pic>
    </p:spTree>
    <p:extLst>
      <p:ext uri="{BB962C8B-B14F-4D97-AF65-F5344CB8AC3E}">
        <p14:creationId xmlns:p14="http://schemas.microsoft.com/office/powerpoint/2010/main" val="16844669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1D3E-AB43-4E28-8D47-F2254BC7D5B1}"/>
              </a:ext>
            </a:extLst>
          </p:cNvPr>
          <p:cNvSpPr>
            <a:spLocks noGrp="1"/>
          </p:cNvSpPr>
          <p:nvPr>
            <p:ph type="title"/>
          </p:nvPr>
        </p:nvSpPr>
        <p:spPr/>
        <p:txBody>
          <a:bodyPr/>
          <a:lstStyle/>
          <a:p>
            <a:r>
              <a:rPr lang="en-US" dirty="0"/>
              <a:t>Next Lecture</a:t>
            </a:r>
          </a:p>
        </p:txBody>
      </p:sp>
      <p:sp>
        <p:nvSpPr>
          <p:cNvPr id="3" name="Content Placeholder 2">
            <a:extLst>
              <a:ext uri="{FF2B5EF4-FFF2-40B4-BE49-F238E27FC236}">
                <a16:creationId xmlns:a16="http://schemas.microsoft.com/office/drawing/2014/main" id="{47328E8A-A3C3-4623-8DCE-A189D6EC5751}"/>
              </a:ext>
            </a:extLst>
          </p:cNvPr>
          <p:cNvSpPr>
            <a:spLocks noGrp="1"/>
          </p:cNvSpPr>
          <p:nvPr>
            <p:ph idx="1"/>
          </p:nvPr>
        </p:nvSpPr>
        <p:spPr/>
        <p:txBody>
          <a:bodyPr/>
          <a:lstStyle/>
          <a:p>
            <a:r>
              <a:rPr lang="en-US" dirty="0"/>
              <a:t>CSS Icon</a:t>
            </a:r>
          </a:p>
          <a:p>
            <a:r>
              <a:rPr lang="en-US" dirty="0"/>
              <a:t>CSS Links</a:t>
            </a:r>
          </a:p>
          <a:p>
            <a:r>
              <a:rPr lang="en-US" dirty="0"/>
              <a:t>CSS Lists</a:t>
            </a:r>
          </a:p>
          <a:p>
            <a:r>
              <a:rPr lang="en-US" dirty="0"/>
              <a:t>CSS Tables</a:t>
            </a:r>
          </a:p>
          <a:p>
            <a:r>
              <a:rPr lang="en-US"/>
              <a:t>CSS Display</a:t>
            </a:r>
            <a:endParaRPr lang="en-US" dirty="0"/>
          </a:p>
        </p:txBody>
      </p:sp>
    </p:spTree>
    <p:extLst>
      <p:ext uri="{BB962C8B-B14F-4D97-AF65-F5344CB8AC3E}">
        <p14:creationId xmlns:p14="http://schemas.microsoft.com/office/powerpoint/2010/main" val="25379471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063" y="2464813"/>
            <a:ext cx="5510785" cy="1129793"/>
          </a:xfrm>
        </p:spPr>
        <p:txBody>
          <a:bodyPr>
            <a:normAutofit/>
          </a:bodyPr>
          <a:lstStyle/>
          <a:p>
            <a:pPr algn="ctr"/>
            <a:r>
              <a:rPr sz="4800" dirty="0"/>
              <a:t>Q&amp;A </a:t>
            </a:r>
          </a:p>
        </p:txBody>
      </p:sp>
      <p:sp>
        <p:nvSpPr>
          <p:cNvPr id="3" name="Content Placeholder 2"/>
          <p:cNvSpPr>
            <a:spLocks noGrp="1"/>
          </p:cNvSpPr>
          <p:nvPr>
            <p:ph idx="1"/>
          </p:nvPr>
        </p:nvSpPr>
        <p:spPr>
          <a:xfrm>
            <a:off x="1028063" y="3977928"/>
            <a:ext cx="6347714" cy="802066"/>
          </a:xfrm>
        </p:spPr>
        <p:txBody>
          <a:bodyPr/>
          <a:lstStyle/>
          <a:p>
            <a:r>
              <a:rPr dirty="0"/>
              <a:t>Q&amp;A: Ask any questions about today’s lesson.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512568"/>
            <a:ext cx="6347713" cy="1320800"/>
          </a:xfrm>
        </p:spPr>
        <p:txBody>
          <a:bodyPr/>
          <a:lstStyle/>
          <a:p>
            <a:pPr algn="ctr"/>
            <a:r>
              <a:rPr sz="4800" dirty="0"/>
              <a:t>Thank</a:t>
            </a:r>
            <a:r>
              <a:rPr dirty="0"/>
              <a:t> You!</a:t>
            </a:r>
          </a:p>
        </p:txBody>
      </p:sp>
      <p:sp>
        <p:nvSpPr>
          <p:cNvPr id="3" name="Content Placeholder 2"/>
          <p:cNvSpPr>
            <a:spLocks noGrp="1"/>
          </p:cNvSpPr>
          <p:nvPr>
            <p:ph idx="1"/>
          </p:nvPr>
        </p:nvSpPr>
        <p:spPr>
          <a:xfrm>
            <a:off x="747646" y="4200143"/>
            <a:ext cx="6071618" cy="1914143"/>
          </a:xfrm>
        </p:spPr>
        <p:txBody>
          <a:bodyPr>
            <a:normAutofit/>
          </a:bodyPr>
          <a:lstStyle/>
          <a:p>
            <a:pPr marL="0" indent="0" algn="ctr">
              <a:buNone/>
            </a:pPr>
            <a:r>
              <a:rPr dirty="0"/>
              <a:t>Happy Codi</a:t>
            </a:r>
            <a:r>
              <a:rPr lang="en-US" dirty="0"/>
              <a:t>ng! </a:t>
            </a:r>
          </a:p>
          <a:p>
            <a:pPr marL="0" indent="0" algn="ctr">
              <a:buNone/>
            </a:pPr>
            <a:r>
              <a:rPr lang="en-US" dirty="0"/>
              <a:t>(Design by Syed Kifayat)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168B-6D41-4869-AC30-EE2D2C42633F}"/>
              </a:ext>
            </a:extLst>
          </p:cNvPr>
          <p:cNvSpPr>
            <a:spLocks noGrp="1"/>
          </p:cNvSpPr>
          <p:nvPr>
            <p:ph type="title"/>
          </p:nvPr>
        </p:nvSpPr>
        <p:spPr/>
        <p:txBody>
          <a:bodyPr/>
          <a:lstStyle/>
          <a:p>
            <a:r>
              <a:rPr lang="en-US" dirty="0"/>
              <a:t>CSS Outline Style</a:t>
            </a:r>
          </a:p>
        </p:txBody>
      </p:sp>
      <p:sp>
        <p:nvSpPr>
          <p:cNvPr id="3" name="Content Placeholder 2">
            <a:extLst>
              <a:ext uri="{FF2B5EF4-FFF2-40B4-BE49-F238E27FC236}">
                <a16:creationId xmlns:a16="http://schemas.microsoft.com/office/drawing/2014/main" id="{B022E38D-E65D-48E8-BD44-4CC073071D63}"/>
              </a:ext>
            </a:extLst>
          </p:cNvPr>
          <p:cNvSpPr>
            <a:spLocks noGrp="1"/>
          </p:cNvSpPr>
          <p:nvPr>
            <p:ph idx="1"/>
          </p:nvPr>
        </p:nvSpPr>
        <p:spPr/>
        <p:txBody>
          <a:bodyPr>
            <a:normAutofit fontScale="92500" lnSpcReduction="20000"/>
          </a:bodyPr>
          <a:lstStyle/>
          <a:p>
            <a:r>
              <a:rPr lang="en-US" altLang="en-US" dirty="0">
                <a:solidFill>
                  <a:srgbClr val="000000"/>
                </a:solidFill>
                <a:latin typeface="Verdana" panose="020B0604030504040204" pitchFamily="34" charset="0"/>
              </a:rPr>
              <a:t>The </a:t>
            </a:r>
            <a:r>
              <a:rPr lang="en-US" altLang="en-US" dirty="0">
                <a:solidFill>
                  <a:srgbClr val="DC143C"/>
                </a:solidFill>
                <a:latin typeface="Consolas" panose="020B0609020204030204" pitchFamily="49" charset="0"/>
              </a:rPr>
              <a:t>outline-style</a:t>
            </a:r>
            <a:r>
              <a:rPr lang="en-US" altLang="en-US" dirty="0">
                <a:solidFill>
                  <a:srgbClr val="000000"/>
                </a:solidFill>
                <a:latin typeface="Verdana" panose="020B0604030504040204" pitchFamily="34" charset="0"/>
              </a:rPr>
              <a:t> property specifies the style of the outline, and can have one of the following values:</a:t>
            </a:r>
          </a:p>
          <a:p>
            <a:pPr lvl="1"/>
            <a:r>
              <a:rPr lang="en-US" altLang="en-US" dirty="0">
                <a:solidFill>
                  <a:srgbClr val="DC143C"/>
                </a:solidFill>
                <a:latin typeface="Consolas" panose="020B0609020204030204" pitchFamily="49" charset="0"/>
              </a:rPr>
              <a:t>dotted</a:t>
            </a:r>
            <a:r>
              <a:rPr lang="en-US" altLang="en-US" dirty="0">
                <a:solidFill>
                  <a:srgbClr val="000000"/>
                </a:solidFill>
                <a:latin typeface="Verdana" panose="020B0604030504040204" pitchFamily="34" charset="0"/>
              </a:rPr>
              <a:t> - Defines a dotted outline</a:t>
            </a:r>
          </a:p>
          <a:p>
            <a:pPr lvl="1"/>
            <a:r>
              <a:rPr lang="en-US" altLang="en-US" dirty="0">
                <a:solidFill>
                  <a:srgbClr val="DC143C"/>
                </a:solidFill>
                <a:latin typeface="Consolas" panose="020B0609020204030204" pitchFamily="49" charset="0"/>
              </a:rPr>
              <a:t>dashed</a:t>
            </a:r>
            <a:r>
              <a:rPr lang="en-US" altLang="en-US" dirty="0">
                <a:solidFill>
                  <a:srgbClr val="000000"/>
                </a:solidFill>
                <a:latin typeface="Verdana" panose="020B0604030504040204" pitchFamily="34" charset="0"/>
              </a:rPr>
              <a:t> - Defines a dashed outline</a:t>
            </a:r>
          </a:p>
          <a:p>
            <a:pPr lvl="1"/>
            <a:r>
              <a:rPr lang="en-US" altLang="en-US" dirty="0">
                <a:solidFill>
                  <a:srgbClr val="DC143C"/>
                </a:solidFill>
                <a:latin typeface="Consolas" panose="020B0609020204030204" pitchFamily="49" charset="0"/>
              </a:rPr>
              <a:t>solid</a:t>
            </a:r>
            <a:r>
              <a:rPr lang="en-US" altLang="en-US" dirty="0">
                <a:solidFill>
                  <a:srgbClr val="000000"/>
                </a:solidFill>
                <a:latin typeface="Verdana" panose="020B0604030504040204" pitchFamily="34" charset="0"/>
              </a:rPr>
              <a:t> - Defines a solid outline</a:t>
            </a:r>
          </a:p>
          <a:p>
            <a:pPr lvl="1"/>
            <a:r>
              <a:rPr lang="en-US" altLang="en-US" dirty="0">
                <a:solidFill>
                  <a:srgbClr val="DC143C"/>
                </a:solidFill>
                <a:latin typeface="Consolas" panose="020B0609020204030204" pitchFamily="49" charset="0"/>
              </a:rPr>
              <a:t>double</a:t>
            </a:r>
            <a:r>
              <a:rPr lang="en-US" altLang="en-US" dirty="0">
                <a:solidFill>
                  <a:srgbClr val="000000"/>
                </a:solidFill>
                <a:latin typeface="Verdana" panose="020B0604030504040204" pitchFamily="34" charset="0"/>
              </a:rPr>
              <a:t> - Defines a double outline</a:t>
            </a:r>
          </a:p>
          <a:p>
            <a:pPr lvl="1"/>
            <a:r>
              <a:rPr lang="en-US" altLang="en-US" dirty="0">
                <a:solidFill>
                  <a:srgbClr val="DC143C"/>
                </a:solidFill>
                <a:latin typeface="Consolas" panose="020B0609020204030204" pitchFamily="49" charset="0"/>
              </a:rPr>
              <a:t>groove</a:t>
            </a:r>
            <a:r>
              <a:rPr lang="en-US" altLang="en-US" dirty="0">
                <a:solidFill>
                  <a:srgbClr val="000000"/>
                </a:solidFill>
                <a:latin typeface="Verdana" panose="020B0604030504040204" pitchFamily="34" charset="0"/>
              </a:rPr>
              <a:t> - Defines a 3D grooved outline</a:t>
            </a:r>
          </a:p>
          <a:p>
            <a:pPr lvl="1"/>
            <a:r>
              <a:rPr lang="en-US" altLang="en-US" dirty="0">
                <a:solidFill>
                  <a:srgbClr val="DC143C"/>
                </a:solidFill>
                <a:latin typeface="Consolas" panose="020B0609020204030204" pitchFamily="49" charset="0"/>
              </a:rPr>
              <a:t>ridge</a:t>
            </a:r>
            <a:r>
              <a:rPr lang="en-US" altLang="en-US" dirty="0">
                <a:solidFill>
                  <a:srgbClr val="000000"/>
                </a:solidFill>
                <a:latin typeface="Verdana" panose="020B0604030504040204" pitchFamily="34" charset="0"/>
              </a:rPr>
              <a:t> - Defines a 3D ridged outline</a:t>
            </a:r>
          </a:p>
          <a:p>
            <a:pPr lvl="1"/>
            <a:r>
              <a:rPr lang="en-US" altLang="en-US" dirty="0">
                <a:solidFill>
                  <a:srgbClr val="DC143C"/>
                </a:solidFill>
                <a:latin typeface="Consolas" panose="020B0609020204030204" pitchFamily="49" charset="0"/>
              </a:rPr>
              <a:t>inset</a:t>
            </a:r>
            <a:r>
              <a:rPr lang="en-US" altLang="en-US" dirty="0">
                <a:solidFill>
                  <a:srgbClr val="000000"/>
                </a:solidFill>
                <a:latin typeface="Verdana" panose="020B0604030504040204" pitchFamily="34" charset="0"/>
              </a:rPr>
              <a:t> - Defines a 3D inset outline</a:t>
            </a:r>
          </a:p>
          <a:p>
            <a:pPr lvl="1"/>
            <a:r>
              <a:rPr lang="en-US" altLang="en-US" dirty="0">
                <a:solidFill>
                  <a:srgbClr val="DC143C"/>
                </a:solidFill>
                <a:latin typeface="Consolas" panose="020B0609020204030204" pitchFamily="49" charset="0"/>
              </a:rPr>
              <a:t>outset</a:t>
            </a:r>
            <a:r>
              <a:rPr lang="en-US" altLang="en-US" dirty="0">
                <a:solidFill>
                  <a:srgbClr val="000000"/>
                </a:solidFill>
                <a:latin typeface="Verdana" panose="020B0604030504040204" pitchFamily="34" charset="0"/>
              </a:rPr>
              <a:t> - Defines a 3D outset outline</a:t>
            </a:r>
          </a:p>
          <a:p>
            <a:pPr lvl="1"/>
            <a:r>
              <a:rPr lang="en-US" altLang="en-US" dirty="0">
                <a:solidFill>
                  <a:srgbClr val="DC143C"/>
                </a:solidFill>
                <a:latin typeface="Consolas" panose="020B0609020204030204" pitchFamily="49" charset="0"/>
              </a:rPr>
              <a:t>hidden</a:t>
            </a:r>
            <a:r>
              <a:rPr lang="en-US" altLang="en-US" dirty="0">
                <a:solidFill>
                  <a:srgbClr val="000000"/>
                </a:solidFill>
                <a:latin typeface="Verdana" panose="020B0604030504040204" pitchFamily="34" charset="0"/>
              </a:rPr>
              <a:t> - Defines a hidden outline</a:t>
            </a:r>
          </a:p>
          <a:p>
            <a:pPr lvl="1"/>
            <a:r>
              <a:rPr lang="en-US" altLang="en-US" dirty="0">
                <a:solidFill>
                  <a:srgbClr val="DC143C"/>
                </a:solidFill>
                <a:latin typeface="Consolas" panose="020B0609020204030204" pitchFamily="49" charset="0"/>
              </a:rPr>
              <a:t>none</a:t>
            </a:r>
            <a:r>
              <a:rPr lang="en-US" altLang="en-US" dirty="0">
                <a:solidFill>
                  <a:srgbClr val="000000"/>
                </a:solidFill>
                <a:latin typeface="Verdana" panose="020B0604030504040204" pitchFamily="34" charset="0"/>
              </a:rPr>
              <a:t> - Defines no outline</a:t>
            </a:r>
          </a:p>
          <a:p>
            <a:pPr lvl="1"/>
            <a:endParaRPr lang="en-US" dirty="0"/>
          </a:p>
        </p:txBody>
      </p:sp>
    </p:spTree>
    <p:extLst>
      <p:ext uri="{BB962C8B-B14F-4D97-AF65-F5344CB8AC3E}">
        <p14:creationId xmlns:p14="http://schemas.microsoft.com/office/powerpoint/2010/main" val="1255497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E728-A4F3-4DBB-92A2-6CDC80A0F013}"/>
              </a:ext>
            </a:extLst>
          </p:cNvPr>
          <p:cNvSpPr>
            <a:spLocks noGrp="1"/>
          </p:cNvSpPr>
          <p:nvPr>
            <p:ph type="title"/>
          </p:nvPr>
        </p:nvSpPr>
        <p:spPr/>
        <p:txBody>
          <a:bodyPr/>
          <a:lstStyle/>
          <a:p>
            <a:r>
              <a:rPr lang="en-US" dirty="0"/>
              <a:t>CSS Outline Style</a:t>
            </a:r>
          </a:p>
        </p:txBody>
      </p:sp>
      <p:sp>
        <p:nvSpPr>
          <p:cNvPr id="3" name="Content Placeholder 2">
            <a:extLst>
              <a:ext uri="{FF2B5EF4-FFF2-40B4-BE49-F238E27FC236}">
                <a16:creationId xmlns:a16="http://schemas.microsoft.com/office/drawing/2014/main" id="{F9DC664E-8B09-4FD7-BC06-EBC3FC81F38D}"/>
              </a:ext>
            </a:extLst>
          </p:cNvPr>
          <p:cNvSpPr>
            <a:spLocks noGrp="1"/>
          </p:cNvSpPr>
          <p:nvPr>
            <p:ph idx="1"/>
          </p:nvPr>
        </p:nvSpPr>
        <p:spPr/>
        <p:txBody>
          <a:bodyPr/>
          <a:lstStyle/>
          <a:p>
            <a:endParaRPr lang="en-US" dirty="0"/>
          </a:p>
          <a:p>
            <a:endParaRPr lang="en-US" dirty="0"/>
          </a:p>
        </p:txBody>
      </p:sp>
      <p:pic>
        <p:nvPicPr>
          <p:cNvPr id="7" name="Picture 6">
            <a:extLst>
              <a:ext uri="{FF2B5EF4-FFF2-40B4-BE49-F238E27FC236}">
                <a16:creationId xmlns:a16="http://schemas.microsoft.com/office/drawing/2014/main" id="{F808285C-2A84-499A-B5A4-5ED6EB206EC1}"/>
              </a:ext>
            </a:extLst>
          </p:cNvPr>
          <p:cNvPicPr>
            <a:picLocks noChangeAspect="1"/>
          </p:cNvPicPr>
          <p:nvPr/>
        </p:nvPicPr>
        <p:blipFill>
          <a:blip r:embed="rId2"/>
          <a:stretch>
            <a:fillRect/>
          </a:stretch>
        </p:blipFill>
        <p:spPr>
          <a:xfrm>
            <a:off x="843630" y="1725607"/>
            <a:ext cx="6113683" cy="2110263"/>
          </a:xfrm>
          <a:prstGeom prst="rect">
            <a:avLst/>
          </a:prstGeom>
        </p:spPr>
      </p:pic>
      <p:pic>
        <p:nvPicPr>
          <p:cNvPr id="8" name="Picture 7">
            <a:extLst>
              <a:ext uri="{FF2B5EF4-FFF2-40B4-BE49-F238E27FC236}">
                <a16:creationId xmlns:a16="http://schemas.microsoft.com/office/drawing/2014/main" id="{4A7DD0F1-F8A3-4545-9FC2-4EC4B444C40E}"/>
              </a:ext>
            </a:extLst>
          </p:cNvPr>
          <p:cNvPicPr>
            <a:picLocks noChangeAspect="1"/>
          </p:cNvPicPr>
          <p:nvPr/>
        </p:nvPicPr>
        <p:blipFill>
          <a:blip r:embed="rId3"/>
          <a:stretch>
            <a:fillRect/>
          </a:stretch>
        </p:blipFill>
        <p:spPr>
          <a:xfrm>
            <a:off x="843629" y="3791165"/>
            <a:ext cx="5387489" cy="2639899"/>
          </a:xfrm>
          <a:prstGeom prst="rect">
            <a:avLst/>
          </a:prstGeom>
        </p:spPr>
      </p:pic>
    </p:spTree>
    <p:extLst>
      <p:ext uri="{BB962C8B-B14F-4D97-AF65-F5344CB8AC3E}">
        <p14:creationId xmlns:p14="http://schemas.microsoft.com/office/powerpoint/2010/main" val="1923376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1B0E-1831-4982-ADA8-70D37F66CBFD}"/>
              </a:ext>
            </a:extLst>
          </p:cNvPr>
          <p:cNvSpPr>
            <a:spLocks noGrp="1"/>
          </p:cNvSpPr>
          <p:nvPr>
            <p:ph type="title"/>
          </p:nvPr>
        </p:nvSpPr>
        <p:spPr/>
        <p:txBody>
          <a:bodyPr/>
          <a:lstStyle/>
          <a:p>
            <a:r>
              <a:rPr lang="en-US" dirty="0"/>
              <a:t>CSS Outline Width</a:t>
            </a:r>
            <a:br>
              <a:rPr lang="en-US" dirty="0"/>
            </a:br>
            <a:endParaRPr lang="en-US" dirty="0"/>
          </a:p>
        </p:txBody>
      </p:sp>
      <p:sp>
        <p:nvSpPr>
          <p:cNvPr id="3" name="Content Placeholder 2">
            <a:extLst>
              <a:ext uri="{FF2B5EF4-FFF2-40B4-BE49-F238E27FC236}">
                <a16:creationId xmlns:a16="http://schemas.microsoft.com/office/drawing/2014/main" id="{85AE099A-65F1-471C-906C-382D4D1E9E8E}"/>
              </a:ext>
            </a:extLst>
          </p:cNvPr>
          <p:cNvSpPr>
            <a:spLocks noGrp="1"/>
          </p:cNvSpPr>
          <p:nvPr>
            <p:ph idx="1"/>
          </p:nvPr>
        </p:nvSpPr>
        <p:spPr>
          <a:xfrm>
            <a:off x="609599" y="1706252"/>
            <a:ext cx="6347714" cy="4335111"/>
          </a:xfrm>
        </p:spPr>
        <p:txBody>
          <a:bodyPr/>
          <a:lstStyle/>
          <a:p>
            <a:pPr marL="0" lvl="0" indent="0" defTabSz="914400" eaLnBrk="0" fontAlgn="base" hangingPunct="0">
              <a:spcBef>
                <a:spcPct val="0"/>
              </a:spcBef>
              <a:spcAft>
                <a:spcPct val="0"/>
              </a:spcAft>
              <a:buClrTx/>
              <a:buSzTx/>
              <a:buNone/>
            </a:pPr>
            <a:r>
              <a:rPr lang="en-US" altLang="en-US" dirty="0">
                <a:solidFill>
                  <a:srgbClr val="000000"/>
                </a:solidFill>
                <a:latin typeface="Verdana" panose="020B0604030504040204" pitchFamily="34" charset="0"/>
              </a:rPr>
              <a:t>The </a:t>
            </a:r>
            <a:r>
              <a:rPr lang="en-US" altLang="en-US" dirty="0">
                <a:solidFill>
                  <a:srgbClr val="DC143C"/>
                </a:solidFill>
                <a:latin typeface="Consolas" panose="020B0609020204030204" pitchFamily="49" charset="0"/>
              </a:rPr>
              <a:t>outline-width</a:t>
            </a:r>
            <a:r>
              <a:rPr lang="en-US" altLang="en-US" dirty="0">
                <a:solidFill>
                  <a:srgbClr val="000000"/>
                </a:solidFill>
                <a:latin typeface="Verdana" panose="020B0604030504040204" pitchFamily="34" charset="0"/>
              </a:rPr>
              <a:t> property specifies the width of the outline, and can have one of the following values:</a:t>
            </a:r>
            <a:endParaRPr lang="en-US" altLang="en-US" sz="800" dirty="0">
              <a:solidFill>
                <a:schemeClr val="tx1"/>
              </a:solidFill>
            </a:endParaRPr>
          </a:p>
          <a:p>
            <a:r>
              <a:rPr lang="en-US" altLang="en-US" dirty="0">
                <a:solidFill>
                  <a:srgbClr val="000000"/>
                </a:solidFill>
                <a:latin typeface="Verdana" panose="020B0604030504040204" pitchFamily="34" charset="0"/>
              </a:rPr>
              <a:t>thin (typically 1px)</a:t>
            </a:r>
          </a:p>
          <a:p>
            <a:r>
              <a:rPr lang="en-US" altLang="en-US" dirty="0">
                <a:solidFill>
                  <a:srgbClr val="000000"/>
                </a:solidFill>
                <a:latin typeface="Verdana" panose="020B0604030504040204" pitchFamily="34" charset="0"/>
              </a:rPr>
              <a:t>medium (typically 3px)</a:t>
            </a:r>
          </a:p>
          <a:p>
            <a:r>
              <a:rPr lang="en-US" altLang="en-US" dirty="0">
                <a:solidFill>
                  <a:srgbClr val="000000"/>
                </a:solidFill>
                <a:latin typeface="Verdana" panose="020B0604030504040204" pitchFamily="34" charset="0"/>
              </a:rPr>
              <a:t>thick (typically 5px)</a:t>
            </a:r>
          </a:p>
          <a:p>
            <a:r>
              <a:rPr lang="en-US" altLang="en-US" dirty="0">
                <a:solidFill>
                  <a:srgbClr val="000000"/>
                </a:solidFill>
                <a:latin typeface="Verdana" panose="020B0604030504040204" pitchFamily="34" charset="0"/>
              </a:rPr>
              <a:t>A specific size (in px, </a:t>
            </a:r>
            <a:r>
              <a:rPr lang="en-US" altLang="en-US" dirty="0" err="1">
                <a:solidFill>
                  <a:srgbClr val="000000"/>
                </a:solidFill>
                <a:latin typeface="Verdana" panose="020B0604030504040204" pitchFamily="34" charset="0"/>
              </a:rPr>
              <a:t>pt</a:t>
            </a:r>
            <a:r>
              <a:rPr lang="en-US" altLang="en-US" dirty="0">
                <a:solidFill>
                  <a:srgbClr val="000000"/>
                </a:solidFill>
                <a:latin typeface="Verdana" panose="020B0604030504040204" pitchFamily="34" charset="0"/>
              </a:rPr>
              <a:t>, cm, </a:t>
            </a:r>
            <a:r>
              <a:rPr lang="en-US" altLang="en-US" dirty="0" err="1">
                <a:solidFill>
                  <a:srgbClr val="000000"/>
                </a:solidFill>
                <a:latin typeface="Verdana" panose="020B0604030504040204" pitchFamily="34" charset="0"/>
              </a:rPr>
              <a:t>em</a:t>
            </a:r>
            <a:r>
              <a:rPr lang="en-US" altLang="en-US" dirty="0">
                <a:solidFill>
                  <a:srgbClr val="000000"/>
                </a:solidFill>
                <a:latin typeface="Verdana" panose="020B0604030504040204" pitchFamily="34" charset="0"/>
              </a:rPr>
              <a:t>, </a:t>
            </a:r>
            <a:r>
              <a:rPr lang="en-US" altLang="en-US" dirty="0" err="1">
                <a:solidFill>
                  <a:srgbClr val="000000"/>
                </a:solidFill>
                <a:latin typeface="Verdana" panose="020B0604030504040204" pitchFamily="34" charset="0"/>
              </a:rPr>
              <a:t>etc</a:t>
            </a:r>
            <a:r>
              <a:rPr lang="en-US" altLang="en-US" dirty="0">
                <a:solidFill>
                  <a:srgbClr val="000000"/>
                </a:solidFill>
                <a:latin typeface="Verdana" panose="020B0604030504040204" pitchFamily="34" charset="0"/>
              </a:rPr>
              <a:t>)</a:t>
            </a:r>
          </a:p>
          <a:p>
            <a:endParaRPr lang="en-US" dirty="0"/>
          </a:p>
        </p:txBody>
      </p:sp>
    </p:spTree>
    <p:extLst>
      <p:ext uri="{BB962C8B-B14F-4D97-AF65-F5344CB8AC3E}">
        <p14:creationId xmlns:p14="http://schemas.microsoft.com/office/powerpoint/2010/main" val="1706560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3B46F-F0B6-4357-B37F-520CF103879F}"/>
              </a:ext>
            </a:extLst>
          </p:cNvPr>
          <p:cNvSpPr>
            <a:spLocks noGrp="1"/>
          </p:cNvSpPr>
          <p:nvPr>
            <p:ph type="title"/>
          </p:nvPr>
        </p:nvSpPr>
        <p:spPr/>
        <p:txBody>
          <a:bodyPr/>
          <a:lstStyle/>
          <a:p>
            <a:r>
              <a:rPr lang="en-US" dirty="0"/>
              <a:t>CSS Outline Width</a:t>
            </a:r>
            <a:br>
              <a:rPr lang="en-US" dirty="0"/>
            </a:br>
            <a:endParaRPr lang="en-US" dirty="0"/>
          </a:p>
        </p:txBody>
      </p:sp>
      <p:pic>
        <p:nvPicPr>
          <p:cNvPr id="4" name="Content Placeholder 3">
            <a:extLst>
              <a:ext uri="{FF2B5EF4-FFF2-40B4-BE49-F238E27FC236}">
                <a16:creationId xmlns:a16="http://schemas.microsoft.com/office/drawing/2014/main" id="{21192D0C-61D5-41DA-819E-7BB61AD6C45B}"/>
              </a:ext>
            </a:extLst>
          </p:cNvPr>
          <p:cNvPicPr>
            <a:picLocks noGrp="1" noChangeAspect="1"/>
          </p:cNvPicPr>
          <p:nvPr>
            <p:ph idx="1"/>
          </p:nvPr>
        </p:nvPicPr>
        <p:blipFill rotWithShape="1">
          <a:blip r:embed="rId2"/>
          <a:srcRect r="36593"/>
          <a:stretch/>
        </p:blipFill>
        <p:spPr>
          <a:xfrm>
            <a:off x="609599" y="1321703"/>
            <a:ext cx="4499729" cy="3605897"/>
          </a:xfrm>
          <a:prstGeom prst="rect">
            <a:avLst/>
          </a:prstGeom>
        </p:spPr>
      </p:pic>
      <p:pic>
        <p:nvPicPr>
          <p:cNvPr id="5" name="Picture 4">
            <a:extLst>
              <a:ext uri="{FF2B5EF4-FFF2-40B4-BE49-F238E27FC236}">
                <a16:creationId xmlns:a16="http://schemas.microsoft.com/office/drawing/2014/main" id="{CFC40B17-6F3C-48B1-9498-8D38F29483F3}"/>
              </a:ext>
            </a:extLst>
          </p:cNvPr>
          <p:cNvPicPr>
            <a:picLocks noChangeAspect="1"/>
          </p:cNvPicPr>
          <p:nvPr/>
        </p:nvPicPr>
        <p:blipFill>
          <a:blip r:embed="rId3"/>
          <a:stretch>
            <a:fillRect/>
          </a:stretch>
        </p:blipFill>
        <p:spPr>
          <a:xfrm>
            <a:off x="609599" y="4927600"/>
            <a:ext cx="5030772" cy="1713600"/>
          </a:xfrm>
          <a:prstGeom prst="rect">
            <a:avLst/>
          </a:prstGeom>
        </p:spPr>
      </p:pic>
    </p:spTree>
    <p:extLst>
      <p:ext uri="{BB962C8B-B14F-4D97-AF65-F5344CB8AC3E}">
        <p14:creationId xmlns:p14="http://schemas.microsoft.com/office/powerpoint/2010/main" val="1449389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A76E3-3A35-4B12-AC58-077AB4AEC882}"/>
              </a:ext>
            </a:extLst>
          </p:cNvPr>
          <p:cNvSpPr>
            <a:spLocks noGrp="1"/>
          </p:cNvSpPr>
          <p:nvPr>
            <p:ph type="title"/>
          </p:nvPr>
        </p:nvSpPr>
        <p:spPr/>
        <p:txBody>
          <a:bodyPr/>
          <a:lstStyle/>
          <a:p>
            <a:r>
              <a:rPr lang="en-US" dirty="0"/>
              <a:t>CSS Outline Color</a:t>
            </a:r>
            <a:br>
              <a:rPr lang="en-US" dirty="0"/>
            </a:br>
            <a:endParaRPr lang="en-US" dirty="0"/>
          </a:p>
        </p:txBody>
      </p:sp>
      <p:sp>
        <p:nvSpPr>
          <p:cNvPr id="3" name="Content Placeholder 2">
            <a:extLst>
              <a:ext uri="{FF2B5EF4-FFF2-40B4-BE49-F238E27FC236}">
                <a16:creationId xmlns:a16="http://schemas.microsoft.com/office/drawing/2014/main" id="{328477BF-81D2-41BB-9462-7CB954513922}"/>
              </a:ext>
            </a:extLst>
          </p:cNvPr>
          <p:cNvSpPr>
            <a:spLocks noGrp="1"/>
          </p:cNvSpPr>
          <p:nvPr>
            <p:ph idx="1"/>
          </p:nvPr>
        </p:nvSpPr>
        <p:spPr/>
        <p:txBody>
          <a:bodyPr>
            <a:normAutofit/>
          </a:bodyPr>
          <a:lstStyle/>
          <a:p>
            <a:pPr marL="0" lvl="0" indent="0" defTabSz="914400" eaLnBrk="0" fontAlgn="base" hangingPunct="0">
              <a:spcBef>
                <a:spcPct val="0"/>
              </a:spcBef>
              <a:spcAft>
                <a:spcPct val="0"/>
              </a:spcAft>
              <a:buClrTx/>
              <a:buSzTx/>
              <a:buNone/>
            </a:pPr>
            <a:r>
              <a:rPr lang="en-US" altLang="en-US" dirty="0">
                <a:solidFill>
                  <a:srgbClr val="000000"/>
                </a:solidFill>
                <a:latin typeface="Verdana" panose="020B0604030504040204" pitchFamily="34" charset="0"/>
              </a:rPr>
              <a:t>The </a:t>
            </a:r>
            <a:r>
              <a:rPr lang="en-US" altLang="en-US" dirty="0">
                <a:solidFill>
                  <a:srgbClr val="DC143C"/>
                </a:solidFill>
                <a:latin typeface="Consolas" panose="020B0609020204030204" pitchFamily="49" charset="0"/>
              </a:rPr>
              <a:t>outline-color</a:t>
            </a:r>
            <a:r>
              <a:rPr lang="en-US" altLang="en-US" dirty="0">
                <a:solidFill>
                  <a:srgbClr val="000000"/>
                </a:solidFill>
                <a:latin typeface="Verdana" panose="020B0604030504040204" pitchFamily="34" charset="0"/>
              </a:rPr>
              <a:t> property is used to set the color of the outline.</a:t>
            </a:r>
            <a:endParaRPr lang="en-US" altLang="en-US" sz="800" dirty="0">
              <a:solidFill>
                <a:schemeClr val="tx1"/>
              </a:solidFill>
            </a:endParaRPr>
          </a:p>
          <a:p>
            <a:pPr marL="0" lvl="0" indent="0" defTabSz="914400" eaLnBrk="0" fontAlgn="base" hangingPunct="0">
              <a:spcBef>
                <a:spcPct val="0"/>
              </a:spcBef>
              <a:spcAft>
                <a:spcPct val="0"/>
              </a:spcAft>
              <a:buClrTx/>
              <a:buSzTx/>
              <a:buNone/>
            </a:pPr>
            <a:r>
              <a:rPr lang="en-US" altLang="en-US" dirty="0">
                <a:solidFill>
                  <a:srgbClr val="000000"/>
                </a:solidFill>
                <a:latin typeface="Verdana" panose="020B0604030504040204" pitchFamily="34" charset="0"/>
              </a:rPr>
              <a:t>The color can be set by:</a:t>
            </a:r>
          </a:p>
          <a:p>
            <a:pPr lvl="1"/>
            <a:r>
              <a:rPr lang="en-US" altLang="en-US" dirty="0">
                <a:solidFill>
                  <a:srgbClr val="000000"/>
                </a:solidFill>
                <a:latin typeface="Verdana" panose="020B0604030504040204" pitchFamily="34" charset="0"/>
              </a:rPr>
              <a:t>name - specify a color name, like "red"</a:t>
            </a:r>
          </a:p>
          <a:p>
            <a:pPr lvl="1"/>
            <a:r>
              <a:rPr lang="en-US" altLang="en-US" dirty="0">
                <a:solidFill>
                  <a:srgbClr val="000000"/>
                </a:solidFill>
                <a:latin typeface="Verdana" panose="020B0604030504040204" pitchFamily="34" charset="0"/>
              </a:rPr>
              <a:t>HEX - specify a hex value, like "#ff0000“</a:t>
            </a:r>
          </a:p>
          <a:p>
            <a:pPr lvl="1"/>
            <a:r>
              <a:rPr lang="en-US" altLang="en-US" dirty="0">
                <a:solidFill>
                  <a:srgbClr val="000000"/>
                </a:solidFill>
                <a:latin typeface="Verdana" panose="020B0604030504040204" pitchFamily="34" charset="0"/>
              </a:rPr>
              <a:t>RGB - specify a RGB value, like "</a:t>
            </a:r>
            <a:r>
              <a:rPr lang="en-US" altLang="en-US" dirty="0" err="1">
                <a:solidFill>
                  <a:srgbClr val="000000"/>
                </a:solidFill>
                <a:latin typeface="Verdana" panose="020B0604030504040204" pitchFamily="34" charset="0"/>
              </a:rPr>
              <a:t>rgb</a:t>
            </a:r>
            <a:r>
              <a:rPr lang="en-US" altLang="en-US" dirty="0">
                <a:solidFill>
                  <a:srgbClr val="000000"/>
                </a:solidFill>
                <a:latin typeface="Verdana" panose="020B0604030504040204" pitchFamily="34" charset="0"/>
              </a:rPr>
              <a:t>(255,0,0)"</a:t>
            </a:r>
          </a:p>
          <a:p>
            <a:pPr lvl="1"/>
            <a:r>
              <a:rPr lang="en-US" altLang="en-US" dirty="0">
                <a:solidFill>
                  <a:srgbClr val="000000"/>
                </a:solidFill>
                <a:latin typeface="Verdana" panose="020B0604030504040204" pitchFamily="34" charset="0"/>
              </a:rPr>
              <a:t>HSL - specify a HSL value, like "</a:t>
            </a:r>
            <a:r>
              <a:rPr lang="en-US" altLang="en-US" dirty="0" err="1">
                <a:solidFill>
                  <a:srgbClr val="000000"/>
                </a:solidFill>
                <a:latin typeface="Verdana" panose="020B0604030504040204" pitchFamily="34" charset="0"/>
              </a:rPr>
              <a:t>hsl</a:t>
            </a:r>
            <a:r>
              <a:rPr lang="en-US" altLang="en-US" dirty="0">
                <a:solidFill>
                  <a:srgbClr val="000000"/>
                </a:solidFill>
                <a:latin typeface="Verdana" panose="020B0604030504040204" pitchFamily="34" charset="0"/>
              </a:rPr>
              <a:t>(0, 100%, 50%)"</a:t>
            </a:r>
          </a:p>
          <a:p>
            <a:pPr lvl="1"/>
            <a:r>
              <a:rPr lang="en-US" altLang="en-US" dirty="0">
                <a:solidFill>
                  <a:srgbClr val="000000"/>
                </a:solidFill>
                <a:latin typeface="Verdana" panose="020B0604030504040204" pitchFamily="34" charset="0"/>
              </a:rPr>
              <a:t>invert - performs a color inversion (which ensures that the outline is visible, regardless of color background)</a:t>
            </a:r>
          </a:p>
          <a:p>
            <a:endParaRPr lang="en-US" dirty="0"/>
          </a:p>
        </p:txBody>
      </p:sp>
    </p:spTree>
    <p:extLst>
      <p:ext uri="{BB962C8B-B14F-4D97-AF65-F5344CB8AC3E}">
        <p14:creationId xmlns:p14="http://schemas.microsoft.com/office/powerpoint/2010/main" val="3853804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2333</TotalTime>
  <Words>1795</Words>
  <Application>Microsoft Office PowerPoint</Application>
  <PresentationFormat>On-screen Show (4:3)</PresentationFormat>
  <Paragraphs>249</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Consolas</vt:lpstr>
      <vt:lpstr>Trebuchet MS</vt:lpstr>
      <vt:lpstr>Verdana</vt:lpstr>
      <vt:lpstr>Wingdings 3</vt:lpstr>
      <vt:lpstr>Facet</vt:lpstr>
      <vt:lpstr>Welcome to Front-End Development Bootcamp</vt:lpstr>
      <vt:lpstr>Previous Lecture</vt:lpstr>
      <vt:lpstr>CSS Outline </vt:lpstr>
      <vt:lpstr>CSS Outline Properties  </vt:lpstr>
      <vt:lpstr>CSS Outline Style</vt:lpstr>
      <vt:lpstr>CSS Outline Style</vt:lpstr>
      <vt:lpstr>CSS Outline Width </vt:lpstr>
      <vt:lpstr>CSS Outline Width </vt:lpstr>
      <vt:lpstr>CSS Outline Color </vt:lpstr>
      <vt:lpstr>CSS Outline Color </vt:lpstr>
      <vt:lpstr>CSS Outline Shorthand </vt:lpstr>
      <vt:lpstr>CSS Outline Shorthand </vt:lpstr>
      <vt:lpstr>CSS Outline Offset  </vt:lpstr>
      <vt:lpstr>CSS Text and background Color </vt:lpstr>
      <vt:lpstr>Text Alignment and Text Direction</vt:lpstr>
      <vt:lpstr>Text Alignment and Text Direction</vt:lpstr>
      <vt:lpstr>Text Alignment and Text Direction</vt:lpstr>
      <vt:lpstr>CSS Text Decoration </vt:lpstr>
      <vt:lpstr>Specify a Color for the Decoration Line </vt:lpstr>
      <vt:lpstr>Specify a Style for the Decoration Line  </vt:lpstr>
      <vt:lpstr>Specify the Thickness for the Decoration Line </vt:lpstr>
      <vt:lpstr>The Shorthand Property </vt:lpstr>
      <vt:lpstr>Text Transformation </vt:lpstr>
      <vt:lpstr>Text Spacing </vt:lpstr>
      <vt:lpstr>Text Shadow </vt:lpstr>
      <vt:lpstr>CSS Fonts </vt:lpstr>
      <vt:lpstr>Generic Font Families </vt:lpstr>
      <vt:lpstr>The CSS font-family Property </vt:lpstr>
      <vt:lpstr>CSS Web Safe Fonts </vt:lpstr>
      <vt:lpstr>Best Web Safe Fonts for HTML and CSS </vt:lpstr>
      <vt:lpstr>Best Web Safe Fonts for HTML and CSS </vt:lpstr>
      <vt:lpstr>CSS Font Fallbacks </vt:lpstr>
      <vt:lpstr>CSS Font Style </vt:lpstr>
      <vt:lpstr>CSS Font Style </vt:lpstr>
      <vt:lpstr>CSS Font Size </vt:lpstr>
      <vt:lpstr>CSS Font Size</vt:lpstr>
      <vt:lpstr>CSS Font Size </vt:lpstr>
      <vt:lpstr>Responsive Font Size </vt:lpstr>
      <vt:lpstr>Google Fonts </vt:lpstr>
      <vt:lpstr>CSS Great Font Pairings </vt:lpstr>
      <vt:lpstr>CSS Great Font Pairings </vt:lpstr>
      <vt:lpstr>CSS Great Font Pairings </vt:lpstr>
      <vt:lpstr>The CSS Font Property </vt:lpstr>
      <vt:lpstr>The CSS Font Property </vt:lpstr>
      <vt:lpstr>Next Lecture</vt:lpstr>
      <vt:lpstr>Q&amp;A </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Front-End Development Bootcamp</dc:title>
  <dc:subject/>
  <dc:creator/>
  <cp:keywords/>
  <dc:description>generated using python-pptx</dc:description>
  <cp:lastModifiedBy>Syed Kifayat Ur Rahman</cp:lastModifiedBy>
  <cp:revision>81</cp:revision>
  <dcterms:created xsi:type="dcterms:W3CDTF">2013-01-27T09:14:16Z</dcterms:created>
  <dcterms:modified xsi:type="dcterms:W3CDTF">2025-04-20T15:54:00Z</dcterms:modified>
  <cp:category/>
</cp:coreProperties>
</file>