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78" r:id="rId24"/>
    <p:sldId id="265" r:id="rId25"/>
    <p:sldId id="266"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77" y="47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Kifayat Ur Rahman" userId="6189d9e9ba0e3bb0" providerId="LiveId" clId="{A8F9CB6A-9F94-498D-B7CA-365E78149026}"/>
    <pc:docChg chg="undo custSel addSld delSld modSld sldOrd">
      <pc:chgData name="Syed Kifayat Ur Rahman" userId="6189d9e9ba0e3bb0" providerId="LiveId" clId="{A8F9CB6A-9F94-498D-B7CA-365E78149026}" dt="2025-04-20T15:53:59.458" v="1423" actId="20577"/>
      <pc:docMkLst>
        <pc:docMk/>
      </pc:docMkLst>
      <pc:sldChg chg="modSp">
        <pc:chgData name="Syed Kifayat Ur Rahman" userId="6189d9e9ba0e3bb0" providerId="LiveId" clId="{A8F9CB6A-9F94-498D-B7CA-365E78149026}" dt="2025-04-18T20:13:14.970" v="3" actId="20577"/>
        <pc:sldMkLst>
          <pc:docMk/>
          <pc:sldMk cId="0" sldId="256"/>
        </pc:sldMkLst>
        <pc:spChg chg="mod">
          <ac:chgData name="Syed Kifayat Ur Rahman" userId="6189d9e9ba0e3bb0" providerId="LiveId" clId="{A8F9CB6A-9F94-498D-B7CA-365E78149026}" dt="2025-04-18T20:13:14.970" v="3" actId="20577"/>
          <ac:spMkLst>
            <pc:docMk/>
            <pc:sldMk cId="0" sldId="256"/>
            <ac:spMk id="3" creationId="{00000000-0000-0000-0000-000000000000}"/>
          </ac:spMkLst>
        </pc:spChg>
      </pc:sldChg>
      <pc:sldChg chg="modSp">
        <pc:chgData name="Syed Kifayat Ur Rahman" userId="6189d9e9ba0e3bb0" providerId="LiveId" clId="{A8F9CB6A-9F94-498D-B7CA-365E78149026}" dt="2025-04-18T20:21:40.086" v="304" actId="20577"/>
        <pc:sldMkLst>
          <pc:docMk/>
          <pc:sldMk cId="478638013" sldId="277"/>
        </pc:sldMkLst>
        <pc:spChg chg="mod">
          <ac:chgData name="Syed Kifayat Ur Rahman" userId="6189d9e9ba0e3bb0" providerId="LiveId" clId="{A8F9CB6A-9F94-498D-B7CA-365E78149026}" dt="2025-04-18T20:21:40.086" v="304" actId="20577"/>
          <ac:spMkLst>
            <pc:docMk/>
            <pc:sldMk cId="478638013" sldId="277"/>
            <ac:spMk id="3" creationId="{47328E8A-A3C3-4623-8DCE-A189D6EC5751}"/>
          </ac:spMkLst>
        </pc:spChg>
      </pc:sldChg>
      <pc:sldChg chg="modSp">
        <pc:chgData name="Syed Kifayat Ur Rahman" userId="6189d9e9ba0e3bb0" providerId="LiveId" clId="{A8F9CB6A-9F94-498D-B7CA-365E78149026}" dt="2025-04-20T15:53:59.458" v="1423" actId="20577"/>
        <pc:sldMkLst>
          <pc:docMk/>
          <pc:sldMk cId="2537947112" sldId="278"/>
        </pc:sldMkLst>
        <pc:spChg chg="mod">
          <ac:chgData name="Syed Kifayat Ur Rahman" userId="6189d9e9ba0e3bb0" providerId="LiveId" clId="{A8F9CB6A-9F94-498D-B7CA-365E78149026}" dt="2025-04-20T15:53:59.458" v="1423" actId="20577"/>
          <ac:spMkLst>
            <pc:docMk/>
            <pc:sldMk cId="2537947112" sldId="278"/>
            <ac:spMk id="3" creationId="{47328E8A-A3C3-4623-8DCE-A189D6EC5751}"/>
          </ac:spMkLst>
        </pc:spChg>
      </pc:sldChg>
      <pc:sldChg chg="addSp modSp new add">
        <pc:chgData name="Syed Kifayat Ur Rahman" userId="6189d9e9ba0e3bb0" providerId="LiveId" clId="{A8F9CB6A-9F94-498D-B7CA-365E78149026}" dt="2025-04-20T07:12:54.257" v="320" actId="1076"/>
        <pc:sldMkLst>
          <pc:docMk/>
          <pc:sldMk cId="35982999" sldId="279"/>
        </pc:sldMkLst>
        <pc:spChg chg="mod">
          <ac:chgData name="Syed Kifayat Ur Rahman" userId="6189d9e9ba0e3bb0" providerId="LiveId" clId="{A8F9CB6A-9F94-498D-B7CA-365E78149026}" dt="2025-04-20T07:09:46.794" v="309"/>
          <ac:spMkLst>
            <pc:docMk/>
            <pc:sldMk cId="35982999" sldId="279"/>
            <ac:spMk id="2" creationId="{9C45BAC9-8558-4D47-902E-ACA71AFE122F}"/>
          </ac:spMkLst>
        </pc:spChg>
        <pc:spChg chg="mod">
          <ac:chgData name="Syed Kifayat Ur Rahman" userId="6189d9e9ba0e3bb0" providerId="LiveId" clId="{A8F9CB6A-9F94-498D-B7CA-365E78149026}" dt="2025-04-20T07:10:40.025" v="315" actId="20577"/>
          <ac:spMkLst>
            <pc:docMk/>
            <pc:sldMk cId="35982999" sldId="279"/>
            <ac:spMk id="3" creationId="{CCE62F31-ECCF-4BBF-AEED-9E4F8672A684}"/>
          </ac:spMkLst>
        </pc:spChg>
        <pc:picChg chg="add mod">
          <ac:chgData name="Syed Kifayat Ur Rahman" userId="6189d9e9ba0e3bb0" providerId="LiveId" clId="{A8F9CB6A-9F94-498D-B7CA-365E78149026}" dt="2025-04-20T07:12:54.257" v="320" actId="1076"/>
          <ac:picMkLst>
            <pc:docMk/>
            <pc:sldMk cId="35982999" sldId="279"/>
            <ac:picMk id="4" creationId="{E1657353-A32A-497E-A0CA-09E4707C0AF8}"/>
          </ac:picMkLst>
        </pc:picChg>
      </pc:sldChg>
      <pc:sldChg chg="addSp delSp modSp new add">
        <pc:chgData name="Syed Kifayat Ur Rahman" userId="6189d9e9ba0e3bb0" providerId="LiveId" clId="{A8F9CB6A-9F94-498D-B7CA-365E78149026}" dt="2025-04-20T07:15:37.878" v="423"/>
        <pc:sldMkLst>
          <pc:docMk/>
          <pc:sldMk cId="1179833462" sldId="280"/>
        </pc:sldMkLst>
        <pc:spChg chg="mod">
          <ac:chgData name="Syed Kifayat Ur Rahman" userId="6189d9e9ba0e3bb0" providerId="LiveId" clId="{A8F9CB6A-9F94-498D-B7CA-365E78149026}" dt="2025-04-20T07:13:32.121" v="332"/>
          <ac:spMkLst>
            <pc:docMk/>
            <pc:sldMk cId="1179833462" sldId="280"/>
            <ac:spMk id="2" creationId="{276319E7-0C2B-4489-8DFC-F4CB2E31F349}"/>
          </ac:spMkLst>
        </pc:spChg>
        <pc:spChg chg="add del mod">
          <ac:chgData name="Syed Kifayat Ur Rahman" userId="6189d9e9ba0e3bb0" providerId="LiveId" clId="{A8F9CB6A-9F94-498D-B7CA-365E78149026}" dt="2025-04-20T07:15:37.878" v="423"/>
          <ac:spMkLst>
            <pc:docMk/>
            <pc:sldMk cId="1179833462" sldId="280"/>
            <ac:spMk id="3" creationId="{E24B9FFA-3F04-4F48-AA8E-4B5AF5FB91AC}"/>
          </ac:spMkLst>
        </pc:spChg>
        <pc:spChg chg="add del">
          <ac:chgData name="Syed Kifayat Ur Rahman" userId="6189d9e9ba0e3bb0" providerId="LiveId" clId="{A8F9CB6A-9F94-498D-B7CA-365E78149026}" dt="2025-04-20T07:14:01.064" v="334"/>
          <ac:spMkLst>
            <pc:docMk/>
            <pc:sldMk cId="1179833462" sldId="280"/>
            <ac:spMk id="4" creationId="{BEFBD1E0-C2C1-467D-AB21-C3B16B4C8250}"/>
          </ac:spMkLst>
        </pc:spChg>
        <pc:spChg chg="add del mod">
          <ac:chgData name="Syed Kifayat Ur Rahman" userId="6189d9e9ba0e3bb0" providerId="LiveId" clId="{A8F9CB6A-9F94-498D-B7CA-365E78149026}" dt="2025-04-20T07:14:12.819" v="338"/>
          <ac:spMkLst>
            <pc:docMk/>
            <pc:sldMk cId="1179833462" sldId="280"/>
            <ac:spMk id="5" creationId="{54D7EFDE-B23E-4582-BB5D-2532A2C3D9B7}"/>
          </ac:spMkLst>
        </pc:spChg>
      </pc:sldChg>
      <pc:sldChg chg="addSp delSp modSp new add">
        <pc:chgData name="Syed Kifayat Ur Rahman" userId="6189d9e9ba0e3bb0" providerId="LiveId" clId="{A8F9CB6A-9F94-498D-B7CA-365E78149026}" dt="2025-04-20T07:19:25.591" v="504" actId="27636"/>
        <pc:sldMkLst>
          <pc:docMk/>
          <pc:sldMk cId="1255497136" sldId="281"/>
        </pc:sldMkLst>
        <pc:spChg chg="mod">
          <ac:chgData name="Syed Kifayat Ur Rahman" userId="6189d9e9ba0e3bb0" providerId="LiveId" clId="{A8F9CB6A-9F94-498D-B7CA-365E78149026}" dt="2025-04-20T07:16:19.711" v="450" actId="20577"/>
          <ac:spMkLst>
            <pc:docMk/>
            <pc:sldMk cId="1255497136" sldId="281"/>
            <ac:spMk id="2" creationId="{E401168B-6D41-4869-AC30-EE2D2C42633F}"/>
          </ac:spMkLst>
        </pc:spChg>
        <pc:spChg chg="add del mod">
          <ac:chgData name="Syed Kifayat Ur Rahman" userId="6189d9e9ba0e3bb0" providerId="LiveId" clId="{A8F9CB6A-9F94-498D-B7CA-365E78149026}" dt="2025-04-20T07:19:25.591" v="504" actId="27636"/>
          <ac:spMkLst>
            <pc:docMk/>
            <pc:sldMk cId="1255497136" sldId="281"/>
            <ac:spMk id="3" creationId="{B022E38D-E65D-48E8-BD44-4CC073071D63}"/>
          </ac:spMkLst>
        </pc:spChg>
        <pc:spChg chg="add del mod">
          <ac:chgData name="Syed Kifayat Ur Rahman" userId="6189d9e9ba0e3bb0" providerId="LiveId" clId="{A8F9CB6A-9F94-498D-B7CA-365E78149026}" dt="2025-04-20T07:17:04.885" v="454"/>
          <ac:spMkLst>
            <pc:docMk/>
            <pc:sldMk cId="1255497136" sldId="281"/>
            <ac:spMk id="4" creationId="{D9D67997-6C61-47D0-BE15-CA68F0D71383}"/>
          </ac:spMkLst>
        </pc:spChg>
      </pc:sldChg>
      <pc:sldChg chg="addSp delSp modSp new add">
        <pc:chgData name="Syed Kifayat Ur Rahman" userId="6189d9e9ba0e3bb0" providerId="LiveId" clId="{A8F9CB6A-9F94-498D-B7CA-365E78149026}" dt="2025-04-20T07:23:13.053" v="567" actId="1076"/>
        <pc:sldMkLst>
          <pc:docMk/>
          <pc:sldMk cId="1923376421" sldId="282"/>
        </pc:sldMkLst>
        <pc:spChg chg="mod">
          <ac:chgData name="Syed Kifayat Ur Rahman" userId="6189d9e9ba0e3bb0" providerId="LiveId" clId="{A8F9CB6A-9F94-498D-B7CA-365E78149026}" dt="2025-04-20T07:20:32.133" v="525" actId="20577"/>
          <ac:spMkLst>
            <pc:docMk/>
            <pc:sldMk cId="1923376421" sldId="282"/>
            <ac:spMk id="2" creationId="{5133E728-A4F3-4DBB-92A2-6CDC80A0F013}"/>
          </ac:spMkLst>
        </pc:spChg>
        <pc:spChg chg="add del mod">
          <ac:chgData name="Syed Kifayat Ur Rahman" userId="6189d9e9ba0e3bb0" providerId="LiveId" clId="{A8F9CB6A-9F94-498D-B7CA-365E78149026}" dt="2025-04-20T07:22:24.399" v="554" actId="20577"/>
          <ac:spMkLst>
            <pc:docMk/>
            <pc:sldMk cId="1923376421" sldId="282"/>
            <ac:spMk id="3" creationId="{F9DC664E-8B09-4FD7-BC06-EBC3FC81F38D}"/>
          </ac:spMkLst>
        </pc:spChg>
        <pc:picChg chg="add del mod">
          <ac:chgData name="Syed Kifayat Ur Rahman" userId="6189d9e9ba0e3bb0" providerId="LiveId" clId="{A8F9CB6A-9F94-498D-B7CA-365E78149026}" dt="2025-04-20T07:21:14.145" v="527"/>
          <ac:picMkLst>
            <pc:docMk/>
            <pc:sldMk cId="1923376421" sldId="282"/>
            <ac:picMk id="4" creationId="{F5257630-74E1-41F4-850D-2ED8C31C64CC}"/>
          </ac:picMkLst>
        </pc:picChg>
        <pc:picChg chg="add del mod">
          <ac:chgData name="Syed Kifayat Ur Rahman" userId="6189d9e9ba0e3bb0" providerId="LiveId" clId="{A8F9CB6A-9F94-498D-B7CA-365E78149026}" dt="2025-04-20T07:21:33.417" v="531"/>
          <ac:picMkLst>
            <pc:docMk/>
            <pc:sldMk cId="1923376421" sldId="282"/>
            <ac:picMk id="5" creationId="{F23828ED-CBAC-4920-B876-781246D0661B}"/>
          </ac:picMkLst>
        </pc:picChg>
        <pc:picChg chg="add del mod">
          <ac:chgData name="Syed Kifayat Ur Rahman" userId="6189d9e9ba0e3bb0" providerId="LiveId" clId="{A8F9CB6A-9F94-498D-B7CA-365E78149026}" dt="2025-04-20T07:21:58.746" v="537"/>
          <ac:picMkLst>
            <pc:docMk/>
            <pc:sldMk cId="1923376421" sldId="282"/>
            <ac:picMk id="6" creationId="{DB788D7A-A466-43E1-BCB1-35F918D1DDDA}"/>
          </ac:picMkLst>
        </pc:picChg>
        <pc:picChg chg="add mod">
          <ac:chgData name="Syed Kifayat Ur Rahman" userId="6189d9e9ba0e3bb0" providerId="LiveId" clId="{A8F9CB6A-9F94-498D-B7CA-365E78149026}" dt="2025-04-20T07:23:13.053" v="567" actId="1076"/>
          <ac:picMkLst>
            <pc:docMk/>
            <pc:sldMk cId="1923376421" sldId="282"/>
            <ac:picMk id="7" creationId="{F808285C-2A84-499A-B5A4-5ED6EB206EC1}"/>
          </ac:picMkLst>
        </pc:picChg>
        <pc:picChg chg="add mod">
          <ac:chgData name="Syed Kifayat Ur Rahman" userId="6189d9e9ba0e3bb0" providerId="LiveId" clId="{A8F9CB6A-9F94-498D-B7CA-365E78149026}" dt="2025-04-20T07:23:05.418" v="565" actId="1076"/>
          <ac:picMkLst>
            <pc:docMk/>
            <pc:sldMk cId="1923376421" sldId="282"/>
            <ac:picMk id="8" creationId="{4A7DD0F1-F8A3-4545-9FC2-4EC4B444C40E}"/>
          </ac:picMkLst>
        </pc:picChg>
      </pc:sldChg>
      <pc:sldChg chg="addSp delSp modSp new add">
        <pc:chgData name="Syed Kifayat Ur Rahman" userId="6189d9e9ba0e3bb0" providerId="LiveId" clId="{A8F9CB6A-9F94-498D-B7CA-365E78149026}" dt="2025-04-20T07:32:58.357" v="606" actId="21"/>
        <pc:sldMkLst>
          <pc:docMk/>
          <pc:sldMk cId="1706560156" sldId="283"/>
        </pc:sldMkLst>
        <pc:spChg chg="mod">
          <ac:chgData name="Syed Kifayat Ur Rahman" userId="6189d9e9ba0e3bb0" providerId="LiveId" clId="{A8F9CB6A-9F94-498D-B7CA-365E78149026}" dt="2025-04-20T07:24:25.221" v="570"/>
          <ac:spMkLst>
            <pc:docMk/>
            <pc:sldMk cId="1706560156" sldId="283"/>
            <ac:spMk id="2" creationId="{E6801B0E-1831-4982-ADA8-70D37F66CBFD}"/>
          </ac:spMkLst>
        </pc:spChg>
        <pc:spChg chg="add del mod">
          <ac:chgData name="Syed Kifayat Ur Rahman" userId="6189d9e9ba0e3bb0" providerId="LiveId" clId="{A8F9CB6A-9F94-498D-B7CA-365E78149026}" dt="2025-04-20T07:30:09.872" v="594" actId="14100"/>
          <ac:spMkLst>
            <pc:docMk/>
            <pc:sldMk cId="1706560156" sldId="283"/>
            <ac:spMk id="3" creationId="{85AE099A-65F1-471C-906C-382D4D1E9E8E}"/>
          </ac:spMkLst>
        </pc:spChg>
        <pc:spChg chg="add del mod">
          <ac:chgData name="Syed Kifayat Ur Rahman" userId="6189d9e9ba0e3bb0" providerId="LiveId" clId="{A8F9CB6A-9F94-498D-B7CA-365E78149026}" dt="2025-04-20T07:26:43.404" v="574"/>
          <ac:spMkLst>
            <pc:docMk/>
            <pc:sldMk cId="1706560156" sldId="283"/>
            <ac:spMk id="4" creationId="{01C7B33F-044B-41D2-BB1F-76FB6135A3EE}"/>
          </ac:spMkLst>
        </pc:spChg>
        <pc:picChg chg="add del mod">
          <ac:chgData name="Syed Kifayat Ur Rahman" userId="6189d9e9ba0e3bb0" providerId="LiveId" clId="{A8F9CB6A-9F94-498D-B7CA-365E78149026}" dt="2025-04-20T07:32:58.357" v="606" actId="21"/>
          <ac:picMkLst>
            <pc:docMk/>
            <pc:sldMk cId="1706560156" sldId="283"/>
            <ac:picMk id="5" creationId="{D1AADFAF-B569-49B5-BD03-3417893E47B1}"/>
          </ac:picMkLst>
        </pc:picChg>
      </pc:sldChg>
      <pc:sldChg chg="addSp delSp modSp new add">
        <pc:chgData name="Syed Kifayat Ur Rahman" userId="6189d9e9ba0e3bb0" providerId="LiveId" clId="{A8F9CB6A-9F94-498D-B7CA-365E78149026}" dt="2025-04-20T07:34:28.523" v="622" actId="1076"/>
        <pc:sldMkLst>
          <pc:docMk/>
          <pc:sldMk cId="1449389749" sldId="284"/>
        </pc:sldMkLst>
        <pc:spChg chg="mod">
          <ac:chgData name="Syed Kifayat Ur Rahman" userId="6189d9e9ba0e3bb0" providerId="LiveId" clId="{A8F9CB6A-9F94-498D-B7CA-365E78149026}" dt="2025-04-20T07:32:25.617" v="599"/>
          <ac:spMkLst>
            <pc:docMk/>
            <pc:sldMk cId="1449389749" sldId="284"/>
            <ac:spMk id="2" creationId="{26E3B46F-F0B6-4357-B37F-520CF103879F}"/>
          </ac:spMkLst>
        </pc:spChg>
        <pc:spChg chg="del mod">
          <ac:chgData name="Syed Kifayat Ur Rahman" userId="6189d9e9ba0e3bb0" providerId="LiveId" clId="{A8F9CB6A-9F94-498D-B7CA-365E78149026}" dt="2025-04-20T07:32:33.423" v="601"/>
          <ac:spMkLst>
            <pc:docMk/>
            <pc:sldMk cId="1449389749" sldId="284"/>
            <ac:spMk id="3" creationId="{C13E56D1-53BE-4CB1-806E-6B4EEE7FBBCC}"/>
          </ac:spMkLst>
        </pc:spChg>
        <pc:picChg chg="add mod modCrop">
          <ac:chgData name="Syed Kifayat Ur Rahman" userId="6189d9e9ba0e3bb0" providerId="LiveId" clId="{A8F9CB6A-9F94-498D-B7CA-365E78149026}" dt="2025-04-20T07:33:48.185" v="614" actId="14100"/>
          <ac:picMkLst>
            <pc:docMk/>
            <pc:sldMk cId="1449389749" sldId="284"/>
            <ac:picMk id="4" creationId="{21192D0C-61D5-41DA-819E-7BB61AD6C45B}"/>
          </ac:picMkLst>
        </pc:picChg>
        <pc:picChg chg="add mod">
          <ac:chgData name="Syed Kifayat Ur Rahman" userId="6189d9e9ba0e3bb0" providerId="LiveId" clId="{A8F9CB6A-9F94-498D-B7CA-365E78149026}" dt="2025-04-20T07:34:28.523" v="622" actId="1076"/>
          <ac:picMkLst>
            <pc:docMk/>
            <pc:sldMk cId="1449389749" sldId="284"/>
            <ac:picMk id="5" creationId="{CFC40B17-6F3C-48B1-9498-8D38F29483F3}"/>
          </ac:picMkLst>
        </pc:picChg>
      </pc:sldChg>
      <pc:sldChg chg="addSp delSp modSp new add">
        <pc:chgData name="Syed Kifayat Ur Rahman" userId="6189d9e9ba0e3bb0" providerId="LiveId" clId="{A8F9CB6A-9F94-498D-B7CA-365E78149026}" dt="2025-04-20T07:37:24.224" v="649" actId="15"/>
        <pc:sldMkLst>
          <pc:docMk/>
          <pc:sldMk cId="385380434" sldId="285"/>
        </pc:sldMkLst>
        <pc:spChg chg="mod">
          <ac:chgData name="Syed Kifayat Ur Rahman" userId="6189d9e9ba0e3bb0" providerId="LiveId" clId="{A8F9CB6A-9F94-498D-B7CA-365E78149026}" dt="2025-04-20T07:35:38.533" v="625"/>
          <ac:spMkLst>
            <pc:docMk/>
            <pc:sldMk cId="385380434" sldId="285"/>
            <ac:spMk id="2" creationId="{BECA76E3-3A35-4B12-AC58-077AB4AEC882}"/>
          </ac:spMkLst>
        </pc:spChg>
        <pc:spChg chg="add del mod">
          <ac:chgData name="Syed Kifayat Ur Rahman" userId="6189d9e9ba0e3bb0" providerId="LiveId" clId="{A8F9CB6A-9F94-498D-B7CA-365E78149026}" dt="2025-04-20T07:37:24.224" v="649" actId="15"/>
          <ac:spMkLst>
            <pc:docMk/>
            <pc:sldMk cId="385380434" sldId="285"/>
            <ac:spMk id="3" creationId="{328477BF-81D2-41BB-9462-7CB954513922}"/>
          </ac:spMkLst>
        </pc:spChg>
        <pc:spChg chg="add del mod">
          <ac:chgData name="Syed Kifayat Ur Rahman" userId="6189d9e9ba0e3bb0" providerId="LiveId" clId="{A8F9CB6A-9F94-498D-B7CA-365E78149026}" dt="2025-04-20T07:35:59.332" v="629"/>
          <ac:spMkLst>
            <pc:docMk/>
            <pc:sldMk cId="385380434" sldId="285"/>
            <ac:spMk id="4" creationId="{95F2D5C1-FD5D-457E-90B3-8F27E3B4AD0C}"/>
          </ac:spMkLst>
        </pc:spChg>
      </pc:sldChg>
      <pc:sldChg chg="addSp delSp modSp new add">
        <pc:chgData name="Syed Kifayat Ur Rahman" userId="6189d9e9ba0e3bb0" providerId="LiveId" clId="{A8F9CB6A-9F94-498D-B7CA-365E78149026}" dt="2025-04-20T07:39:21.476" v="659"/>
        <pc:sldMkLst>
          <pc:docMk/>
          <pc:sldMk cId="3081017035" sldId="286"/>
        </pc:sldMkLst>
        <pc:spChg chg="mod">
          <ac:chgData name="Syed Kifayat Ur Rahman" userId="6189d9e9ba0e3bb0" providerId="LiveId" clId="{A8F9CB6A-9F94-498D-B7CA-365E78149026}" dt="2025-04-20T07:39:21.476" v="659"/>
          <ac:spMkLst>
            <pc:docMk/>
            <pc:sldMk cId="3081017035" sldId="286"/>
            <ac:spMk id="2" creationId="{7EE31B90-9052-4CBF-81E5-B9A064374187}"/>
          </ac:spMkLst>
        </pc:spChg>
        <pc:spChg chg="del">
          <ac:chgData name="Syed Kifayat Ur Rahman" userId="6189d9e9ba0e3bb0" providerId="LiveId" clId="{A8F9CB6A-9F94-498D-B7CA-365E78149026}" dt="2025-04-20T07:38:24.194" v="652"/>
          <ac:spMkLst>
            <pc:docMk/>
            <pc:sldMk cId="3081017035" sldId="286"/>
            <ac:spMk id="3" creationId="{293A022C-089D-4EBE-AE14-323643CBDCCB}"/>
          </ac:spMkLst>
        </pc:spChg>
        <pc:picChg chg="add mod">
          <ac:chgData name="Syed Kifayat Ur Rahman" userId="6189d9e9ba0e3bb0" providerId="LiveId" clId="{A8F9CB6A-9F94-498D-B7CA-365E78149026}" dt="2025-04-20T07:38:32.391" v="654" actId="14100"/>
          <ac:picMkLst>
            <pc:docMk/>
            <pc:sldMk cId="3081017035" sldId="286"/>
            <ac:picMk id="4" creationId="{E0B70F03-2CCF-4ACC-9B00-DB2155D18EF9}"/>
          </ac:picMkLst>
        </pc:picChg>
        <pc:picChg chg="add mod">
          <ac:chgData name="Syed Kifayat Ur Rahman" userId="6189d9e9ba0e3bb0" providerId="LiveId" clId="{A8F9CB6A-9F94-498D-B7CA-365E78149026}" dt="2025-04-20T07:39:12.070" v="658" actId="1076"/>
          <ac:picMkLst>
            <pc:docMk/>
            <pc:sldMk cId="3081017035" sldId="286"/>
            <ac:picMk id="5" creationId="{7BF70896-D2B4-4407-8D82-39F4691488D8}"/>
          </ac:picMkLst>
        </pc:picChg>
      </pc:sldChg>
      <pc:sldChg chg="addSp delSp modSp new add">
        <pc:chgData name="Syed Kifayat Ur Rahman" userId="6189d9e9ba0e3bb0" providerId="LiveId" clId="{A8F9CB6A-9F94-498D-B7CA-365E78149026}" dt="2025-04-20T07:46:15.925" v="717"/>
        <pc:sldMkLst>
          <pc:docMk/>
          <pc:sldMk cId="1558647901" sldId="287"/>
        </pc:sldMkLst>
        <pc:spChg chg="mod">
          <ac:chgData name="Syed Kifayat Ur Rahman" userId="6189d9e9ba0e3bb0" providerId="LiveId" clId="{A8F9CB6A-9F94-498D-B7CA-365E78149026}" dt="2025-04-20T07:41:01.187" v="662"/>
          <ac:spMkLst>
            <pc:docMk/>
            <pc:sldMk cId="1558647901" sldId="287"/>
            <ac:spMk id="2" creationId="{87CD993F-B700-4A3D-8D21-D9FDB6181954}"/>
          </ac:spMkLst>
        </pc:spChg>
        <pc:spChg chg="add del mod">
          <ac:chgData name="Syed Kifayat Ur Rahman" userId="6189d9e9ba0e3bb0" providerId="LiveId" clId="{A8F9CB6A-9F94-498D-B7CA-365E78149026}" dt="2025-04-20T07:44:35.314" v="713" actId="15"/>
          <ac:spMkLst>
            <pc:docMk/>
            <pc:sldMk cId="1558647901" sldId="287"/>
            <ac:spMk id="3" creationId="{05FC314B-C11E-4149-AC77-A511BDD6584A}"/>
          </ac:spMkLst>
        </pc:spChg>
        <pc:spChg chg="add del mod">
          <ac:chgData name="Syed Kifayat Ur Rahman" userId="6189d9e9ba0e3bb0" providerId="LiveId" clId="{A8F9CB6A-9F94-498D-B7CA-365E78149026}" dt="2025-04-20T07:41:46.927" v="666"/>
          <ac:spMkLst>
            <pc:docMk/>
            <pc:sldMk cId="1558647901" sldId="287"/>
            <ac:spMk id="4" creationId="{70A99BCC-A986-4C7D-9C37-81145A2137F4}"/>
          </ac:spMkLst>
        </pc:spChg>
        <pc:spChg chg="add mod">
          <ac:chgData name="Syed Kifayat Ur Rahman" userId="6189d9e9ba0e3bb0" providerId="LiveId" clId="{A8F9CB6A-9F94-498D-B7CA-365E78149026}" dt="2025-04-20T07:42:05.312" v="669" actId="21"/>
          <ac:spMkLst>
            <pc:docMk/>
            <pc:sldMk cId="1558647901" sldId="287"/>
            <ac:spMk id="5" creationId="{A4B76DF8-E897-478B-B70C-21C7A70710B1}"/>
          </ac:spMkLst>
        </pc:spChg>
        <pc:spChg chg="add mod">
          <ac:chgData name="Syed Kifayat Ur Rahman" userId="6189d9e9ba0e3bb0" providerId="LiveId" clId="{A8F9CB6A-9F94-498D-B7CA-365E78149026}" dt="2025-04-20T07:42:40.682" v="677" actId="21"/>
          <ac:spMkLst>
            <pc:docMk/>
            <pc:sldMk cId="1558647901" sldId="287"/>
            <ac:spMk id="6" creationId="{2188A7B8-F269-4DD6-9BB8-F8E0C53E32A1}"/>
          </ac:spMkLst>
        </pc:spChg>
        <pc:spChg chg="add del mod">
          <ac:chgData name="Syed Kifayat Ur Rahman" userId="6189d9e9ba0e3bb0" providerId="LiveId" clId="{A8F9CB6A-9F94-498D-B7CA-365E78149026}" dt="2025-04-20T07:46:15.925" v="717"/>
          <ac:spMkLst>
            <pc:docMk/>
            <pc:sldMk cId="1558647901" sldId="287"/>
            <ac:spMk id="7" creationId="{C181FF2A-C91D-4913-8E31-378A3F663D79}"/>
          </ac:spMkLst>
        </pc:spChg>
      </pc:sldChg>
      <pc:sldChg chg="addSp delSp modSp new add">
        <pc:chgData name="Syed Kifayat Ur Rahman" userId="6189d9e9ba0e3bb0" providerId="LiveId" clId="{A8F9CB6A-9F94-498D-B7CA-365E78149026}" dt="2025-04-20T07:47:15.347" v="726" actId="1076"/>
        <pc:sldMkLst>
          <pc:docMk/>
          <pc:sldMk cId="3566965321" sldId="288"/>
        </pc:sldMkLst>
        <pc:spChg chg="mod">
          <ac:chgData name="Syed Kifayat Ur Rahman" userId="6189d9e9ba0e3bb0" providerId="LiveId" clId="{A8F9CB6A-9F94-498D-B7CA-365E78149026}" dt="2025-04-20T07:47:08.027" v="724"/>
          <ac:spMkLst>
            <pc:docMk/>
            <pc:sldMk cId="3566965321" sldId="288"/>
            <ac:spMk id="2" creationId="{D656A592-0960-44FE-BD25-E7BFE0AE68FA}"/>
          </ac:spMkLst>
        </pc:spChg>
        <pc:spChg chg="del">
          <ac:chgData name="Syed Kifayat Ur Rahman" userId="6189d9e9ba0e3bb0" providerId="LiveId" clId="{A8F9CB6A-9F94-498D-B7CA-365E78149026}" dt="2025-04-20T07:46:18.155" v="718"/>
          <ac:spMkLst>
            <pc:docMk/>
            <pc:sldMk cId="3566965321" sldId="288"/>
            <ac:spMk id="3" creationId="{4EE98A26-7D3A-466E-BAC1-0991BC91ADD8}"/>
          </ac:spMkLst>
        </pc:spChg>
        <pc:picChg chg="add mod">
          <ac:chgData name="Syed Kifayat Ur Rahman" userId="6189d9e9ba0e3bb0" providerId="LiveId" clId="{A8F9CB6A-9F94-498D-B7CA-365E78149026}" dt="2025-04-20T07:47:13.507" v="725" actId="1076"/>
          <ac:picMkLst>
            <pc:docMk/>
            <pc:sldMk cId="3566965321" sldId="288"/>
            <ac:picMk id="4" creationId="{C484E80F-446A-4115-B4D5-2EE9EC12A831}"/>
          </ac:picMkLst>
        </pc:picChg>
        <pc:picChg chg="add mod">
          <ac:chgData name="Syed Kifayat Ur Rahman" userId="6189d9e9ba0e3bb0" providerId="LiveId" clId="{A8F9CB6A-9F94-498D-B7CA-365E78149026}" dt="2025-04-20T07:47:15.347" v="726" actId="1076"/>
          <ac:picMkLst>
            <pc:docMk/>
            <pc:sldMk cId="3566965321" sldId="288"/>
            <ac:picMk id="5" creationId="{5ACE05B9-C808-49A1-94CB-8BC2E810650E}"/>
          </ac:picMkLst>
        </pc:picChg>
      </pc:sldChg>
      <pc:sldChg chg="addSp delSp modSp new add">
        <pc:chgData name="Syed Kifayat Ur Rahman" userId="6189d9e9ba0e3bb0" providerId="LiveId" clId="{A8F9CB6A-9F94-498D-B7CA-365E78149026}" dt="2025-04-20T08:47:17.391" v="741"/>
        <pc:sldMkLst>
          <pc:docMk/>
          <pc:sldMk cId="4144030705" sldId="289"/>
        </pc:sldMkLst>
        <pc:spChg chg="mod">
          <ac:chgData name="Syed Kifayat Ur Rahman" userId="6189d9e9ba0e3bb0" providerId="LiveId" clId="{A8F9CB6A-9F94-498D-B7CA-365E78149026}" dt="2025-04-20T08:46:07.029" v="730" actId="27636"/>
          <ac:spMkLst>
            <pc:docMk/>
            <pc:sldMk cId="4144030705" sldId="289"/>
            <ac:spMk id="2" creationId="{D2087B6A-3950-4F6C-B9F7-6711A2A693E6}"/>
          </ac:spMkLst>
        </pc:spChg>
        <pc:spChg chg="mod">
          <ac:chgData name="Syed Kifayat Ur Rahman" userId="6189d9e9ba0e3bb0" providerId="LiveId" clId="{A8F9CB6A-9F94-498D-B7CA-365E78149026}" dt="2025-04-20T08:46:37.249" v="735"/>
          <ac:spMkLst>
            <pc:docMk/>
            <pc:sldMk cId="4144030705" sldId="289"/>
            <ac:spMk id="3" creationId="{9830D3A3-62E6-485B-80D9-09C4B2870438}"/>
          </ac:spMkLst>
        </pc:spChg>
        <pc:spChg chg="add del mod">
          <ac:chgData name="Syed Kifayat Ur Rahman" userId="6189d9e9ba0e3bb0" providerId="LiveId" clId="{A8F9CB6A-9F94-498D-B7CA-365E78149026}" dt="2025-04-20T08:47:17.391" v="741"/>
          <ac:spMkLst>
            <pc:docMk/>
            <pc:sldMk cId="4144030705" sldId="289"/>
            <ac:spMk id="4" creationId="{E1C382EB-B6AE-40A2-B5E8-861EE1990FD6}"/>
          </ac:spMkLst>
        </pc:spChg>
        <pc:picChg chg="add mod">
          <ac:chgData name="Syed Kifayat Ur Rahman" userId="6189d9e9ba0e3bb0" providerId="LiveId" clId="{A8F9CB6A-9F94-498D-B7CA-365E78149026}" dt="2025-04-20T08:47:16.406" v="739" actId="1076"/>
          <ac:picMkLst>
            <pc:docMk/>
            <pc:sldMk cId="4144030705" sldId="289"/>
            <ac:picMk id="5" creationId="{8284646C-E8E2-4E4E-BB96-89B6861B995C}"/>
          </ac:picMkLst>
        </pc:picChg>
      </pc:sldChg>
      <pc:sldChg chg="modSp new add">
        <pc:chgData name="Syed Kifayat Ur Rahman" userId="6189d9e9ba0e3bb0" providerId="LiveId" clId="{A8F9CB6A-9F94-498D-B7CA-365E78149026}" dt="2025-04-20T08:51:07.713" v="779" actId="20577"/>
        <pc:sldMkLst>
          <pc:docMk/>
          <pc:sldMk cId="3955567518" sldId="290"/>
        </pc:sldMkLst>
        <pc:spChg chg="mod">
          <ac:chgData name="Syed Kifayat Ur Rahman" userId="6189d9e9ba0e3bb0" providerId="LiveId" clId="{A8F9CB6A-9F94-498D-B7CA-365E78149026}" dt="2025-04-20T08:50:25.796" v="773" actId="27636"/>
          <ac:spMkLst>
            <pc:docMk/>
            <pc:sldMk cId="3955567518" sldId="290"/>
            <ac:spMk id="2" creationId="{C7028F61-83D4-491B-9D81-00A1F05F31AD}"/>
          </ac:spMkLst>
        </pc:spChg>
        <pc:spChg chg="mod">
          <ac:chgData name="Syed Kifayat Ur Rahman" userId="6189d9e9ba0e3bb0" providerId="LiveId" clId="{A8F9CB6A-9F94-498D-B7CA-365E78149026}" dt="2025-04-20T08:51:07.713" v="779" actId="20577"/>
          <ac:spMkLst>
            <pc:docMk/>
            <pc:sldMk cId="3955567518" sldId="290"/>
            <ac:spMk id="3" creationId="{01F428E6-8231-4C2B-A0F6-4FD8F8D2D523}"/>
          </ac:spMkLst>
        </pc:spChg>
      </pc:sldChg>
      <pc:sldChg chg="modSp new add">
        <pc:chgData name="Syed Kifayat Ur Rahman" userId="6189d9e9ba0e3bb0" providerId="LiveId" clId="{A8F9CB6A-9F94-498D-B7CA-365E78149026}" dt="2025-04-20T08:59:34.752" v="807" actId="20577"/>
        <pc:sldMkLst>
          <pc:docMk/>
          <pc:sldMk cId="3328664932" sldId="291"/>
        </pc:sldMkLst>
        <pc:spChg chg="mod">
          <ac:chgData name="Syed Kifayat Ur Rahman" userId="6189d9e9ba0e3bb0" providerId="LiveId" clId="{A8F9CB6A-9F94-498D-B7CA-365E78149026}" dt="2025-04-20T08:56:16.696" v="784" actId="14100"/>
          <ac:spMkLst>
            <pc:docMk/>
            <pc:sldMk cId="3328664932" sldId="291"/>
            <ac:spMk id="2" creationId="{B68CD7E6-F534-49E7-B600-84B0F6C9A27C}"/>
          </ac:spMkLst>
        </pc:spChg>
        <pc:spChg chg="mod">
          <ac:chgData name="Syed Kifayat Ur Rahman" userId="6189d9e9ba0e3bb0" providerId="LiveId" clId="{A8F9CB6A-9F94-498D-B7CA-365E78149026}" dt="2025-04-20T08:59:34.752" v="807" actId="20577"/>
          <ac:spMkLst>
            <pc:docMk/>
            <pc:sldMk cId="3328664932" sldId="291"/>
            <ac:spMk id="3" creationId="{F31545C4-AE8A-49A6-83B4-C398756CB52B}"/>
          </ac:spMkLst>
        </pc:spChg>
      </pc:sldChg>
      <pc:sldChg chg="addSp delSp modSp new add">
        <pc:chgData name="Syed Kifayat Ur Rahman" userId="6189d9e9ba0e3bb0" providerId="LiveId" clId="{A8F9CB6A-9F94-498D-B7CA-365E78149026}" dt="2025-04-20T13:55:12.773" v="823" actId="14100"/>
        <pc:sldMkLst>
          <pc:docMk/>
          <pc:sldMk cId="3328642748" sldId="292"/>
        </pc:sldMkLst>
        <pc:spChg chg="mod">
          <ac:chgData name="Syed Kifayat Ur Rahman" userId="6189d9e9ba0e3bb0" providerId="LiveId" clId="{A8F9CB6A-9F94-498D-B7CA-365E78149026}" dt="2025-04-20T13:53:33.236" v="810"/>
          <ac:spMkLst>
            <pc:docMk/>
            <pc:sldMk cId="3328642748" sldId="292"/>
            <ac:spMk id="2" creationId="{1EBD6443-1C43-47E2-B49F-B640C2FF5478}"/>
          </ac:spMkLst>
        </pc:spChg>
        <pc:spChg chg="add del mod">
          <ac:chgData name="Syed Kifayat Ur Rahman" userId="6189d9e9ba0e3bb0" providerId="LiveId" clId="{A8F9CB6A-9F94-498D-B7CA-365E78149026}" dt="2025-04-20T13:54:01.025" v="814" actId="20577"/>
          <ac:spMkLst>
            <pc:docMk/>
            <pc:sldMk cId="3328642748" sldId="292"/>
            <ac:spMk id="3" creationId="{672DA0C4-C467-42A9-8DF8-586A0274FB9A}"/>
          </ac:spMkLst>
        </pc:spChg>
        <pc:spChg chg="add del">
          <ac:chgData name="Syed Kifayat Ur Rahman" userId="6189d9e9ba0e3bb0" providerId="LiveId" clId="{A8F9CB6A-9F94-498D-B7CA-365E78149026}" dt="2025-04-20T13:53:51.911" v="812"/>
          <ac:spMkLst>
            <pc:docMk/>
            <pc:sldMk cId="3328642748" sldId="292"/>
            <ac:spMk id="4" creationId="{8E498158-5B62-4080-96A9-D7773BB0332B}"/>
          </ac:spMkLst>
        </pc:spChg>
        <pc:picChg chg="add mod modCrop">
          <ac:chgData name="Syed Kifayat Ur Rahman" userId="6189d9e9ba0e3bb0" providerId="LiveId" clId="{A8F9CB6A-9F94-498D-B7CA-365E78149026}" dt="2025-04-20T13:55:12.773" v="823" actId="14100"/>
          <ac:picMkLst>
            <pc:docMk/>
            <pc:sldMk cId="3328642748" sldId="292"/>
            <ac:picMk id="5" creationId="{D22B1916-B9D6-4592-980F-CE05D1D302AD}"/>
          </ac:picMkLst>
        </pc:picChg>
      </pc:sldChg>
      <pc:sldChg chg="addSp modSp new add">
        <pc:chgData name="Syed Kifayat Ur Rahman" userId="6189d9e9ba0e3bb0" providerId="LiveId" clId="{A8F9CB6A-9F94-498D-B7CA-365E78149026}" dt="2025-04-20T13:59:47.619" v="873" actId="732"/>
        <pc:sldMkLst>
          <pc:docMk/>
          <pc:sldMk cId="3192371234" sldId="293"/>
        </pc:sldMkLst>
        <pc:spChg chg="mod">
          <ac:chgData name="Syed Kifayat Ur Rahman" userId="6189d9e9ba0e3bb0" providerId="LiveId" clId="{A8F9CB6A-9F94-498D-B7CA-365E78149026}" dt="2025-04-20T13:55:49.321" v="826"/>
          <ac:spMkLst>
            <pc:docMk/>
            <pc:sldMk cId="3192371234" sldId="293"/>
            <ac:spMk id="2" creationId="{51628DBA-8093-465E-AECA-368F36CC70F4}"/>
          </ac:spMkLst>
        </pc:spChg>
        <pc:spChg chg="mod">
          <ac:chgData name="Syed Kifayat Ur Rahman" userId="6189d9e9ba0e3bb0" providerId="LiveId" clId="{A8F9CB6A-9F94-498D-B7CA-365E78149026}" dt="2025-04-20T13:59:13.489" v="870" actId="1076"/>
          <ac:spMkLst>
            <pc:docMk/>
            <pc:sldMk cId="3192371234" sldId="293"/>
            <ac:spMk id="3" creationId="{5BD94513-EE24-4996-A812-492E2DDDCD85}"/>
          </ac:spMkLst>
        </pc:spChg>
        <pc:picChg chg="add mod modCrop">
          <ac:chgData name="Syed Kifayat Ur Rahman" userId="6189d9e9ba0e3bb0" providerId="LiveId" clId="{A8F9CB6A-9F94-498D-B7CA-365E78149026}" dt="2025-04-20T13:59:47.619" v="873" actId="732"/>
          <ac:picMkLst>
            <pc:docMk/>
            <pc:sldMk cId="3192371234" sldId="293"/>
            <ac:picMk id="4" creationId="{D19947AE-6C99-4C65-8711-D595585717FC}"/>
          </ac:picMkLst>
        </pc:picChg>
      </pc:sldChg>
      <pc:sldChg chg="addSp modSp new add">
        <pc:chgData name="Syed Kifayat Ur Rahman" userId="6189d9e9ba0e3bb0" providerId="LiveId" clId="{A8F9CB6A-9F94-498D-B7CA-365E78149026}" dt="2025-04-20T14:02:59.090" v="887" actId="732"/>
        <pc:sldMkLst>
          <pc:docMk/>
          <pc:sldMk cId="2699014236" sldId="294"/>
        </pc:sldMkLst>
        <pc:spChg chg="mod">
          <ac:chgData name="Syed Kifayat Ur Rahman" userId="6189d9e9ba0e3bb0" providerId="LiveId" clId="{A8F9CB6A-9F94-498D-B7CA-365E78149026}" dt="2025-04-20T14:00:10.083" v="876"/>
          <ac:spMkLst>
            <pc:docMk/>
            <pc:sldMk cId="2699014236" sldId="294"/>
            <ac:spMk id="2" creationId="{9754FD0F-5580-4788-8328-790E0BB5B7F5}"/>
          </ac:spMkLst>
        </pc:spChg>
        <pc:spChg chg="mod">
          <ac:chgData name="Syed Kifayat Ur Rahman" userId="6189d9e9ba0e3bb0" providerId="LiveId" clId="{A8F9CB6A-9F94-498D-B7CA-365E78149026}" dt="2025-04-20T14:02:25.960" v="880" actId="20577"/>
          <ac:spMkLst>
            <pc:docMk/>
            <pc:sldMk cId="2699014236" sldId="294"/>
            <ac:spMk id="3" creationId="{CF40BF4D-A924-4BAC-89CC-FDD6132CF9BB}"/>
          </ac:spMkLst>
        </pc:spChg>
        <pc:picChg chg="add mod modCrop">
          <ac:chgData name="Syed Kifayat Ur Rahman" userId="6189d9e9ba0e3bb0" providerId="LiveId" clId="{A8F9CB6A-9F94-498D-B7CA-365E78149026}" dt="2025-04-20T14:02:59.090" v="887" actId="732"/>
          <ac:picMkLst>
            <pc:docMk/>
            <pc:sldMk cId="2699014236" sldId="294"/>
            <ac:picMk id="4" creationId="{F0E6C440-34C8-4FBE-850E-C539374ADB2F}"/>
          </ac:picMkLst>
        </pc:picChg>
      </pc:sldChg>
      <pc:sldChg chg="addSp delSp modSp new add">
        <pc:chgData name="Syed Kifayat Ur Rahman" userId="6189d9e9ba0e3bb0" providerId="LiveId" clId="{A8F9CB6A-9F94-498D-B7CA-365E78149026}" dt="2025-04-20T14:05:29.275" v="900" actId="14100"/>
        <pc:sldMkLst>
          <pc:docMk/>
          <pc:sldMk cId="1143224680" sldId="295"/>
        </pc:sldMkLst>
        <pc:spChg chg="mod">
          <ac:chgData name="Syed Kifayat Ur Rahman" userId="6189d9e9ba0e3bb0" providerId="LiveId" clId="{A8F9CB6A-9F94-498D-B7CA-365E78149026}" dt="2025-04-20T14:04:35.900" v="891" actId="27636"/>
          <ac:spMkLst>
            <pc:docMk/>
            <pc:sldMk cId="1143224680" sldId="295"/>
            <ac:spMk id="2" creationId="{7CC50081-BF71-4212-B283-A109F749FC10}"/>
          </ac:spMkLst>
        </pc:spChg>
        <pc:spChg chg="add del mod">
          <ac:chgData name="Syed Kifayat Ur Rahman" userId="6189d9e9ba0e3bb0" providerId="LiveId" clId="{A8F9CB6A-9F94-498D-B7CA-365E78149026}" dt="2025-04-20T14:04:56.297" v="895" actId="20577"/>
          <ac:spMkLst>
            <pc:docMk/>
            <pc:sldMk cId="1143224680" sldId="295"/>
            <ac:spMk id="3" creationId="{F9AD6F1C-2875-4E02-91CD-6393A74D5B07}"/>
          </ac:spMkLst>
        </pc:spChg>
        <pc:spChg chg="add del">
          <ac:chgData name="Syed Kifayat Ur Rahman" userId="6189d9e9ba0e3bb0" providerId="LiveId" clId="{A8F9CB6A-9F94-498D-B7CA-365E78149026}" dt="2025-04-20T14:04:47.650" v="893"/>
          <ac:spMkLst>
            <pc:docMk/>
            <pc:sldMk cId="1143224680" sldId="295"/>
            <ac:spMk id="4" creationId="{59544595-08B2-4282-A2B2-AEB5D93E7C8C}"/>
          </ac:spMkLst>
        </pc:spChg>
        <pc:picChg chg="add mod">
          <ac:chgData name="Syed Kifayat Ur Rahman" userId="6189d9e9ba0e3bb0" providerId="LiveId" clId="{A8F9CB6A-9F94-498D-B7CA-365E78149026}" dt="2025-04-20T14:05:29.275" v="900" actId="14100"/>
          <ac:picMkLst>
            <pc:docMk/>
            <pc:sldMk cId="1143224680" sldId="295"/>
            <ac:picMk id="5" creationId="{F392E3E8-6A31-4411-8D71-1597AECA0B49}"/>
          </ac:picMkLst>
        </pc:picChg>
      </pc:sldChg>
      <pc:sldChg chg="addSp modSp new add">
        <pc:chgData name="Syed Kifayat Ur Rahman" userId="6189d9e9ba0e3bb0" providerId="LiveId" clId="{A8F9CB6A-9F94-498D-B7CA-365E78149026}" dt="2025-04-20T14:07:31.152" v="916" actId="1076"/>
        <pc:sldMkLst>
          <pc:docMk/>
          <pc:sldMk cId="1480167587" sldId="296"/>
        </pc:sldMkLst>
        <pc:spChg chg="mod">
          <ac:chgData name="Syed Kifayat Ur Rahman" userId="6189d9e9ba0e3bb0" providerId="LiveId" clId="{A8F9CB6A-9F94-498D-B7CA-365E78149026}" dt="2025-04-20T14:06:11.126" v="904" actId="27636"/>
          <ac:spMkLst>
            <pc:docMk/>
            <pc:sldMk cId="1480167587" sldId="296"/>
            <ac:spMk id="2" creationId="{34CA9995-881F-4709-96E0-823ED5BCA32F}"/>
          </ac:spMkLst>
        </pc:spChg>
        <pc:spChg chg="mod">
          <ac:chgData name="Syed Kifayat Ur Rahman" userId="6189d9e9ba0e3bb0" providerId="LiveId" clId="{A8F9CB6A-9F94-498D-B7CA-365E78149026}" dt="2025-04-20T14:07:23.676" v="914" actId="1076"/>
          <ac:spMkLst>
            <pc:docMk/>
            <pc:sldMk cId="1480167587" sldId="296"/>
            <ac:spMk id="3" creationId="{F5CB54B3-1438-4D0C-ABC4-112698774D6F}"/>
          </ac:spMkLst>
        </pc:spChg>
        <pc:picChg chg="add mod">
          <ac:chgData name="Syed Kifayat Ur Rahman" userId="6189d9e9ba0e3bb0" providerId="LiveId" clId="{A8F9CB6A-9F94-498D-B7CA-365E78149026}" dt="2025-04-20T14:07:31.152" v="916" actId="1076"/>
          <ac:picMkLst>
            <pc:docMk/>
            <pc:sldMk cId="1480167587" sldId="296"/>
            <ac:picMk id="4" creationId="{2A647108-D4A4-477F-844D-73FD927B2B91}"/>
          </ac:picMkLst>
        </pc:picChg>
      </pc:sldChg>
      <pc:sldChg chg="addSp delSp modSp new add">
        <pc:chgData name="Syed Kifayat Ur Rahman" userId="6189d9e9ba0e3bb0" providerId="LiveId" clId="{A8F9CB6A-9F94-498D-B7CA-365E78149026}" dt="2025-04-20T14:09:00.008" v="934" actId="1076"/>
        <pc:sldMkLst>
          <pc:docMk/>
          <pc:sldMk cId="4022323628" sldId="297"/>
        </pc:sldMkLst>
        <pc:spChg chg="mod">
          <ac:chgData name="Syed Kifayat Ur Rahman" userId="6189d9e9ba0e3bb0" providerId="LiveId" clId="{A8F9CB6A-9F94-498D-B7CA-365E78149026}" dt="2025-04-20T14:07:57.480" v="920" actId="27636"/>
          <ac:spMkLst>
            <pc:docMk/>
            <pc:sldMk cId="4022323628" sldId="297"/>
            <ac:spMk id="2" creationId="{671B078B-ADE1-491B-AF42-C8E302F890A6}"/>
          </ac:spMkLst>
        </pc:spChg>
        <pc:spChg chg="add del mod">
          <ac:chgData name="Syed Kifayat Ur Rahman" userId="6189d9e9ba0e3bb0" providerId="LiveId" clId="{A8F9CB6A-9F94-498D-B7CA-365E78149026}" dt="2025-04-20T14:08:45.001" v="931" actId="1076"/>
          <ac:spMkLst>
            <pc:docMk/>
            <pc:sldMk cId="4022323628" sldId="297"/>
            <ac:spMk id="3" creationId="{7CD0C4CC-51E2-41DA-BD12-44B23A307A7D}"/>
          </ac:spMkLst>
        </pc:spChg>
        <pc:spChg chg="add del mod">
          <ac:chgData name="Syed Kifayat Ur Rahman" userId="6189d9e9ba0e3bb0" providerId="LiveId" clId="{A8F9CB6A-9F94-498D-B7CA-365E78149026}" dt="2025-04-20T14:08:13.450" v="924"/>
          <ac:spMkLst>
            <pc:docMk/>
            <pc:sldMk cId="4022323628" sldId="297"/>
            <ac:spMk id="4" creationId="{39B172FB-A621-44F3-8129-D0BB7CEB2F6B}"/>
          </ac:spMkLst>
        </pc:spChg>
        <pc:picChg chg="add mod">
          <ac:chgData name="Syed Kifayat Ur Rahman" userId="6189d9e9ba0e3bb0" providerId="LiveId" clId="{A8F9CB6A-9F94-498D-B7CA-365E78149026}" dt="2025-04-20T14:09:00.008" v="934" actId="1076"/>
          <ac:picMkLst>
            <pc:docMk/>
            <pc:sldMk cId="4022323628" sldId="297"/>
            <ac:picMk id="5" creationId="{C01A07F6-40FE-4CBA-83E9-2D7871719611}"/>
          </ac:picMkLst>
        </pc:picChg>
      </pc:sldChg>
      <pc:sldChg chg="addSp modSp new add">
        <pc:chgData name="Syed Kifayat Ur Rahman" userId="6189d9e9ba0e3bb0" providerId="LiveId" clId="{A8F9CB6A-9F94-498D-B7CA-365E78149026}" dt="2025-04-20T14:11:24.169" v="947" actId="14100"/>
        <pc:sldMkLst>
          <pc:docMk/>
          <pc:sldMk cId="1664461900" sldId="298"/>
        </pc:sldMkLst>
        <pc:spChg chg="mod">
          <ac:chgData name="Syed Kifayat Ur Rahman" userId="6189d9e9ba0e3bb0" providerId="LiveId" clId="{A8F9CB6A-9F94-498D-B7CA-365E78149026}" dt="2025-04-20T14:09:34.733" v="937"/>
          <ac:spMkLst>
            <pc:docMk/>
            <pc:sldMk cId="1664461900" sldId="298"/>
            <ac:spMk id="2" creationId="{C772FC34-0F9E-4BDC-A668-D8BEA88C194A}"/>
          </ac:spMkLst>
        </pc:spChg>
        <pc:spChg chg="mod">
          <ac:chgData name="Syed Kifayat Ur Rahman" userId="6189d9e9ba0e3bb0" providerId="LiveId" clId="{A8F9CB6A-9F94-498D-B7CA-365E78149026}" dt="2025-04-20T14:11:06.933" v="942" actId="1076"/>
          <ac:spMkLst>
            <pc:docMk/>
            <pc:sldMk cId="1664461900" sldId="298"/>
            <ac:spMk id="3" creationId="{F7430BF7-F697-4D57-82E2-FDA1C691B788}"/>
          </ac:spMkLst>
        </pc:spChg>
        <pc:picChg chg="add mod">
          <ac:chgData name="Syed Kifayat Ur Rahman" userId="6189d9e9ba0e3bb0" providerId="LiveId" clId="{A8F9CB6A-9F94-498D-B7CA-365E78149026}" dt="2025-04-20T14:11:24.169" v="947" actId="14100"/>
          <ac:picMkLst>
            <pc:docMk/>
            <pc:sldMk cId="1664461900" sldId="298"/>
            <ac:picMk id="4" creationId="{618DB53D-1F81-4408-9202-2EE6BF5562B7}"/>
          </ac:picMkLst>
        </pc:picChg>
      </pc:sldChg>
      <pc:sldChg chg="addSp modSp new add">
        <pc:chgData name="Syed Kifayat Ur Rahman" userId="6189d9e9ba0e3bb0" providerId="LiveId" clId="{A8F9CB6A-9F94-498D-B7CA-365E78149026}" dt="2025-04-20T14:13:20.311" v="956" actId="14100"/>
        <pc:sldMkLst>
          <pc:docMk/>
          <pc:sldMk cId="1963297988" sldId="299"/>
        </pc:sldMkLst>
        <pc:spChg chg="mod">
          <ac:chgData name="Syed Kifayat Ur Rahman" userId="6189d9e9ba0e3bb0" providerId="LiveId" clId="{A8F9CB6A-9F94-498D-B7CA-365E78149026}" dt="2025-04-20T14:12:33.554" v="950"/>
          <ac:spMkLst>
            <pc:docMk/>
            <pc:sldMk cId="1963297988" sldId="299"/>
            <ac:spMk id="2" creationId="{E7EB1FD4-CB62-4738-9C6E-6A63EB6A68E4}"/>
          </ac:spMkLst>
        </pc:spChg>
        <pc:spChg chg="mod">
          <ac:chgData name="Syed Kifayat Ur Rahman" userId="6189d9e9ba0e3bb0" providerId="LiveId" clId="{A8F9CB6A-9F94-498D-B7CA-365E78149026}" dt="2025-04-20T14:12:54.170" v="953" actId="20577"/>
          <ac:spMkLst>
            <pc:docMk/>
            <pc:sldMk cId="1963297988" sldId="299"/>
            <ac:spMk id="3" creationId="{AE67ACA5-BD86-41B0-BE92-8F6AC9D3419C}"/>
          </ac:spMkLst>
        </pc:spChg>
        <pc:picChg chg="add mod">
          <ac:chgData name="Syed Kifayat Ur Rahman" userId="6189d9e9ba0e3bb0" providerId="LiveId" clId="{A8F9CB6A-9F94-498D-B7CA-365E78149026}" dt="2025-04-20T14:13:20.311" v="956" actId="14100"/>
          <ac:picMkLst>
            <pc:docMk/>
            <pc:sldMk cId="1963297988" sldId="299"/>
            <ac:picMk id="4" creationId="{0F5203B1-6B70-4377-8CA2-3338AB798125}"/>
          </ac:picMkLst>
        </pc:picChg>
      </pc:sldChg>
      <pc:sldChg chg="addSp delSp modSp new add">
        <pc:chgData name="Syed Kifayat Ur Rahman" userId="6189d9e9ba0e3bb0" providerId="LiveId" clId="{A8F9CB6A-9F94-498D-B7CA-365E78149026}" dt="2025-04-20T14:20:44.320" v="1058"/>
        <pc:sldMkLst>
          <pc:docMk/>
          <pc:sldMk cId="4029681971" sldId="300"/>
        </pc:sldMkLst>
        <pc:spChg chg="mod">
          <ac:chgData name="Syed Kifayat Ur Rahman" userId="6189d9e9ba0e3bb0" providerId="LiveId" clId="{A8F9CB6A-9F94-498D-B7CA-365E78149026}" dt="2025-04-20T14:13:55.073" v="959"/>
          <ac:spMkLst>
            <pc:docMk/>
            <pc:sldMk cId="4029681971" sldId="300"/>
            <ac:spMk id="2" creationId="{40846CFF-8961-42A4-912C-E19A02D16B91}"/>
          </ac:spMkLst>
        </pc:spChg>
        <pc:spChg chg="mod">
          <ac:chgData name="Syed Kifayat Ur Rahman" userId="6189d9e9ba0e3bb0" providerId="LiveId" clId="{A8F9CB6A-9F94-498D-B7CA-365E78149026}" dt="2025-04-20T14:20:12.140" v="1050" actId="20577"/>
          <ac:spMkLst>
            <pc:docMk/>
            <pc:sldMk cId="4029681971" sldId="300"/>
            <ac:spMk id="3" creationId="{8E48D13D-124A-49D9-9E02-A4BD73474488}"/>
          </ac:spMkLst>
        </pc:spChg>
        <pc:spChg chg="add del mod">
          <ac:chgData name="Syed Kifayat Ur Rahman" userId="6189d9e9ba0e3bb0" providerId="LiveId" clId="{A8F9CB6A-9F94-498D-B7CA-365E78149026}" dt="2025-04-20T14:20:44.320" v="1054"/>
          <ac:spMkLst>
            <pc:docMk/>
            <pc:sldMk cId="4029681971" sldId="300"/>
            <ac:spMk id="4" creationId="{07F12664-514B-4409-9C72-825F260E03DB}"/>
          </ac:spMkLst>
        </pc:spChg>
        <pc:spChg chg="add del mod">
          <ac:chgData name="Syed Kifayat Ur Rahman" userId="6189d9e9ba0e3bb0" providerId="LiveId" clId="{A8F9CB6A-9F94-498D-B7CA-365E78149026}" dt="2025-04-20T14:20:44.320" v="1056"/>
          <ac:spMkLst>
            <pc:docMk/>
            <pc:sldMk cId="4029681971" sldId="300"/>
            <ac:spMk id="5" creationId="{55C700B4-D554-4D20-A902-EBBA24773802}"/>
          </ac:spMkLst>
        </pc:spChg>
        <pc:spChg chg="add del mod">
          <ac:chgData name="Syed Kifayat Ur Rahman" userId="6189d9e9ba0e3bb0" providerId="LiveId" clId="{A8F9CB6A-9F94-498D-B7CA-365E78149026}" dt="2025-04-20T14:20:44.320" v="1058"/>
          <ac:spMkLst>
            <pc:docMk/>
            <pc:sldMk cId="4029681971" sldId="300"/>
            <ac:spMk id="6" creationId="{AB3E7734-3469-48AD-86E8-687DD537A234}"/>
          </ac:spMkLst>
        </pc:spChg>
      </pc:sldChg>
      <pc:sldChg chg="addSp delSp modSp new add">
        <pc:chgData name="Syed Kifayat Ur Rahman" userId="6189d9e9ba0e3bb0" providerId="LiveId" clId="{A8F9CB6A-9F94-498D-B7CA-365E78149026}" dt="2025-04-20T14:27:31.983" v="1076"/>
        <pc:sldMkLst>
          <pc:docMk/>
          <pc:sldMk cId="3022246426" sldId="301"/>
        </pc:sldMkLst>
        <pc:spChg chg="mod">
          <ac:chgData name="Syed Kifayat Ur Rahman" userId="6189d9e9ba0e3bb0" providerId="LiveId" clId="{A8F9CB6A-9F94-498D-B7CA-365E78149026}" dt="2025-04-20T14:20:46.809" v="1059"/>
          <ac:spMkLst>
            <pc:docMk/>
            <pc:sldMk cId="3022246426" sldId="301"/>
            <ac:spMk id="2" creationId="{C11483D8-00C2-4EF2-A4A9-4331ED37CB6B}"/>
          </ac:spMkLst>
        </pc:spChg>
        <pc:spChg chg="add del mod">
          <ac:chgData name="Syed Kifayat Ur Rahman" userId="6189d9e9ba0e3bb0" providerId="LiveId" clId="{A8F9CB6A-9F94-498D-B7CA-365E78149026}" dt="2025-04-20T14:27:31.983" v="1076"/>
          <ac:spMkLst>
            <pc:docMk/>
            <pc:sldMk cId="3022246426" sldId="301"/>
            <ac:spMk id="3" creationId="{BF34A13A-2E44-4E5D-B41C-8BE0E9F22456}"/>
          </ac:spMkLst>
        </pc:spChg>
        <pc:spChg chg="add del mod">
          <ac:chgData name="Syed Kifayat Ur Rahman" userId="6189d9e9ba0e3bb0" providerId="LiveId" clId="{A8F9CB6A-9F94-498D-B7CA-365E78149026}" dt="2025-04-20T14:23:37.864" v="1063"/>
          <ac:spMkLst>
            <pc:docMk/>
            <pc:sldMk cId="3022246426" sldId="301"/>
            <ac:spMk id="4" creationId="{54BB1E7A-A081-4B05-98B4-5180E60FA475}"/>
          </ac:spMkLst>
        </pc:spChg>
      </pc:sldChg>
      <pc:sldChg chg="modSp new add">
        <pc:chgData name="Syed Kifayat Ur Rahman" userId="6189d9e9ba0e3bb0" providerId="LiveId" clId="{A8F9CB6A-9F94-498D-B7CA-365E78149026}" dt="2025-04-20T14:41:47.972" v="1084" actId="20577"/>
        <pc:sldMkLst>
          <pc:docMk/>
          <pc:sldMk cId="1535205822" sldId="302"/>
        </pc:sldMkLst>
        <pc:spChg chg="mod">
          <ac:chgData name="Syed Kifayat Ur Rahman" userId="6189d9e9ba0e3bb0" providerId="LiveId" clId="{A8F9CB6A-9F94-498D-B7CA-365E78149026}" dt="2025-04-20T14:40:26.617" v="1079"/>
          <ac:spMkLst>
            <pc:docMk/>
            <pc:sldMk cId="1535205822" sldId="302"/>
            <ac:spMk id="2" creationId="{5001C53B-5D28-41CC-A306-54C8BB47240E}"/>
          </ac:spMkLst>
        </pc:spChg>
        <pc:spChg chg="mod">
          <ac:chgData name="Syed Kifayat Ur Rahman" userId="6189d9e9ba0e3bb0" providerId="LiveId" clId="{A8F9CB6A-9F94-498D-B7CA-365E78149026}" dt="2025-04-20T14:41:47.972" v="1084" actId="20577"/>
          <ac:spMkLst>
            <pc:docMk/>
            <pc:sldMk cId="1535205822" sldId="302"/>
            <ac:spMk id="3" creationId="{6BF169BB-F8DD-484F-9F74-2796587C38B5}"/>
          </ac:spMkLst>
        </pc:spChg>
      </pc:sldChg>
      <pc:sldChg chg="addSp modSp new add">
        <pc:chgData name="Syed Kifayat Ur Rahman" userId="6189d9e9ba0e3bb0" providerId="LiveId" clId="{A8F9CB6A-9F94-498D-B7CA-365E78149026}" dt="2025-04-20T14:44:17.221" v="1102" actId="1076"/>
        <pc:sldMkLst>
          <pc:docMk/>
          <pc:sldMk cId="2117392720" sldId="303"/>
        </pc:sldMkLst>
        <pc:spChg chg="mod">
          <ac:chgData name="Syed Kifayat Ur Rahman" userId="6189d9e9ba0e3bb0" providerId="LiveId" clId="{A8F9CB6A-9F94-498D-B7CA-365E78149026}" dt="2025-04-20T14:42:19.095" v="1087"/>
          <ac:spMkLst>
            <pc:docMk/>
            <pc:sldMk cId="2117392720" sldId="303"/>
            <ac:spMk id="2" creationId="{655A116B-F243-496A-8707-F5583128680B}"/>
          </ac:spMkLst>
        </pc:spChg>
        <pc:spChg chg="mod">
          <ac:chgData name="Syed Kifayat Ur Rahman" userId="6189d9e9ba0e3bb0" providerId="LiveId" clId="{A8F9CB6A-9F94-498D-B7CA-365E78149026}" dt="2025-04-20T14:44:11.952" v="1101" actId="1076"/>
          <ac:spMkLst>
            <pc:docMk/>
            <pc:sldMk cId="2117392720" sldId="303"/>
            <ac:spMk id="3" creationId="{0FC5CFEE-619E-4FC3-AFA7-725844E5F8AB}"/>
          </ac:spMkLst>
        </pc:spChg>
        <pc:picChg chg="add mod">
          <ac:chgData name="Syed Kifayat Ur Rahman" userId="6189d9e9ba0e3bb0" providerId="LiveId" clId="{A8F9CB6A-9F94-498D-B7CA-365E78149026}" dt="2025-04-20T14:44:17.221" v="1102" actId="1076"/>
          <ac:picMkLst>
            <pc:docMk/>
            <pc:sldMk cId="2117392720" sldId="303"/>
            <ac:picMk id="4" creationId="{18AD91D8-FA80-4324-8568-D7EAEC0548E6}"/>
          </ac:picMkLst>
        </pc:picChg>
      </pc:sldChg>
      <pc:sldChg chg="addSp modSp new add">
        <pc:chgData name="Syed Kifayat Ur Rahman" userId="6189d9e9ba0e3bb0" providerId="LiveId" clId="{A8F9CB6A-9F94-498D-B7CA-365E78149026}" dt="2025-04-20T14:46:55.351" v="1120" actId="14100"/>
        <pc:sldMkLst>
          <pc:docMk/>
          <pc:sldMk cId="2474292776" sldId="304"/>
        </pc:sldMkLst>
        <pc:spChg chg="mod">
          <ac:chgData name="Syed Kifayat Ur Rahman" userId="6189d9e9ba0e3bb0" providerId="LiveId" clId="{A8F9CB6A-9F94-498D-B7CA-365E78149026}" dt="2025-04-20T14:45:06.962" v="1105"/>
          <ac:spMkLst>
            <pc:docMk/>
            <pc:sldMk cId="2474292776" sldId="304"/>
            <ac:spMk id="2" creationId="{39417255-C918-4D45-8907-F5B8913A5E43}"/>
          </ac:spMkLst>
        </pc:spChg>
        <pc:spChg chg="mod">
          <ac:chgData name="Syed Kifayat Ur Rahman" userId="6189d9e9ba0e3bb0" providerId="LiveId" clId="{A8F9CB6A-9F94-498D-B7CA-365E78149026}" dt="2025-04-20T14:46:21.541" v="1117" actId="27636"/>
          <ac:spMkLst>
            <pc:docMk/>
            <pc:sldMk cId="2474292776" sldId="304"/>
            <ac:spMk id="3" creationId="{D564196B-9E18-415D-889A-994DA1A345A5}"/>
          </ac:spMkLst>
        </pc:spChg>
        <pc:spChg chg="add mod">
          <ac:chgData name="Syed Kifayat Ur Rahman" userId="6189d9e9ba0e3bb0" providerId="LiveId" clId="{A8F9CB6A-9F94-498D-B7CA-365E78149026}" dt="2025-04-20T14:46:02.781" v="1111" actId="21"/>
          <ac:spMkLst>
            <pc:docMk/>
            <pc:sldMk cId="2474292776" sldId="304"/>
            <ac:spMk id="4" creationId="{0C6D74DC-0DA2-4FA2-88FE-5EF81C2FE49A}"/>
          </ac:spMkLst>
        </pc:spChg>
        <pc:picChg chg="add mod">
          <ac:chgData name="Syed Kifayat Ur Rahman" userId="6189d9e9ba0e3bb0" providerId="LiveId" clId="{A8F9CB6A-9F94-498D-B7CA-365E78149026}" dt="2025-04-20T14:46:55.351" v="1120" actId="14100"/>
          <ac:picMkLst>
            <pc:docMk/>
            <pc:sldMk cId="2474292776" sldId="304"/>
            <ac:picMk id="5" creationId="{D9A3A03D-6551-42B5-92DC-30749A79D2A7}"/>
          </ac:picMkLst>
        </pc:picChg>
      </pc:sldChg>
      <pc:sldChg chg="modSp new add">
        <pc:chgData name="Syed Kifayat Ur Rahman" userId="6189d9e9ba0e3bb0" providerId="LiveId" clId="{A8F9CB6A-9F94-498D-B7CA-365E78149026}" dt="2025-04-20T14:50:49.205" v="1137" actId="20577"/>
        <pc:sldMkLst>
          <pc:docMk/>
          <pc:sldMk cId="3633014393" sldId="305"/>
        </pc:sldMkLst>
        <pc:spChg chg="mod">
          <ac:chgData name="Syed Kifayat Ur Rahman" userId="6189d9e9ba0e3bb0" providerId="LiveId" clId="{A8F9CB6A-9F94-498D-B7CA-365E78149026}" dt="2025-04-20T14:48:51.941" v="1126" actId="27636"/>
          <ac:spMkLst>
            <pc:docMk/>
            <pc:sldMk cId="3633014393" sldId="305"/>
            <ac:spMk id="2" creationId="{3AFAE5A4-5531-4F4F-B1EC-DA5E1D547598}"/>
          </ac:spMkLst>
        </pc:spChg>
        <pc:spChg chg="mod">
          <ac:chgData name="Syed Kifayat Ur Rahman" userId="6189d9e9ba0e3bb0" providerId="LiveId" clId="{A8F9CB6A-9F94-498D-B7CA-365E78149026}" dt="2025-04-20T14:50:49.205" v="1137" actId="20577"/>
          <ac:spMkLst>
            <pc:docMk/>
            <pc:sldMk cId="3633014393" sldId="305"/>
            <ac:spMk id="3" creationId="{FED45017-D7B0-4975-B0D1-D40BC6A944D2}"/>
          </ac:spMkLst>
        </pc:spChg>
      </pc:sldChg>
      <pc:sldChg chg="modSp new add">
        <pc:chgData name="Syed Kifayat Ur Rahman" userId="6189d9e9ba0e3bb0" providerId="LiveId" clId="{A8F9CB6A-9F94-498D-B7CA-365E78149026}" dt="2025-04-20T14:57:29.800" v="1156" actId="27636"/>
        <pc:sldMkLst>
          <pc:docMk/>
          <pc:sldMk cId="2453599138" sldId="306"/>
        </pc:sldMkLst>
        <pc:spChg chg="mod">
          <ac:chgData name="Syed Kifayat Ur Rahman" userId="6189d9e9ba0e3bb0" providerId="LiveId" clId="{A8F9CB6A-9F94-498D-B7CA-365E78149026}" dt="2025-04-20T14:51:46.561" v="1141" actId="27636"/>
          <ac:spMkLst>
            <pc:docMk/>
            <pc:sldMk cId="2453599138" sldId="306"/>
            <ac:spMk id="2" creationId="{FFEF7262-0128-4EBA-98CF-377224119B18}"/>
          </ac:spMkLst>
        </pc:spChg>
        <pc:spChg chg="mod">
          <ac:chgData name="Syed Kifayat Ur Rahman" userId="6189d9e9ba0e3bb0" providerId="LiveId" clId="{A8F9CB6A-9F94-498D-B7CA-365E78149026}" dt="2025-04-20T14:57:29.800" v="1156" actId="27636"/>
          <ac:spMkLst>
            <pc:docMk/>
            <pc:sldMk cId="2453599138" sldId="306"/>
            <ac:spMk id="3" creationId="{2EB9D123-6E9C-4FB7-BB22-8EB6A3F573A0}"/>
          </ac:spMkLst>
        </pc:spChg>
      </pc:sldChg>
      <pc:sldChg chg="modSp new add">
        <pc:chgData name="Syed Kifayat Ur Rahman" userId="6189d9e9ba0e3bb0" providerId="LiveId" clId="{A8F9CB6A-9F94-498D-B7CA-365E78149026}" dt="2025-04-20T14:56:14.641" v="1151" actId="27636"/>
        <pc:sldMkLst>
          <pc:docMk/>
          <pc:sldMk cId="2013453881" sldId="307"/>
        </pc:sldMkLst>
        <pc:spChg chg="mod">
          <ac:chgData name="Syed Kifayat Ur Rahman" userId="6189d9e9ba0e3bb0" providerId="LiveId" clId="{A8F9CB6A-9F94-498D-B7CA-365E78149026}" dt="2025-04-20T14:53:23.151" v="1149" actId="27636"/>
          <ac:spMkLst>
            <pc:docMk/>
            <pc:sldMk cId="2013453881" sldId="307"/>
            <ac:spMk id="2" creationId="{2499035F-1174-439D-B063-B964986C5E48}"/>
          </ac:spMkLst>
        </pc:spChg>
        <pc:spChg chg="mod">
          <ac:chgData name="Syed Kifayat Ur Rahman" userId="6189d9e9ba0e3bb0" providerId="LiveId" clId="{A8F9CB6A-9F94-498D-B7CA-365E78149026}" dt="2025-04-20T14:56:14.641" v="1151" actId="27636"/>
          <ac:spMkLst>
            <pc:docMk/>
            <pc:sldMk cId="2013453881" sldId="307"/>
            <ac:spMk id="3" creationId="{A9371C89-D244-43AF-AAEA-4221A2D60E77}"/>
          </ac:spMkLst>
        </pc:spChg>
      </pc:sldChg>
      <pc:sldChg chg="modSp new add">
        <pc:chgData name="Syed Kifayat Ur Rahman" userId="6189d9e9ba0e3bb0" providerId="LiveId" clId="{A8F9CB6A-9F94-498D-B7CA-365E78149026}" dt="2025-04-20T15:00:23.549" v="1162" actId="15"/>
        <pc:sldMkLst>
          <pc:docMk/>
          <pc:sldMk cId="2000100883" sldId="308"/>
        </pc:sldMkLst>
        <pc:spChg chg="mod">
          <ac:chgData name="Syed Kifayat Ur Rahman" userId="6189d9e9ba0e3bb0" providerId="LiveId" clId="{A8F9CB6A-9F94-498D-B7CA-365E78149026}" dt="2025-04-20T14:58:37.845" v="1157"/>
          <ac:spMkLst>
            <pc:docMk/>
            <pc:sldMk cId="2000100883" sldId="308"/>
            <ac:spMk id="2" creationId="{1423466F-89B5-4B30-8A74-96AC0A4BBBFB}"/>
          </ac:spMkLst>
        </pc:spChg>
        <pc:spChg chg="mod">
          <ac:chgData name="Syed Kifayat Ur Rahman" userId="6189d9e9ba0e3bb0" providerId="LiveId" clId="{A8F9CB6A-9F94-498D-B7CA-365E78149026}" dt="2025-04-20T15:00:23.549" v="1162" actId="15"/>
          <ac:spMkLst>
            <pc:docMk/>
            <pc:sldMk cId="2000100883" sldId="308"/>
            <ac:spMk id="3" creationId="{D71CE824-971C-43A0-8CF8-A465F8BB00B7}"/>
          </ac:spMkLst>
        </pc:spChg>
      </pc:sldChg>
      <pc:sldChg chg="addSp delSp modSp new add">
        <pc:chgData name="Syed Kifayat Ur Rahman" userId="6189d9e9ba0e3bb0" providerId="LiveId" clId="{A8F9CB6A-9F94-498D-B7CA-365E78149026}" dt="2025-04-20T15:04:20.093" v="1187"/>
        <pc:sldMkLst>
          <pc:docMk/>
          <pc:sldMk cId="579891808" sldId="309"/>
        </pc:sldMkLst>
        <pc:spChg chg="mod">
          <ac:chgData name="Syed Kifayat Ur Rahman" userId="6189d9e9ba0e3bb0" providerId="LiveId" clId="{A8F9CB6A-9F94-498D-B7CA-365E78149026}" dt="2025-04-20T15:01:22.391" v="1165"/>
          <ac:spMkLst>
            <pc:docMk/>
            <pc:sldMk cId="579891808" sldId="309"/>
            <ac:spMk id="2" creationId="{D9141E78-70F1-4C04-9E89-B3BB3B9005A9}"/>
          </ac:spMkLst>
        </pc:spChg>
        <pc:spChg chg="mod">
          <ac:chgData name="Syed Kifayat Ur Rahman" userId="6189d9e9ba0e3bb0" providerId="LiveId" clId="{A8F9CB6A-9F94-498D-B7CA-365E78149026}" dt="2025-04-20T15:03:47.949" v="1183"/>
          <ac:spMkLst>
            <pc:docMk/>
            <pc:sldMk cId="579891808" sldId="309"/>
            <ac:spMk id="3" creationId="{A18137EE-2E52-4443-B5FC-E0133FDD2B15}"/>
          </ac:spMkLst>
        </pc:spChg>
        <pc:spChg chg="add del mod">
          <ac:chgData name="Syed Kifayat Ur Rahman" userId="6189d9e9ba0e3bb0" providerId="LiveId" clId="{A8F9CB6A-9F94-498D-B7CA-365E78149026}" dt="2025-04-20T15:04:20.093" v="1187"/>
          <ac:spMkLst>
            <pc:docMk/>
            <pc:sldMk cId="579891808" sldId="309"/>
            <ac:spMk id="4" creationId="{24F881DC-31C7-42B3-AC90-34FE048B71A5}"/>
          </ac:spMkLst>
        </pc:spChg>
      </pc:sldChg>
      <pc:sldChg chg="addSp delSp modSp new add">
        <pc:chgData name="Syed Kifayat Ur Rahman" userId="6189d9e9ba0e3bb0" providerId="LiveId" clId="{A8F9CB6A-9F94-498D-B7CA-365E78149026}" dt="2025-04-20T15:06:32.789" v="1201" actId="14"/>
        <pc:sldMkLst>
          <pc:docMk/>
          <pc:sldMk cId="514248865" sldId="310"/>
        </pc:sldMkLst>
        <pc:spChg chg="mod">
          <ac:chgData name="Syed Kifayat Ur Rahman" userId="6189d9e9ba0e3bb0" providerId="LiveId" clId="{A8F9CB6A-9F94-498D-B7CA-365E78149026}" dt="2025-04-20T15:04:22.470" v="1188"/>
          <ac:spMkLst>
            <pc:docMk/>
            <pc:sldMk cId="514248865" sldId="310"/>
            <ac:spMk id="2" creationId="{55ACF6EB-E501-4758-9235-C8BAE99F1A4F}"/>
          </ac:spMkLst>
        </pc:spChg>
        <pc:spChg chg="add del mod">
          <ac:chgData name="Syed Kifayat Ur Rahman" userId="6189d9e9ba0e3bb0" providerId="LiveId" clId="{A8F9CB6A-9F94-498D-B7CA-365E78149026}" dt="2025-04-20T15:06:32.789" v="1201" actId="14"/>
          <ac:spMkLst>
            <pc:docMk/>
            <pc:sldMk cId="514248865" sldId="310"/>
            <ac:spMk id="3" creationId="{9C81A047-E455-4CF2-9542-F573D668F480}"/>
          </ac:spMkLst>
        </pc:spChg>
        <pc:spChg chg="add del mod">
          <ac:chgData name="Syed Kifayat Ur Rahman" userId="6189d9e9ba0e3bb0" providerId="LiveId" clId="{A8F9CB6A-9F94-498D-B7CA-365E78149026}" dt="2025-04-20T15:04:56.210" v="1192"/>
          <ac:spMkLst>
            <pc:docMk/>
            <pc:sldMk cId="514248865" sldId="310"/>
            <ac:spMk id="4" creationId="{3986AC54-2506-45F0-A949-DFF83DCEABA2}"/>
          </ac:spMkLst>
        </pc:spChg>
      </pc:sldChg>
      <pc:sldChg chg="addSp delSp modSp new add">
        <pc:chgData name="Syed Kifayat Ur Rahman" userId="6189d9e9ba0e3bb0" providerId="LiveId" clId="{A8F9CB6A-9F94-498D-B7CA-365E78149026}" dt="2025-04-20T15:31:57.638" v="1256" actId="21"/>
        <pc:sldMkLst>
          <pc:docMk/>
          <pc:sldMk cId="3813145550" sldId="311"/>
        </pc:sldMkLst>
        <pc:spChg chg="mod">
          <ac:chgData name="Syed Kifayat Ur Rahman" userId="6189d9e9ba0e3bb0" providerId="LiveId" clId="{A8F9CB6A-9F94-498D-B7CA-365E78149026}" dt="2025-04-20T15:31:57.638" v="1256" actId="21"/>
          <ac:spMkLst>
            <pc:docMk/>
            <pc:sldMk cId="3813145550" sldId="311"/>
            <ac:spMk id="2" creationId="{AA631724-3B1F-48D4-9B3E-EDBD8F5FBE7E}"/>
          </ac:spMkLst>
        </pc:spChg>
        <pc:spChg chg="add del mod">
          <ac:chgData name="Syed Kifayat Ur Rahman" userId="6189d9e9ba0e3bb0" providerId="LiveId" clId="{A8F9CB6A-9F94-498D-B7CA-365E78149026}" dt="2025-04-20T15:30:02.822" v="1218" actId="21"/>
          <ac:spMkLst>
            <pc:docMk/>
            <pc:sldMk cId="3813145550" sldId="311"/>
            <ac:spMk id="3" creationId="{AF90AC21-84BD-49E9-B61A-C82B542B4D33}"/>
          </ac:spMkLst>
        </pc:spChg>
        <pc:spChg chg="add del mod">
          <ac:chgData name="Syed Kifayat Ur Rahman" userId="6189d9e9ba0e3bb0" providerId="LiveId" clId="{A8F9CB6A-9F94-498D-B7CA-365E78149026}" dt="2025-04-20T15:26:07.867" v="1208"/>
          <ac:spMkLst>
            <pc:docMk/>
            <pc:sldMk cId="3813145550" sldId="311"/>
            <ac:spMk id="4" creationId="{C9EC49A0-9ED4-4025-B194-8350CEF91CD7}"/>
          </ac:spMkLst>
        </pc:spChg>
      </pc:sldChg>
      <pc:sldChg chg="modSp new add">
        <pc:chgData name="Syed Kifayat Ur Rahman" userId="6189d9e9ba0e3bb0" providerId="LiveId" clId="{A8F9CB6A-9F94-498D-B7CA-365E78149026}" dt="2025-04-20T15:31:38.422" v="1254" actId="14"/>
        <pc:sldMkLst>
          <pc:docMk/>
          <pc:sldMk cId="558595481" sldId="312"/>
        </pc:sldMkLst>
        <pc:spChg chg="mod">
          <ac:chgData name="Syed Kifayat Ur Rahman" userId="6189d9e9ba0e3bb0" providerId="LiveId" clId="{A8F9CB6A-9F94-498D-B7CA-365E78149026}" dt="2025-04-20T15:30:21.683" v="1239" actId="20577"/>
          <ac:spMkLst>
            <pc:docMk/>
            <pc:sldMk cId="558595481" sldId="312"/>
            <ac:spMk id="2" creationId="{E6B7EF03-5EEE-48FD-BE18-66BCD4F0D96B}"/>
          </ac:spMkLst>
        </pc:spChg>
        <pc:spChg chg="mod">
          <ac:chgData name="Syed Kifayat Ur Rahman" userId="6189d9e9ba0e3bb0" providerId="LiveId" clId="{A8F9CB6A-9F94-498D-B7CA-365E78149026}" dt="2025-04-20T15:31:38.422" v="1254" actId="14"/>
          <ac:spMkLst>
            <pc:docMk/>
            <pc:sldMk cId="558595481" sldId="312"/>
            <ac:spMk id="3" creationId="{07448BE6-50FB-44F5-BF50-C0F427FBD509}"/>
          </ac:spMkLst>
        </pc:spChg>
      </pc:sldChg>
      <pc:sldChg chg="modSp new add">
        <pc:chgData name="Syed Kifayat Ur Rahman" userId="6189d9e9ba0e3bb0" providerId="LiveId" clId="{A8F9CB6A-9F94-498D-B7CA-365E78149026}" dt="2025-04-20T15:35:50.691" v="1271" actId="27636"/>
        <pc:sldMkLst>
          <pc:docMk/>
          <pc:sldMk cId="2164051707" sldId="313"/>
        </pc:sldMkLst>
        <pc:spChg chg="mod">
          <ac:chgData name="Syed Kifayat Ur Rahman" userId="6189d9e9ba0e3bb0" providerId="LiveId" clId="{A8F9CB6A-9F94-498D-B7CA-365E78149026}" dt="2025-04-20T15:32:01.221" v="1257"/>
          <ac:spMkLst>
            <pc:docMk/>
            <pc:sldMk cId="2164051707" sldId="313"/>
            <ac:spMk id="2" creationId="{E6B378F1-8DE3-46DB-A501-D0C167D4673E}"/>
          </ac:spMkLst>
        </pc:spChg>
        <pc:spChg chg="mod">
          <ac:chgData name="Syed Kifayat Ur Rahman" userId="6189d9e9ba0e3bb0" providerId="LiveId" clId="{A8F9CB6A-9F94-498D-B7CA-365E78149026}" dt="2025-04-20T15:35:50.691" v="1271" actId="27636"/>
          <ac:spMkLst>
            <pc:docMk/>
            <pc:sldMk cId="2164051707" sldId="313"/>
            <ac:spMk id="3" creationId="{A1850C91-EC6A-4C0F-BBDF-E542EE3DF040}"/>
          </ac:spMkLst>
        </pc:spChg>
      </pc:sldChg>
      <pc:sldChg chg="addSp delSp modSp new add">
        <pc:chgData name="Syed Kifayat Ur Rahman" userId="6189d9e9ba0e3bb0" providerId="LiveId" clId="{A8F9CB6A-9F94-498D-B7CA-365E78149026}" dt="2025-04-20T15:38:49.955" v="1282"/>
        <pc:sldMkLst>
          <pc:docMk/>
          <pc:sldMk cId="453930170" sldId="314"/>
        </pc:sldMkLst>
        <pc:spChg chg="mod">
          <ac:chgData name="Syed Kifayat Ur Rahman" userId="6189d9e9ba0e3bb0" providerId="LiveId" clId="{A8F9CB6A-9F94-498D-B7CA-365E78149026}" dt="2025-04-20T15:37:17.711" v="1274"/>
          <ac:spMkLst>
            <pc:docMk/>
            <pc:sldMk cId="453930170" sldId="314"/>
            <ac:spMk id="2" creationId="{6831CD98-6165-4F86-9C7D-18EFBE1F93CF}"/>
          </ac:spMkLst>
        </pc:spChg>
        <pc:spChg chg="add del mod">
          <ac:chgData name="Syed Kifayat Ur Rahman" userId="6189d9e9ba0e3bb0" providerId="LiveId" clId="{A8F9CB6A-9F94-498D-B7CA-365E78149026}" dt="2025-04-20T15:38:49.955" v="1282"/>
          <ac:spMkLst>
            <pc:docMk/>
            <pc:sldMk cId="453930170" sldId="314"/>
            <ac:spMk id="3" creationId="{B92C2D40-06E7-439B-95A3-F4DA810250A1}"/>
          </ac:spMkLst>
        </pc:spChg>
        <pc:spChg chg="add del">
          <ac:chgData name="Syed Kifayat Ur Rahman" userId="6189d9e9ba0e3bb0" providerId="LiveId" clId="{A8F9CB6A-9F94-498D-B7CA-365E78149026}" dt="2025-04-20T15:37:47.919" v="1276"/>
          <ac:spMkLst>
            <pc:docMk/>
            <pc:sldMk cId="453930170" sldId="314"/>
            <ac:spMk id="4" creationId="{1102C146-2D8A-490B-81C7-B7625C855F2C}"/>
          </ac:spMkLst>
        </pc:spChg>
      </pc:sldChg>
      <pc:sldChg chg="modSp new add">
        <pc:chgData name="Syed Kifayat Ur Rahman" userId="6189d9e9ba0e3bb0" providerId="LiveId" clId="{A8F9CB6A-9F94-498D-B7CA-365E78149026}" dt="2025-04-20T15:43:09.253" v="1296" actId="27636"/>
        <pc:sldMkLst>
          <pc:docMk/>
          <pc:sldMk cId="540595517" sldId="315"/>
        </pc:sldMkLst>
        <pc:spChg chg="mod">
          <ac:chgData name="Syed Kifayat Ur Rahman" userId="6189d9e9ba0e3bb0" providerId="LiveId" clId="{A8F9CB6A-9F94-498D-B7CA-365E78149026}" dt="2025-04-20T15:39:49.007" v="1285"/>
          <ac:spMkLst>
            <pc:docMk/>
            <pc:sldMk cId="540595517" sldId="315"/>
            <ac:spMk id="2" creationId="{597FB641-C29E-4BC3-9F00-A0BC72BB494B}"/>
          </ac:spMkLst>
        </pc:spChg>
        <pc:spChg chg="mod">
          <ac:chgData name="Syed Kifayat Ur Rahman" userId="6189d9e9ba0e3bb0" providerId="LiveId" clId="{A8F9CB6A-9F94-498D-B7CA-365E78149026}" dt="2025-04-20T15:43:09.253" v="1296" actId="27636"/>
          <ac:spMkLst>
            <pc:docMk/>
            <pc:sldMk cId="540595517" sldId="315"/>
            <ac:spMk id="3" creationId="{8B637C77-AB83-4064-A2F4-42512786522F}"/>
          </ac:spMkLst>
        </pc:spChg>
      </pc:sldChg>
      <pc:sldChg chg="modSp new add">
        <pc:chgData name="Syed Kifayat Ur Rahman" userId="6189d9e9ba0e3bb0" providerId="LiveId" clId="{A8F9CB6A-9F94-498D-B7CA-365E78149026}" dt="2025-04-20T15:47:40.680" v="1352" actId="15"/>
        <pc:sldMkLst>
          <pc:docMk/>
          <pc:sldMk cId="2241862754" sldId="316"/>
        </pc:sldMkLst>
        <pc:spChg chg="mod">
          <ac:chgData name="Syed Kifayat Ur Rahman" userId="6189d9e9ba0e3bb0" providerId="LiveId" clId="{A8F9CB6A-9F94-498D-B7CA-365E78149026}" dt="2025-04-20T15:44:15.869" v="1299"/>
          <ac:spMkLst>
            <pc:docMk/>
            <pc:sldMk cId="2241862754" sldId="316"/>
            <ac:spMk id="2" creationId="{2C50B1A0-B2A0-45CB-A7BD-46AFC3E1B53A}"/>
          </ac:spMkLst>
        </pc:spChg>
        <pc:spChg chg="mod">
          <ac:chgData name="Syed Kifayat Ur Rahman" userId="6189d9e9ba0e3bb0" providerId="LiveId" clId="{A8F9CB6A-9F94-498D-B7CA-365E78149026}" dt="2025-04-20T15:47:40.680" v="1352" actId="15"/>
          <ac:spMkLst>
            <pc:docMk/>
            <pc:sldMk cId="2241862754" sldId="316"/>
            <ac:spMk id="3" creationId="{EB13185B-7C27-46A1-BBDE-9D7C09C95C7E}"/>
          </ac:spMkLst>
        </pc:spChg>
      </pc:sldChg>
      <pc:sldChg chg="modSp new add">
        <pc:chgData name="Syed Kifayat Ur Rahman" userId="6189d9e9ba0e3bb0" providerId="LiveId" clId="{A8F9CB6A-9F94-498D-B7CA-365E78149026}" dt="2025-04-20T15:47:59.789" v="1355" actId="15"/>
        <pc:sldMkLst>
          <pc:docMk/>
          <pc:sldMk cId="772663352" sldId="317"/>
        </pc:sldMkLst>
        <pc:spChg chg="mod">
          <ac:chgData name="Syed Kifayat Ur Rahman" userId="6189d9e9ba0e3bb0" providerId="LiveId" clId="{A8F9CB6A-9F94-498D-B7CA-365E78149026}" dt="2025-04-20T15:45:30.510" v="1309"/>
          <ac:spMkLst>
            <pc:docMk/>
            <pc:sldMk cId="772663352" sldId="317"/>
            <ac:spMk id="2" creationId="{C0ADC23F-2B55-4173-9D6B-4AD0FC492051}"/>
          </ac:spMkLst>
        </pc:spChg>
        <pc:spChg chg="mod">
          <ac:chgData name="Syed Kifayat Ur Rahman" userId="6189d9e9ba0e3bb0" providerId="LiveId" clId="{A8F9CB6A-9F94-498D-B7CA-365E78149026}" dt="2025-04-20T15:47:59.789" v="1355" actId="15"/>
          <ac:spMkLst>
            <pc:docMk/>
            <pc:sldMk cId="772663352" sldId="317"/>
            <ac:spMk id="3" creationId="{FB014627-345A-44B0-8398-CA3168D9E9AB}"/>
          </ac:spMkLst>
        </pc:spChg>
      </pc:sldChg>
      <pc:sldChg chg="addSp delSp modSp new add">
        <pc:chgData name="Syed Kifayat Ur Rahman" userId="6189d9e9ba0e3bb0" providerId="LiveId" clId="{A8F9CB6A-9F94-498D-B7CA-365E78149026}" dt="2025-04-20T15:49:49.508" v="1359"/>
        <pc:sldMkLst>
          <pc:docMk/>
          <pc:sldMk cId="1536871212" sldId="318"/>
        </pc:sldMkLst>
        <pc:spChg chg="mod">
          <ac:chgData name="Syed Kifayat Ur Rahman" userId="6189d9e9ba0e3bb0" providerId="LiveId" clId="{A8F9CB6A-9F94-498D-B7CA-365E78149026}" dt="2025-04-20T15:49:33.399" v="1358"/>
          <ac:spMkLst>
            <pc:docMk/>
            <pc:sldMk cId="1536871212" sldId="318"/>
            <ac:spMk id="2" creationId="{81FD593E-ED1F-4970-8A6C-6488ADC3C467}"/>
          </ac:spMkLst>
        </pc:spChg>
        <pc:spChg chg="del">
          <ac:chgData name="Syed Kifayat Ur Rahman" userId="6189d9e9ba0e3bb0" providerId="LiveId" clId="{A8F9CB6A-9F94-498D-B7CA-365E78149026}" dt="2025-04-20T15:49:49.508" v="1359"/>
          <ac:spMkLst>
            <pc:docMk/>
            <pc:sldMk cId="1536871212" sldId="318"/>
            <ac:spMk id="3" creationId="{E65071CA-F8A8-4159-BEBE-4BB4E281A73E}"/>
          </ac:spMkLst>
        </pc:spChg>
        <pc:picChg chg="add mod">
          <ac:chgData name="Syed Kifayat Ur Rahman" userId="6189d9e9ba0e3bb0" providerId="LiveId" clId="{A8F9CB6A-9F94-498D-B7CA-365E78149026}" dt="2025-04-20T15:49:49.508" v="1359"/>
          <ac:picMkLst>
            <pc:docMk/>
            <pc:sldMk cId="1536871212" sldId="318"/>
            <ac:picMk id="4" creationId="{AE487400-1A62-4978-84E8-40BDE8FE72B7}"/>
          </ac:picMkLst>
        </pc:picChg>
      </pc:sldChg>
      <pc:sldChg chg="modSp new add">
        <pc:chgData name="Syed Kifayat Ur Rahman" userId="6189d9e9ba0e3bb0" providerId="LiveId" clId="{A8F9CB6A-9F94-498D-B7CA-365E78149026}" dt="2025-04-20T15:51:02.529" v="1374" actId="27636"/>
        <pc:sldMkLst>
          <pc:docMk/>
          <pc:sldMk cId="2631199165" sldId="319"/>
        </pc:sldMkLst>
        <pc:spChg chg="mod">
          <ac:chgData name="Syed Kifayat Ur Rahman" userId="6189d9e9ba0e3bb0" providerId="LiveId" clId="{A8F9CB6A-9F94-498D-B7CA-365E78149026}" dt="2025-04-20T15:50:27.852" v="1362"/>
          <ac:spMkLst>
            <pc:docMk/>
            <pc:sldMk cId="2631199165" sldId="319"/>
            <ac:spMk id="2" creationId="{9DA144BB-DC63-4257-976D-DFC2B9BBA651}"/>
          </ac:spMkLst>
        </pc:spChg>
        <pc:spChg chg="mod">
          <ac:chgData name="Syed Kifayat Ur Rahman" userId="6189d9e9ba0e3bb0" providerId="LiveId" clId="{A8F9CB6A-9F94-498D-B7CA-365E78149026}" dt="2025-04-20T15:51:02.529" v="1374" actId="27636"/>
          <ac:spMkLst>
            <pc:docMk/>
            <pc:sldMk cId="2631199165" sldId="319"/>
            <ac:spMk id="3" creationId="{CA33C7DE-B215-40CB-9948-2B3E983401B6}"/>
          </ac:spMkLst>
        </pc:spChg>
      </pc:sldChg>
      <pc:sldChg chg="addSp delSp modSp new add">
        <pc:chgData name="Syed Kifayat Ur Rahman" userId="6189d9e9ba0e3bb0" providerId="LiveId" clId="{A8F9CB6A-9F94-498D-B7CA-365E78149026}" dt="2025-04-20T15:52:08.549" v="1383"/>
        <pc:sldMkLst>
          <pc:docMk/>
          <pc:sldMk cId="1684466994" sldId="320"/>
        </pc:sldMkLst>
        <pc:spChg chg="mod">
          <ac:chgData name="Syed Kifayat Ur Rahman" userId="6189d9e9ba0e3bb0" providerId="LiveId" clId="{A8F9CB6A-9F94-498D-B7CA-365E78149026}" dt="2025-04-20T15:52:08.549" v="1383"/>
          <ac:spMkLst>
            <pc:docMk/>
            <pc:sldMk cId="1684466994" sldId="320"/>
            <ac:spMk id="2" creationId="{B62C16C2-8544-4230-AE7E-DA7BF25BAD8A}"/>
          </ac:spMkLst>
        </pc:spChg>
        <pc:spChg chg="del">
          <ac:chgData name="Syed Kifayat Ur Rahman" userId="6189d9e9ba0e3bb0" providerId="LiveId" clId="{A8F9CB6A-9F94-498D-B7CA-365E78149026}" dt="2025-04-20T15:51:41.760" v="1377"/>
          <ac:spMkLst>
            <pc:docMk/>
            <pc:sldMk cId="1684466994" sldId="320"/>
            <ac:spMk id="3" creationId="{1D2698E8-EB2E-409B-BF77-98CB9E839056}"/>
          </ac:spMkLst>
        </pc:spChg>
        <pc:picChg chg="add mod">
          <ac:chgData name="Syed Kifayat Ur Rahman" userId="6189d9e9ba0e3bb0" providerId="LiveId" clId="{A8F9CB6A-9F94-498D-B7CA-365E78149026}" dt="2025-04-20T15:51:53.639" v="1382" actId="14100"/>
          <ac:picMkLst>
            <pc:docMk/>
            <pc:sldMk cId="1684466994" sldId="320"/>
            <ac:picMk id="4" creationId="{5B3A42A8-BA5B-490C-92AE-5E473313F2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993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19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7181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384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958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280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2057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543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475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816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275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372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383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13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05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619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4/27/2025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1615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Welcome to Front-End Development Bootcamp</a:t>
            </a:r>
          </a:p>
        </p:txBody>
      </p:sp>
      <p:sp>
        <p:nvSpPr>
          <p:cNvPr id="3" name="Content Placeholder 2"/>
          <p:cNvSpPr>
            <a:spLocks noGrp="1"/>
          </p:cNvSpPr>
          <p:nvPr>
            <p:ph idx="1"/>
          </p:nvPr>
        </p:nvSpPr>
        <p:spPr/>
        <p:txBody>
          <a:bodyPr/>
          <a:lstStyle/>
          <a:p>
            <a:r>
              <a:rPr dirty="0"/>
              <a:t>Course Name: Front-End Development Bootcamp</a:t>
            </a:r>
          </a:p>
          <a:p>
            <a:r>
              <a:rPr dirty="0"/>
              <a:t>Instructor: </a:t>
            </a:r>
            <a:r>
              <a:rPr lang="en-US" dirty="0"/>
              <a:t>Syed Kifayat</a:t>
            </a:r>
            <a:endParaRPr dirty="0"/>
          </a:p>
          <a:p>
            <a:r>
              <a:rPr dirty="0"/>
              <a:t>Duration: </a:t>
            </a:r>
            <a:r>
              <a:rPr lang="en-US" dirty="0"/>
              <a:t>3 to 4 months</a:t>
            </a:r>
            <a:endParaRPr dirty="0"/>
          </a:p>
          <a:p>
            <a:r>
              <a:rPr lang="en-US" dirty="0"/>
              <a:t>Lecture No: 8</a:t>
            </a:r>
          </a:p>
          <a:p>
            <a:r>
              <a:rPr lang="en-US" dirty="0"/>
              <a:t>Week No: 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F25B-22EF-4DA0-8C0F-E826A991E659}"/>
              </a:ext>
            </a:extLst>
          </p:cNvPr>
          <p:cNvSpPr>
            <a:spLocks noGrp="1"/>
          </p:cNvSpPr>
          <p:nvPr>
            <p:ph type="title"/>
          </p:nvPr>
        </p:nvSpPr>
        <p:spPr/>
        <p:txBody>
          <a:bodyPr/>
          <a:lstStyle/>
          <a:p>
            <a:r>
              <a:rPr lang="en-US" dirty="0"/>
              <a:t>CSS Overflow</a:t>
            </a:r>
          </a:p>
        </p:txBody>
      </p:sp>
      <p:sp>
        <p:nvSpPr>
          <p:cNvPr id="3" name="Content Placeholder 2">
            <a:extLst>
              <a:ext uri="{FF2B5EF4-FFF2-40B4-BE49-F238E27FC236}">
                <a16:creationId xmlns:a16="http://schemas.microsoft.com/office/drawing/2014/main" id="{B430057A-8670-4D2F-B55A-F71332AFE5AF}"/>
              </a:ext>
            </a:extLst>
          </p:cNvPr>
          <p:cNvSpPr>
            <a:spLocks noGrp="1"/>
          </p:cNvSpPr>
          <p:nvPr>
            <p:ph idx="1"/>
          </p:nvPr>
        </p:nvSpPr>
        <p:spPr/>
        <p:txBody>
          <a:bodyPr/>
          <a:lstStyle/>
          <a:p>
            <a:r>
              <a:rPr lang="en-US" dirty="0"/>
              <a:t>overflow: visible</a:t>
            </a:r>
          </a:p>
          <a:p>
            <a:pPr lvl="1"/>
            <a:r>
              <a:rPr lang="en-US" dirty="0"/>
              <a:t>By default, the overflow is visible, meaning that it is not clipped and it renders outside the element's box.</a:t>
            </a:r>
          </a:p>
          <a:p>
            <a:r>
              <a:rPr lang="en-US" dirty="0"/>
              <a:t>overflow: hidden</a:t>
            </a:r>
          </a:p>
          <a:p>
            <a:pPr lvl="1"/>
            <a:r>
              <a:rPr lang="en-US" dirty="0"/>
              <a:t>With the hidden value, the overflow is clipped, and the rest of the content is hidden.</a:t>
            </a:r>
          </a:p>
          <a:p>
            <a:r>
              <a:rPr lang="en-US" dirty="0"/>
              <a:t>overflow: scroll</a:t>
            </a:r>
          </a:p>
          <a:p>
            <a:pPr lvl="1"/>
            <a:r>
              <a:rPr lang="en-US" dirty="0"/>
              <a:t>Setting the value to scroll, the overflow is clipped and a scrollbar is added to scroll inside the box. Note that this will add a scrollbar both horizontally and vertically (even if you do not need it).</a:t>
            </a:r>
          </a:p>
          <a:p>
            <a:endParaRPr lang="en-US" dirty="0"/>
          </a:p>
        </p:txBody>
      </p:sp>
    </p:spTree>
    <p:extLst>
      <p:ext uri="{BB962C8B-B14F-4D97-AF65-F5344CB8AC3E}">
        <p14:creationId xmlns:p14="http://schemas.microsoft.com/office/powerpoint/2010/main" val="185629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FD98-D19D-428E-8395-E825843E4352}"/>
              </a:ext>
            </a:extLst>
          </p:cNvPr>
          <p:cNvSpPr>
            <a:spLocks noGrp="1"/>
          </p:cNvSpPr>
          <p:nvPr>
            <p:ph type="title"/>
          </p:nvPr>
        </p:nvSpPr>
        <p:spPr/>
        <p:txBody>
          <a:bodyPr/>
          <a:lstStyle/>
          <a:p>
            <a:r>
              <a:rPr lang="en-US" dirty="0"/>
              <a:t>CSS Overflow</a:t>
            </a:r>
          </a:p>
        </p:txBody>
      </p:sp>
      <p:sp>
        <p:nvSpPr>
          <p:cNvPr id="3" name="Content Placeholder 2">
            <a:extLst>
              <a:ext uri="{FF2B5EF4-FFF2-40B4-BE49-F238E27FC236}">
                <a16:creationId xmlns:a16="http://schemas.microsoft.com/office/drawing/2014/main" id="{0574013E-A153-448B-AE3F-109B515013A9}"/>
              </a:ext>
            </a:extLst>
          </p:cNvPr>
          <p:cNvSpPr>
            <a:spLocks noGrp="1"/>
          </p:cNvSpPr>
          <p:nvPr>
            <p:ph idx="1"/>
          </p:nvPr>
        </p:nvSpPr>
        <p:spPr/>
        <p:txBody>
          <a:bodyPr/>
          <a:lstStyle/>
          <a:p>
            <a:r>
              <a:rPr lang="en-US" dirty="0"/>
              <a:t>overflow: auto</a:t>
            </a:r>
          </a:p>
          <a:p>
            <a:pPr lvl="1"/>
            <a:r>
              <a:rPr lang="en-US" dirty="0"/>
              <a:t>The auto value is similar to scroll, but it adds scrollbars only when necessary.</a:t>
            </a:r>
          </a:p>
          <a:p>
            <a:r>
              <a:rPr lang="en-US" dirty="0"/>
              <a:t>overflow-x and overflow-y</a:t>
            </a:r>
          </a:p>
          <a:p>
            <a:pPr lvl="1"/>
            <a:r>
              <a:rPr lang="en-US" dirty="0"/>
              <a:t>The overflow-x and overflow-y properties specifies whether to change the overflow of content just horizontally or vertically (or both):</a:t>
            </a:r>
          </a:p>
          <a:p>
            <a:pPr lvl="1"/>
            <a:r>
              <a:rPr lang="en-US" dirty="0"/>
              <a:t>overflow-x specifies what to do with the left/right edges of the content.</a:t>
            </a:r>
          </a:p>
          <a:p>
            <a:pPr lvl="1"/>
            <a:r>
              <a:rPr lang="en-US" dirty="0"/>
              <a:t>overflow-y specifies what to do with the top/bottom edges of the content.</a:t>
            </a:r>
          </a:p>
        </p:txBody>
      </p:sp>
    </p:spTree>
    <p:extLst>
      <p:ext uri="{BB962C8B-B14F-4D97-AF65-F5344CB8AC3E}">
        <p14:creationId xmlns:p14="http://schemas.microsoft.com/office/powerpoint/2010/main" val="388493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8568-6843-45CF-80CD-AB1CA19C5F40}"/>
              </a:ext>
            </a:extLst>
          </p:cNvPr>
          <p:cNvSpPr>
            <a:spLocks noGrp="1"/>
          </p:cNvSpPr>
          <p:nvPr>
            <p:ph type="title"/>
          </p:nvPr>
        </p:nvSpPr>
        <p:spPr/>
        <p:txBody>
          <a:bodyPr/>
          <a:lstStyle/>
          <a:p>
            <a:r>
              <a:rPr lang="en-US" dirty="0"/>
              <a:t>CSS Float</a:t>
            </a:r>
            <a:br>
              <a:rPr lang="en-US" dirty="0"/>
            </a:br>
            <a:endParaRPr lang="en-US" dirty="0"/>
          </a:p>
        </p:txBody>
      </p:sp>
      <p:sp>
        <p:nvSpPr>
          <p:cNvPr id="3" name="Content Placeholder 2">
            <a:extLst>
              <a:ext uri="{FF2B5EF4-FFF2-40B4-BE49-F238E27FC236}">
                <a16:creationId xmlns:a16="http://schemas.microsoft.com/office/drawing/2014/main" id="{68DEAF1D-8F4F-43E5-9E31-5D58026ED602}"/>
              </a:ext>
            </a:extLst>
          </p:cNvPr>
          <p:cNvSpPr>
            <a:spLocks noGrp="1"/>
          </p:cNvSpPr>
          <p:nvPr>
            <p:ph idx="1"/>
          </p:nvPr>
        </p:nvSpPr>
        <p:spPr>
          <a:xfrm>
            <a:off x="609599" y="1660850"/>
            <a:ext cx="6873552" cy="4380514"/>
          </a:xfrm>
        </p:spPr>
        <p:txBody>
          <a:bodyPr>
            <a:normAutofit fontScale="92500"/>
          </a:bodyPr>
          <a:lstStyle/>
          <a:p>
            <a:r>
              <a:rPr lang="en-US" dirty="0"/>
              <a:t>The CSS float property specifies how an element should float.</a:t>
            </a:r>
          </a:p>
          <a:p>
            <a:r>
              <a:rPr lang="en-US" dirty="0"/>
              <a:t>The CSS clear property specifies what elements can float beside the cleared element and on which side.</a:t>
            </a:r>
          </a:p>
          <a:p>
            <a:r>
              <a:rPr lang="en-US" dirty="0"/>
              <a:t>The float property is used for positioning and formatting content e.g. let an image float left to the text in a container.</a:t>
            </a:r>
          </a:p>
          <a:p>
            <a:r>
              <a:rPr lang="en-US" dirty="0"/>
              <a:t>The float property can have one of the following values:</a:t>
            </a:r>
          </a:p>
          <a:p>
            <a:pPr lvl="1"/>
            <a:r>
              <a:rPr lang="en-US" dirty="0"/>
              <a:t>left - The element floats to the left of its container</a:t>
            </a:r>
          </a:p>
          <a:p>
            <a:pPr lvl="1"/>
            <a:r>
              <a:rPr lang="en-US" dirty="0"/>
              <a:t>right - The element floats to the right of its container</a:t>
            </a:r>
          </a:p>
          <a:p>
            <a:pPr lvl="1"/>
            <a:r>
              <a:rPr lang="en-US" dirty="0"/>
              <a:t>none - The element does not float (will be displayed just where it occurs in the text). This is default</a:t>
            </a:r>
          </a:p>
          <a:p>
            <a:pPr lvl="1"/>
            <a:r>
              <a:rPr lang="en-US" dirty="0"/>
              <a:t>inherit - The element inherits the float value of its parent</a:t>
            </a:r>
          </a:p>
          <a:p>
            <a:r>
              <a:rPr lang="en-US" dirty="0"/>
              <a:t>In its simplest use, the float property can be used to wrap text around images.</a:t>
            </a:r>
          </a:p>
        </p:txBody>
      </p:sp>
    </p:spTree>
    <p:extLst>
      <p:ext uri="{BB962C8B-B14F-4D97-AF65-F5344CB8AC3E}">
        <p14:creationId xmlns:p14="http://schemas.microsoft.com/office/powerpoint/2010/main" val="3570512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385EA-29B0-4D02-ACEB-B5419C87B0C0}"/>
              </a:ext>
            </a:extLst>
          </p:cNvPr>
          <p:cNvSpPr>
            <a:spLocks noGrp="1"/>
          </p:cNvSpPr>
          <p:nvPr>
            <p:ph type="title"/>
          </p:nvPr>
        </p:nvSpPr>
        <p:spPr/>
        <p:txBody>
          <a:bodyPr/>
          <a:lstStyle/>
          <a:p>
            <a:r>
              <a:rPr lang="en-US" dirty="0"/>
              <a:t>CSS Clear</a:t>
            </a:r>
            <a:br>
              <a:rPr lang="en-US" dirty="0"/>
            </a:br>
            <a:endParaRPr lang="en-US" dirty="0"/>
          </a:p>
        </p:txBody>
      </p:sp>
      <p:sp>
        <p:nvSpPr>
          <p:cNvPr id="3" name="Content Placeholder 2">
            <a:extLst>
              <a:ext uri="{FF2B5EF4-FFF2-40B4-BE49-F238E27FC236}">
                <a16:creationId xmlns:a16="http://schemas.microsoft.com/office/drawing/2014/main" id="{DF5CF7EE-6FE7-49DF-A61F-672AD5D1CB88}"/>
              </a:ext>
            </a:extLst>
          </p:cNvPr>
          <p:cNvSpPr>
            <a:spLocks noGrp="1"/>
          </p:cNvSpPr>
          <p:nvPr>
            <p:ph idx="1"/>
          </p:nvPr>
        </p:nvSpPr>
        <p:spPr>
          <a:xfrm>
            <a:off x="609598" y="1548882"/>
            <a:ext cx="6696271" cy="4492481"/>
          </a:xfrm>
        </p:spPr>
        <p:txBody>
          <a:bodyPr>
            <a:normAutofit fontScale="92500" lnSpcReduction="20000"/>
          </a:bodyPr>
          <a:lstStyle/>
          <a:p>
            <a:r>
              <a:rPr lang="en-US" dirty="0"/>
              <a:t>When we use the float property, and we want the next element below (not on right or left), we will have to use the clear property.</a:t>
            </a:r>
          </a:p>
          <a:p>
            <a:r>
              <a:rPr lang="en-US" dirty="0"/>
              <a:t>The clear property specifies what should happen with the element that is next to a floating element.</a:t>
            </a:r>
          </a:p>
          <a:p>
            <a:r>
              <a:rPr lang="en-US" dirty="0"/>
              <a:t>The clear property can have one of the following values:</a:t>
            </a:r>
          </a:p>
          <a:p>
            <a:pPr lvl="1"/>
            <a:r>
              <a:rPr lang="en-US" dirty="0"/>
              <a:t>none - The element is not pushed below left or right floated elements. This is default</a:t>
            </a:r>
          </a:p>
          <a:p>
            <a:pPr lvl="1"/>
            <a:r>
              <a:rPr lang="en-US" dirty="0"/>
              <a:t>left - The element is pushed below left floated elements</a:t>
            </a:r>
          </a:p>
          <a:p>
            <a:pPr lvl="1"/>
            <a:r>
              <a:rPr lang="en-US" dirty="0"/>
              <a:t>right - The element is pushed below right floated elements</a:t>
            </a:r>
          </a:p>
          <a:p>
            <a:pPr lvl="1"/>
            <a:r>
              <a:rPr lang="en-US" dirty="0"/>
              <a:t>both - The element is pushed below both left and right floated elements</a:t>
            </a:r>
          </a:p>
          <a:p>
            <a:pPr lvl="1"/>
            <a:r>
              <a:rPr lang="en-US" dirty="0"/>
              <a:t>inherit - The element inherits the clear value from its parent</a:t>
            </a:r>
          </a:p>
          <a:p>
            <a:r>
              <a:rPr lang="en-US" dirty="0"/>
              <a:t>When clearing floats, you should match the clear to the float: If an element is floated to the left, then you should clear to the left. Your floated element will continue to float, but the cleared element will appear below it on the web page.</a:t>
            </a:r>
          </a:p>
        </p:txBody>
      </p:sp>
    </p:spTree>
    <p:extLst>
      <p:ext uri="{BB962C8B-B14F-4D97-AF65-F5344CB8AC3E}">
        <p14:creationId xmlns:p14="http://schemas.microsoft.com/office/powerpoint/2010/main" val="2250429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56E7-3AA9-4E09-98E1-0B7714435F89}"/>
              </a:ext>
            </a:extLst>
          </p:cNvPr>
          <p:cNvSpPr>
            <a:spLocks noGrp="1"/>
          </p:cNvSpPr>
          <p:nvPr>
            <p:ph type="title"/>
          </p:nvPr>
        </p:nvSpPr>
        <p:spPr/>
        <p:txBody>
          <a:bodyPr/>
          <a:lstStyle/>
          <a:p>
            <a:r>
              <a:rPr lang="en-US" dirty="0"/>
              <a:t>CSS Clear</a:t>
            </a:r>
            <a:br>
              <a:rPr lang="en-US" dirty="0"/>
            </a:br>
            <a:endParaRPr lang="en-US" dirty="0"/>
          </a:p>
        </p:txBody>
      </p:sp>
      <p:sp>
        <p:nvSpPr>
          <p:cNvPr id="3" name="Content Placeholder 2">
            <a:extLst>
              <a:ext uri="{FF2B5EF4-FFF2-40B4-BE49-F238E27FC236}">
                <a16:creationId xmlns:a16="http://schemas.microsoft.com/office/drawing/2014/main" id="{4EC207A4-C7F9-40FB-8294-508A07266E53}"/>
              </a:ext>
            </a:extLst>
          </p:cNvPr>
          <p:cNvSpPr>
            <a:spLocks noGrp="1"/>
          </p:cNvSpPr>
          <p:nvPr>
            <p:ph idx="1"/>
          </p:nvPr>
        </p:nvSpPr>
        <p:spPr>
          <a:xfrm>
            <a:off x="609599" y="2160590"/>
            <a:ext cx="6780246" cy="3880773"/>
          </a:xfrm>
        </p:spPr>
        <p:txBody>
          <a:bodyPr>
            <a:normAutofit fontScale="92500"/>
          </a:bodyPr>
          <a:lstStyle/>
          <a:p>
            <a:r>
              <a:rPr lang="en-US" dirty="0"/>
              <a:t>If a floated element is taller than the containing element, it will "overflow" outside of its container. We can then add a </a:t>
            </a:r>
            <a:r>
              <a:rPr lang="en-US" dirty="0" err="1"/>
              <a:t>clearfix</a:t>
            </a:r>
            <a:r>
              <a:rPr lang="en-US" dirty="0"/>
              <a:t> hack to solve this problem.</a:t>
            </a:r>
          </a:p>
          <a:p>
            <a:r>
              <a:rPr lang="en-US" dirty="0"/>
              <a:t>The overflow: auto </a:t>
            </a:r>
            <a:r>
              <a:rPr lang="en-US" dirty="0" err="1"/>
              <a:t>clearfix</a:t>
            </a:r>
            <a:r>
              <a:rPr lang="en-US" dirty="0"/>
              <a:t> works well as long as you are able to keep control of your margins and padding (else you might see scrollbars). The new, modern </a:t>
            </a:r>
            <a:r>
              <a:rPr lang="en-US" dirty="0" err="1"/>
              <a:t>clearfix</a:t>
            </a:r>
            <a:r>
              <a:rPr lang="en-US" dirty="0"/>
              <a:t> hack however, is safer to use, and the following code is used for most webpages:</a:t>
            </a:r>
          </a:p>
          <a:p>
            <a:endParaRPr lang="en-US" dirty="0"/>
          </a:p>
          <a:p>
            <a:endParaRPr lang="en-US" dirty="0"/>
          </a:p>
          <a:p>
            <a:endParaRPr lang="en-US" dirty="0"/>
          </a:p>
          <a:p>
            <a:r>
              <a:rPr lang="en-US" dirty="0"/>
              <a:t>You will learn more about the ::after pseudo-element in a later chapter.</a:t>
            </a:r>
          </a:p>
          <a:p>
            <a:pPr marL="0" indent="0">
              <a:buNone/>
            </a:pPr>
            <a:endParaRPr lang="en-US" dirty="0"/>
          </a:p>
          <a:p>
            <a:endParaRPr lang="en-US" dirty="0"/>
          </a:p>
        </p:txBody>
      </p:sp>
      <p:pic>
        <p:nvPicPr>
          <p:cNvPr id="4" name="Picture 3">
            <a:extLst>
              <a:ext uri="{FF2B5EF4-FFF2-40B4-BE49-F238E27FC236}">
                <a16:creationId xmlns:a16="http://schemas.microsoft.com/office/drawing/2014/main" id="{AD836809-BB8A-46ED-8037-67FC321B5580}"/>
              </a:ext>
            </a:extLst>
          </p:cNvPr>
          <p:cNvPicPr>
            <a:picLocks noChangeAspect="1"/>
          </p:cNvPicPr>
          <p:nvPr/>
        </p:nvPicPr>
        <p:blipFill>
          <a:blip r:embed="rId2"/>
          <a:stretch>
            <a:fillRect/>
          </a:stretch>
        </p:blipFill>
        <p:spPr>
          <a:xfrm>
            <a:off x="1660850" y="4272933"/>
            <a:ext cx="3265714" cy="952210"/>
          </a:xfrm>
          <a:prstGeom prst="rect">
            <a:avLst/>
          </a:prstGeom>
        </p:spPr>
      </p:pic>
    </p:spTree>
    <p:extLst>
      <p:ext uri="{BB962C8B-B14F-4D97-AF65-F5344CB8AC3E}">
        <p14:creationId xmlns:p14="http://schemas.microsoft.com/office/powerpoint/2010/main" val="32107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E3CC-3224-4E98-809B-3E20227AB983}"/>
              </a:ext>
            </a:extLst>
          </p:cNvPr>
          <p:cNvSpPr>
            <a:spLocks noGrp="1"/>
          </p:cNvSpPr>
          <p:nvPr>
            <p:ph type="title"/>
          </p:nvPr>
        </p:nvSpPr>
        <p:spPr/>
        <p:txBody>
          <a:bodyPr/>
          <a:lstStyle/>
          <a:p>
            <a:r>
              <a:rPr lang="en-US" dirty="0"/>
              <a:t>CSS Clear</a:t>
            </a:r>
          </a:p>
        </p:txBody>
      </p:sp>
      <p:pic>
        <p:nvPicPr>
          <p:cNvPr id="4" name="Content Placeholder 3">
            <a:extLst>
              <a:ext uri="{FF2B5EF4-FFF2-40B4-BE49-F238E27FC236}">
                <a16:creationId xmlns:a16="http://schemas.microsoft.com/office/drawing/2014/main" id="{45D4A4BA-FB58-4B0D-996C-546FA7432EAA}"/>
              </a:ext>
            </a:extLst>
          </p:cNvPr>
          <p:cNvPicPr>
            <a:picLocks noGrp="1" noChangeAspect="1"/>
          </p:cNvPicPr>
          <p:nvPr>
            <p:ph idx="1"/>
          </p:nvPr>
        </p:nvPicPr>
        <p:blipFill>
          <a:blip r:embed="rId2"/>
          <a:stretch>
            <a:fillRect/>
          </a:stretch>
        </p:blipFill>
        <p:spPr>
          <a:xfrm>
            <a:off x="979716" y="1697135"/>
            <a:ext cx="4469548" cy="2501641"/>
          </a:xfrm>
          <a:prstGeom prst="rect">
            <a:avLst/>
          </a:prstGeom>
        </p:spPr>
      </p:pic>
      <p:pic>
        <p:nvPicPr>
          <p:cNvPr id="5" name="Picture 4">
            <a:extLst>
              <a:ext uri="{FF2B5EF4-FFF2-40B4-BE49-F238E27FC236}">
                <a16:creationId xmlns:a16="http://schemas.microsoft.com/office/drawing/2014/main" id="{49FFC186-0CC0-498C-9936-8F4CF1F513EA}"/>
              </a:ext>
            </a:extLst>
          </p:cNvPr>
          <p:cNvPicPr>
            <a:picLocks noChangeAspect="1"/>
          </p:cNvPicPr>
          <p:nvPr/>
        </p:nvPicPr>
        <p:blipFill>
          <a:blip r:embed="rId3"/>
          <a:stretch>
            <a:fillRect/>
          </a:stretch>
        </p:blipFill>
        <p:spPr>
          <a:xfrm>
            <a:off x="855887" y="4356193"/>
            <a:ext cx="6101425" cy="1457164"/>
          </a:xfrm>
          <a:prstGeom prst="rect">
            <a:avLst/>
          </a:prstGeom>
        </p:spPr>
      </p:pic>
    </p:spTree>
    <p:extLst>
      <p:ext uri="{BB962C8B-B14F-4D97-AF65-F5344CB8AC3E}">
        <p14:creationId xmlns:p14="http://schemas.microsoft.com/office/powerpoint/2010/main" val="258862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327D-A9F4-4A87-9BCB-023C4FF15529}"/>
              </a:ext>
            </a:extLst>
          </p:cNvPr>
          <p:cNvSpPr>
            <a:spLocks noGrp="1"/>
          </p:cNvSpPr>
          <p:nvPr>
            <p:ph type="title"/>
          </p:nvPr>
        </p:nvSpPr>
        <p:spPr/>
        <p:txBody>
          <a:bodyPr>
            <a:normAutofit fontScale="90000"/>
          </a:bodyPr>
          <a:lstStyle/>
          <a:p>
            <a:r>
              <a:rPr lang="en-US" dirty="0"/>
              <a:t>CSS Layout - display: inline-block</a:t>
            </a:r>
            <a:br>
              <a:rPr lang="en-US" dirty="0"/>
            </a:br>
            <a:endParaRPr lang="en-US" dirty="0"/>
          </a:p>
        </p:txBody>
      </p:sp>
      <p:sp>
        <p:nvSpPr>
          <p:cNvPr id="3" name="Content Placeholder 2">
            <a:extLst>
              <a:ext uri="{FF2B5EF4-FFF2-40B4-BE49-F238E27FC236}">
                <a16:creationId xmlns:a16="http://schemas.microsoft.com/office/drawing/2014/main" id="{69A17F03-7EA7-4C0D-847C-F84CF4318768}"/>
              </a:ext>
            </a:extLst>
          </p:cNvPr>
          <p:cNvSpPr>
            <a:spLocks noGrp="1"/>
          </p:cNvSpPr>
          <p:nvPr>
            <p:ph idx="1"/>
          </p:nvPr>
        </p:nvSpPr>
        <p:spPr/>
        <p:txBody>
          <a:bodyPr/>
          <a:lstStyle/>
          <a:p>
            <a:r>
              <a:rPr lang="en-US" dirty="0"/>
              <a:t>Compared to display: inline, the major difference is that display: inline-block allows to set a width and height on the element.</a:t>
            </a:r>
          </a:p>
          <a:p>
            <a:r>
              <a:rPr lang="en-US" dirty="0"/>
              <a:t>Compared to display: block, the major difference is that display: inline-block does not add a line-break after the element, so the element can sit next to other elements.</a:t>
            </a:r>
          </a:p>
          <a:p>
            <a:r>
              <a:rPr lang="en-US" dirty="0"/>
              <a:t>One common use for display: inline-block is to display list items horizontally instead of vertically.</a:t>
            </a:r>
          </a:p>
          <a:p>
            <a:endParaRPr lang="en-US" dirty="0"/>
          </a:p>
        </p:txBody>
      </p:sp>
    </p:spTree>
    <p:extLst>
      <p:ext uri="{BB962C8B-B14F-4D97-AF65-F5344CB8AC3E}">
        <p14:creationId xmlns:p14="http://schemas.microsoft.com/office/powerpoint/2010/main" val="3413176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EB4A-031F-4374-A5C9-76BF1FCFFDE0}"/>
              </a:ext>
            </a:extLst>
          </p:cNvPr>
          <p:cNvSpPr>
            <a:spLocks noGrp="1"/>
          </p:cNvSpPr>
          <p:nvPr>
            <p:ph type="title"/>
          </p:nvPr>
        </p:nvSpPr>
        <p:spPr/>
        <p:txBody>
          <a:bodyPr>
            <a:normAutofit fontScale="90000"/>
          </a:bodyPr>
          <a:lstStyle/>
          <a:p>
            <a:r>
              <a:rPr lang="en-US" dirty="0"/>
              <a:t>CSS Layout - Horizontal &amp; Vertical Align</a:t>
            </a:r>
            <a:br>
              <a:rPr lang="en-US" dirty="0"/>
            </a:br>
            <a:endParaRPr lang="en-US" dirty="0"/>
          </a:p>
        </p:txBody>
      </p:sp>
      <p:sp>
        <p:nvSpPr>
          <p:cNvPr id="3" name="Content Placeholder 2">
            <a:extLst>
              <a:ext uri="{FF2B5EF4-FFF2-40B4-BE49-F238E27FC236}">
                <a16:creationId xmlns:a16="http://schemas.microsoft.com/office/drawing/2014/main" id="{B17830D1-6FF8-4766-AA3E-B0FDF696C062}"/>
              </a:ext>
            </a:extLst>
          </p:cNvPr>
          <p:cNvSpPr>
            <a:spLocks noGrp="1"/>
          </p:cNvSpPr>
          <p:nvPr>
            <p:ph idx="1"/>
          </p:nvPr>
        </p:nvSpPr>
        <p:spPr/>
        <p:txBody>
          <a:bodyPr>
            <a:normAutofit/>
          </a:bodyPr>
          <a:lstStyle/>
          <a:p>
            <a:r>
              <a:rPr lang="en-US" dirty="0"/>
              <a:t>To horizontally center a block element (like &lt;div&gt;), use margin: auto;</a:t>
            </a:r>
          </a:p>
          <a:p>
            <a:r>
              <a:rPr lang="en-US" dirty="0"/>
              <a:t>Setting the width of the element will prevent it from stretching out to the edges of its container.</a:t>
            </a:r>
          </a:p>
          <a:p>
            <a:r>
              <a:rPr lang="en-US" dirty="0"/>
              <a:t>The element will then take up the specified width, and the remaining space will be split equally between the two margins.</a:t>
            </a:r>
          </a:p>
          <a:p>
            <a:r>
              <a:rPr lang="en-US" dirty="0"/>
              <a:t>Note: Center aligning has no effect if the width property is not set (or set to 100%).</a:t>
            </a:r>
          </a:p>
          <a:p>
            <a:r>
              <a:rPr lang="en-US" dirty="0"/>
              <a:t>To just center the text inside an element, use text-align: center;</a:t>
            </a:r>
          </a:p>
        </p:txBody>
      </p:sp>
    </p:spTree>
    <p:extLst>
      <p:ext uri="{BB962C8B-B14F-4D97-AF65-F5344CB8AC3E}">
        <p14:creationId xmlns:p14="http://schemas.microsoft.com/office/powerpoint/2010/main" val="408052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13C0-85A1-46A9-B1F6-DF8173BFE5B2}"/>
              </a:ext>
            </a:extLst>
          </p:cNvPr>
          <p:cNvSpPr>
            <a:spLocks noGrp="1"/>
          </p:cNvSpPr>
          <p:nvPr>
            <p:ph type="title"/>
          </p:nvPr>
        </p:nvSpPr>
        <p:spPr/>
        <p:txBody>
          <a:bodyPr>
            <a:normAutofit fontScale="90000"/>
          </a:bodyPr>
          <a:lstStyle/>
          <a:p>
            <a:r>
              <a:rPr lang="en-US" dirty="0"/>
              <a:t>CSS Layout - Horizontal &amp; Vertical Align</a:t>
            </a:r>
            <a:br>
              <a:rPr lang="en-US" dirty="0"/>
            </a:br>
            <a:endParaRPr lang="en-US" dirty="0"/>
          </a:p>
        </p:txBody>
      </p:sp>
      <p:sp>
        <p:nvSpPr>
          <p:cNvPr id="3" name="Content Placeholder 2">
            <a:extLst>
              <a:ext uri="{FF2B5EF4-FFF2-40B4-BE49-F238E27FC236}">
                <a16:creationId xmlns:a16="http://schemas.microsoft.com/office/drawing/2014/main" id="{C96A9C49-3945-45E9-BA04-C4C49A9F7979}"/>
              </a:ext>
            </a:extLst>
          </p:cNvPr>
          <p:cNvSpPr>
            <a:spLocks noGrp="1"/>
          </p:cNvSpPr>
          <p:nvPr>
            <p:ph idx="1"/>
          </p:nvPr>
        </p:nvSpPr>
        <p:spPr/>
        <p:txBody>
          <a:bodyPr/>
          <a:lstStyle/>
          <a:p>
            <a:r>
              <a:rPr lang="en-US" dirty="0"/>
              <a:t>One method for aligning elements is to use position: absolute;</a:t>
            </a:r>
          </a:p>
          <a:p>
            <a:r>
              <a:rPr lang="en-US" dirty="0"/>
              <a:t>Note: Absolute positioned elements are removed from the normal flow, and can overlap elements.</a:t>
            </a:r>
          </a:p>
          <a:p>
            <a:r>
              <a:rPr lang="en-US" dirty="0"/>
              <a:t>Another method for aligning elements is to use the float property.</a:t>
            </a:r>
          </a:p>
          <a:p>
            <a:r>
              <a:rPr lang="en-US" b="1" dirty="0"/>
              <a:t>Note:</a:t>
            </a:r>
            <a:r>
              <a:rPr lang="en-US" dirty="0"/>
              <a:t> If an element is taller than the element containing it, and it is floated, it will overflow outside of its container. You can use the "</a:t>
            </a:r>
            <a:r>
              <a:rPr lang="en-US" dirty="0" err="1"/>
              <a:t>clearfix</a:t>
            </a:r>
            <a:r>
              <a:rPr lang="en-US" dirty="0"/>
              <a:t> hack" to fix.</a:t>
            </a:r>
          </a:p>
          <a:p>
            <a:r>
              <a:rPr lang="en-US" dirty="0"/>
              <a:t>There are many ways to center an element vertically in CSS. A simple solution is to use top and bottom padding.</a:t>
            </a:r>
          </a:p>
        </p:txBody>
      </p:sp>
    </p:spTree>
    <p:extLst>
      <p:ext uri="{BB962C8B-B14F-4D97-AF65-F5344CB8AC3E}">
        <p14:creationId xmlns:p14="http://schemas.microsoft.com/office/powerpoint/2010/main" val="259125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4E1A-086B-4AF6-8963-0E6DDB24DD51}"/>
              </a:ext>
            </a:extLst>
          </p:cNvPr>
          <p:cNvSpPr>
            <a:spLocks noGrp="1"/>
          </p:cNvSpPr>
          <p:nvPr>
            <p:ph type="title"/>
          </p:nvPr>
        </p:nvSpPr>
        <p:spPr/>
        <p:txBody>
          <a:bodyPr>
            <a:normAutofit fontScale="90000"/>
          </a:bodyPr>
          <a:lstStyle/>
          <a:p>
            <a:r>
              <a:rPr lang="en-US" dirty="0"/>
              <a:t>CSS Layout - Horizontal &amp; Vertical Align</a:t>
            </a:r>
            <a:br>
              <a:rPr lang="en-US" dirty="0"/>
            </a:br>
            <a:endParaRPr lang="en-US" dirty="0"/>
          </a:p>
        </p:txBody>
      </p:sp>
      <p:sp>
        <p:nvSpPr>
          <p:cNvPr id="3" name="Content Placeholder 2">
            <a:extLst>
              <a:ext uri="{FF2B5EF4-FFF2-40B4-BE49-F238E27FC236}">
                <a16:creationId xmlns:a16="http://schemas.microsoft.com/office/drawing/2014/main" id="{E14DDAA9-1860-484F-9463-E9EDA7A7905C}"/>
              </a:ext>
            </a:extLst>
          </p:cNvPr>
          <p:cNvSpPr>
            <a:spLocks noGrp="1"/>
          </p:cNvSpPr>
          <p:nvPr>
            <p:ph idx="1"/>
          </p:nvPr>
        </p:nvSpPr>
        <p:spPr/>
        <p:txBody>
          <a:bodyPr/>
          <a:lstStyle/>
          <a:p>
            <a:r>
              <a:rPr lang="en-US" dirty="0"/>
              <a:t>To center both vertically and horizontally, use padding and text-align: center.</a:t>
            </a:r>
          </a:p>
          <a:p>
            <a:r>
              <a:rPr lang="en-US" dirty="0"/>
              <a:t>Center Vertically - Using line-height</a:t>
            </a:r>
          </a:p>
          <a:p>
            <a:pPr lvl="1"/>
            <a:r>
              <a:rPr lang="en-US" dirty="0"/>
              <a:t>Another trick is to use the line-height property with a value that is equal to the height property.</a:t>
            </a:r>
          </a:p>
          <a:p>
            <a:r>
              <a:rPr lang="en-US" dirty="0"/>
              <a:t>Center Vertically - Using position &amp; transform</a:t>
            </a:r>
          </a:p>
          <a:p>
            <a:pPr lvl="1"/>
            <a:r>
              <a:rPr lang="en-US" dirty="0"/>
              <a:t>If padding and line-height are not options, another solution is to use positioning and the transform property.</a:t>
            </a:r>
          </a:p>
          <a:p>
            <a:r>
              <a:rPr lang="en-US" dirty="0"/>
              <a:t>Center Vertically - Using Flexbox</a:t>
            </a:r>
          </a:p>
          <a:p>
            <a:pPr lvl="1"/>
            <a:r>
              <a:rPr lang="en-US" dirty="0"/>
              <a:t>You can also use flexbox to center things. Just note that flexbox is not supported in IE10 and earlier versions</a:t>
            </a:r>
          </a:p>
        </p:txBody>
      </p:sp>
    </p:spTree>
    <p:extLst>
      <p:ext uri="{BB962C8B-B14F-4D97-AF65-F5344CB8AC3E}">
        <p14:creationId xmlns:p14="http://schemas.microsoft.com/office/powerpoint/2010/main" val="179262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Previous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Icon</a:t>
            </a:r>
          </a:p>
          <a:p>
            <a:r>
              <a:rPr lang="en-US" dirty="0"/>
              <a:t>CSS Links</a:t>
            </a:r>
          </a:p>
          <a:p>
            <a:r>
              <a:rPr lang="en-US" dirty="0"/>
              <a:t>CSS Lists</a:t>
            </a:r>
          </a:p>
          <a:p>
            <a:r>
              <a:rPr lang="en-US" dirty="0"/>
              <a:t>CSS Table</a:t>
            </a:r>
          </a:p>
          <a:p>
            <a:r>
              <a:rPr lang="en-US" dirty="0"/>
              <a:t>CSS Display</a:t>
            </a:r>
          </a:p>
          <a:p>
            <a:endParaRPr lang="en-US" dirty="0"/>
          </a:p>
        </p:txBody>
      </p:sp>
    </p:spTree>
    <p:extLst>
      <p:ext uri="{BB962C8B-B14F-4D97-AF65-F5344CB8AC3E}">
        <p14:creationId xmlns:p14="http://schemas.microsoft.com/office/powerpoint/2010/main" val="47863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1DB28-1E5B-46DE-9641-AE8336E85B5A}"/>
              </a:ext>
            </a:extLst>
          </p:cNvPr>
          <p:cNvSpPr>
            <a:spLocks noGrp="1"/>
          </p:cNvSpPr>
          <p:nvPr>
            <p:ph type="title"/>
          </p:nvPr>
        </p:nvSpPr>
        <p:spPr/>
        <p:txBody>
          <a:bodyPr>
            <a:normAutofit fontScale="90000"/>
          </a:bodyPr>
          <a:lstStyle/>
          <a:p>
            <a:r>
              <a:rPr lang="en-US" dirty="0"/>
              <a:t>CSS Layout - Horizontal &amp; Vertical Align Code</a:t>
            </a:r>
            <a:br>
              <a:rPr lang="en-US" dirty="0"/>
            </a:br>
            <a:endParaRPr lang="en-US" dirty="0"/>
          </a:p>
        </p:txBody>
      </p:sp>
      <p:pic>
        <p:nvPicPr>
          <p:cNvPr id="4" name="Content Placeholder 3">
            <a:extLst>
              <a:ext uri="{FF2B5EF4-FFF2-40B4-BE49-F238E27FC236}">
                <a16:creationId xmlns:a16="http://schemas.microsoft.com/office/drawing/2014/main" id="{4E24D84C-9B99-4BF7-B95D-85FB4360DCC0}"/>
              </a:ext>
            </a:extLst>
          </p:cNvPr>
          <p:cNvPicPr>
            <a:picLocks noGrp="1" noChangeAspect="1"/>
          </p:cNvPicPr>
          <p:nvPr>
            <p:ph idx="1"/>
          </p:nvPr>
        </p:nvPicPr>
        <p:blipFill rotWithShape="1">
          <a:blip r:embed="rId2"/>
          <a:srcRect r="26212"/>
          <a:stretch/>
        </p:blipFill>
        <p:spPr>
          <a:xfrm>
            <a:off x="896673" y="1930400"/>
            <a:ext cx="2591527" cy="1648055"/>
          </a:xfrm>
          <a:prstGeom prst="rect">
            <a:avLst/>
          </a:prstGeom>
        </p:spPr>
      </p:pic>
      <p:pic>
        <p:nvPicPr>
          <p:cNvPr id="5" name="Picture 4">
            <a:extLst>
              <a:ext uri="{FF2B5EF4-FFF2-40B4-BE49-F238E27FC236}">
                <a16:creationId xmlns:a16="http://schemas.microsoft.com/office/drawing/2014/main" id="{10E13374-72B1-4571-93D4-7DF9BDCA0FE7}"/>
              </a:ext>
            </a:extLst>
          </p:cNvPr>
          <p:cNvPicPr>
            <a:picLocks noChangeAspect="1"/>
          </p:cNvPicPr>
          <p:nvPr/>
        </p:nvPicPr>
        <p:blipFill>
          <a:blip r:embed="rId3"/>
          <a:stretch>
            <a:fillRect/>
          </a:stretch>
        </p:blipFill>
        <p:spPr>
          <a:xfrm>
            <a:off x="3783455" y="1930400"/>
            <a:ext cx="2878602" cy="1143160"/>
          </a:xfrm>
          <a:prstGeom prst="rect">
            <a:avLst/>
          </a:prstGeom>
        </p:spPr>
      </p:pic>
      <p:pic>
        <p:nvPicPr>
          <p:cNvPr id="6" name="Picture 5">
            <a:extLst>
              <a:ext uri="{FF2B5EF4-FFF2-40B4-BE49-F238E27FC236}">
                <a16:creationId xmlns:a16="http://schemas.microsoft.com/office/drawing/2014/main" id="{1A6961DE-9B5C-47EC-83A0-147C7DFC507D}"/>
              </a:ext>
            </a:extLst>
          </p:cNvPr>
          <p:cNvPicPr>
            <a:picLocks noChangeAspect="1"/>
          </p:cNvPicPr>
          <p:nvPr/>
        </p:nvPicPr>
        <p:blipFill>
          <a:blip r:embed="rId4"/>
          <a:stretch>
            <a:fillRect/>
          </a:stretch>
        </p:blipFill>
        <p:spPr>
          <a:xfrm>
            <a:off x="896673" y="3682755"/>
            <a:ext cx="3096057" cy="1638529"/>
          </a:xfrm>
          <a:prstGeom prst="rect">
            <a:avLst/>
          </a:prstGeom>
        </p:spPr>
      </p:pic>
      <p:pic>
        <p:nvPicPr>
          <p:cNvPr id="7" name="Picture 6">
            <a:extLst>
              <a:ext uri="{FF2B5EF4-FFF2-40B4-BE49-F238E27FC236}">
                <a16:creationId xmlns:a16="http://schemas.microsoft.com/office/drawing/2014/main" id="{B35EF825-2585-4ABB-9F82-50F5036E6CFB}"/>
              </a:ext>
            </a:extLst>
          </p:cNvPr>
          <p:cNvPicPr>
            <a:picLocks noChangeAspect="1"/>
          </p:cNvPicPr>
          <p:nvPr/>
        </p:nvPicPr>
        <p:blipFill>
          <a:blip r:embed="rId5"/>
          <a:stretch>
            <a:fillRect/>
          </a:stretch>
        </p:blipFill>
        <p:spPr>
          <a:xfrm>
            <a:off x="3783455" y="3175245"/>
            <a:ext cx="2991267" cy="1876687"/>
          </a:xfrm>
          <a:prstGeom prst="rect">
            <a:avLst/>
          </a:prstGeom>
        </p:spPr>
      </p:pic>
    </p:spTree>
    <p:extLst>
      <p:ext uri="{BB962C8B-B14F-4D97-AF65-F5344CB8AC3E}">
        <p14:creationId xmlns:p14="http://schemas.microsoft.com/office/powerpoint/2010/main" val="2625824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982E-6CF8-4040-BF9F-7BD3E1EB5D32}"/>
              </a:ext>
            </a:extLst>
          </p:cNvPr>
          <p:cNvSpPr>
            <a:spLocks noGrp="1"/>
          </p:cNvSpPr>
          <p:nvPr>
            <p:ph type="title"/>
          </p:nvPr>
        </p:nvSpPr>
        <p:spPr/>
        <p:txBody>
          <a:bodyPr>
            <a:normAutofit fontScale="90000"/>
          </a:bodyPr>
          <a:lstStyle/>
          <a:p>
            <a:r>
              <a:rPr lang="en-US" dirty="0"/>
              <a:t>CSS Layout - Horizontal &amp; Vertical Align Code</a:t>
            </a:r>
            <a:br>
              <a:rPr lang="en-US" dirty="0"/>
            </a:br>
            <a:endParaRPr lang="en-US" dirty="0"/>
          </a:p>
        </p:txBody>
      </p:sp>
      <p:pic>
        <p:nvPicPr>
          <p:cNvPr id="4" name="Content Placeholder 3">
            <a:extLst>
              <a:ext uri="{FF2B5EF4-FFF2-40B4-BE49-F238E27FC236}">
                <a16:creationId xmlns:a16="http://schemas.microsoft.com/office/drawing/2014/main" id="{C892BC8C-B0E7-4170-9D6F-C18954B80D21}"/>
              </a:ext>
            </a:extLst>
          </p:cNvPr>
          <p:cNvPicPr>
            <a:picLocks noGrp="1" noChangeAspect="1"/>
          </p:cNvPicPr>
          <p:nvPr>
            <p:ph idx="1"/>
          </p:nvPr>
        </p:nvPicPr>
        <p:blipFill>
          <a:blip r:embed="rId2"/>
          <a:stretch>
            <a:fillRect/>
          </a:stretch>
        </p:blipFill>
        <p:spPr>
          <a:xfrm>
            <a:off x="728042" y="4504437"/>
            <a:ext cx="3038899" cy="1657581"/>
          </a:xfrm>
          <a:prstGeom prst="rect">
            <a:avLst/>
          </a:prstGeom>
        </p:spPr>
      </p:pic>
      <p:pic>
        <p:nvPicPr>
          <p:cNvPr id="5" name="Picture 4">
            <a:extLst>
              <a:ext uri="{FF2B5EF4-FFF2-40B4-BE49-F238E27FC236}">
                <a16:creationId xmlns:a16="http://schemas.microsoft.com/office/drawing/2014/main" id="{27971B2A-7716-4D02-81C6-3EB3727BD957}"/>
              </a:ext>
            </a:extLst>
          </p:cNvPr>
          <p:cNvPicPr>
            <a:picLocks noChangeAspect="1"/>
          </p:cNvPicPr>
          <p:nvPr/>
        </p:nvPicPr>
        <p:blipFill>
          <a:blip r:embed="rId3"/>
          <a:stretch>
            <a:fillRect/>
          </a:stretch>
        </p:blipFill>
        <p:spPr>
          <a:xfrm>
            <a:off x="4572000" y="1604537"/>
            <a:ext cx="2610214" cy="1400370"/>
          </a:xfrm>
          <a:prstGeom prst="rect">
            <a:avLst/>
          </a:prstGeom>
        </p:spPr>
      </p:pic>
      <p:pic>
        <p:nvPicPr>
          <p:cNvPr id="6" name="Picture 5">
            <a:extLst>
              <a:ext uri="{FF2B5EF4-FFF2-40B4-BE49-F238E27FC236}">
                <a16:creationId xmlns:a16="http://schemas.microsoft.com/office/drawing/2014/main" id="{E3170493-D26D-469F-BD6A-8B8927070495}"/>
              </a:ext>
            </a:extLst>
          </p:cNvPr>
          <p:cNvPicPr>
            <a:picLocks noChangeAspect="1"/>
          </p:cNvPicPr>
          <p:nvPr/>
        </p:nvPicPr>
        <p:blipFill>
          <a:blip r:embed="rId4"/>
          <a:stretch>
            <a:fillRect/>
          </a:stretch>
        </p:blipFill>
        <p:spPr>
          <a:xfrm>
            <a:off x="4600944" y="4691409"/>
            <a:ext cx="2838846" cy="1124107"/>
          </a:xfrm>
          <a:prstGeom prst="rect">
            <a:avLst/>
          </a:prstGeom>
        </p:spPr>
      </p:pic>
      <p:pic>
        <p:nvPicPr>
          <p:cNvPr id="7" name="Picture 6">
            <a:extLst>
              <a:ext uri="{FF2B5EF4-FFF2-40B4-BE49-F238E27FC236}">
                <a16:creationId xmlns:a16="http://schemas.microsoft.com/office/drawing/2014/main" id="{D036DF8F-E20F-419E-9510-3D68806943ED}"/>
              </a:ext>
            </a:extLst>
          </p:cNvPr>
          <p:cNvPicPr>
            <a:picLocks noChangeAspect="1"/>
          </p:cNvPicPr>
          <p:nvPr/>
        </p:nvPicPr>
        <p:blipFill>
          <a:blip r:embed="rId5"/>
          <a:stretch>
            <a:fillRect/>
          </a:stretch>
        </p:blipFill>
        <p:spPr>
          <a:xfrm>
            <a:off x="4703581" y="3006009"/>
            <a:ext cx="2648320" cy="1381318"/>
          </a:xfrm>
          <a:prstGeom prst="rect">
            <a:avLst/>
          </a:prstGeom>
        </p:spPr>
      </p:pic>
      <p:pic>
        <p:nvPicPr>
          <p:cNvPr id="8" name="Picture 7">
            <a:extLst>
              <a:ext uri="{FF2B5EF4-FFF2-40B4-BE49-F238E27FC236}">
                <a16:creationId xmlns:a16="http://schemas.microsoft.com/office/drawing/2014/main" id="{51AC1BDF-D21D-42E8-9C74-D2A28FD8B383}"/>
              </a:ext>
            </a:extLst>
          </p:cNvPr>
          <p:cNvPicPr>
            <a:picLocks noChangeAspect="1"/>
          </p:cNvPicPr>
          <p:nvPr/>
        </p:nvPicPr>
        <p:blipFill>
          <a:blip r:embed="rId6"/>
          <a:stretch>
            <a:fillRect/>
          </a:stretch>
        </p:blipFill>
        <p:spPr>
          <a:xfrm>
            <a:off x="758815" y="1760131"/>
            <a:ext cx="3813185" cy="2559941"/>
          </a:xfrm>
          <a:prstGeom prst="rect">
            <a:avLst/>
          </a:prstGeom>
        </p:spPr>
      </p:pic>
    </p:spTree>
    <p:extLst>
      <p:ext uri="{BB962C8B-B14F-4D97-AF65-F5344CB8AC3E}">
        <p14:creationId xmlns:p14="http://schemas.microsoft.com/office/powerpoint/2010/main" val="3664447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5EAB-CAE0-49F8-AAC9-AC66677FCD95}"/>
              </a:ext>
            </a:extLst>
          </p:cNvPr>
          <p:cNvSpPr>
            <a:spLocks noGrp="1"/>
          </p:cNvSpPr>
          <p:nvPr>
            <p:ph type="title"/>
          </p:nvPr>
        </p:nvSpPr>
        <p:spPr/>
        <p:txBody>
          <a:bodyPr>
            <a:normAutofit fontScale="90000"/>
          </a:bodyPr>
          <a:lstStyle/>
          <a:p>
            <a:r>
              <a:rPr lang="en-US" dirty="0"/>
              <a:t>CSS Layout - Horizontal &amp; Vertical Align Code</a:t>
            </a:r>
            <a:br>
              <a:rPr lang="en-US" dirty="0"/>
            </a:br>
            <a:endParaRPr lang="en-US" dirty="0"/>
          </a:p>
        </p:txBody>
      </p:sp>
      <p:pic>
        <p:nvPicPr>
          <p:cNvPr id="4" name="Content Placeholder 3">
            <a:extLst>
              <a:ext uri="{FF2B5EF4-FFF2-40B4-BE49-F238E27FC236}">
                <a16:creationId xmlns:a16="http://schemas.microsoft.com/office/drawing/2014/main" id="{4D0EF0C1-6138-42DE-BC00-C7953846162A}"/>
              </a:ext>
            </a:extLst>
          </p:cNvPr>
          <p:cNvPicPr>
            <a:picLocks noGrp="1" noChangeAspect="1"/>
          </p:cNvPicPr>
          <p:nvPr>
            <p:ph idx="1"/>
          </p:nvPr>
        </p:nvPicPr>
        <p:blipFill>
          <a:blip r:embed="rId2"/>
          <a:stretch>
            <a:fillRect/>
          </a:stretch>
        </p:blipFill>
        <p:spPr>
          <a:xfrm>
            <a:off x="446259" y="1998270"/>
            <a:ext cx="4267796" cy="3534268"/>
          </a:xfrm>
          <a:prstGeom prst="rect">
            <a:avLst/>
          </a:prstGeom>
        </p:spPr>
      </p:pic>
      <p:pic>
        <p:nvPicPr>
          <p:cNvPr id="5" name="Picture 4">
            <a:extLst>
              <a:ext uri="{FF2B5EF4-FFF2-40B4-BE49-F238E27FC236}">
                <a16:creationId xmlns:a16="http://schemas.microsoft.com/office/drawing/2014/main" id="{891D7E5D-274F-4CE7-848B-C1717519B544}"/>
              </a:ext>
            </a:extLst>
          </p:cNvPr>
          <p:cNvPicPr>
            <a:picLocks noChangeAspect="1"/>
          </p:cNvPicPr>
          <p:nvPr/>
        </p:nvPicPr>
        <p:blipFill>
          <a:blip r:embed="rId3"/>
          <a:stretch>
            <a:fillRect/>
          </a:stretch>
        </p:blipFill>
        <p:spPr>
          <a:xfrm>
            <a:off x="4342327" y="1841085"/>
            <a:ext cx="2829320" cy="1924319"/>
          </a:xfrm>
          <a:prstGeom prst="rect">
            <a:avLst/>
          </a:prstGeom>
        </p:spPr>
      </p:pic>
    </p:spTree>
    <p:extLst>
      <p:ext uri="{BB962C8B-B14F-4D97-AF65-F5344CB8AC3E}">
        <p14:creationId xmlns:p14="http://schemas.microsoft.com/office/powerpoint/2010/main" val="2995583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Combinators</a:t>
            </a:r>
          </a:p>
          <a:p>
            <a:r>
              <a:rPr lang="en-US" dirty="0"/>
              <a:t>CSS Pseudo-classes</a:t>
            </a:r>
          </a:p>
          <a:p>
            <a:r>
              <a:rPr lang="en-US" dirty="0"/>
              <a:t>CSS Pseudo-elements</a:t>
            </a:r>
          </a:p>
          <a:p>
            <a:r>
              <a:rPr lang="en-US" dirty="0"/>
              <a:t>CSS Opacity</a:t>
            </a:r>
          </a:p>
          <a:p>
            <a:r>
              <a:rPr lang="en-US" dirty="0"/>
              <a:t>CSS Navigation Bar</a:t>
            </a:r>
          </a:p>
        </p:txBody>
      </p:sp>
    </p:spTree>
    <p:extLst>
      <p:ext uri="{BB962C8B-B14F-4D97-AF65-F5344CB8AC3E}">
        <p14:creationId xmlns:p14="http://schemas.microsoft.com/office/powerpoint/2010/main" val="2537947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63" y="2464813"/>
            <a:ext cx="5510785" cy="1129793"/>
          </a:xfrm>
        </p:spPr>
        <p:txBody>
          <a:bodyPr>
            <a:normAutofit/>
          </a:bodyPr>
          <a:lstStyle/>
          <a:p>
            <a:pPr algn="ctr"/>
            <a:r>
              <a:rPr sz="4800" dirty="0"/>
              <a:t>Q&amp;A </a:t>
            </a:r>
          </a:p>
        </p:txBody>
      </p:sp>
      <p:sp>
        <p:nvSpPr>
          <p:cNvPr id="3" name="Content Placeholder 2"/>
          <p:cNvSpPr>
            <a:spLocks noGrp="1"/>
          </p:cNvSpPr>
          <p:nvPr>
            <p:ph idx="1"/>
          </p:nvPr>
        </p:nvSpPr>
        <p:spPr>
          <a:xfrm>
            <a:off x="1028063" y="3977928"/>
            <a:ext cx="6347714" cy="802066"/>
          </a:xfrm>
        </p:spPr>
        <p:txBody>
          <a:bodyPr/>
          <a:lstStyle/>
          <a:p>
            <a:r>
              <a:rPr dirty="0"/>
              <a:t>Q&amp;A: Ask any questions about today’s lesson.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512568"/>
            <a:ext cx="6347713" cy="1320800"/>
          </a:xfrm>
        </p:spPr>
        <p:txBody>
          <a:bodyPr/>
          <a:lstStyle/>
          <a:p>
            <a:pPr algn="ctr"/>
            <a:r>
              <a:rPr sz="4800" dirty="0"/>
              <a:t>Thank</a:t>
            </a:r>
            <a:r>
              <a:rPr dirty="0"/>
              <a:t> You!</a:t>
            </a:r>
          </a:p>
        </p:txBody>
      </p:sp>
      <p:sp>
        <p:nvSpPr>
          <p:cNvPr id="3" name="Content Placeholder 2"/>
          <p:cNvSpPr>
            <a:spLocks noGrp="1"/>
          </p:cNvSpPr>
          <p:nvPr>
            <p:ph idx="1"/>
          </p:nvPr>
        </p:nvSpPr>
        <p:spPr>
          <a:xfrm>
            <a:off x="747646" y="4200143"/>
            <a:ext cx="6071618" cy="1914143"/>
          </a:xfrm>
        </p:spPr>
        <p:txBody>
          <a:bodyPr>
            <a:normAutofit/>
          </a:bodyPr>
          <a:lstStyle/>
          <a:p>
            <a:pPr marL="0" indent="0" algn="ctr">
              <a:buNone/>
            </a:pPr>
            <a:r>
              <a:rPr dirty="0"/>
              <a:t>Happy Codi</a:t>
            </a:r>
            <a:r>
              <a:rPr lang="en-US" dirty="0"/>
              <a:t>ng! </a:t>
            </a:r>
          </a:p>
          <a:p>
            <a:pPr marL="0" indent="0" algn="ctr">
              <a:buNone/>
            </a:pPr>
            <a:r>
              <a:rPr lang="en-US" dirty="0"/>
              <a:t>(Design by Syed Kifayat)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EB4BE-94D5-4097-BC4F-A756A1F7C3A0}"/>
              </a:ext>
            </a:extLst>
          </p:cNvPr>
          <p:cNvSpPr>
            <a:spLocks noGrp="1"/>
          </p:cNvSpPr>
          <p:nvPr>
            <p:ph type="title"/>
          </p:nvPr>
        </p:nvSpPr>
        <p:spPr/>
        <p:txBody>
          <a:bodyPr/>
          <a:lstStyle/>
          <a:p>
            <a:r>
              <a:rPr lang="en-US" dirty="0"/>
              <a:t>CSS Max-width</a:t>
            </a:r>
          </a:p>
        </p:txBody>
      </p:sp>
      <p:sp>
        <p:nvSpPr>
          <p:cNvPr id="3" name="Content Placeholder 2">
            <a:extLst>
              <a:ext uri="{FF2B5EF4-FFF2-40B4-BE49-F238E27FC236}">
                <a16:creationId xmlns:a16="http://schemas.microsoft.com/office/drawing/2014/main" id="{1D6B521F-154D-45FC-A994-7BFCE0D501C6}"/>
              </a:ext>
            </a:extLst>
          </p:cNvPr>
          <p:cNvSpPr>
            <a:spLocks noGrp="1"/>
          </p:cNvSpPr>
          <p:nvPr>
            <p:ph idx="1"/>
          </p:nvPr>
        </p:nvSpPr>
        <p:spPr/>
        <p:txBody>
          <a:bodyPr/>
          <a:lstStyle/>
          <a:p>
            <a:r>
              <a:rPr lang="en-US" dirty="0"/>
              <a:t>As mentioned in the previous chapter; a block-level element always takes up the full width available (stretches out to the left and right as far as it can).</a:t>
            </a:r>
          </a:p>
          <a:p>
            <a:r>
              <a:rPr lang="en-US" dirty="0"/>
              <a:t>Setting the width of a block-level element will prevent it from stretching out to the edges of its container. Then, you can set the margins to auto, to horizontally center the element within its container. The element will take up the specified width, and the remaining space will be split equally between the two margins:</a:t>
            </a:r>
          </a:p>
          <a:p>
            <a:endParaRPr lang="en-US" dirty="0"/>
          </a:p>
        </p:txBody>
      </p:sp>
      <p:pic>
        <p:nvPicPr>
          <p:cNvPr id="4" name="Picture 3">
            <a:extLst>
              <a:ext uri="{FF2B5EF4-FFF2-40B4-BE49-F238E27FC236}">
                <a16:creationId xmlns:a16="http://schemas.microsoft.com/office/drawing/2014/main" id="{27F02722-70EA-47B8-AF7C-178F1B3FEE0D}"/>
              </a:ext>
            </a:extLst>
          </p:cNvPr>
          <p:cNvPicPr>
            <a:picLocks noChangeAspect="1"/>
          </p:cNvPicPr>
          <p:nvPr/>
        </p:nvPicPr>
        <p:blipFill>
          <a:blip r:embed="rId2"/>
          <a:stretch>
            <a:fillRect/>
          </a:stretch>
        </p:blipFill>
        <p:spPr>
          <a:xfrm>
            <a:off x="918957" y="4927601"/>
            <a:ext cx="5728995" cy="697110"/>
          </a:xfrm>
          <a:prstGeom prst="rect">
            <a:avLst/>
          </a:prstGeom>
        </p:spPr>
      </p:pic>
    </p:spTree>
    <p:extLst>
      <p:ext uri="{BB962C8B-B14F-4D97-AF65-F5344CB8AC3E}">
        <p14:creationId xmlns:p14="http://schemas.microsoft.com/office/powerpoint/2010/main" val="122377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B212-E16A-4210-801E-295964AF738C}"/>
              </a:ext>
            </a:extLst>
          </p:cNvPr>
          <p:cNvSpPr>
            <a:spLocks noGrp="1"/>
          </p:cNvSpPr>
          <p:nvPr>
            <p:ph type="title"/>
          </p:nvPr>
        </p:nvSpPr>
        <p:spPr/>
        <p:txBody>
          <a:bodyPr/>
          <a:lstStyle/>
          <a:p>
            <a:r>
              <a:rPr lang="en-US" dirty="0"/>
              <a:t>CSS Max-width</a:t>
            </a:r>
          </a:p>
        </p:txBody>
      </p:sp>
      <p:sp>
        <p:nvSpPr>
          <p:cNvPr id="3" name="Content Placeholder 2">
            <a:extLst>
              <a:ext uri="{FF2B5EF4-FFF2-40B4-BE49-F238E27FC236}">
                <a16:creationId xmlns:a16="http://schemas.microsoft.com/office/drawing/2014/main" id="{CFBE060F-23B4-4962-9B86-8C1DC8044800}"/>
              </a:ext>
            </a:extLst>
          </p:cNvPr>
          <p:cNvSpPr>
            <a:spLocks noGrp="1"/>
          </p:cNvSpPr>
          <p:nvPr>
            <p:ph idx="1"/>
          </p:nvPr>
        </p:nvSpPr>
        <p:spPr/>
        <p:txBody>
          <a:bodyPr/>
          <a:lstStyle/>
          <a:p>
            <a:r>
              <a:rPr lang="en-US" dirty="0"/>
              <a:t>Note: The problem with the &lt;div&gt; above occurs when the browser window is smaller than the width of the element. The browser then adds a horizontal scrollbar to the page.</a:t>
            </a:r>
          </a:p>
          <a:p>
            <a:r>
              <a:rPr lang="en-US" dirty="0"/>
              <a:t>Using max-width instead, in this situation, will improve the browser's handling of small windows. This is important when making a site usable on small devices:</a:t>
            </a:r>
          </a:p>
          <a:p>
            <a:endParaRPr lang="en-US" dirty="0"/>
          </a:p>
          <a:p>
            <a:endParaRPr lang="en-US" dirty="0"/>
          </a:p>
          <a:p>
            <a:r>
              <a:rPr lang="en-US" dirty="0"/>
              <a:t>Tip: Resize the browser window to less than 500px wide, to see the difference between the two </a:t>
            </a:r>
            <a:r>
              <a:rPr lang="en-US" dirty="0" err="1"/>
              <a:t>divs</a:t>
            </a:r>
            <a:r>
              <a:rPr lang="en-US" dirty="0"/>
              <a:t>!</a:t>
            </a:r>
          </a:p>
        </p:txBody>
      </p:sp>
      <p:pic>
        <p:nvPicPr>
          <p:cNvPr id="4" name="Picture 3">
            <a:extLst>
              <a:ext uri="{FF2B5EF4-FFF2-40B4-BE49-F238E27FC236}">
                <a16:creationId xmlns:a16="http://schemas.microsoft.com/office/drawing/2014/main" id="{A749C207-A7C5-4C58-92DE-38B6E36E0CE0}"/>
              </a:ext>
            </a:extLst>
          </p:cNvPr>
          <p:cNvPicPr>
            <a:picLocks noChangeAspect="1"/>
          </p:cNvPicPr>
          <p:nvPr/>
        </p:nvPicPr>
        <p:blipFill>
          <a:blip r:embed="rId2"/>
          <a:stretch>
            <a:fillRect/>
          </a:stretch>
        </p:blipFill>
        <p:spPr>
          <a:xfrm>
            <a:off x="792994" y="4409057"/>
            <a:ext cx="5980922" cy="708441"/>
          </a:xfrm>
          <a:prstGeom prst="rect">
            <a:avLst/>
          </a:prstGeom>
        </p:spPr>
      </p:pic>
    </p:spTree>
    <p:extLst>
      <p:ext uri="{BB962C8B-B14F-4D97-AF65-F5344CB8AC3E}">
        <p14:creationId xmlns:p14="http://schemas.microsoft.com/office/powerpoint/2010/main" val="42430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4CCA9-4965-4811-85F2-B76CDA7476C8}"/>
              </a:ext>
            </a:extLst>
          </p:cNvPr>
          <p:cNvSpPr>
            <a:spLocks noGrp="1"/>
          </p:cNvSpPr>
          <p:nvPr>
            <p:ph type="title"/>
          </p:nvPr>
        </p:nvSpPr>
        <p:spPr/>
        <p:txBody>
          <a:bodyPr/>
          <a:lstStyle/>
          <a:p>
            <a:r>
              <a:rPr lang="en-US" dirty="0"/>
              <a:t>CSS Position</a:t>
            </a:r>
          </a:p>
        </p:txBody>
      </p:sp>
      <p:sp>
        <p:nvSpPr>
          <p:cNvPr id="3" name="Content Placeholder 2">
            <a:extLst>
              <a:ext uri="{FF2B5EF4-FFF2-40B4-BE49-F238E27FC236}">
                <a16:creationId xmlns:a16="http://schemas.microsoft.com/office/drawing/2014/main" id="{B320DD66-8D2F-4A6D-B530-09C4AA41C7C5}"/>
              </a:ext>
            </a:extLst>
          </p:cNvPr>
          <p:cNvSpPr>
            <a:spLocks noGrp="1"/>
          </p:cNvSpPr>
          <p:nvPr>
            <p:ph idx="1"/>
          </p:nvPr>
        </p:nvSpPr>
        <p:spPr>
          <a:xfrm>
            <a:off x="609599" y="1614196"/>
            <a:ext cx="6724262" cy="4427167"/>
          </a:xfrm>
        </p:spPr>
        <p:txBody>
          <a:bodyPr>
            <a:normAutofit/>
          </a:bodyPr>
          <a:lstStyle/>
          <a:p>
            <a:r>
              <a:rPr lang="en-US" dirty="0"/>
              <a:t>The position property specifies the type of positioning method used for an element (static, relative, fixed, absolute or sticky).</a:t>
            </a:r>
          </a:p>
          <a:p>
            <a:r>
              <a:rPr lang="en-US" dirty="0"/>
              <a:t>Elements are then positioned using the top, bottom, left, and right properties. However, these properties will not work unless the position property is set first. They also work differently depending on the position value.</a:t>
            </a:r>
          </a:p>
          <a:p>
            <a:r>
              <a:rPr lang="en-US" dirty="0"/>
              <a:t>position: static;</a:t>
            </a:r>
          </a:p>
          <a:p>
            <a:pPr lvl="1"/>
            <a:r>
              <a:rPr lang="en-US" dirty="0"/>
              <a:t>HTML elements are positioned static by default.</a:t>
            </a:r>
          </a:p>
          <a:p>
            <a:pPr lvl="1"/>
            <a:r>
              <a:rPr lang="en-US" dirty="0"/>
              <a:t>Static positioned elements are not affected by the top, bottom, left, and right properties.</a:t>
            </a:r>
          </a:p>
          <a:p>
            <a:pPr lvl="1"/>
            <a:r>
              <a:rPr lang="en-US" dirty="0"/>
              <a:t>An element with position: static; is not positioned in any special way; it is always positioned according to the normal flow of the page</a:t>
            </a:r>
          </a:p>
        </p:txBody>
      </p:sp>
    </p:spTree>
    <p:extLst>
      <p:ext uri="{BB962C8B-B14F-4D97-AF65-F5344CB8AC3E}">
        <p14:creationId xmlns:p14="http://schemas.microsoft.com/office/powerpoint/2010/main" val="75878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BCF50-A16F-461C-B158-CD09A66858AA}"/>
              </a:ext>
            </a:extLst>
          </p:cNvPr>
          <p:cNvSpPr>
            <a:spLocks noGrp="1"/>
          </p:cNvSpPr>
          <p:nvPr>
            <p:ph type="title"/>
          </p:nvPr>
        </p:nvSpPr>
        <p:spPr/>
        <p:txBody>
          <a:bodyPr/>
          <a:lstStyle/>
          <a:p>
            <a:r>
              <a:rPr lang="en-US" dirty="0"/>
              <a:t>CSS Position</a:t>
            </a:r>
          </a:p>
        </p:txBody>
      </p:sp>
      <p:sp>
        <p:nvSpPr>
          <p:cNvPr id="3" name="Content Placeholder 2">
            <a:extLst>
              <a:ext uri="{FF2B5EF4-FFF2-40B4-BE49-F238E27FC236}">
                <a16:creationId xmlns:a16="http://schemas.microsoft.com/office/drawing/2014/main" id="{A8C084AA-BC70-4C25-BC9C-CFB99138F595}"/>
              </a:ext>
            </a:extLst>
          </p:cNvPr>
          <p:cNvSpPr>
            <a:spLocks noGrp="1"/>
          </p:cNvSpPr>
          <p:nvPr>
            <p:ph idx="1"/>
          </p:nvPr>
        </p:nvSpPr>
        <p:spPr/>
        <p:txBody>
          <a:bodyPr>
            <a:normAutofit fontScale="92500" lnSpcReduction="10000"/>
          </a:bodyPr>
          <a:lstStyle/>
          <a:p>
            <a:r>
              <a:rPr lang="en-US" dirty="0"/>
              <a:t>position: relative;</a:t>
            </a:r>
          </a:p>
          <a:p>
            <a:pPr lvl="1"/>
            <a:r>
              <a:rPr lang="en-US" dirty="0"/>
              <a:t>An element with position: relative; is positioned relative to its normal position.</a:t>
            </a:r>
          </a:p>
          <a:p>
            <a:pPr lvl="1"/>
            <a:r>
              <a:rPr lang="en-US" dirty="0"/>
              <a:t>Setting the top, right, bottom, and left properties of a relatively-positioned element will cause it to be adjusted away from its normal position. Other content will not be adjusted to fit into any gap left by the element.</a:t>
            </a:r>
          </a:p>
          <a:p>
            <a:r>
              <a:rPr lang="en-US" dirty="0"/>
              <a:t>position: fixed;</a:t>
            </a:r>
          </a:p>
          <a:p>
            <a:pPr lvl="1"/>
            <a:r>
              <a:rPr lang="en-US" dirty="0"/>
              <a:t>An element with position: fixed; is positioned relative to the viewport, which means it always stays in the same place even if the page is scrolled. The top, right, bottom, and left properties are used to position the element.</a:t>
            </a:r>
          </a:p>
          <a:p>
            <a:pPr lvl="1"/>
            <a:r>
              <a:rPr lang="en-US" dirty="0"/>
              <a:t>A fixed element does not leave a gap in the page where it would normally have been located.</a:t>
            </a:r>
          </a:p>
        </p:txBody>
      </p:sp>
    </p:spTree>
    <p:extLst>
      <p:ext uri="{BB962C8B-B14F-4D97-AF65-F5344CB8AC3E}">
        <p14:creationId xmlns:p14="http://schemas.microsoft.com/office/powerpoint/2010/main" val="335265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CFF2D-C3E3-493A-BBA1-B209EAFCA313}"/>
              </a:ext>
            </a:extLst>
          </p:cNvPr>
          <p:cNvSpPr>
            <a:spLocks noGrp="1"/>
          </p:cNvSpPr>
          <p:nvPr>
            <p:ph type="title"/>
          </p:nvPr>
        </p:nvSpPr>
        <p:spPr/>
        <p:txBody>
          <a:bodyPr/>
          <a:lstStyle/>
          <a:p>
            <a:r>
              <a:rPr lang="en-US" dirty="0"/>
              <a:t>CSS Position</a:t>
            </a:r>
          </a:p>
        </p:txBody>
      </p:sp>
      <p:sp>
        <p:nvSpPr>
          <p:cNvPr id="3" name="Content Placeholder 2">
            <a:extLst>
              <a:ext uri="{FF2B5EF4-FFF2-40B4-BE49-F238E27FC236}">
                <a16:creationId xmlns:a16="http://schemas.microsoft.com/office/drawing/2014/main" id="{AB886493-9910-44DC-BD10-80956A51E6E8}"/>
              </a:ext>
            </a:extLst>
          </p:cNvPr>
          <p:cNvSpPr>
            <a:spLocks noGrp="1"/>
          </p:cNvSpPr>
          <p:nvPr>
            <p:ph idx="1"/>
          </p:nvPr>
        </p:nvSpPr>
        <p:spPr>
          <a:xfrm>
            <a:off x="712236" y="1670180"/>
            <a:ext cx="6347714" cy="4523583"/>
          </a:xfrm>
        </p:spPr>
        <p:txBody>
          <a:bodyPr>
            <a:normAutofit fontScale="92500" lnSpcReduction="20000"/>
          </a:bodyPr>
          <a:lstStyle/>
          <a:p>
            <a:r>
              <a:rPr lang="en-US" dirty="0"/>
              <a:t>position: absolute;</a:t>
            </a:r>
          </a:p>
          <a:p>
            <a:pPr lvl="1"/>
            <a:r>
              <a:rPr lang="en-US" dirty="0"/>
              <a:t>An element with position: absolute; is positioned relative to the nearest positioned ancestor (instead of positioned relative to the viewport, like fixed).</a:t>
            </a:r>
          </a:p>
          <a:p>
            <a:pPr lvl="1"/>
            <a:r>
              <a:rPr lang="en-US" dirty="0"/>
              <a:t>However; if an absolute positioned element has no positioned ancestors, it uses the document body, and moves along with page scrolling.</a:t>
            </a:r>
          </a:p>
          <a:p>
            <a:pPr lvl="1"/>
            <a:r>
              <a:rPr lang="en-US" dirty="0"/>
              <a:t>Note: Absolute positioned elements are removed from the normal flow, and can overlap elements.</a:t>
            </a:r>
          </a:p>
          <a:p>
            <a:r>
              <a:rPr lang="en-US" dirty="0"/>
              <a:t>position: sticky;</a:t>
            </a:r>
          </a:p>
          <a:p>
            <a:pPr lvl="1"/>
            <a:r>
              <a:rPr lang="en-US" dirty="0"/>
              <a:t>An element with position: sticky; is positioned based on the user's scroll position.</a:t>
            </a:r>
          </a:p>
          <a:p>
            <a:pPr lvl="1"/>
            <a:r>
              <a:rPr lang="en-US" dirty="0"/>
              <a:t>A sticky element toggles between relative and fixed, depending on the scroll position. It is positioned relative until a given offset position is met in the viewport - then it "sticks" in place (like </a:t>
            </a:r>
            <a:r>
              <a:rPr lang="en-US" dirty="0" err="1"/>
              <a:t>position:fixed</a:t>
            </a:r>
            <a:r>
              <a:rPr lang="en-US" dirty="0"/>
              <a:t>).</a:t>
            </a:r>
          </a:p>
          <a:p>
            <a:pPr lvl="1"/>
            <a:r>
              <a:rPr lang="en-US" altLang="en-US" b="1" dirty="0">
                <a:solidFill>
                  <a:srgbClr val="000000"/>
                </a:solidFill>
                <a:latin typeface="Verdana" panose="020B0604030504040204" pitchFamily="34" charset="0"/>
              </a:rPr>
              <a:t>Note: </a:t>
            </a:r>
            <a:r>
              <a:rPr lang="en-US" altLang="en-US" dirty="0">
                <a:solidFill>
                  <a:srgbClr val="000000"/>
                </a:solidFill>
                <a:latin typeface="Verdana" panose="020B0604030504040204" pitchFamily="34" charset="0"/>
              </a:rPr>
              <a:t>You must specify at least one of </a:t>
            </a:r>
            <a:r>
              <a:rPr lang="en-US" altLang="en-US" dirty="0">
                <a:solidFill>
                  <a:srgbClr val="DC143C"/>
                </a:solidFill>
                <a:latin typeface="Consolas" panose="020B0609020204030204" pitchFamily="49" charset="0"/>
              </a:rPr>
              <a:t>top</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right</a:t>
            </a:r>
            <a:r>
              <a:rPr lang="en-US" altLang="en-US" dirty="0">
                <a:solidFill>
                  <a:srgbClr val="000000"/>
                </a:solidFill>
                <a:latin typeface="Verdana" panose="020B0604030504040204" pitchFamily="34" charset="0"/>
              </a:rPr>
              <a:t>, </a:t>
            </a:r>
            <a:r>
              <a:rPr lang="en-US" altLang="en-US" dirty="0">
                <a:solidFill>
                  <a:srgbClr val="DC143C"/>
                </a:solidFill>
                <a:latin typeface="Consolas" panose="020B0609020204030204" pitchFamily="49" charset="0"/>
              </a:rPr>
              <a:t>bottom</a:t>
            </a:r>
            <a:r>
              <a:rPr lang="en-US" altLang="en-US" dirty="0">
                <a:solidFill>
                  <a:srgbClr val="000000"/>
                </a:solidFill>
                <a:latin typeface="Verdana" panose="020B0604030504040204" pitchFamily="34" charset="0"/>
              </a:rPr>
              <a:t> or </a:t>
            </a:r>
            <a:r>
              <a:rPr lang="en-US" altLang="en-US" dirty="0">
                <a:solidFill>
                  <a:srgbClr val="DC143C"/>
                </a:solidFill>
                <a:latin typeface="Consolas" panose="020B0609020204030204" pitchFamily="49" charset="0"/>
              </a:rPr>
              <a:t>left</a:t>
            </a:r>
            <a:r>
              <a:rPr lang="en-US" altLang="en-US" dirty="0">
                <a:solidFill>
                  <a:srgbClr val="000000"/>
                </a:solidFill>
                <a:latin typeface="Verdana" panose="020B0604030504040204" pitchFamily="34" charset="0"/>
              </a:rPr>
              <a:t> for sticky positioning to work.</a:t>
            </a:r>
            <a:endParaRPr lang="en-US" altLang="en-US" sz="2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62112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C62B-EFF0-47C3-8C07-2B75C519BC34}"/>
              </a:ext>
            </a:extLst>
          </p:cNvPr>
          <p:cNvSpPr>
            <a:spLocks noGrp="1"/>
          </p:cNvSpPr>
          <p:nvPr>
            <p:ph type="title"/>
          </p:nvPr>
        </p:nvSpPr>
        <p:spPr/>
        <p:txBody>
          <a:bodyPr/>
          <a:lstStyle/>
          <a:p>
            <a:r>
              <a:rPr lang="en-US" dirty="0"/>
              <a:t>CSS z-index</a:t>
            </a:r>
          </a:p>
        </p:txBody>
      </p:sp>
      <p:sp>
        <p:nvSpPr>
          <p:cNvPr id="3" name="Content Placeholder 2">
            <a:extLst>
              <a:ext uri="{FF2B5EF4-FFF2-40B4-BE49-F238E27FC236}">
                <a16:creationId xmlns:a16="http://schemas.microsoft.com/office/drawing/2014/main" id="{24116CFD-E4CF-47DA-A70B-EBAEE7C78063}"/>
              </a:ext>
            </a:extLst>
          </p:cNvPr>
          <p:cNvSpPr>
            <a:spLocks noGrp="1"/>
          </p:cNvSpPr>
          <p:nvPr>
            <p:ph idx="1"/>
          </p:nvPr>
        </p:nvSpPr>
        <p:spPr>
          <a:xfrm>
            <a:off x="609599" y="1930400"/>
            <a:ext cx="6347714" cy="4110963"/>
          </a:xfrm>
        </p:spPr>
        <p:txBody>
          <a:bodyPr>
            <a:normAutofit/>
          </a:bodyPr>
          <a:lstStyle/>
          <a:p>
            <a:r>
              <a:rPr lang="en-US" dirty="0"/>
              <a:t>The z-index property specifies the stack order of an element.</a:t>
            </a:r>
          </a:p>
          <a:p>
            <a:r>
              <a:rPr lang="en-US" dirty="0"/>
              <a:t>When elements are positioned, they can overlap other elements.</a:t>
            </a:r>
          </a:p>
          <a:p>
            <a:r>
              <a:rPr lang="en-US" dirty="0"/>
              <a:t>The z-index property specifies the stack order of an element (which element should be placed in front of, or behind, the others).</a:t>
            </a:r>
          </a:p>
          <a:p>
            <a:r>
              <a:rPr lang="en-US" dirty="0"/>
              <a:t>An element can have a positive or negative stack order.</a:t>
            </a:r>
          </a:p>
          <a:p>
            <a:r>
              <a:rPr lang="en-US" dirty="0"/>
              <a:t>Note: z-index only works on positioned elements (position: absolute, position: relative, position: fixed, or position: sticky) and flex items (elements that are direct children of display: flex elements).</a:t>
            </a:r>
          </a:p>
        </p:txBody>
      </p:sp>
    </p:spTree>
    <p:extLst>
      <p:ext uri="{BB962C8B-B14F-4D97-AF65-F5344CB8AC3E}">
        <p14:creationId xmlns:p14="http://schemas.microsoft.com/office/powerpoint/2010/main" val="216183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F697-3CBA-4E86-997C-5713EC874870}"/>
              </a:ext>
            </a:extLst>
          </p:cNvPr>
          <p:cNvSpPr>
            <a:spLocks noGrp="1"/>
          </p:cNvSpPr>
          <p:nvPr>
            <p:ph type="title"/>
          </p:nvPr>
        </p:nvSpPr>
        <p:spPr/>
        <p:txBody>
          <a:bodyPr/>
          <a:lstStyle/>
          <a:p>
            <a:r>
              <a:rPr lang="en-US" dirty="0"/>
              <a:t>CSS Overflow</a:t>
            </a:r>
            <a:br>
              <a:rPr lang="en-US" dirty="0"/>
            </a:br>
            <a:endParaRPr lang="en-US" dirty="0"/>
          </a:p>
        </p:txBody>
      </p:sp>
      <p:sp>
        <p:nvSpPr>
          <p:cNvPr id="3" name="Content Placeholder 2">
            <a:extLst>
              <a:ext uri="{FF2B5EF4-FFF2-40B4-BE49-F238E27FC236}">
                <a16:creationId xmlns:a16="http://schemas.microsoft.com/office/drawing/2014/main" id="{A5979088-C5FD-426C-9356-420FF536A399}"/>
              </a:ext>
            </a:extLst>
          </p:cNvPr>
          <p:cNvSpPr>
            <a:spLocks noGrp="1"/>
          </p:cNvSpPr>
          <p:nvPr>
            <p:ph idx="1"/>
          </p:nvPr>
        </p:nvSpPr>
        <p:spPr>
          <a:xfrm>
            <a:off x="609599" y="1604865"/>
            <a:ext cx="6649617" cy="4643535"/>
          </a:xfrm>
        </p:spPr>
        <p:txBody>
          <a:bodyPr>
            <a:normAutofit fontScale="85000" lnSpcReduction="10000"/>
          </a:bodyPr>
          <a:lstStyle/>
          <a:p>
            <a:r>
              <a:rPr lang="en-US" dirty="0"/>
              <a:t>The CSS overflow property controls what happens to content that is too big to fit into an area.</a:t>
            </a:r>
          </a:p>
          <a:p>
            <a:r>
              <a:rPr lang="en-US" dirty="0"/>
              <a:t>The overflow property specifies whether to clip the content or to add scrollbars when the content of an element is too big to fit in the specified area.</a:t>
            </a:r>
          </a:p>
          <a:p>
            <a:r>
              <a:rPr lang="en-US" dirty="0"/>
              <a:t>The overflow property has the following values:</a:t>
            </a:r>
          </a:p>
          <a:p>
            <a:pPr lvl="1"/>
            <a:r>
              <a:rPr lang="en-US" dirty="0"/>
              <a:t>visible - Default. The overflow is not clipped. The content renders outside the element's box</a:t>
            </a:r>
          </a:p>
          <a:p>
            <a:pPr lvl="1"/>
            <a:r>
              <a:rPr lang="en-US" dirty="0"/>
              <a:t>hidden - The overflow is clipped, and the rest of the content will be invisible</a:t>
            </a:r>
          </a:p>
          <a:p>
            <a:pPr lvl="1"/>
            <a:r>
              <a:rPr lang="en-US" dirty="0"/>
              <a:t>scroll - The overflow is clipped, and a scrollbar is added to see the rest of the content</a:t>
            </a:r>
          </a:p>
          <a:p>
            <a:pPr lvl="1"/>
            <a:r>
              <a:rPr lang="en-US" dirty="0"/>
              <a:t>auto - Similar to scroll, but it adds scrollbars only when necessary</a:t>
            </a:r>
          </a:p>
          <a:p>
            <a:r>
              <a:rPr lang="en-US" dirty="0"/>
              <a:t>Note: The overflow property only works for block elements with a specified height.</a:t>
            </a:r>
          </a:p>
          <a:p>
            <a:r>
              <a:rPr lang="en-US" dirty="0"/>
              <a:t>Note: In OS X Lion (on Mac), scrollbars are hidden by default and only shown when being used (even though "</a:t>
            </a:r>
            <a:r>
              <a:rPr lang="en-US" dirty="0" err="1"/>
              <a:t>overflow:scroll</a:t>
            </a:r>
            <a:r>
              <a:rPr lang="en-US" dirty="0"/>
              <a:t>" is set).</a:t>
            </a:r>
          </a:p>
        </p:txBody>
      </p:sp>
    </p:spTree>
    <p:extLst>
      <p:ext uri="{BB962C8B-B14F-4D97-AF65-F5344CB8AC3E}">
        <p14:creationId xmlns:p14="http://schemas.microsoft.com/office/powerpoint/2010/main" val="40962944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2540</TotalTime>
  <Words>1818</Words>
  <Application>Microsoft Office PowerPoint</Application>
  <PresentationFormat>On-screen Show (4:3)</PresentationFormat>
  <Paragraphs>140</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Consolas</vt:lpstr>
      <vt:lpstr>Trebuchet MS</vt:lpstr>
      <vt:lpstr>Verdana</vt:lpstr>
      <vt:lpstr>Wingdings 3</vt:lpstr>
      <vt:lpstr>Facet</vt:lpstr>
      <vt:lpstr>Welcome to Front-End Development Bootcamp</vt:lpstr>
      <vt:lpstr>Previous Lecture</vt:lpstr>
      <vt:lpstr>CSS Max-width</vt:lpstr>
      <vt:lpstr>CSS Max-width</vt:lpstr>
      <vt:lpstr>CSS Position</vt:lpstr>
      <vt:lpstr>CSS Position</vt:lpstr>
      <vt:lpstr>CSS Position</vt:lpstr>
      <vt:lpstr>CSS z-index</vt:lpstr>
      <vt:lpstr>CSS Overflow </vt:lpstr>
      <vt:lpstr>CSS Overflow</vt:lpstr>
      <vt:lpstr>CSS Overflow</vt:lpstr>
      <vt:lpstr>CSS Float </vt:lpstr>
      <vt:lpstr>CSS Clear </vt:lpstr>
      <vt:lpstr>CSS Clear </vt:lpstr>
      <vt:lpstr>CSS Clear</vt:lpstr>
      <vt:lpstr>CSS Layout - display: inline-block </vt:lpstr>
      <vt:lpstr>CSS Layout - Horizontal &amp; Vertical Align </vt:lpstr>
      <vt:lpstr>CSS Layout - Horizontal &amp; Vertical Align </vt:lpstr>
      <vt:lpstr>CSS Layout - Horizontal &amp; Vertical Align </vt:lpstr>
      <vt:lpstr>CSS Layout - Horizontal &amp; Vertical Align Code </vt:lpstr>
      <vt:lpstr>CSS Layout - Horizontal &amp; Vertical Align Code </vt:lpstr>
      <vt:lpstr>CSS Layout - Horizontal &amp; Vertical Align Code </vt:lpstr>
      <vt:lpstr>Next Lecture</vt:lpstr>
      <vt:lpstr>Q&amp;A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Front-End Development Bootcamp</dc:title>
  <dc:subject/>
  <dc:creator/>
  <cp:keywords/>
  <dc:description>generated using python-pptx</dc:description>
  <cp:lastModifiedBy>Syed Kifayat Ur Rahman</cp:lastModifiedBy>
  <cp:revision>111</cp:revision>
  <dcterms:created xsi:type="dcterms:W3CDTF">2013-01-27T09:14:16Z</dcterms:created>
  <dcterms:modified xsi:type="dcterms:W3CDTF">2025-04-27T10:51:42Z</dcterms:modified>
  <cp:category/>
</cp:coreProperties>
</file>