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4"/>
  </p:notesMasterIdLst>
  <p:sldIdLst>
    <p:sldId id="256" r:id="rId2"/>
    <p:sldId id="277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278" r:id="rId31"/>
    <p:sldId id="265" r:id="rId32"/>
    <p:sldId id="266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ed Kifayat Ur Rahman" userId="6189d9e9ba0e3bb0" providerId="LiveId" clId="{A8F9CB6A-9F94-498D-B7CA-365E78149026}"/>
    <pc:docChg chg="undo custSel addSld delSld modSld sldOrd">
      <pc:chgData name="Syed Kifayat Ur Rahman" userId="6189d9e9ba0e3bb0" providerId="LiveId" clId="{A8F9CB6A-9F94-498D-B7CA-365E78149026}" dt="2025-04-20T15:53:59.458" v="1423" actId="20577"/>
      <pc:docMkLst>
        <pc:docMk/>
      </pc:docMkLst>
      <pc:sldChg chg="modSp">
        <pc:chgData name="Syed Kifayat Ur Rahman" userId="6189d9e9ba0e3bb0" providerId="LiveId" clId="{A8F9CB6A-9F94-498D-B7CA-365E78149026}" dt="2025-04-18T20:13:14.970" v="3" actId="20577"/>
        <pc:sldMkLst>
          <pc:docMk/>
          <pc:sldMk cId="0" sldId="256"/>
        </pc:sldMkLst>
        <pc:spChg chg="mod">
          <ac:chgData name="Syed Kifayat Ur Rahman" userId="6189d9e9ba0e3bb0" providerId="LiveId" clId="{A8F9CB6A-9F94-498D-B7CA-365E78149026}" dt="2025-04-18T20:13:14.970" v="3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Syed Kifayat Ur Rahman" userId="6189d9e9ba0e3bb0" providerId="LiveId" clId="{A8F9CB6A-9F94-498D-B7CA-365E78149026}" dt="2025-04-18T20:21:40.086" v="304" actId="20577"/>
        <pc:sldMkLst>
          <pc:docMk/>
          <pc:sldMk cId="478638013" sldId="277"/>
        </pc:sldMkLst>
        <pc:spChg chg="mod">
          <ac:chgData name="Syed Kifayat Ur Rahman" userId="6189d9e9ba0e3bb0" providerId="LiveId" clId="{A8F9CB6A-9F94-498D-B7CA-365E78149026}" dt="2025-04-18T20:21:40.086" v="304" actId="20577"/>
          <ac:spMkLst>
            <pc:docMk/>
            <pc:sldMk cId="478638013" sldId="277"/>
            <ac:spMk id="3" creationId="{47328E8A-A3C3-4623-8DCE-A189D6EC5751}"/>
          </ac:spMkLst>
        </pc:spChg>
      </pc:sldChg>
      <pc:sldChg chg="modSp">
        <pc:chgData name="Syed Kifayat Ur Rahman" userId="6189d9e9ba0e3bb0" providerId="LiveId" clId="{A8F9CB6A-9F94-498D-B7CA-365E78149026}" dt="2025-04-20T15:53:59.458" v="1423" actId="20577"/>
        <pc:sldMkLst>
          <pc:docMk/>
          <pc:sldMk cId="2537947112" sldId="278"/>
        </pc:sldMkLst>
        <pc:spChg chg="mod">
          <ac:chgData name="Syed Kifayat Ur Rahman" userId="6189d9e9ba0e3bb0" providerId="LiveId" clId="{A8F9CB6A-9F94-498D-B7CA-365E78149026}" dt="2025-04-20T15:53:59.458" v="1423" actId="20577"/>
          <ac:spMkLst>
            <pc:docMk/>
            <pc:sldMk cId="2537947112" sldId="278"/>
            <ac:spMk id="3" creationId="{47328E8A-A3C3-4623-8DCE-A189D6EC5751}"/>
          </ac:spMkLst>
        </pc:spChg>
      </pc:sldChg>
      <pc:sldChg chg="addSp modSp new add">
        <pc:chgData name="Syed Kifayat Ur Rahman" userId="6189d9e9ba0e3bb0" providerId="LiveId" clId="{A8F9CB6A-9F94-498D-B7CA-365E78149026}" dt="2025-04-20T07:12:54.257" v="320" actId="1076"/>
        <pc:sldMkLst>
          <pc:docMk/>
          <pc:sldMk cId="35982999" sldId="279"/>
        </pc:sldMkLst>
        <pc:spChg chg="mod">
          <ac:chgData name="Syed Kifayat Ur Rahman" userId="6189d9e9ba0e3bb0" providerId="LiveId" clId="{A8F9CB6A-9F94-498D-B7CA-365E78149026}" dt="2025-04-20T07:09:46.794" v="309"/>
          <ac:spMkLst>
            <pc:docMk/>
            <pc:sldMk cId="35982999" sldId="279"/>
            <ac:spMk id="2" creationId="{9C45BAC9-8558-4D47-902E-ACA71AFE122F}"/>
          </ac:spMkLst>
        </pc:spChg>
        <pc:spChg chg="mod">
          <ac:chgData name="Syed Kifayat Ur Rahman" userId="6189d9e9ba0e3bb0" providerId="LiveId" clId="{A8F9CB6A-9F94-498D-B7CA-365E78149026}" dt="2025-04-20T07:10:40.025" v="315" actId="20577"/>
          <ac:spMkLst>
            <pc:docMk/>
            <pc:sldMk cId="35982999" sldId="279"/>
            <ac:spMk id="3" creationId="{CCE62F31-ECCF-4BBF-AEED-9E4F8672A684}"/>
          </ac:spMkLst>
        </pc:spChg>
        <pc:picChg chg="add mod">
          <ac:chgData name="Syed Kifayat Ur Rahman" userId="6189d9e9ba0e3bb0" providerId="LiveId" clId="{A8F9CB6A-9F94-498D-B7CA-365E78149026}" dt="2025-04-20T07:12:54.257" v="320" actId="1076"/>
          <ac:picMkLst>
            <pc:docMk/>
            <pc:sldMk cId="35982999" sldId="279"/>
            <ac:picMk id="4" creationId="{E1657353-A32A-497E-A0CA-09E4707C0AF8}"/>
          </ac:picMkLst>
        </pc:picChg>
      </pc:sldChg>
      <pc:sldChg chg="addSp delSp modSp new add">
        <pc:chgData name="Syed Kifayat Ur Rahman" userId="6189d9e9ba0e3bb0" providerId="LiveId" clId="{A8F9CB6A-9F94-498D-B7CA-365E78149026}" dt="2025-04-20T07:15:37.878" v="423"/>
        <pc:sldMkLst>
          <pc:docMk/>
          <pc:sldMk cId="1179833462" sldId="280"/>
        </pc:sldMkLst>
        <pc:spChg chg="mod">
          <ac:chgData name="Syed Kifayat Ur Rahman" userId="6189d9e9ba0e3bb0" providerId="LiveId" clId="{A8F9CB6A-9F94-498D-B7CA-365E78149026}" dt="2025-04-20T07:13:32.121" v="332"/>
          <ac:spMkLst>
            <pc:docMk/>
            <pc:sldMk cId="1179833462" sldId="280"/>
            <ac:spMk id="2" creationId="{276319E7-0C2B-4489-8DFC-F4CB2E31F349}"/>
          </ac:spMkLst>
        </pc:spChg>
        <pc:spChg chg="add del mod">
          <ac:chgData name="Syed Kifayat Ur Rahman" userId="6189d9e9ba0e3bb0" providerId="LiveId" clId="{A8F9CB6A-9F94-498D-B7CA-365E78149026}" dt="2025-04-20T07:15:37.878" v="423"/>
          <ac:spMkLst>
            <pc:docMk/>
            <pc:sldMk cId="1179833462" sldId="280"/>
            <ac:spMk id="3" creationId="{E24B9FFA-3F04-4F48-AA8E-4B5AF5FB91AC}"/>
          </ac:spMkLst>
        </pc:spChg>
        <pc:spChg chg="add del">
          <ac:chgData name="Syed Kifayat Ur Rahman" userId="6189d9e9ba0e3bb0" providerId="LiveId" clId="{A8F9CB6A-9F94-498D-B7CA-365E78149026}" dt="2025-04-20T07:14:01.064" v="334"/>
          <ac:spMkLst>
            <pc:docMk/>
            <pc:sldMk cId="1179833462" sldId="280"/>
            <ac:spMk id="4" creationId="{BEFBD1E0-C2C1-467D-AB21-C3B16B4C8250}"/>
          </ac:spMkLst>
        </pc:spChg>
        <pc:spChg chg="add del mod">
          <ac:chgData name="Syed Kifayat Ur Rahman" userId="6189d9e9ba0e3bb0" providerId="LiveId" clId="{A8F9CB6A-9F94-498D-B7CA-365E78149026}" dt="2025-04-20T07:14:12.819" v="338"/>
          <ac:spMkLst>
            <pc:docMk/>
            <pc:sldMk cId="1179833462" sldId="280"/>
            <ac:spMk id="5" creationId="{54D7EFDE-B23E-4582-BB5D-2532A2C3D9B7}"/>
          </ac:spMkLst>
        </pc:spChg>
      </pc:sldChg>
      <pc:sldChg chg="addSp delSp modSp new add">
        <pc:chgData name="Syed Kifayat Ur Rahman" userId="6189d9e9ba0e3bb0" providerId="LiveId" clId="{A8F9CB6A-9F94-498D-B7CA-365E78149026}" dt="2025-04-20T07:19:25.591" v="504" actId="27636"/>
        <pc:sldMkLst>
          <pc:docMk/>
          <pc:sldMk cId="1255497136" sldId="281"/>
        </pc:sldMkLst>
        <pc:spChg chg="mod">
          <ac:chgData name="Syed Kifayat Ur Rahman" userId="6189d9e9ba0e3bb0" providerId="LiveId" clId="{A8F9CB6A-9F94-498D-B7CA-365E78149026}" dt="2025-04-20T07:16:19.711" v="450" actId="20577"/>
          <ac:spMkLst>
            <pc:docMk/>
            <pc:sldMk cId="1255497136" sldId="281"/>
            <ac:spMk id="2" creationId="{E401168B-6D41-4869-AC30-EE2D2C42633F}"/>
          </ac:spMkLst>
        </pc:spChg>
        <pc:spChg chg="add del mod">
          <ac:chgData name="Syed Kifayat Ur Rahman" userId="6189d9e9ba0e3bb0" providerId="LiveId" clId="{A8F9CB6A-9F94-498D-B7CA-365E78149026}" dt="2025-04-20T07:19:25.591" v="504" actId="27636"/>
          <ac:spMkLst>
            <pc:docMk/>
            <pc:sldMk cId="1255497136" sldId="281"/>
            <ac:spMk id="3" creationId="{B022E38D-E65D-48E8-BD44-4CC073071D63}"/>
          </ac:spMkLst>
        </pc:spChg>
        <pc:spChg chg="add del mod">
          <ac:chgData name="Syed Kifayat Ur Rahman" userId="6189d9e9ba0e3bb0" providerId="LiveId" clId="{A8F9CB6A-9F94-498D-B7CA-365E78149026}" dt="2025-04-20T07:17:04.885" v="454"/>
          <ac:spMkLst>
            <pc:docMk/>
            <pc:sldMk cId="1255497136" sldId="281"/>
            <ac:spMk id="4" creationId="{D9D67997-6C61-47D0-BE15-CA68F0D71383}"/>
          </ac:spMkLst>
        </pc:spChg>
      </pc:sldChg>
      <pc:sldChg chg="addSp delSp modSp new add">
        <pc:chgData name="Syed Kifayat Ur Rahman" userId="6189d9e9ba0e3bb0" providerId="LiveId" clId="{A8F9CB6A-9F94-498D-B7CA-365E78149026}" dt="2025-04-20T07:23:13.053" v="567" actId="1076"/>
        <pc:sldMkLst>
          <pc:docMk/>
          <pc:sldMk cId="1923376421" sldId="282"/>
        </pc:sldMkLst>
        <pc:spChg chg="mod">
          <ac:chgData name="Syed Kifayat Ur Rahman" userId="6189d9e9ba0e3bb0" providerId="LiveId" clId="{A8F9CB6A-9F94-498D-B7CA-365E78149026}" dt="2025-04-20T07:20:32.133" v="525" actId="20577"/>
          <ac:spMkLst>
            <pc:docMk/>
            <pc:sldMk cId="1923376421" sldId="282"/>
            <ac:spMk id="2" creationId="{5133E728-A4F3-4DBB-92A2-6CDC80A0F013}"/>
          </ac:spMkLst>
        </pc:spChg>
        <pc:spChg chg="add del mod">
          <ac:chgData name="Syed Kifayat Ur Rahman" userId="6189d9e9ba0e3bb0" providerId="LiveId" clId="{A8F9CB6A-9F94-498D-B7CA-365E78149026}" dt="2025-04-20T07:22:24.399" v="554" actId="20577"/>
          <ac:spMkLst>
            <pc:docMk/>
            <pc:sldMk cId="1923376421" sldId="282"/>
            <ac:spMk id="3" creationId="{F9DC664E-8B09-4FD7-BC06-EBC3FC81F38D}"/>
          </ac:spMkLst>
        </pc:spChg>
        <pc:picChg chg="add del mod">
          <ac:chgData name="Syed Kifayat Ur Rahman" userId="6189d9e9ba0e3bb0" providerId="LiveId" clId="{A8F9CB6A-9F94-498D-B7CA-365E78149026}" dt="2025-04-20T07:21:14.145" v="527"/>
          <ac:picMkLst>
            <pc:docMk/>
            <pc:sldMk cId="1923376421" sldId="282"/>
            <ac:picMk id="4" creationId="{F5257630-74E1-41F4-850D-2ED8C31C64CC}"/>
          </ac:picMkLst>
        </pc:picChg>
        <pc:picChg chg="add del mod">
          <ac:chgData name="Syed Kifayat Ur Rahman" userId="6189d9e9ba0e3bb0" providerId="LiveId" clId="{A8F9CB6A-9F94-498D-B7CA-365E78149026}" dt="2025-04-20T07:21:33.417" v="531"/>
          <ac:picMkLst>
            <pc:docMk/>
            <pc:sldMk cId="1923376421" sldId="282"/>
            <ac:picMk id="5" creationId="{F23828ED-CBAC-4920-B876-781246D0661B}"/>
          </ac:picMkLst>
        </pc:picChg>
        <pc:picChg chg="add del mod">
          <ac:chgData name="Syed Kifayat Ur Rahman" userId="6189d9e9ba0e3bb0" providerId="LiveId" clId="{A8F9CB6A-9F94-498D-B7CA-365E78149026}" dt="2025-04-20T07:21:58.746" v="537"/>
          <ac:picMkLst>
            <pc:docMk/>
            <pc:sldMk cId="1923376421" sldId="282"/>
            <ac:picMk id="6" creationId="{DB788D7A-A466-43E1-BCB1-35F918D1DDDA}"/>
          </ac:picMkLst>
        </pc:picChg>
        <pc:picChg chg="add mod">
          <ac:chgData name="Syed Kifayat Ur Rahman" userId="6189d9e9ba0e3bb0" providerId="LiveId" clId="{A8F9CB6A-9F94-498D-B7CA-365E78149026}" dt="2025-04-20T07:23:13.053" v="567" actId="1076"/>
          <ac:picMkLst>
            <pc:docMk/>
            <pc:sldMk cId="1923376421" sldId="282"/>
            <ac:picMk id="7" creationId="{F808285C-2A84-499A-B5A4-5ED6EB206EC1}"/>
          </ac:picMkLst>
        </pc:picChg>
        <pc:picChg chg="add mod">
          <ac:chgData name="Syed Kifayat Ur Rahman" userId="6189d9e9ba0e3bb0" providerId="LiveId" clId="{A8F9CB6A-9F94-498D-B7CA-365E78149026}" dt="2025-04-20T07:23:05.418" v="565" actId="1076"/>
          <ac:picMkLst>
            <pc:docMk/>
            <pc:sldMk cId="1923376421" sldId="282"/>
            <ac:picMk id="8" creationId="{4A7DD0F1-F8A3-4545-9FC2-4EC4B444C40E}"/>
          </ac:picMkLst>
        </pc:picChg>
      </pc:sldChg>
      <pc:sldChg chg="addSp delSp modSp new add">
        <pc:chgData name="Syed Kifayat Ur Rahman" userId="6189d9e9ba0e3bb0" providerId="LiveId" clId="{A8F9CB6A-9F94-498D-B7CA-365E78149026}" dt="2025-04-20T07:32:58.357" v="606" actId="21"/>
        <pc:sldMkLst>
          <pc:docMk/>
          <pc:sldMk cId="1706560156" sldId="283"/>
        </pc:sldMkLst>
        <pc:spChg chg="mod">
          <ac:chgData name="Syed Kifayat Ur Rahman" userId="6189d9e9ba0e3bb0" providerId="LiveId" clId="{A8F9CB6A-9F94-498D-B7CA-365E78149026}" dt="2025-04-20T07:24:25.221" v="570"/>
          <ac:spMkLst>
            <pc:docMk/>
            <pc:sldMk cId="1706560156" sldId="283"/>
            <ac:spMk id="2" creationId="{E6801B0E-1831-4982-ADA8-70D37F66CBFD}"/>
          </ac:spMkLst>
        </pc:spChg>
        <pc:spChg chg="add del mod">
          <ac:chgData name="Syed Kifayat Ur Rahman" userId="6189d9e9ba0e3bb0" providerId="LiveId" clId="{A8F9CB6A-9F94-498D-B7CA-365E78149026}" dt="2025-04-20T07:30:09.872" v="594" actId="14100"/>
          <ac:spMkLst>
            <pc:docMk/>
            <pc:sldMk cId="1706560156" sldId="283"/>
            <ac:spMk id="3" creationId="{85AE099A-65F1-471C-906C-382D4D1E9E8E}"/>
          </ac:spMkLst>
        </pc:spChg>
        <pc:spChg chg="add del mod">
          <ac:chgData name="Syed Kifayat Ur Rahman" userId="6189d9e9ba0e3bb0" providerId="LiveId" clId="{A8F9CB6A-9F94-498D-B7CA-365E78149026}" dt="2025-04-20T07:26:43.404" v="574"/>
          <ac:spMkLst>
            <pc:docMk/>
            <pc:sldMk cId="1706560156" sldId="283"/>
            <ac:spMk id="4" creationId="{01C7B33F-044B-41D2-BB1F-76FB6135A3EE}"/>
          </ac:spMkLst>
        </pc:spChg>
        <pc:picChg chg="add del mod">
          <ac:chgData name="Syed Kifayat Ur Rahman" userId="6189d9e9ba0e3bb0" providerId="LiveId" clId="{A8F9CB6A-9F94-498D-B7CA-365E78149026}" dt="2025-04-20T07:32:58.357" v="606" actId="21"/>
          <ac:picMkLst>
            <pc:docMk/>
            <pc:sldMk cId="1706560156" sldId="283"/>
            <ac:picMk id="5" creationId="{D1AADFAF-B569-49B5-BD03-3417893E47B1}"/>
          </ac:picMkLst>
        </pc:picChg>
      </pc:sldChg>
      <pc:sldChg chg="addSp delSp modSp new add">
        <pc:chgData name="Syed Kifayat Ur Rahman" userId="6189d9e9ba0e3bb0" providerId="LiveId" clId="{A8F9CB6A-9F94-498D-B7CA-365E78149026}" dt="2025-04-20T07:34:28.523" v="622" actId="1076"/>
        <pc:sldMkLst>
          <pc:docMk/>
          <pc:sldMk cId="1449389749" sldId="284"/>
        </pc:sldMkLst>
        <pc:spChg chg="mod">
          <ac:chgData name="Syed Kifayat Ur Rahman" userId="6189d9e9ba0e3bb0" providerId="LiveId" clId="{A8F9CB6A-9F94-498D-B7CA-365E78149026}" dt="2025-04-20T07:32:25.617" v="599"/>
          <ac:spMkLst>
            <pc:docMk/>
            <pc:sldMk cId="1449389749" sldId="284"/>
            <ac:spMk id="2" creationId="{26E3B46F-F0B6-4357-B37F-520CF103879F}"/>
          </ac:spMkLst>
        </pc:spChg>
        <pc:spChg chg="del mod">
          <ac:chgData name="Syed Kifayat Ur Rahman" userId="6189d9e9ba0e3bb0" providerId="LiveId" clId="{A8F9CB6A-9F94-498D-B7CA-365E78149026}" dt="2025-04-20T07:32:33.423" v="601"/>
          <ac:spMkLst>
            <pc:docMk/>
            <pc:sldMk cId="1449389749" sldId="284"/>
            <ac:spMk id="3" creationId="{C13E56D1-53BE-4CB1-806E-6B4EEE7FBBCC}"/>
          </ac:spMkLst>
        </pc:spChg>
        <pc:picChg chg="add mod modCrop">
          <ac:chgData name="Syed Kifayat Ur Rahman" userId="6189d9e9ba0e3bb0" providerId="LiveId" clId="{A8F9CB6A-9F94-498D-B7CA-365E78149026}" dt="2025-04-20T07:33:48.185" v="614" actId="14100"/>
          <ac:picMkLst>
            <pc:docMk/>
            <pc:sldMk cId="1449389749" sldId="284"/>
            <ac:picMk id="4" creationId="{21192D0C-61D5-41DA-819E-7BB61AD6C45B}"/>
          </ac:picMkLst>
        </pc:picChg>
        <pc:picChg chg="add mod">
          <ac:chgData name="Syed Kifayat Ur Rahman" userId="6189d9e9ba0e3bb0" providerId="LiveId" clId="{A8F9CB6A-9F94-498D-B7CA-365E78149026}" dt="2025-04-20T07:34:28.523" v="622" actId="1076"/>
          <ac:picMkLst>
            <pc:docMk/>
            <pc:sldMk cId="1449389749" sldId="284"/>
            <ac:picMk id="5" creationId="{CFC40B17-6F3C-48B1-9498-8D38F29483F3}"/>
          </ac:picMkLst>
        </pc:picChg>
      </pc:sldChg>
      <pc:sldChg chg="addSp delSp modSp new add">
        <pc:chgData name="Syed Kifayat Ur Rahman" userId="6189d9e9ba0e3bb0" providerId="LiveId" clId="{A8F9CB6A-9F94-498D-B7CA-365E78149026}" dt="2025-04-20T07:37:24.224" v="649" actId="15"/>
        <pc:sldMkLst>
          <pc:docMk/>
          <pc:sldMk cId="385380434" sldId="285"/>
        </pc:sldMkLst>
        <pc:spChg chg="mod">
          <ac:chgData name="Syed Kifayat Ur Rahman" userId="6189d9e9ba0e3bb0" providerId="LiveId" clId="{A8F9CB6A-9F94-498D-B7CA-365E78149026}" dt="2025-04-20T07:35:38.533" v="625"/>
          <ac:spMkLst>
            <pc:docMk/>
            <pc:sldMk cId="385380434" sldId="285"/>
            <ac:spMk id="2" creationId="{BECA76E3-3A35-4B12-AC58-077AB4AEC882}"/>
          </ac:spMkLst>
        </pc:spChg>
        <pc:spChg chg="add del mod">
          <ac:chgData name="Syed Kifayat Ur Rahman" userId="6189d9e9ba0e3bb0" providerId="LiveId" clId="{A8F9CB6A-9F94-498D-B7CA-365E78149026}" dt="2025-04-20T07:37:24.224" v="649" actId="15"/>
          <ac:spMkLst>
            <pc:docMk/>
            <pc:sldMk cId="385380434" sldId="285"/>
            <ac:spMk id="3" creationId="{328477BF-81D2-41BB-9462-7CB954513922}"/>
          </ac:spMkLst>
        </pc:spChg>
        <pc:spChg chg="add del mod">
          <ac:chgData name="Syed Kifayat Ur Rahman" userId="6189d9e9ba0e3bb0" providerId="LiveId" clId="{A8F9CB6A-9F94-498D-B7CA-365E78149026}" dt="2025-04-20T07:35:59.332" v="629"/>
          <ac:spMkLst>
            <pc:docMk/>
            <pc:sldMk cId="385380434" sldId="285"/>
            <ac:spMk id="4" creationId="{95F2D5C1-FD5D-457E-90B3-8F27E3B4AD0C}"/>
          </ac:spMkLst>
        </pc:spChg>
      </pc:sldChg>
      <pc:sldChg chg="addSp delSp modSp new add">
        <pc:chgData name="Syed Kifayat Ur Rahman" userId="6189d9e9ba0e3bb0" providerId="LiveId" clId="{A8F9CB6A-9F94-498D-B7CA-365E78149026}" dt="2025-04-20T07:39:21.476" v="659"/>
        <pc:sldMkLst>
          <pc:docMk/>
          <pc:sldMk cId="3081017035" sldId="286"/>
        </pc:sldMkLst>
        <pc:spChg chg="mod">
          <ac:chgData name="Syed Kifayat Ur Rahman" userId="6189d9e9ba0e3bb0" providerId="LiveId" clId="{A8F9CB6A-9F94-498D-B7CA-365E78149026}" dt="2025-04-20T07:39:21.476" v="659"/>
          <ac:spMkLst>
            <pc:docMk/>
            <pc:sldMk cId="3081017035" sldId="286"/>
            <ac:spMk id="2" creationId="{7EE31B90-9052-4CBF-81E5-B9A064374187}"/>
          </ac:spMkLst>
        </pc:spChg>
        <pc:spChg chg="del">
          <ac:chgData name="Syed Kifayat Ur Rahman" userId="6189d9e9ba0e3bb0" providerId="LiveId" clId="{A8F9CB6A-9F94-498D-B7CA-365E78149026}" dt="2025-04-20T07:38:24.194" v="652"/>
          <ac:spMkLst>
            <pc:docMk/>
            <pc:sldMk cId="3081017035" sldId="286"/>
            <ac:spMk id="3" creationId="{293A022C-089D-4EBE-AE14-323643CBDCCB}"/>
          </ac:spMkLst>
        </pc:spChg>
        <pc:picChg chg="add mod">
          <ac:chgData name="Syed Kifayat Ur Rahman" userId="6189d9e9ba0e3bb0" providerId="LiveId" clId="{A8F9CB6A-9F94-498D-B7CA-365E78149026}" dt="2025-04-20T07:38:32.391" v="654" actId="14100"/>
          <ac:picMkLst>
            <pc:docMk/>
            <pc:sldMk cId="3081017035" sldId="286"/>
            <ac:picMk id="4" creationId="{E0B70F03-2CCF-4ACC-9B00-DB2155D18EF9}"/>
          </ac:picMkLst>
        </pc:picChg>
        <pc:picChg chg="add mod">
          <ac:chgData name="Syed Kifayat Ur Rahman" userId="6189d9e9ba0e3bb0" providerId="LiveId" clId="{A8F9CB6A-9F94-498D-B7CA-365E78149026}" dt="2025-04-20T07:39:12.070" v="658" actId="1076"/>
          <ac:picMkLst>
            <pc:docMk/>
            <pc:sldMk cId="3081017035" sldId="286"/>
            <ac:picMk id="5" creationId="{7BF70896-D2B4-4407-8D82-39F4691488D8}"/>
          </ac:picMkLst>
        </pc:picChg>
      </pc:sldChg>
      <pc:sldChg chg="addSp delSp modSp new add">
        <pc:chgData name="Syed Kifayat Ur Rahman" userId="6189d9e9ba0e3bb0" providerId="LiveId" clId="{A8F9CB6A-9F94-498D-B7CA-365E78149026}" dt="2025-04-20T07:46:15.925" v="717"/>
        <pc:sldMkLst>
          <pc:docMk/>
          <pc:sldMk cId="1558647901" sldId="287"/>
        </pc:sldMkLst>
        <pc:spChg chg="mod">
          <ac:chgData name="Syed Kifayat Ur Rahman" userId="6189d9e9ba0e3bb0" providerId="LiveId" clId="{A8F9CB6A-9F94-498D-B7CA-365E78149026}" dt="2025-04-20T07:41:01.187" v="662"/>
          <ac:spMkLst>
            <pc:docMk/>
            <pc:sldMk cId="1558647901" sldId="287"/>
            <ac:spMk id="2" creationId="{87CD993F-B700-4A3D-8D21-D9FDB6181954}"/>
          </ac:spMkLst>
        </pc:spChg>
        <pc:spChg chg="add del mod">
          <ac:chgData name="Syed Kifayat Ur Rahman" userId="6189d9e9ba0e3bb0" providerId="LiveId" clId="{A8F9CB6A-9F94-498D-B7CA-365E78149026}" dt="2025-04-20T07:44:35.314" v="713" actId="15"/>
          <ac:spMkLst>
            <pc:docMk/>
            <pc:sldMk cId="1558647901" sldId="287"/>
            <ac:spMk id="3" creationId="{05FC314B-C11E-4149-AC77-A511BDD6584A}"/>
          </ac:spMkLst>
        </pc:spChg>
        <pc:spChg chg="add del mod">
          <ac:chgData name="Syed Kifayat Ur Rahman" userId="6189d9e9ba0e3bb0" providerId="LiveId" clId="{A8F9CB6A-9F94-498D-B7CA-365E78149026}" dt="2025-04-20T07:41:46.927" v="666"/>
          <ac:spMkLst>
            <pc:docMk/>
            <pc:sldMk cId="1558647901" sldId="287"/>
            <ac:spMk id="4" creationId="{70A99BCC-A986-4C7D-9C37-81145A2137F4}"/>
          </ac:spMkLst>
        </pc:spChg>
        <pc:spChg chg="add mod">
          <ac:chgData name="Syed Kifayat Ur Rahman" userId="6189d9e9ba0e3bb0" providerId="LiveId" clId="{A8F9CB6A-9F94-498D-B7CA-365E78149026}" dt="2025-04-20T07:42:05.312" v="669" actId="21"/>
          <ac:spMkLst>
            <pc:docMk/>
            <pc:sldMk cId="1558647901" sldId="287"/>
            <ac:spMk id="5" creationId="{A4B76DF8-E897-478B-B70C-21C7A70710B1}"/>
          </ac:spMkLst>
        </pc:spChg>
        <pc:spChg chg="add mod">
          <ac:chgData name="Syed Kifayat Ur Rahman" userId="6189d9e9ba0e3bb0" providerId="LiveId" clId="{A8F9CB6A-9F94-498D-B7CA-365E78149026}" dt="2025-04-20T07:42:40.682" v="677" actId="21"/>
          <ac:spMkLst>
            <pc:docMk/>
            <pc:sldMk cId="1558647901" sldId="287"/>
            <ac:spMk id="6" creationId="{2188A7B8-F269-4DD6-9BB8-F8E0C53E32A1}"/>
          </ac:spMkLst>
        </pc:spChg>
        <pc:spChg chg="add del mod">
          <ac:chgData name="Syed Kifayat Ur Rahman" userId="6189d9e9ba0e3bb0" providerId="LiveId" clId="{A8F9CB6A-9F94-498D-B7CA-365E78149026}" dt="2025-04-20T07:46:15.925" v="717"/>
          <ac:spMkLst>
            <pc:docMk/>
            <pc:sldMk cId="1558647901" sldId="287"/>
            <ac:spMk id="7" creationId="{C181FF2A-C91D-4913-8E31-378A3F663D79}"/>
          </ac:spMkLst>
        </pc:spChg>
      </pc:sldChg>
      <pc:sldChg chg="addSp delSp modSp new add">
        <pc:chgData name="Syed Kifayat Ur Rahman" userId="6189d9e9ba0e3bb0" providerId="LiveId" clId="{A8F9CB6A-9F94-498D-B7CA-365E78149026}" dt="2025-04-20T07:47:15.347" v="726" actId="1076"/>
        <pc:sldMkLst>
          <pc:docMk/>
          <pc:sldMk cId="3566965321" sldId="288"/>
        </pc:sldMkLst>
        <pc:spChg chg="mod">
          <ac:chgData name="Syed Kifayat Ur Rahman" userId="6189d9e9ba0e3bb0" providerId="LiveId" clId="{A8F9CB6A-9F94-498D-B7CA-365E78149026}" dt="2025-04-20T07:47:08.027" v="724"/>
          <ac:spMkLst>
            <pc:docMk/>
            <pc:sldMk cId="3566965321" sldId="288"/>
            <ac:spMk id="2" creationId="{D656A592-0960-44FE-BD25-E7BFE0AE68FA}"/>
          </ac:spMkLst>
        </pc:spChg>
        <pc:spChg chg="del">
          <ac:chgData name="Syed Kifayat Ur Rahman" userId="6189d9e9ba0e3bb0" providerId="LiveId" clId="{A8F9CB6A-9F94-498D-B7CA-365E78149026}" dt="2025-04-20T07:46:18.155" v="718"/>
          <ac:spMkLst>
            <pc:docMk/>
            <pc:sldMk cId="3566965321" sldId="288"/>
            <ac:spMk id="3" creationId="{4EE98A26-7D3A-466E-BAC1-0991BC91ADD8}"/>
          </ac:spMkLst>
        </pc:spChg>
        <pc:picChg chg="add mod">
          <ac:chgData name="Syed Kifayat Ur Rahman" userId="6189d9e9ba0e3bb0" providerId="LiveId" clId="{A8F9CB6A-9F94-498D-B7CA-365E78149026}" dt="2025-04-20T07:47:13.507" v="725" actId="1076"/>
          <ac:picMkLst>
            <pc:docMk/>
            <pc:sldMk cId="3566965321" sldId="288"/>
            <ac:picMk id="4" creationId="{C484E80F-446A-4115-B4D5-2EE9EC12A831}"/>
          </ac:picMkLst>
        </pc:picChg>
        <pc:picChg chg="add mod">
          <ac:chgData name="Syed Kifayat Ur Rahman" userId="6189d9e9ba0e3bb0" providerId="LiveId" clId="{A8F9CB6A-9F94-498D-B7CA-365E78149026}" dt="2025-04-20T07:47:15.347" v="726" actId="1076"/>
          <ac:picMkLst>
            <pc:docMk/>
            <pc:sldMk cId="3566965321" sldId="288"/>
            <ac:picMk id="5" creationId="{5ACE05B9-C808-49A1-94CB-8BC2E810650E}"/>
          </ac:picMkLst>
        </pc:picChg>
      </pc:sldChg>
      <pc:sldChg chg="addSp delSp modSp new add">
        <pc:chgData name="Syed Kifayat Ur Rahman" userId="6189d9e9ba0e3bb0" providerId="LiveId" clId="{A8F9CB6A-9F94-498D-B7CA-365E78149026}" dt="2025-04-20T08:47:17.391" v="741"/>
        <pc:sldMkLst>
          <pc:docMk/>
          <pc:sldMk cId="4144030705" sldId="289"/>
        </pc:sldMkLst>
        <pc:spChg chg="mod">
          <ac:chgData name="Syed Kifayat Ur Rahman" userId="6189d9e9ba0e3bb0" providerId="LiveId" clId="{A8F9CB6A-9F94-498D-B7CA-365E78149026}" dt="2025-04-20T08:46:07.029" v="730" actId="27636"/>
          <ac:spMkLst>
            <pc:docMk/>
            <pc:sldMk cId="4144030705" sldId="289"/>
            <ac:spMk id="2" creationId="{D2087B6A-3950-4F6C-B9F7-6711A2A693E6}"/>
          </ac:spMkLst>
        </pc:spChg>
        <pc:spChg chg="mod">
          <ac:chgData name="Syed Kifayat Ur Rahman" userId="6189d9e9ba0e3bb0" providerId="LiveId" clId="{A8F9CB6A-9F94-498D-B7CA-365E78149026}" dt="2025-04-20T08:46:37.249" v="735"/>
          <ac:spMkLst>
            <pc:docMk/>
            <pc:sldMk cId="4144030705" sldId="289"/>
            <ac:spMk id="3" creationId="{9830D3A3-62E6-485B-80D9-09C4B2870438}"/>
          </ac:spMkLst>
        </pc:spChg>
        <pc:spChg chg="add del mod">
          <ac:chgData name="Syed Kifayat Ur Rahman" userId="6189d9e9ba0e3bb0" providerId="LiveId" clId="{A8F9CB6A-9F94-498D-B7CA-365E78149026}" dt="2025-04-20T08:47:17.391" v="741"/>
          <ac:spMkLst>
            <pc:docMk/>
            <pc:sldMk cId="4144030705" sldId="289"/>
            <ac:spMk id="4" creationId="{E1C382EB-B6AE-40A2-B5E8-861EE1990FD6}"/>
          </ac:spMkLst>
        </pc:spChg>
        <pc:picChg chg="add mod">
          <ac:chgData name="Syed Kifayat Ur Rahman" userId="6189d9e9ba0e3bb0" providerId="LiveId" clId="{A8F9CB6A-9F94-498D-B7CA-365E78149026}" dt="2025-04-20T08:47:16.406" v="739" actId="1076"/>
          <ac:picMkLst>
            <pc:docMk/>
            <pc:sldMk cId="4144030705" sldId="289"/>
            <ac:picMk id="5" creationId="{8284646C-E8E2-4E4E-BB96-89B6861B995C}"/>
          </ac:picMkLst>
        </pc:picChg>
      </pc:sldChg>
      <pc:sldChg chg="modSp new add">
        <pc:chgData name="Syed Kifayat Ur Rahman" userId="6189d9e9ba0e3bb0" providerId="LiveId" clId="{A8F9CB6A-9F94-498D-B7CA-365E78149026}" dt="2025-04-20T08:51:07.713" v="779" actId="20577"/>
        <pc:sldMkLst>
          <pc:docMk/>
          <pc:sldMk cId="3955567518" sldId="290"/>
        </pc:sldMkLst>
        <pc:spChg chg="mod">
          <ac:chgData name="Syed Kifayat Ur Rahman" userId="6189d9e9ba0e3bb0" providerId="LiveId" clId="{A8F9CB6A-9F94-498D-B7CA-365E78149026}" dt="2025-04-20T08:50:25.796" v="773" actId="27636"/>
          <ac:spMkLst>
            <pc:docMk/>
            <pc:sldMk cId="3955567518" sldId="290"/>
            <ac:spMk id="2" creationId="{C7028F61-83D4-491B-9D81-00A1F05F31AD}"/>
          </ac:spMkLst>
        </pc:spChg>
        <pc:spChg chg="mod">
          <ac:chgData name="Syed Kifayat Ur Rahman" userId="6189d9e9ba0e3bb0" providerId="LiveId" clId="{A8F9CB6A-9F94-498D-B7CA-365E78149026}" dt="2025-04-20T08:51:07.713" v="779" actId="20577"/>
          <ac:spMkLst>
            <pc:docMk/>
            <pc:sldMk cId="3955567518" sldId="290"/>
            <ac:spMk id="3" creationId="{01F428E6-8231-4C2B-A0F6-4FD8F8D2D523}"/>
          </ac:spMkLst>
        </pc:spChg>
      </pc:sldChg>
      <pc:sldChg chg="modSp new add">
        <pc:chgData name="Syed Kifayat Ur Rahman" userId="6189d9e9ba0e3bb0" providerId="LiveId" clId="{A8F9CB6A-9F94-498D-B7CA-365E78149026}" dt="2025-04-20T08:59:34.752" v="807" actId="20577"/>
        <pc:sldMkLst>
          <pc:docMk/>
          <pc:sldMk cId="3328664932" sldId="291"/>
        </pc:sldMkLst>
        <pc:spChg chg="mod">
          <ac:chgData name="Syed Kifayat Ur Rahman" userId="6189d9e9ba0e3bb0" providerId="LiveId" clId="{A8F9CB6A-9F94-498D-B7CA-365E78149026}" dt="2025-04-20T08:56:16.696" v="784" actId="14100"/>
          <ac:spMkLst>
            <pc:docMk/>
            <pc:sldMk cId="3328664932" sldId="291"/>
            <ac:spMk id="2" creationId="{B68CD7E6-F534-49E7-B600-84B0F6C9A27C}"/>
          </ac:spMkLst>
        </pc:spChg>
        <pc:spChg chg="mod">
          <ac:chgData name="Syed Kifayat Ur Rahman" userId="6189d9e9ba0e3bb0" providerId="LiveId" clId="{A8F9CB6A-9F94-498D-B7CA-365E78149026}" dt="2025-04-20T08:59:34.752" v="807" actId="20577"/>
          <ac:spMkLst>
            <pc:docMk/>
            <pc:sldMk cId="3328664932" sldId="291"/>
            <ac:spMk id="3" creationId="{F31545C4-AE8A-49A6-83B4-C398756CB52B}"/>
          </ac:spMkLst>
        </pc:spChg>
      </pc:sldChg>
      <pc:sldChg chg="addSp delSp modSp new add">
        <pc:chgData name="Syed Kifayat Ur Rahman" userId="6189d9e9ba0e3bb0" providerId="LiveId" clId="{A8F9CB6A-9F94-498D-B7CA-365E78149026}" dt="2025-04-20T13:55:12.773" v="823" actId="14100"/>
        <pc:sldMkLst>
          <pc:docMk/>
          <pc:sldMk cId="3328642748" sldId="292"/>
        </pc:sldMkLst>
        <pc:spChg chg="mod">
          <ac:chgData name="Syed Kifayat Ur Rahman" userId="6189d9e9ba0e3bb0" providerId="LiveId" clId="{A8F9CB6A-9F94-498D-B7CA-365E78149026}" dt="2025-04-20T13:53:33.236" v="810"/>
          <ac:spMkLst>
            <pc:docMk/>
            <pc:sldMk cId="3328642748" sldId="292"/>
            <ac:spMk id="2" creationId="{1EBD6443-1C43-47E2-B49F-B640C2FF5478}"/>
          </ac:spMkLst>
        </pc:spChg>
        <pc:spChg chg="add del mod">
          <ac:chgData name="Syed Kifayat Ur Rahman" userId="6189d9e9ba0e3bb0" providerId="LiveId" clId="{A8F9CB6A-9F94-498D-B7CA-365E78149026}" dt="2025-04-20T13:54:01.025" v="814" actId="20577"/>
          <ac:spMkLst>
            <pc:docMk/>
            <pc:sldMk cId="3328642748" sldId="292"/>
            <ac:spMk id="3" creationId="{672DA0C4-C467-42A9-8DF8-586A0274FB9A}"/>
          </ac:spMkLst>
        </pc:spChg>
        <pc:spChg chg="add del">
          <ac:chgData name="Syed Kifayat Ur Rahman" userId="6189d9e9ba0e3bb0" providerId="LiveId" clId="{A8F9CB6A-9F94-498D-B7CA-365E78149026}" dt="2025-04-20T13:53:51.911" v="812"/>
          <ac:spMkLst>
            <pc:docMk/>
            <pc:sldMk cId="3328642748" sldId="292"/>
            <ac:spMk id="4" creationId="{8E498158-5B62-4080-96A9-D7773BB0332B}"/>
          </ac:spMkLst>
        </pc:spChg>
        <pc:picChg chg="add mod modCrop">
          <ac:chgData name="Syed Kifayat Ur Rahman" userId="6189d9e9ba0e3bb0" providerId="LiveId" clId="{A8F9CB6A-9F94-498D-B7CA-365E78149026}" dt="2025-04-20T13:55:12.773" v="823" actId="14100"/>
          <ac:picMkLst>
            <pc:docMk/>
            <pc:sldMk cId="3328642748" sldId="292"/>
            <ac:picMk id="5" creationId="{D22B1916-B9D6-4592-980F-CE05D1D302AD}"/>
          </ac:picMkLst>
        </pc:picChg>
      </pc:sldChg>
      <pc:sldChg chg="addSp modSp new add">
        <pc:chgData name="Syed Kifayat Ur Rahman" userId="6189d9e9ba0e3bb0" providerId="LiveId" clId="{A8F9CB6A-9F94-498D-B7CA-365E78149026}" dt="2025-04-20T13:59:47.619" v="873" actId="732"/>
        <pc:sldMkLst>
          <pc:docMk/>
          <pc:sldMk cId="3192371234" sldId="293"/>
        </pc:sldMkLst>
        <pc:spChg chg="mod">
          <ac:chgData name="Syed Kifayat Ur Rahman" userId="6189d9e9ba0e3bb0" providerId="LiveId" clId="{A8F9CB6A-9F94-498D-B7CA-365E78149026}" dt="2025-04-20T13:55:49.321" v="826"/>
          <ac:spMkLst>
            <pc:docMk/>
            <pc:sldMk cId="3192371234" sldId="293"/>
            <ac:spMk id="2" creationId="{51628DBA-8093-465E-AECA-368F36CC70F4}"/>
          </ac:spMkLst>
        </pc:spChg>
        <pc:spChg chg="mod">
          <ac:chgData name="Syed Kifayat Ur Rahman" userId="6189d9e9ba0e3bb0" providerId="LiveId" clId="{A8F9CB6A-9F94-498D-B7CA-365E78149026}" dt="2025-04-20T13:59:13.489" v="870" actId="1076"/>
          <ac:spMkLst>
            <pc:docMk/>
            <pc:sldMk cId="3192371234" sldId="293"/>
            <ac:spMk id="3" creationId="{5BD94513-EE24-4996-A812-492E2DDDCD85}"/>
          </ac:spMkLst>
        </pc:spChg>
        <pc:picChg chg="add mod modCrop">
          <ac:chgData name="Syed Kifayat Ur Rahman" userId="6189d9e9ba0e3bb0" providerId="LiveId" clId="{A8F9CB6A-9F94-498D-B7CA-365E78149026}" dt="2025-04-20T13:59:47.619" v="873" actId="732"/>
          <ac:picMkLst>
            <pc:docMk/>
            <pc:sldMk cId="3192371234" sldId="293"/>
            <ac:picMk id="4" creationId="{D19947AE-6C99-4C65-8711-D595585717FC}"/>
          </ac:picMkLst>
        </pc:picChg>
      </pc:sldChg>
      <pc:sldChg chg="addSp modSp new add">
        <pc:chgData name="Syed Kifayat Ur Rahman" userId="6189d9e9ba0e3bb0" providerId="LiveId" clId="{A8F9CB6A-9F94-498D-B7CA-365E78149026}" dt="2025-04-20T14:02:59.090" v="887" actId="732"/>
        <pc:sldMkLst>
          <pc:docMk/>
          <pc:sldMk cId="2699014236" sldId="294"/>
        </pc:sldMkLst>
        <pc:spChg chg="mod">
          <ac:chgData name="Syed Kifayat Ur Rahman" userId="6189d9e9ba0e3bb0" providerId="LiveId" clId="{A8F9CB6A-9F94-498D-B7CA-365E78149026}" dt="2025-04-20T14:00:10.083" v="876"/>
          <ac:spMkLst>
            <pc:docMk/>
            <pc:sldMk cId="2699014236" sldId="294"/>
            <ac:spMk id="2" creationId="{9754FD0F-5580-4788-8328-790E0BB5B7F5}"/>
          </ac:spMkLst>
        </pc:spChg>
        <pc:spChg chg="mod">
          <ac:chgData name="Syed Kifayat Ur Rahman" userId="6189d9e9ba0e3bb0" providerId="LiveId" clId="{A8F9CB6A-9F94-498D-B7CA-365E78149026}" dt="2025-04-20T14:02:25.960" v="880" actId="20577"/>
          <ac:spMkLst>
            <pc:docMk/>
            <pc:sldMk cId="2699014236" sldId="294"/>
            <ac:spMk id="3" creationId="{CF40BF4D-A924-4BAC-89CC-FDD6132CF9BB}"/>
          </ac:spMkLst>
        </pc:spChg>
        <pc:picChg chg="add mod modCrop">
          <ac:chgData name="Syed Kifayat Ur Rahman" userId="6189d9e9ba0e3bb0" providerId="LiveId" clId="{A8F9CB6A-9F94-498D-B7CA-365E78149026}" dt="2025-04-20T14:02:59.090" v="887" actId="732"/>
          <ac:picMkLst>
            <pc:docMk/>
            <pc:sldMk cId="2699014236" sldId="294"/>
            <ac:picMk id="4" creationId="{F0E6C440-34C8-4FBE-850E-C539374ADB2F}"/>
          </ac:picMkLst>
        </pc:picChg>
      </pc:sldChg>
      <pc:sldChg chg="addSp delSp modSp new add">
        <pc:chgData name="Syed Kifayat Ur Rahman" userId="6189d9e9ba0e3bb0" providerId="LiveId" clId="{A8F9CB6A-9F94-498D-B7CA-365E78149026}" dt="2025-04-20T14:05:29.275" v="900" actId="14100"/>
        <pc:sldMkLst>
          <pc:docMk/>
          <pc:sldMk cId="1143224680" sldId="295"/>
        </pc:sldMkLst>
        <pc:spChg chg="mod">
          <ac:chgData name="Syed Kifayat Ur Rahman" userId="6189d9e9ba0e3bb0" providerId="LiveId" clId="{A8F9CB6A-9F94-498D-B7CA-365E78149026}" dt="2025-04-20T14:04:35.900" v="891" actId="27636"/>
          <ac:spMkLst>
            <pc:docMk/>
            <pc:sldMk cId="1143224680" sldId="295"/>
            <ac:spMk id="2" creationId="{7CC50081-BF71-4212-B283-A109F749FC10}"/>
          </ac:spMkLst>
        </pc:spChg>
        <pc:spChg chg="add del mod">
          <ac:chgData name="Syed Kifayat Ur Rahman" userId="6189d9e9ba0e3bb0" providerId="LiveId" clId="{A8F9CB6A-9F94-498D-B7CA-365E78149026}" dt="2025-04-20T14:04:56.297" v="895" actId="20577"/>
          <ac:spMkLst>
            <pc:docMk/>
            <pc:sldMk cId="1143224680" sldId="295"/>
            <ac:spMk id="3" creationId="{F9AD6F1C-2875-4E02-91CD-6393A74D5B07}"/>
          </ac:spMkLst>
        </pc:spChg>
        <pc:spChg chg="add del">
          <ac:chgData name="Syed Kifayat Ur Rahman" userId="6189d9e9ba0e3bb0" providerId="LiveId" clId="{A8F9CB6A-9F94-498D-B7CA-365E78149026}" dt="2025-04-20T14:04:47.650" v="893"/>
          <ac:spMkLst>
            <pc:docMk/>
            <pc:sldMk cId="1143224680" sldId="295"/>
            <ac:spMk id="4" creationId="{59544595-08B2-4282-A2B2-AEB5D93E7C8C}"/>
          </ac:spMkLst>
        </pc:spChg>
        <pc:picChg chg="add mod">
          <ac:chgData name="Syed Kifayat Ur Rahman" userId="6189d9e9ba0e3bb0" providerId="LiveId" clId="{A8F9CB6A-9F94-498D-B7CA-365E78149026}" dt="2025-04-20T14:05:29.275" v="900" actId="14100"/>
          <ac:picMkLst>
            <pc:docMk/>
            <pc:sldMk cId="1143224680" sldId="295"/>
            <ac:picMk id="5" creationId="{F392E3E8-6A31-4411-8D71-1597AECA0B49}"/>
          </ac:picMkLst>
        </pc:picChg>
      </pc:sldChg>
      <pc:sldChg chg="addSp modSp new add">
        <pc:chgData name="Syed Kifayat Ur Rahman" userId="6189d9e9ba0e3bb0" providerId="LiveId" clId="{A8F9CB6A-9F94-498D-B7CA-365E78149026}" dt="2025-04-20T14:07:31.152" v="916" actId="1076"/>
        <pc:sldMkLst>
          <pc:docMk/>
          <pc:sldMk cId="1480167587" sldId="296"/>
        </pc:sldMkLst>
        <pc:spChg chg="mod">
          <ac:chgData name="Syed Kifayat Ur Rahman" userId="6189d9e9ba0e3bb0" providerId="LiveId" clId="{A8F9CB6A-9F94-498D-B7CA-365E78149026}" dt="2025-04-20T14:06:11.126" v="904" actId="27636"/>
          <ac:spMkLst>
            <pc:docMk/>
            <pc:sldMk cId="1480167587" sldId="296"/>
            <ac:spMk id="2" creationId="{34CA9995-881F-4709-96E0-823ED5BCA32F}"/>
          </ac:spMkLst>
        </pc:spChg>
        <pc:spChg chg="mod">
          <ac:chgData name="Syed Kifayat Ur Rahman" userId="6189d9e9ba0e3bb0" providerId="LiveId" clId="{A8F9CB6A-9F94-498D-B7CA-365E78149026}" dt="2025-04-20T14:07:23.676" v="914" actId="1076"/>
          <ac:spMkLst>
            <pc:docMk/>
            <pc:sldMk cId="1480167587" sldId="296"/>
            <ac:spMk id="3" creationId="{F5CB54B3-1438-4D0C-ABC4-112698774D6F}"/>
          </ac:spMkLst>
        </pc:spChg>
        <pc:picChg chg="add mod">
          <ac:chgData name="Syed Kifayat Ur Rahman" userId="6189d9e9ba0e3bb0" providerId="LiveId" clId="{A8F9CB6A-9F94-498D-B7CA-365E78149026}" dt="2025-04-20T14:07:31.152" v="916" actId="1076"/>
          <ac:picMkLst>
            <pc:docMk/>
            <pc:sldMk cId="1480167587" sldId="296"/>
            <ac:picMk id="4" creationId="{2A647108-D4A4-477F-844D-73FD927B2B91}"/>
          </ac:picMkLst>
        </pc:picChg>
      </pc:sldChg>
      <pc:sldChg chg="addSp delSp modSp new add">
        <pc:chgData name="Syed Kifayat Ur Rahman" userId="6189d9e9ba0e3bb0" providerId="LiveId" clId="{A8F9CB6A-9F94-498D-B7CA-365E78149026}" dt="2025-04-20T14:09:00.008" v="934" actId="1076"/>
        <pc:sldMkLst>
          <pc:docMk/>
          <pc:sldMk cId="4022323628" sldId="297"/>
        </pc:sldMkLst>
        <pc:spChg chg="mod">
          <ac:chgData name="Syed Kifayat Ur Rahman" userId="6189d9e9ba0e3bb0" providerId="LiveId" clId="{A8F9CB6A-9F94-498D-B7CA-365E78149026}" dt="2025-04-20T14:07:57.480" v="920" actId="27636"/>
          <ac:spMkLst>
            <pc:docMk/>
            <pc:sldMk cId="4022323628" sldId="297"/>
            <ac:spMk id="2" creationId="{671B078B-ADE1-491B-AF42-C8E302F890A6}"/>
          </ac:spMkLst>
        </pc:spChg>
        <pc:spChg chg="add del mod">
          <ac:chgData name="Syed Kifayat Ur Rahman" userId="6189d9e9ba0e3bb0" providerId="LiveId" clId="{A8F9CB6A-9F94-498D-B7CA-365E78149026}" dt="2025-04-20T14:08:45.001" v="931" actId="1076"/>
          <ac:spMkLst>
            <pc:docMk/>
            <pc:sldMk cId="4022323628" sldId="297"/>
            <ac:spMk id="3" creationId="{7CD0C4CC-51E2-41DA-BD12-44B23A307A7D}"/>
          </ac:spMkLst>
        </pc:spChg>
        <pc:spChg chg="add del mod">
          <ac:chgData name="Syed Kifayat Ur Rahman" userId="6189d9e9ba0e3bb0" providerId="LiveId" clId="{A8F9CB6A-9F94-498D-B7CA-365E78149026}" dt="2025-04-20T14:08:13.450" v="924"/>
          <ac:spMkLst>
            <pc:docMk/>
            <pc:sldMk cId="4022323628" sldId="297"/>
            <ac:spMk id="4" creationId="{39B172FB-A621-44F3-8129-D0BB7CEB2F6B}"/>
          </ac:spMkLst>
        </pc:spChg>
        <pc:picChg chg="add mod">
          <ac:chgData name="Syed Kifayat Ur Rahman" userId="6189d9e9ba0e3bb0" providerId="LiveId" clId="{A8F9CB6A-9F94-498D-B7CA-365E78149026}" dt="2025-04-20T14:09:00.008" v="934" actId="1076"/>
          <ac:picMkLst>
            <pc:docMk/>
            <pc:sldMk cId="4022323628" sldId="297"/>
            <ac:picMk id="5" creationId="{C01A07F6-40FE-4CBA-83E9-2D7871719611}"/>
          </ac:picMkLst>
        </pc:picChg>
      </pc:sldChg>
      <pc:sldChg chg="addSp modSp new add">
        <pc:chgData name="Syed Kifayat Ur Rahman" userId="6189d9e9ba0e3bb0" providerId="LiveId" clId="{A8F9CB6A-9F94-498D-B7CA-365E78149026}" dt="2025-04-20T14:11:24.169" v="947" actId="14100"/>
        <pc:sldMkLst>
          <pc:docMk/>
          <pc:sldMk cId="1664461900" sldId="298"/>
        </pc:sldMkLst>
        <pc:spChg chg="mod">
          <ac:chgData name="Syed Kifayat Ur Rahman" userId="6189d9e9ba0e3bb0" providerId="LiveId" clId="{A8F9CB6A-9F94-498D-B7CA-365E78149026}" dt="2025-04-20T14:09:34.733" v="937"/>
          <ac:spMkLst>
            <pc:docMk/>
            <pc:sldMk cId="1664461900" sldId="298"/>
            <ac:spMk id="2" creationId="{C772FC34-0F9E-4BDC-A668-D8BEA88C194A}"/>
          </ac:spMkLst>
        </pc:spChg>
        <pc:spChg chg="mod">
          <ac:chgData name="Syed Kifayat Ur Rahman" userId="6189d9e9ba0e3bb0" providerId="LiveId" clId="{A8F9CB6A-9F94-498D-B7CA-365E78149026}" dt="2025-04-20T14:11:06.933" v="942" actId="1076"/>
          <ac:spMkLst>
            <pc:docMk/>
            <pc:sldMk cId="1664461900" sldId="298"/>
            <ac:spMk id="3" creationId="{F7430BF7-F697-4D57-82E2-FDA1C691B788}"/>
          </ac:spMkLst>
        </pc:spChg>
        <pc:picChg chg="add mod">
          <ac:chgData name="Syed Kifayat Ur Rahman" userId="6189d9e9ba0e3bb0" providerId="LiveId" clId="{A8F9CB6A-9F94-498D-B7CA-365E78149026}" dt="2025-04-20T14:11:24.169" v="947" actId="14100"/>
          <ac:picMkLst>
            <pc:docMk/>
            <pc:sldMk cId="1664461900" sldId="298"/>
            <ac:picMk id="4" creationId="{618DB53D-1F81-4408-9202-2EE6BF5562B7}"/>
          </ac:picMkLst>
        </pc:picChg>
      </pc:sldChg>
      <pc:sldChg chg="addSp modSp new add">
        <pc:chgData name="Syed Kifayat Ur Rahman" userId="6189d9e9ba0e3bb0" providerId="LiveId" clId="{A8F9CB6A-9F94-498D-B7CA-365E78149026}" dt="2025-04-20T14:13:20.311" v="956" actId="14100"/>
        <pc:sldMkLst>
          <pc:docMk/>
          <pc:sldMk cId="1963297988" sldId="299"/>
        </pc:sldMkLst>
        <pc:spChg chg="mod">
          <ac:chgData name="Syed Kifayat Ur Rahman" userId="6189d9e9ba0e3bb0" providerId="LiveId" clId="{A8F9CB6A-9F94-498D-B7CA-365E78149026}" dt="2025-04-20T14:12:33.554" v="950"/>
          <ac:spMkLst>
            <pc:docMk/>
            <pc:sldMk cId="1963297988" sldId="299"/>
            <ac:spMk id="2" creationId="{E7EB1FD4-CB62-4738-9C6E-6A63EB6A68E4}"/>
          </ac:spMkLst>
        </pc:spChg>
        <pc:spChg chg="mod">
          <ac:chgData name="Syed Kifayat Ur Rahman" userId="6189d9e9ba0e3bb0" providerId="LiveId" clId="{A8F9CB6A-9F94-498D-B7CA-365E78149026}" dt="2025-04-20T14:12:54.170" v="953" actId="20577"/>
          <ac:spMkLst>
            <pc:docMk/>
            <pc:sldMk cId="1963297988" sldId="299"/>
            <ac:spMk id="3" creationId="{AE67ACA5-BD86-41B0-BE92-8F6AC9D3419C}"/>
          </ac:spMkLst>
        </pc:spChg>
        <pc:picChg chg="add mod">
          <ac:chgData name="Syed Kifayat Ur Rahman" userId="6189d9e9ba0e3bb0" providerId="LiveId" clId="{A8F9CB6A-9F94-498D-B7CA-365E78149026}" dt="2025-04-20T14:13:20.311" v="956" actId="14100"/>
          <ac:picMkLst>
            <pc:docMk/>
            <pc:sldMk cId="1963297988" sldId="299"/>
            <ac:picMk id="4" creationId="{0F5203B1-6B70-4377-8CA2-3338AB798125}"/>
          </ac:picMkLst>
        </pc:picChg>
      </pc:sldChg>
      <pc:sldChg chg="addSp delSp modSp new add">
        <pc:chgData name="Syed Kifayat Ur Rahman" userId="6189d9e9ba0e3bb0" providerId="LiveId" clId="{A8F9CB6A-9F94-498D-B7CA-365E78149026}" dt="2025-04-20T14:20:44.320" v="1058"/>
        <pc:sldMkLst>
          <pc:docMk/>
          <pc:sldMk cId="4029681971" sldId="300"/>
        </pc:sldMkLst>
        <pc:spChg chg="mod">
          <ac:chgData name="Syed Kifayat Ur Rahman" userId="6189d9e9ba0e3bb0" providerId="LiveId" clId="{A8F9CB6A-9F94-498D-B7CA-365E78149026}" dt="2025-04-20T14:13:55.073" v="959"/>
          <ac:spMkLst>
            <pc:docMk/>
            <pc:sldMk cId="4029681971" sldId="300"/>
            <ac:spMk id="2" creationId="{40846CFF-8961-42A4-912C-E19A02D16B91}"/>
          </ac:spMkLst>
        </pc:spChg>
        <pc:spChg chg="mod">
          <ac:chgData name="Syed Kifayat Ur Rahman" userId="6189d9e9ba0e3bb0" providerId="LiveId" clId="{A8F9CB6A-9F94-498D-B7CA-365E78149026}" dt="2025-04-20T14:20:12.140" v="1050" actId="20577"/>
          <ac:spMkLst>
            <pc:docMk/>
            <pc:sldMk cId="4029681971" sldId="300"/>
            <ac:spMk id="3" creationId="{8E48D13D-124A-49D9-9E02-A4BD73474488}"/>
          </ac:spMkLst>
        </pc:spChg>
        <pc:spChg chg="add del mod">
          <ac:chgData name="Syed Kifayat Ur Rahman" userId="6189d9e9ba0e3bb0" providerId="LiveId" clId="{A8F9CB6A-9F94-498D-B7CA-365E78149026}" dt="2025-04-20T14:20:44.320" v="1054"/>
          <ac:spMkLst>
            <pc:docMk/>
            <pc:sldMk cId="4029681971" sldId="300"/>
            <ac:spMk id="4" creationId="{07F12664-514B-4409-9C72-825F260E03DB}"/>
          </ac:spMkLst>
        </pc:spChg>
        <pc:spChg chg="add del mod">
          <ac:chgData name="Syed Kifayat Ur Rahman" userId="6189d9e9ba0e3bb0" providerId="LiveId" clId="{A8F9CB6A-9F94-498D-B7CA-365E78149026}" dt="2025-04-20T14:20:44.320" v="1056"/>
          <ac:spMkLst>
            <pc:docMk/>
            <pc:sldMk cId="4029681971" sldId="300"/>
            <ac:spMk id="5" creationId="{55C700B4-D554-4D20-A902-EBBA24773802}"/>
          </ac:spMkLst>
        </pc:spChg>
        <pc:spChg chg="add del mod">
          <ac:chgData name="Syed Kifayat Ur Rahman" userId="6189d9e9ba0e3bb0" providerId="LiveId" clId="{A8F9CB6A-9F94-498D-B7CA-365E78149026}" dt="2025-04-20T14:20:44.320" v="1058"/>
          <ac:spMkLst>
            <pc:docMk/>
            <pc:sldMk cId="4029681971" sldId="300"/>
            <ac:spMk id="6" creationId="{AB3E7734-3469-48AD-86E8-687DD537A234}"/>
          </ac:spMkLst>
        </pc:spChg>
      </pc:sldChg>
      <pc:sldChg chg="addSp delSp modSp new add">
        <pc:chgData name="Syed Kifayat Ur Rahman" userId="6189d9e9ba0e3bb0" providerId="LiveId" clId="{A8F9CB6A-9F94-498D-B7CA-365E78149026}" dt="2025-04-20T14:27:31.983" v="1076"/>
        <pc:sldMkLst>
          <pc:docMk/>
          <pc:sldMk cId="3022246426" sldId="301"/>
        </pc:sldMkLst>
        <pc:spChg chg="mod">
          <ac:chgData name="Syed Kifayat Ur Rahman" userId="6189d9e9ba0e3bb0" providerId="LiveId" clId="{A8F9CB6A-9F94-498D-B7CA-365E78149026}" dt="2025-04-20T14:20:46.809" v="1059"/>
          <ac:spMkLst>
            <pc:docMk/>
            <pc:sldMk cId="3022246426" sldId="301"/>
            <ac:spMk id="2" creationId="{C11483D8-00C2-4EF2-A4A9-4331ED37CB6B}"/>
          </ac:spMkLst>
        </pc:spChg>
        <pc:spChg chg="add del mod">
          <ac:chgData name="Syed Kifayat Ur Rahman" userId="6189d9e9ba0e3bb0" providerId="LiveId" clId="{A8F9CB6A-9F94-498D-B7CA-365E78149026}" dt="2025-04-20T14:27:31.983" v="1076"/>
          <ac:spMkLst>
            <pc:docMk/>
            <pc:sldMk cId="3022246426" sldId="301"/>
            <ac:spMk id="3" creationId="{BF34A13A-2E44-4E5D-B41C-8BE0E9F22456}"/>
          </ac:spMkLst>
        </pc:spChg>
        <pc:spChg chg="add del mod">
          <ac:chgData name="Syed Kifayat Ur Rahman" userId="6189d9e9ba0e3bb0" providerId="LiveId" clId="{A8F9CB6A-9F94-498D-B7CA-365E78149026}" dt="2025-04-20T14:23:37.864" v="1063"/>
          <ac:spMkLst>
            <pc:docMk/>
            <pc:sldMk cId="3022246426" sldId="301"/>
            <ac:spMk id="4" creationId="{54BB1E7A-A081-4B05-98B4-5180E60FA475}"/>
          </ac:spMkLst>
        </pc:spChg>
      </pc:sldChg>
      <pc:sldChg chg="modSp new add">
        <pc:chgData name="Syed Kifayat Ur Rahman" userId="6189d9e9ba0e3bb0" providerId="LiveId" clId="{A8F9CB6A-9F94-498D-B7CA-365E78149026}" dt="2025-04-20T14:41:47.972" v="1084" actId="20577"/>
        <pc:sldMkLst>
          <pc:docMk/>
          <pc:sldMk cId="1535205822" sldId="302"/>
        </pc:sldMkLst>
        <pc:spChg chg="mod">
          <ac:chgData name="Syed Kifayat Ur Rahman" userId="6189d9e9ba0e3bb0" providerId="LiveId" clId="{A8F9CB6A-9F94-498D-B7CA-365E78149026}" dt="2025-04-20T14:40:26.617" v="1079"/>
          <ac:spMkLst>
            <pc:docMk/>
            <pc:sldMk cId="1535205822" sldId="302"/>
            <ac:spMk id="2" creationId="{5001C53B-5D28-41CC-A306-54C8BB47240E}"/>
          </ac:spMkLst>
        </pc:spChg>
        <pc:spChg chg="mod">
          <ac:chgData name="Syed Kifayat Ur Rahman" userId="6189d9e9ba0e3bb0" providerId="LiveId" clId="{A8F9CB6A-9F94-498D-B7CA-365E78149026}" dt="2025-04-20T14:41:47.972" v="1084" actId="20577"/>
          <ac:spMkLst>
            <pc:docMk/>
            <pc:sldMk cId="1535205822" sldId="302"/>
            <ac:spMk id="3" creationId="{6BF169BB-F8DD-484F-9F74-2796587C38B5}"/>
          </ac:spMkLst>
        </pc:spChg>
      </pc:sldChg>
      <pc:sldChg chg="addSp modSp new add">
        <pc:chgData name="Syed Kifayat Ur Rahman" userId="6189d9e9ba0e3bb0" providerId="LiveId" clId="{A8F9CB6A-9F94-498D-B7CA-365E78149026}" dt="2025-04-20T14:44:17.221" v="1102" actId="1076"/>
        <pc:sldMkLst>
          <pc:docMk/>
          <pc:sldMk cId="2117392720" sldId="303"/>
        </pc:sldMkLst>
        <pc:spChg chg="mod">
          <ac:chgData name="Syed Kifayat Ur Rahman" userId="6189d9e9ba0e3bb0" providerId="LiveId" clId="{A8F9CB6A-9F94-498D-B7CA-365E78149026}" dt="2025-04-20T14:42:19.095" v="1087"/>
          <ac:spMkLst>
            <pc:docMk/>
            <pc:sldMk cId="2117392720" sldId="303"/>
            <ac:spMk id="2" creationId="{655A116B-F243-496A-8707-F5583128680B}"/>
          </ac:spMkLst>
        </pc:spChg>
        <pc:spChg chg="mod">
          <ac:chgData name="Syed Kifayat Ur Rahman" userId="6189d9e9ba0e3bb0" providerId="LiveId" clId="{A8F9CB6A-9F94-498D-B7CA-365E78149026}" dt="2025-04-20T14:44:11.952" v="1101" actId="1076"/>
          <ac:spMkLst>
            <pc:docMk/>
            <pc:sldMk cId="2117392720" sldId="303"/>
            <ac:spMk id="3" creationId="{0FC5CFEE-619E-4FC3-AFA7-725844E5F8AB}"/>
          </ac:spMkLst>
        </pc:spChg>
        <pc:picChg chg="add mod">
          <ac:chgData name="Syed Kifayat Ur Rahman" userId="6189d9e9ba0e3bb0" providerId="LiveId" clId="{A8F9CB6A-9F94-498D-B7CA-365E78149026}" dt="2025-04-20T14:44:17.221" v="1102" actId="1076"/>
          <ac:picMkLst>
            <pc:docMk/>
            <pc:sldMk cId="2117392720" sldId="303"/>
            <ac:picMk id="4" creationId="{18AD91D8-FA80-4324-8568-D7EAEC0548E6}"/>
          </ac:picMkLst>
        </pc:picChg>
      </pc:sldChg>
      <pc:sldChg chg="addSp modSp new add">
        <pc:chgData name="Syed Kifayat Ur Rahman" userId="6189d9e9ba0e3bb0" providerId="LiveId" clId="{A8F9CB6A-9F94-498D-B7CA-365E78149026}" dt="2025-04-20T14:46:55.351" v="1120" actId="14100"/>
        <pc:sldMkLst>
          <pc:docMk/>
          <pc:sldMk cId="2474292776" sldId="304"/>
        </pc:sldMkLst>
        <pc:spChg chg="mod">
          <ac:chgData name="Syed Kifayat Ur Rahman" userId="6189d9e9ba0e3bb0" providerId="LiveId" clId="{A8F9CB6A-9F94-498D-B7CA-365E78149026}" dt="2025-04-20T14:45:06.962" v="1105"/>
          <ac:spMkLst>
            <pc:docMk/>
            <pc:sldMk cId="2474292776" sldId="304"/>
            <ac:spMk id="2" creationId="{39417255-C918-4D45-8907-F5B8913A5E43}"/>
          </ac:spMkLst>
        </pc:spChg>
        <pc:spChg chg="mod">
          <ac:chgData name="Syed Kifayat Ur Rahman" userId="6189d9e9ba0e3bb0" providerId="LiveId" clId="{A8F9CB6A-9F94-498D-B7CA-365E78149026}" dt="2025-04-20T14:46:21.541" v="1117" actId="27636"/>
          <ac:spMkLst>
            <pc:docMk/>
            <pc:sldMk cId="2474292776" sldId="304"/>
            <ac:spMk id="3" creationId="{D564196B-9E18-415D-889A-994DA1A345A5}"/>
          </ac:spMkLst>
        </pc:spChg>
        <pc:spChg chg="add mod">
          <ac:chgData name="Syed Kifayat Ur Rahman" userId="6189d9e9ba0e3bb0" providerId="LiveId" clId="{A8F9CB6A-9F94-498D-B7CA-365E78149026}" dt="2025-04-20T14:46:02.781" v="1111" actId="21"/>
          <ac:spMkLst>
            <pc:docMk/>
            <pc:sldMk cId="2474292776" sldId="304"/>
            <ac:spMk id="4" creationId="{0C6D74DC-0DA2-4FA2-88FE-5EF81C2FE49A}"/>
          </ac:spMkLst>
        </pc:spChg>
        <pc:picChg chg="add mod">
          <ac:chgData name="Syed Kifayat Ur Rahman" userId="6189d9e9ba0e3bb0" providerId="LiveId" clId="{A8F9CB6A-9F94-498D-B7CA-365E78149026}" dt="2025-04-20T14:46:55.351" v="1120" actId="14100"/>
          <ac:picMkLst>
            <pc:docMk/>
            <pc:sldMk cId="2474292776" sldId="304"/>
            <ac:picMk id="5" creationId="{D9A3A03D-6551-42B5-92DC-30749A79D2A7}"/>
          </ac:picMkLst>
        </pc:picChg>
      </pc:sldChg>
      <pc:sldChg chg="modSp new add">
        <pc:chgData name="Syed Kifayat Ur Rahman" userId="6189d9e9ba0e3bb0" providerId="LiveId" clId="{A8F9CB6A-9F94-498D-B7CA-365E78149026}" dt="2025-04-20T14:50:49.205" v="1137" actId="20577"/>
        <pc:sldMkLst>
          <pc:docMk/>
          <pc:sldMk cId="3633014393" sldId="305"/>
        </pc:sldMkLst>
        <pc:spChg chg="mod">
          <ac:chgData name="Syed Kifayat Ur Rahman" userId="6189d9e9ba0e3bb0" providerId="LiveId" clId="{A8F9CB6A-9F94-498D-B7CA-365E78149026}" dt="2025-04-20T14:48:51.941" v="1126" actId="27636"/>
          <ac:spMkLst>
            <pc:docMk/>
            <pc:sldMk cId="3633014393" sldId="305"/>
            <ac:spMk id="2" creationId="{3AFAE5A4-5531-4F4F-B1EC-DA5E1D547598}"/>
          </ac:spMkLst>
        </pc:spChg>
        <pc:spChg chg="mod">
          <ac:chgData name="Syed Kifayat Ur Rahman" userId="6189d9e9ba0e3bb0" providerId="LiveId" clId="{A8F9CB6A-9F94-498D-B7CA-365E78149026}" dt="2025-04-20T14:50:49.205" v="1137" actId="20577"/>
          <ac:spMkLst>
            <pc:docMk/>
            <pc:sldMk cId="3633014393" sldId="305"/>
            <ac:spMk id="3" creationId="{FED45017-D7B0-4975-B0D1-D40BC6A944D2}"/>
          </ac:spMkLst>
        </pc:spChg>
      </pc:sldChg>
      <pc:sldChg chg="modSp new add">
        <pc:chgData name="Syed Kifayat Ur Rahman" userId="6189d9e9ba0e3bb0" providerId="LiveId" clId="{A8F9CB6A-9F94-498D-B7CA-365E78149026}" dt="2025-04-20T14:57:29.800" v="1156" actId="27636"/>
        <pc:sldMkLst>
          <pc:docMk/>
          <pc:sldMk cId="2453599138" sldId="306"/>
        </pc:sldMkLst>
        <pc:spChg chg="mod">
          <ac:chgData name="Syed Kifayat Ur Rahman" userId="6189d9e9ba0e3bb0" providerId="LiveId" clId="{A8F9CB6A-9F94-498D-B7CA-365E78149026}" dt="2025-04-20T14:51:46.561" v="1141" actId="27636"/>
          <ac:spMkLst>
            <pc:docMk/>
            <pc:sldMk cId="2453599138" sldId="306"/>
            <ac:spMk id="2" creationId="{FFEF7262-0128-4EBA-98CF-377224119B18}"/>
          </ac:spMkLst>
        </pc:spChg>
        <pc:spChg chg="mod">
          <ac:chgData name="Syed Kifayat Ur Rahman" userId="6189d9e9ba0e3bb0" providerId="LiveId" clId="{A8F9CB6A-9F94-498D-B7CA-365E78149026}" dt="2025-04-20T14:57:29.800" v="1156" actId="27636"/>
          <ac:spMkLst>
            <pc:docMk/>
            <pc:sldMk cId="2453599138" sldId="306"/>
            <ac:spMk id="3" creationId="{2EB9D123-6E9C-4FB7-BB22-8EB6A3F573A0}"/>
          </ac:spMkLst>
        </pc:spChg>
      </pc:sldChg>
      <pc:sldChg chg="modSp new add">
        <pc:chgData name="Syed Kifayat Ur Rahman" userId="6189d9e9ba0e3bb0" providerId="LiveId" clId="{A8F9CB6A-9F94-498D-B7CA-365E78149026}" dt="2025-04-20T14:56:14.641" v="1151" actId="27636"/>
        <pc:sldMkLst>
          <pc:docMk/>
          <pc:sldMk cId="2013453881" sldId="307"/>
        </pc:sldMkLst>
        <pc:spChg chg="mod">
          <ac:chgData name="Syed Kifayat Ur Rahman" userId="6189d9e9ba0e3bb0" providerId="LiveId" clId="{A8F9CB6A-9F94-498D-B7CA-365E78149026}" dt="2025-04-20T14:53:23.151" v="1149" actId="27636"/>
          <ac:spMkLst>
            <pc:docMk/>
            <pc:sldMk cId="2013453881" sldId="307"/>
            <ac:spMk id="2" creationId="{2499035F-1174-439D-B063-B964986C5E48}"/>
          </ac:spMkLst>
        </pc:spChg>
        <pc:spChg chg="mod">
          <ac:chgData name="Syed Kifayat Ur Rahman" userId="6189d9e9ba0e3bb0" providerId="LiveId" clId="{A8F9CB6A-9F94-498D-B7CA-365E78149026}" dt="2025-04-20T14:56:14.641" v="1151" actId="27636"/>
          <ac:spMkLst>
            <pc:docMk/>
            <pc:sldMk cId="2013453881" sldId="307"/>
            <ac:spMk id="3" creationId="{A9371C89-D244-43AF-AAEA-4221A2D60E77}"/>
          </ac:spMkLst>
        </pc:spChg>
      </pc:sldChg>
      <pc:sldChg chg="modSp new add">
        <pc:chgData name="Syed Kifayat Ur Rahman" userId="6189d9e9ba0e3bb0" providerId="LiveId" clId="{A8F9CB6A-9F94-498D-B7CA-365E78149026}" dt="2025-04-20T15:00:23.549" v="1162" actId="15"/>
        <pc:sldMkLst>
          <pc:docMk/>
          <pc:sldMk cId="2000100883" sldId="308"/>
        </pc:sldMkLst>
        <pc:spChg chg="mod">
          <ac:chgData name="Syed Kifayat Ur Rahman" userId="6189d9e9ba0e3bb0" providerId="LiveId" clId="{A8F9CB6A-9F94-498D-B7CA-365E78149026}" dt="2025-04-20T14:58:37.845" v="1157"/>
          <ac:spMkLst>
            <pc:docMk/>
            <pc:sldMk cId="2000100883" sldId="308"/>
            <ac:spMk id="2" creationId="{1423466F-89B5-4B30-8A74-96AC0A4BBBFB}"/>
          </ac:spMkLst>
        </pc:spChg>
        <pc:spChg chg="mod">
          <ac:chgData name="Syed Kifayat Ur Rahman" userId="6189d9e9ba0e3bb0" providerId="LiveId" clId="{A8F9CB6A-9F94-498D-B7CA-365E78149026}" dt="2025-04-20T15:00:23.549" v="1162" actId="15"/>
          <ac:spMkLst>
            <pc:docMk/>
            <pc:sldMk cId="2000100883" sldId="308"/>
            <ac:spMk id="3" creationId="{D71CE824-971C-43A0-8CF8-A465F8BB00B7}"/>
          </ac:spMkLst>
        </pc:spChg>
      </pc:sldChg>
      <pc:sldChg chg="addSp delSp modSp new add">
        <pc:chgData name="Syed Kifayat Ur Rahman" userId="6189d9e9ba0e3bb0" providerId="LiveId" clId="{A8F9CB6A-9F94-498D-B7CA-365E78149026}" dt="2025-04-20T15:04:20.093" v="1187"/>
        <pc:sldMkLst>
          <pc:docMk/>
          <pc:sldMk cId="579891808" sldId="309"/>
        </pc:sldMkLst>
        <pc:spChg chg="mod">
          <ac:chgData name="Syed Kifayat Ur Rahman" userId="6189d9e9ba0e3bb0" providerId="LiveId" clId="{A8F9CB6A-9F94-498D-B7CA-365E78149026}" dt="2025-04-20T15:01:22.391" v="1165"/>
          <ac:spMkLst>
            <pc:docMk/>
            <pc:sldMk cId="579891808" sldId="309"/>
            <ac:spMk id="2" creationId="{D9141E78-70F1-4C04-9E89-B3BB3B9005A9}"/>
          </ac:spMkLst>
        </pc:spChg>
        <pc:spChg chg="mod">
          <ac:chgData name="Syed Kifayat Ur Rahman" userId="6189d9e9ba0e3bb0" providerId="LiveId" clId="{A8F9CB6A-9F94-498D-B7CA-365E78149026}" dt="2025-04-20T15:03:47.949" v="1183"/>
          <ac:spMkLst>
            <pc:docMk/>
            <pc:sldMk cId="579891808" sldId="309"/>
            <ac:spMk id="3" creationId="{A18137EE-2E52-4443-B5FC-E0133FDD2B15}"/>
          </ac:spMkLst>
        </pc:spChg>
        <pc:spChg chg="add del mod">
          <ac:chgData name="Syed Kifayat Ur Rahman" userId="6189d9e9ba0e3bb0" providerId="LiveId" clId="{A8F9CB6A-9F94-498D-B7CA-365E78149026}" dt="2025-04-20T15:04:20.093" v="1187"/>
          <ac:spMkLst>
            <pc:docMk/>
            <pc:sldMk cId="579891808" sldId="309"/>
            <ac:spMk id="4" creationId="{24F881DC-31C7-42B3-AC90-34FE048B71A5}"/>
          </ac:spMkLst>
        </pc:spChg>
      </pc:sldChg>
      <pc:sldChg chg="addSp delSp modSp new add">
        <pc:chgData name="Syed Kifayat Ur Rahman" userId="6189d9e9ba0e3bb0" providerId="LiveId" clId="{A8F9CB6A-9F94-498D-B7CA-365E78149026}" dt="2025-04-20T15:06:32.789" v="1201" actId="14"/>
        <pc:sldMkLst>
          <pc:docMk/>
          <pc:sldMk cId="514248865" sldId="310"/>
        </pc:sldMkLst>
        <pc:spChg chg="mod">
          <ac:chgData name="Syed Kifayat Ur Rahman" userId="6189d9e9ba0e3bb0" providerId="LiveId" clId="{A8F9CB6A-9F94-498D-B7CA-365E78149026}" dt="2025-04-20T15:04:22.470" v="1188"/>
          <ac:spMkLst>
            <pc:docMk/>
            <pc:sldMk cId="514248865" sldId="310"/>
            <ac:spMk id="2" creationId="{55ACF6EB-E501-4758-9235-C8BAE99F1A4F}"/>
          </ac:spMkLst>
        </pc:spChg>
        <pc:spChg chg="add del mod">
          <ac:chgData name="Syed Kifayat Ur Rahman" userId="6189d9e9ba0e3bb0" providerId="LiveId" clId="{A8F9CB6A-9F94-498D-B7CA-365E78149026}" dt="2025-04-20T15:06:32.789" v="1201" actId="14"/>
          <ac:spMkLst>
            <pc:docMk/>
            <pc:sldMk cId="514248865" sldId="310"/>
            <ac:spMk id="3" creationId="{9C81A047-E455-4CF2-9542-F573D668F480}"/>
          </ac:spMkLst>
        </pc:spChg>
        <pc:spChg chg="add del mod">
          <ac:chgData name="Syed Kifayat Ur Rahman" userId="6189d9e9ba0e3bb0" providerId="LiveId" clId="{A8F9CB6A-9F94-498D-B7CA-365E78149026}" dt="2025-04-20T15:04:56.210" v="1192"/>
          <ac:spMkLst>
            <pc:docMk/>
            <pc:sldMk cId="514248865" sldId="310"/>
            <ac:spMk id="4" creationId="{3986AC54-2506-45F0-A949-DFF83DCEABA2}"/>
          </ac:spMkLst>
        </pc:spChg>
      </pc:sldChg>
      <pc:sldChg chg="addSp delSp modSp new add">
        <pc:chgData name="Syed Kifayat Ur Rahman" userId="6189d9e9ba0e3bb0" providerId="LiveId" clId="{A8F9CB6A-9F94-498D-B7CA-365E78149026}" dt="2025-04-20T15:31:57.638" v="1256" actId="21"/>
        <pc:sldMkLst>
          <pc:docMk/>
          <pc:sldMk cId="3813145550" sldId="311"/>
        </pc:sldMkLst>
        <pc:spChg chg="mod">
          <ac:chgData name="Syed Kifayat Ur Rahman" userId="6189d9e9ba0e3bb0" providerId="LiveId" clId="{A8F9CB6A-9F94-498D-B7CA-365E78149026}" dt="2025-04-20T15:31:57.638" v="1256" actId="21"/>
          <ac:spMkLst>
            <pc:docMk/>
            <pc:sldMk cId="3813145550" sldId="311"/>
            <ac:spMk id="2" creationId="{AA631724-3B1F-48D4-9B3E-EDBD8F5FBE7E}"/>
          </ac:spMkLst>
        </pc:spChg>
        <pc:spChg chg="add del mod">
          <ac:chgData name="Syed Kifayat Ur Rahman" userId="6189d9e9ba0e3bb0" providerId="LiveId" clId="{A8F9CB6A-9F94-498D-B7CA-365E78149026}" dt="2025-04-20T15:30:02.822" v="1218" actId="21"/>
          <ac:spMkLst>
            <pc:docMk/>
            <pc:sldMk cId="3813145550" sldId="311"/>
            <ac:spMk id="3" creationId="{AF90AC21-84BD-49E9-B61A-C82B542B4D33}"/>
          </ac:spMkLst>
        </pc:spChg>
        <pc:spChg chg="add del mod">
          <ac:chgData name="Syed Kifayat Ur Rahman" userId="6189d9e9ba0e3bb0" providerId="LiveId" clId="{A8F9CB6A-9F94-498D-B7CA-365E78149026}" dt="2025-04-20T15:26:07.867" v="1208"/>
          <ac:spMkLst>
            <pc:docMk/>
            <pc:sldMk cId="3813145550" sldId="311"/>
            <ac:spMk id="4" creationId="{C9EC49A0-9ED4-4025-B194-8350CEF91CD7}"/>
          </ac:spMkLst>
        </pc:spChg>
      </pc:sldChg>
      <pc:sldChg chg="modSp new add">
        <pc:chgData name="Syed Kifayat Ur Rahman" userId="6189d9e9ba0e3bb0" providerId="LiveId" clId="{A8F9CB6A-9F94-498D-B7CA-365E78149026}" dt="2025-04-20T15:31:38.422" v="1254" actId="14"/>
        <pc:sldMkLst>
          <pc:docMk/>
          <pc:sldMk cId="558595481" sldId="312"/>
        </pc:sldMkLst>
        <pc:spChg chg="mod">
          <ac:chgData name="Syed Kifayat Ur Rahman" userId="6189d9e9ba0e3bb0" providerId="LiveId" clId="{A8F9CB6A-9F94-498D-B7CA-365E78149026}" dt="2025-04-20T15:30:21.683" v="1239" actId="20577"/>
          <ac:spMkLst>
            <pc:docMk/>
            <pc:sldMk cId="558595481" sldId="312"/>
            <ac:spMk id="2" creationId="{E6B7EF03-5EEE-48FD-BE18-66BCD4F0D96B}"/>
          </ac:spMkLst>
        </pc:spChg>
        <pc:spChg chg="mod">
          <ac:chgData name="Syed Kifayat Ur Rahman" userId="6189d9e9ba0e3bb0" providerId="LiveId" clId="{A8F9CB6A-9F94-498D-B7CA-365E78149026}" dt="2025-04-20T15:31:38.422" v="1254" actId="14"/>
          <ac:spMkLst>
            <pc:docMk/>
            <pc:sldMk cId="558595481" sldId="312"/>
            <ac:spMk id="3" creationId="{07448BE6-50FB-44F5-BF50-C0F427FBD509}"/>
          </ac:spMkLst>
        </pc:spChg>
      </pc:sldChg>
      <pc:sldChg chg="modSp new add">
        <pc:chgData name="Syed Kifayat Ur Rahman" userId="6189d9e9ba0e3bb0" providerId="LiveId" clId="{A8F9CB6A-9F94-498D-B7CA-365E78149026}" dt="2025-04-20T15:35:50.691" v="1271" actId="27636"/>
        <pc:sldMkLst>
          <pc:docMk/>
          <pc:sldMk cId="2164051707" sldId="313"/>
        </pc:sldMkLst>
        <pc:spChg chg="mod">
          <ac:chgData name="Syed Kifayat Ur Rahman" userId="6189d9e9ba0e3bb0" providerId="LiveId" clId="{A8F9CB6A-9F94-498D-B7CA-365E78149026}" dt="2025-04-20T15:32:01.221" v="1257"/>
          <ac:spMkLst>
            <pc:docMk/>
            <pc:sldMk cId="2164051707" sldId="313"/>
            <ac:spMk id="2" creationId="{E6B378F1-8DE3-46DB-A501-D0C167D4673E}"/>
          </ac:spMkLst>
        </pc:spChg>
        <pc:spChg chg="mod">
          <ac:chgData name="Syed Kifayat Ur Rahman" userId="6189d9e9ba0e3bb0" providerId="LiveId" clId="{A8F9CB6A-9F94-498D-B7CA-365E78149026}" dt="2025-04-20T15:35:50.691" v="1271" actId="27636"/>
          <ac:spMkLst>
            <pc:docMk/>
            <pc:sldMk cId="2164051707" sldId="313"/>
            <ac:spMk id="3" creationId="{A1850C91-EC6A-4C0F-BBDF-E542EE3DF040}"/>
          </ac:spMkLst>
        </pc:spChg>
      </pc:sldChg>
      <pc:sldChg chg="addSp delSp modSp new add">
        <pc:chgData name="Syed Kifayat Ur Rahman" userId="6189d9e9ba0e3bb0" providerId="LiveId" clId="{A8F9CB6A-9F94-498D-B7CA-365E78149026}" dt="2025-04-20T15:38:49.955" v="1282"/>
        <pc:sldMkLst>
          <pc:docMk/>
          <pc:sldMk cId="453930170" sldId="314"/>
        </pc:sldMkLst>
        <pc:spChg chg="mod">
          <ac:chgData name="Syed Kifayat Ur Rahman" userId="6189d9e9ba0e3bb0" providerId="LiveId" clId="{A8F9CB6A-9F94-498D-B7CA-365E78149026}" dt="2025-04-20T15:37:17.711" v="1274"/>
          <ac:spMkLst>
            <pc:docMk/>
            <pc:sldMk cId="453930170" sldId="314"/>
            <ac:spMk id="2" creationId="{6831CD98-6165-4F86-9C7D-18EFBE1F93CF}"/>
          </ac:spMkLst>
        </pc:spChg>
        <pc:spChg chg="add del mod">
          <ac:chgData name="Syed Kifayat Ur Rahman" userId="6189d9e9ba0e3bb0" providerId="LiveId" clId="{A8F9CB6A-9F94-498D-B7CA-365E78149026}" dt="2025-04-20T15:38:49.955" v="1282"/>
          <ac:spMkLst>
            <pc:docMk/>
            <pc:sldMk cId="453930170" sldId="314"/>
            <ac:spMk id="3" creationId="{B92C2D40-06E7-439B-95A3-F4DA810250A1}"/>
          </ac:spMkLst>
        </pc:spChg>
        <pc:spChg chg="add del">
          <ac:chgData name="Syed Kifayat Ur Rahman" userId="6189d9e9ba0e3bb0" providerId="LiveId" clId="{A8F9CB6A-9F94-498D-B7CA-365E78149026}" dt="2025-04-20T15:37:47.919" v="1276"/>
          <ac:spMkLst>
            <pc:docMk/>
            <pc:sldMk cId="453930170" sldId="314"/>
            <ac:spMk id="4" creationId="{1102C146-2D8A-490B-81C7-B7625C855F2C}"/>
          </ac:spMkLst>
        </pc:spChg>
      </pc:sldChg>
      <pc:sldChg chg="modSp new add">
        <pc:chgData name="Syed Kifayat Ur Rahman" userId="6189d9e9ba0e3bb0" providerId="LiveId" clId="{A8F9CB6A-9F94-498D-B7CA-365E78149026}" dt="2025-04-20T15:43:09.253" v="1296" actId="27636"/>
        <pc:sldMkLst>
          <pc:docMk/>
          <pc:sldMk cId="540595517" sldId="315"/>
        </pc:sldMkLst>
        <pc:spChg chg="mod">
          <ac:chgData name="Syed Kifayat Ur Rahman" userId="6189d9e9ba0e3bb0" providerId="LiveId" clId="{A8F9CB6A-9F94-498D-B7CA-365E78149026}" dt="2025-04-20T15:39:49.007" v="1285"/>
          <ac:spMkLst>
            <pc:docMk/>
            <pc:sldMk cId="540595517" sldId="315"/>
            <ac:spMk id="2" creationId="{597FB641-C29E-4BC3-9F00-A0BC72BB494B}"/>
          </ac:spMkLst>
        </pc:spChg>
        <pc:spChg chg="mod">
          <ac:chgData name="Syed Kifayat Ur Rahman" userId="6189d9e9ba0e3bb0" providerId="LiveId" clId="{A8F9CB6A-9F94-498D-B7CA-365E78149026}" dt="2025-04-20T15:43:09.253" v="1296" actId="27636"/>
          <ac:spMkLst>
            <pc:docMk/>
            <pc:sldMk cId="540595517" sldId="315"/>
            <ac:spMk id="3" creationId="{8B637C77-AB83-4064-A2F4-42512786522F}"/>
          </ac:spMkLst>
        </pc:spChg>
      </pc:sldChg>
      <pc:sldChg chg="modSp new add">
        <pc:chgData name="Syed Kifayat Ur Rahman" userId="6189d9e9ba0e3bb0" providerId="LiveId" clId="{A8F9CB6A-9F94-498D-B7CA-365E78149026}" dt="2025-04-20T15:47:40.680" v="1352" actId="15"/>
        <pc:sldMkLst>
          <pc:docMk/>
          <pc:sldMk cId="2241862754" sldId="316"/>
        </pc:sldMkLst>
        <pc:spChg chg="mod">
          <ac:chgData name="Syed Kifayat Ur Rahman" userId="6189d9e9ba0e3bb0" providerId="LiveId" clId="{A8F9CB6A-9F94-498D-B7CA-365E78149026}" dt="2025-04-20T15:44:15.869" v="1299"/>
          <ac:spMkLst>
            <pc:docMk/>
            <pc:sldMk cId="2241862754" sldId="316"/>
            <ac:spMk id="2" creationId="{2C50B1A0-B2A0-45CB-A7BD-46AFC3E1B53A}"/>
          </ac:spMkLst>
        </pc:spChg>
        <pc:spChg chg="mod">
          <ac:chgData name="Syed Kifayat Ur Rahman" userId="6189d9e9ba0e3bb0" providerId="LiveId" clId="{A8F9CB6A-9F94-498D-B7CA-365E78149026}" dt="2025-04-20T15:47:40.680" v="1352" actId="15"/>
          <ac:spMkLst>
            <pc:docMk/>
            <pc:sldMk cId="2241862754" sldId="316"/>
            <ac:spMk id="3" creationId="{EB13185B-7C27-46A1-BBDE-9D7C09C95C7E}"/>
          </ac:spMkLst>
        </pc:spChg>
      </pc:sldChg>
      <pc:sldChg chg="modSp new add">
        <pc:chgData name="Syed Kifayat Ur Rahman" userId="6189d9e9ba0e3bb0" providerId="LiveId" clId="{A8F9CB6A-9F94-498D-B7CA-365E78149026}" dt="2025-04-20T15:47:59.789" v="1355" actId="15"/>
        <pc:sldMkLst>
          <pc:docMk/>
          <pc:sldMk cId="772663352" sldId="317"/>
        </pc:sldMkLst>
        <pc:spChg chg="mod">
          <ac:chgData name="Syed Kifayat Ur Rahman" userId="6189d9e9ba0e3bb0" providerId="LiveId" clId="{A8F9CB6A-9F94-498D-B7CA-365E78149026}" dt="2025-04-20T15:45:30.510" v="1309"/>
          <ac:spMkLst>
            <pc:docMk/>
            <pc:sldMk cId="772663352" sldId="317"/>
            <ac:spMk id="2" creationId="{C0ADC23F-2B55-4173-9D6B-4AD0FC492051}"/>
          </ac:spMkLst>
        </pc:spChg>
        <pc:spChg chg="mod">
          <ac:chgData name="Syed Kifayat Ur Rahman" userId="6189d9e9ba0e3bb0" providerId="LiveId" clId="{A8F9CB6A-9F94-498D-B7CA-365E78149026}" dt="2025-04-20T15:47:59.789" v="1355" actId="15"/>
          <ac:spMkLst>
            <pc:docMk/>
            <pc:sldMk cId="772663352" sldId="317"/>
            <ac:spMk id="3" creationId="{FB014627-345A-44B0-8398-CA3168D9E9AB}"/>
          </ac:spMkLst>
        </pc:spChg>
      </pc:sldChg>
      <pc:sldChg chg="addSp delSp modSp new add">
        <pc:chgData name="Syed Kifayat Ur Rahman" userId="6189d9e9ba0e3bb0" providerId="LiveId" clId="{A8F9CB6A-9F94-498D-B7CA-365E78149026}" dt="2025-04-20T15:49:49.508" v="1359"/>
        <pc:sldMkLst>
          <pc:docMk/>
          <pc:sldMk cId="1536871212" sldId="318"/>
        </pc:sldMkLst>
        <pc:spChg chg="mod">
          <ac:chgData name="Syed Kifayat Ur Rahman" userId="6189d9e9ba0e3bb0" providerId="LiveId" clId="{A8F9CB6A-9F94-498D-B7CA-365E78149026}" dt="2025-04-20T15:49:33.399" v="1358"/>
          <ac:spMkLst>
            <pc:docMk/>
            <pc:sldMk cId="1536871212" sldId="318"/>
            <ac:spMk id="2" creationId="{81FD593E-ED1F-4970-8A6C-6488ADC3C467}"/>
          </ac:spMkLst>
        </pc:spChg>
        <pc:spChg chg="del">
          <ac:chgData name="Syed Kifayat Ur Rahman" userId="6189d9e9ba0e3bb0" providerId="LiveId" clId="{A8F9CB6A-9F94-498D-B7CA-365E78149026}" dt="2025-04-20T15:49:49.508" v="1359"/>
          <ac:spMkLst>
            <pc:docMk/>
            <pc:sldMk cId="1536871212" sldId="318"/>
            <ac:spMk id="3" creationId="{E65071CA-F8A8-4159-BEBE-4BB4E281A73E}"/>
          </ac:spMkLst>
        </pc:spChg>
        <pc:picChg chg="add mod">
          <ac:chgData name="Syed Kifayat Ur Rahman" userId="6189d9e9ba0e3bb0" providerId="LiveId" clId="{A8F9CB6A-9F94-498D-B7CA-365E78149026}" dt="2025-04-20T15:49:49.508" v="1359"/>
          <ac:picMkLst>
            <pc:docMk/>
            <pc:sldMk cId="1536871212" sldId="318"/>
            <ac:picMk id="4" creationId="{AE487400-1A62-4978-84E8-40BDE8FE72B7}"/>
          </ac:picMkLst>
        </pc:picChg>
      </pc:sldChg>
      <pc:sldChg chg="modSp new add">
        <pc:chgData name="Syed Kifayat Ur Rahman" userId="6189d9e9ba0e3bb0" providerId="LiveId" clId="{A8F9CB6A-9F94-498D-B7CA-365E78149026}" dt="2025-04-20T15:51:02.529" v="1374" actId="27636"/>
        <pc:sldMkLst>
          <pc:docMk/>
          <pc:sldMk cId="2631199165" sldId="319"/>
        </pc:sldMkLst>
        <pc:spChg chg="mod">
          <ac:chgData name="Syed Kifayat Ur Rahman" userId="6189d9e9ba0e3bb0" providerId="LiveId" clId="{A8F9CB6A-9F94-498D-B7CA-365E78149026}" dt="2025-04-20T15:50:27.852" v="1362"/>
          <ac:spMkLst>
            <pc:docMk/>
            <pc:sldMk cId="2631199165" sldId="319"/>
            <ac:spMk id="2" creationId="{9DA144BB-DC63-4257-976D-DFC2B9BBA651}"/>
          </ac:spMkLst>
        </pc:spChg>
        <pc:spChg chg="mod">
          <ac:chgData name="Syed Kifayat Ur Rahman" userId="6189d9e9ba0e3bb0" providerId="LiveId" clId="{A8F9CB6A-9F94-498D-B7CA-365E78149026}" dt="2025-04-20T15:51:02.529" v="1374" actId="27636"/>
          <ac:spMkLst>
            <pc:docMk/>
            <pc:sldMk cId="2631199165" sldId="319"/>
            <ac:spMk id="3" creationId="{CA33C7DE-B215-40CB-9948-2B3E983401B6}"/>
          </ac:spMkLst>
        </pc:spChg>
      </pc:sldChg>
      <pc:sldChg chg="addSp delSp modSp new add">
        <pc:chgData name="Syed Kifayat Ur Rahman" userId="6189d9e9ba0e3bb0" providerId="LiveId" clId="{A8F9CB6A-9F94-498D-B7CA-365E78149026}" dt="2025-04-20T15:52:08.549" v="1383"/>
        <pc:sldMkLst>
          <pc:docMk/>
          <pc:sldMk cId="1684466994" sldId="320"/>
        </pc:sldMkLst>
        <pc:spChg chg="mod">
          <ac:chgData name="Syed Kifayat Ur Rahman" userId="6189d9e9ba0e3bb0" providerId="LiveId" clId="{A8F9CB6A-9F94-498D-B7CA-365E78149026}" dt="2025-04-20T15:52:08.549" v="1383"/>
          <ac:spMkLst>
            <pc:docMk/>
            <pc:sldMk cId="1684466994" sldId="320"/>
            <ac:spMk id="2" creationId="{B62C16C2-8544-4230-AE7E-DA7BF25BAD8A}"/>
          </ac:spMkLst>
        </pc:spChg>
        <pc:spChg chg="del">
          <ac:chgData name="Syed Kifayat Ur Rahman" userId="6189d9e9ba0e3bb0" providerId="LiveId" clId="{A8F9CB6A-9F94-498D-B7CA-365E78149026}" dt="2025-04-20T15:51:41.760" v="1377"/>
          <ac:spMkLst>
            <pc:docMk/>
            <pc:sldMk cId="1684466994" sldId="320"/>
            <ac:spMk id="3" creationId="{1D2698E8-EB2E-409B-BF77-98CB9E839056}"/>
          </ac:spMkLst>
        </pc:spChg>
        <pc:picChg chg="add mod">
          <ac:chgData name="Syed Kifayat Ur Rahman" userId="6189d9e9ba0e3bb0" providerId="LiveId" clId="{A8F9CB6A-9F94-498D-B7CA-365E78149026}" dt="2025-04-20T15:51:53.639" v="1382" actId="14100"/>
          <ac:picMkLst>
            <pc:docMk/>
            <pc:sldMk cId="1684466994" sldId="320"/>
            <ac:picMk id="4" creationId="{5B3A42A8-BA5B-490C-92AE-5E473313F2A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CF0FF3-DE84-49FC-9031-2880DB6D2F3B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EEFB2-6750-40D6-B7BE-07C1DEF5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05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EEFB2-6750-40D6-B7BE-07C1DEF5338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30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33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60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7181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47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9586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09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57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35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59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6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56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29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32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2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59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99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5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Welcome to Front-End Development Bootcamp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Course Name: Front-End Development Bootcamp</a:t>
            </a:r>
          </a:p>
          <a:p>
            <a:r>
              <a:rPr dirty="0"/>
              <a:t>Instructor: </a:t>
            </a:r>
            <a:r>
              <a:rPr lang="en-US" dirty="0"/>
              <a:t>Syed Kifayat</a:t>
            </a:r>
            <a:endParaRPr dirty="0"/>
          </a:p>
          <a:p>
            <a:r>
              <a:rPr dirty="0"/>
              <a:t>Duration: </a:t>
            </a:r>
            <a:r>
              <a:rPr lang="en-US" dirty="0"/>
              <a:t>3 to 4 months</a:t>
            </a:r>
            <a:endParaRPr dirty="0"/>
          </a:p>
          <a:p>
            <a:r>
              <a:rPr lang="en-US" dirty="0"/>
              <a:t>Lecture No: 9</a:t>
            </a:r>
          </a:p>
          <a:p>
            <a:r>
              <a:rPr lang="en-US" dirty="0"/>
              <a:t>Week No: 7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EF8E-7C37-41AE-BB69-68526433B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Pseudo-classes and HTML Classes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FFBE6-2FB7-4CF4-A473-F3558CD29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Pseudo-classes can be combined with HTML classes.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Hover over a &lt;div&gt; element to show a &lt;p&gt; element (like a tooltip)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F019A9-58B2-4C84-857E-81D3E7172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089" y="2551467"/>
            <a:ext cx="2799183" cy="6862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7FC08A-C0BB-4F29-9001-B1844DCBE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088" y="3877042"/>
            <a:ext cx="2799183" cy="197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27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F05A1-5354-4EC7-B79F-A852E0C4E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Pseudo-classes and HTML Classes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7691F-6F88-4B39-928D-3057C9C88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- The :first-child Pseudo-class</a:t>
            </a:r>
          </a:p>
          <a:p>
            <a:pPr lvl="1"/>
            <a:r>
              <a:rPr lang="en-US" dirty="0"/>
              <a:t>The :first-child pseudo-class matches a specified element that is the first child of another element.</a:t>
            </a:r>
          </a:p>
          <a:p>
            <a:r>
              <a:rPr lang="en-US" dirty="0"/>
              <a:t>Match the first &lt;p&gt; element</a:t>
            </a:r>
          </a:p>
          <a:p>
            <a:pPr lvl="1"/>
            <a:r>
              <a:rPr lang="en-US" dirty="0"/>
              <a:t>In the following example, the selector matches any &lt;p&gt; element that is the first child of any element: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22CE0F-B28C-4D4B-9A27-CF92B7D0B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808" y="4236327"/>
            <a:ext cx="2243513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783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2D086-4418-403C-9994-5079B5196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Pseudo-classes and HTML Classes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40CF0-74E8-4941-8700-381285D73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930400"/>
            <a:ext cx="6347714" cy="3880773"/>
          </a:xfrm>
        </p:spPr>
        <p:txBody>
          <a:bodyPr/>
          <a:lstStyle/>
          <a:p>
            <a:r>
              <a:rPr lang="en-US" dirty="0"/>
              <a:t>Match the first &lt;</a:t>
            </a:r>
            <a:r>
              <a:rPr lang="en-US" dirty="0" err="1"/>
              <a:t>i</a:t>
            </a:r>
            <a:r>
              <a:rPr lang="en-US" dirty="0"/>
              <a:t>&gt; element in all &lt;p&gt; elements</a:t>
            </a:r>
          </a:p>
          <a:p>
            <a:r>
              <a:rPr lang="en-US" dirty="0"/>
              <a:t>In the following example, the selector matches the first &lt;</a:t>
            </a:r>
            <a:r>
              <a:rPr lang="en-US" dirty="0" err="1"/>
              <a:t>i</a:t>
            </a:r>
            <a:r>
              <a:rPr lang="en-US" dirty="0"/>
              <a:t>&gt; element in all &lt;p&gt; elements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Match all &lt;</a:t>
            </a:r>
            <a:r>
              <a:rPr lang="en-US" dirty="0" err="1"/>
              <a:t>i</a:t>
            </a:r>
            <a:r>
              <a:rPr lang="en-US" dirty="0"/>
              <a:t>&gt; elements in all first child &lt;p&gt; elements</a:t>
            </a:r>
          </a:p>
          <a:p>
            <a:r>
              <a:rPr lang="en-US" dirty="0"/>
              <a:t>In the following example, the selector matches all &lt;</a:t>
            </a:r>
            <a:r>
              <a:rPr lang="en-US" dirty="0" err="1"/>
              <a:t>i</a:t>
            </a:r>
            <a:r>
              <a:rPr lang="en-US" dirty="0"/>
              <a:t>&gt; elements in &lt;p&gt; elements that are the first child of another element: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6B6A2F-551B-4BAE-813E-25ABAADD9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205" y="3107404"/>
            <a:ext cx="2257740" cy="6431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A5079F-2F96-4B8F-9E42-B8E96F94B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268" y="5017361"/>
            <a:ext cx="2410161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276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AEB24-A56C-4E31-AEC0-F7B0E8E2C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Pseudo-classes and HTML Classes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A08C5-3CC6-47F5-B035-46C18D9C5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781196"/>
            <a:ext cx="6347714" cy="3880773"/>
          </a:xfrm>
        </p:spPr>
        <p:txBody>
          <a:bodyPr/>
          <a:lstStyle/>
          <a:p>
            <a:r>
              <a:rPr lang="en-US" dirty="0"/>
              <a:t>CSS - The :</a:t>
            </a:r>
            <a:r>
              <a:rPr lang="en-US" dirty="0" err="1"/>
              <a:t>lang</a:t>
            </a:r>
            <a:r>
              <a:rPr lang="en-US" dirty="0"/>
              <a:t> Pseudo-class</a:t>
            </a:r>
          </a:p>
          <a:p>
            <a:pPr lvl="1"/>
            <a:r>
              <a:rPr lang="en-US" dirty="0"/>
              <a:t>The :</a:t>
            </a:r>
            <a:r>
              <a:rPr lang="en-US" dirty="0" err="1"/>
              <a:t>lang</a:t>
            </a:r>
            <a:r>
              <a:rPr lang="en-US" dirty="0"/>
              <a:t> pseudo-class allows you to define special rules for different languages.</a:t>
            </a:r>
          </a:p>
          <a:p>
            <a:pPr lvl="1"/>
            <a:r>
              <a:rPr lang="en-US" dirty="0"/>
              <a:t>In the example below, :</a:t>
            </a:r>
            <a:r>
              <a:rPr lang="en-US" dirty="0" err="1"/>
              <a:t>lang</a:t>
            </a:r>
            <a:r>
              <a:rPr lang="en-US" dirty="0"/>
              <a:t> defines the quotation marks for &lt;q&gt; elements with </a:t>
            </a:r>
            <a:r>
              <a:rPr lang="en-US" dirty="0" err="1"/>
              <a:t>lang</a:t>
            </a:r>
            <a:r>
              <a:rPr lang="en-US" dirty="0"/>
              <a:t>="no":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8FDF68-779E-4E6C-A91B-138C90D88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745" y="3429000"/>
            <a:ext cx="5010137" cy="278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812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02F85-3CC8-4897-BE29-0C8A5FE82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 Pseudo-elements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1027D-5A3F-4B7D-8E2E-4ADE3B0A6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930400"/>
            <a:ext cx="6347714" cy="3880773"/>
          </a:xfrm>
        </p:spPr>
        <p:txBody>
          <a:bodyPr/>
          <a:lstStyle/>
          <a:p>
            <a:r>
              <a:rPr lang="en-US" dirty="0"/>
              <a:t>A CSS pseudo-element is used to style specific parts of an element.</a:t>
            </a:r>
          </a:p>
          <a:p>
            <a:r>
              <a:rPr lang="en-US" dirty="0"/>
              <a:t>For example, it can be used to:</a:t>
            </a:r>
          </a:p>
          <a:p>
            <a:pPr lvl="1"/>
            <a:r>
              <a:rPr lang="en-US" dirty="0"/>
              <a:t>Style the first letter or line, of an element</a:t>
            </a:r>
          </a:p>
          <a:p>
            <a:pPr lvl="1"/>
            <a:r>
              <a:rPr lang="en-US" dirty="0"/>
              <a:t>Insert content before or after an element</a:t>
            </a:r>
          </a:p>
          <a:p>
            <a:pPr lvl="1"/>
            <a:r>
              <a:rPr lang="en-US" dirty="0"/>
              <a:t>Style the markers of list items</a:t>
            </a:r>
          </a:p>
          <a:p>
            <a:pPr lvl="1"/>
            <a:r>
              <a:rPr lang="en-US" dirty="0"/>
              <a:t>Style the </a:t>
            </a:r>
            <a:r>
              <a:rPr lang="en-US" dirty="0" err="1"/>
              <a:t>viewbox</a:t>
            </a:r>
            <a:r>
              <a:rPr lang="en-US" dirty="0"/>
              <a:t> behind a dialog box</a:t>
            </a:r>
          </a:p>
          <a:p>
            <a:r>
              <a:rPr lang="en-US" dirty="0"/>
              <a:t>The syntax of pseudo-elements: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64BE80-4A81-4AD5-81F3-F628087D9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150" y="4894625"/>
            <a:ext cx="3010320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171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1A18C-ADDA-450A-9F6B-87565F0F3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 Pseudo-elements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A0344-C411-4B21-A9BB-B4244837C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::first-line Pseudo-element</a:t>
            </a:r>
          </a:p>
          <a:p>
            <a:r>
              <a:rPr lang="en-US" dirty="0"/>
              <a:t>The ::first-line pseudo-element is used to add a special style to the first line of a text.</a:t>
            </a:r>
          </a:p>
          <a:p>
            <a:r>
              <a:rPr lang="en-US" dirty="0"/>
              <a:t>The following example formats the first line of the text in all &lt;p&gt; elements: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The ::first-line pseudo-element can only be applied to block-level elements.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54EFC7-0BFA-4669-9B4E-F247863E4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687" y="3981527"/>
            <a:ext cx="2972215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371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5E934-859B-4B7F-B1C9-76DD72E2F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 Pseudo-elements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F0461-84F8-45DC-B140-2B529486D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930400"/>
            <a:ext cx="7022843" cy="4110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following properties apply to the ::first-line pseudo-element:</a:t>
            </a:r>
          </a:p>
          <a:p>
            <a:pPr lvl="1"/>
            <a:r>
              <a:rPr lang="en-US" dirty="0"/>
              <a:t>font properties</a:t>
            </a:r>
          </a:p>
          <a:p>
            <a:pPr lvl="1"/>
            <a:r>
              <a:rPr lang="en-US" dirty="0"/>
              <a:t>color properties</a:t>
            </a:r>
          </a:p>
          <a:p>
            <a:pPr lvl="1"/>
            <a:r>
              <a:rPr lang="en-US" dirty="0"/>
              <a:t>background properties</a:t>
            </a:r>
          </a:p>
          <a:p>
            <a:pPr lvl="1"/>
            <a:r>
              <a:rPr lang="en-US" dirty="0"/>
              <a:t>word-spacing</a:t>
            </a:r>
          </a:p>
          <a:p>
            <a:pPr lvl="1"/>
            <a:r>
              <a:rPr lang="en-US" dirty="0"/>
              <a:t>letter-spacing</a:t>
            </a:r>
          </a:p>
          <a:p>
            <a:pPr lvl="1"/>
            <a:r>
              <a:rPr lang="en-US" dirty="0"/>
              <a:t>text-decoration</a:t>
            </a:r>
          </a:p>
          <a:p>
            <a:pPr lvl="1"/>
            <a:r>
              <a:rPr lang="en-US" dirty="0"/>
              <a:t>vertical-align</a:t>
            </a:r>
          </a:p>
          <a:p>
            <a:pPr lvl="1"/>
            <a:r>
              <a:rPr lang="en-US" dirty="0"/>
              <a:t>text-transform</a:t>
            </a:r>
          </a:p>
          <a:p>
            <a:pPr lvl="1"/>
            <a:r>
              <a:rPr lang="en-US" dirty="0"/>
              <a:t>line-height</a:t>
            </a:r>
          </a:p>
          <a:p>
            <a:pPr lvl="1"/>
            <a:r>
              <a:rPr lang="en-US" dirty="0"/>
              <a:t>clear</a:t>
            </a:r>
          </a:p>
        </p:txBody>
      </p:sp>
    </p:spTree>
    <p:extLst>
      <p:ext uri="{BB962C8B-B14F-4D97-AF65-F5344CB8AC3E}">
        <p14:creationId xmlns:p14="http://schemas.microsoft.com/office/powerpoint/2010/main" val="4201355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70BA2-0383-4359-B991-27F7BE4F2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 Pseudo-elements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79472C-45DD-4BD1-8867-CC9B585EFC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779" y="2126344"/>
            <a:ext cx="6336599" cy="368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58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D8323-D19B-4912-9299-BCC158707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 Pseudo-elements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A3112-6A7E-4663-B687-06E90697A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::first-letter Pseudo-element</a:t>
            </a:r>
          </a:p>
          <a:p>
            <a:r>
              <a:rPr lang="en-US" dirty="0"/>
              <a:t>The ::first-letter pseudo-element is used to add a special style to the first letter of a text.</a:t>
            </a:r>
          </a:p>
          <a:p>
            <a:r>
              <a:rPr lang="en-US" dirty="0"/>
              <a:t>The following example formats the first letter of the text in all &lt;p&gt; elements: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The ::first-letter pseudo-element can only be applied to block-level elements.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B9AC2B-1648-470E-92BD-40F9D5D17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876" y="3855795"/>
            <a:ext cx="2572109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34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C4B3-3B21-4C2F-8FB6-BB71EE0C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284514"/>
          </a:xfrm>
        </p:spPr>
        <p:txBody>
          <a:bodyPr>
            <a:normAutofit/>
          </a:bodyPr>
          <a:lstStyle/>
          <a:p>
            <a:r>
              <a:rPr lang="en-US" dirty="0"/>
              <a:t>CSS Pseudo-elements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07F24-5695-45AE-9C68-C2E8CE428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782148"/>
            <a:ext cx="6425683" cy="446625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following properties apply to the ::first-letter pseudo- element: </a:t>
            </a:r>
          </a:p>
          <a:p>
            <a:pPr lvl="1"/>
            <a:r>
              <a:rPr lang="en-US" dirty="0"/>
              <a:t>font properties</a:t>
            </a:r>
          </a:p>
          <a:p>
            <a:pPr lvl="1"/>
            <a:r>
              <a:rPr lang="en-US" dirty="0"/>
              <a:t>color properties </a:t>
            </a:r>
          </a:p>
          <a:p>
            <a:pPr lvl="1"/>
            <a:r>
              <a:rPr lang="en-US" dirty="0"/>
              <a:t>background properties</a:t>
            </a:r>
          </a:p>
          <a:p>
            <a:pPr lvl="1"/>
            <a:r>
              <a:rPr lang="en-US" dirty="0"/>
              <a:t>margin properties</a:t>
            </a:r>
          </a:p>
          <a:p>
            <a:pPr lvl="1"/>
            <a:r>
              <a:rPr lang="en-US" dirty="0"/>
              <a:t>padding properties</a:t>
            </a:r>
          </a:p>
          <a:p>
            <a:pPr lvl="1"/>
            <a:r>
              <a:rPr lang="en-US" dirty="0"/>
              <a:t>border properties</a:t>
            </a:r>
          </a:p>
          <a:p>
            <a:pPr lvl="1"/>
            <a:r>
              <a:rPr lang="en-US" dirty="0"/>
              <a:t>text-decoration</a:t>
            </a:r>
          </a:p>
          <a:p>
            <a:pPr lvl="1"/>
            <a:r>
              <a:rPr lang="en-US" dirty="0"/>
              <a:t>vertical-align (only if "float" is "none")</a:t>
            </a:r>
          </a:p>
          <a:p>
            <a:pPr lvl="1"/>
            <a:r>
              <a:rPr lang="en-US" dirty="0"/>
              <a:t>text-transform</a:t>
            </a:r>
          </a:p>
          <a:p>
            <a:pPr lvl="1"/>
            <a:r>
              <a:rPr lang="en-US" dirty="0"/>
              <a:t>line-height</a:t>
            </a:r>
          </a:p>
          <a:p>
            <a:pPr lvl="1"/>
            <a:r>
              <a:rPr lang="en-US" dirty="0"/>
              <a:t>float</a:t>
            </a:r>
          </a:p>
          <a:p>
            <a:pPr lvl="1"/>
            <a:r>
              <a:rPr lang="en-US" dirty="0"/>
              <a:t>clear</a:t>
            </a:r>
          </a:p>
        </p:txBody>
      </p:sp>
    </p:spTree>
    <p:extLst>
      <p:ext uri="{BB962C8B-B14F-4D97-AF65-F5344CB8AC3E}">
        <p14:creationId xmlns:p14="http://schemas.microsoft.com/office/powerpoint/2010/main" val="1112152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E1D3E-AB43-4E28-8D47-F2254BC7D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28E8A-A3C3-4623-8DCE-A189D6EC5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Max-width</a:t>
            </a:r>
          </a:p>
          <a:p>
            <a:r>
              <a:rPr lang="en-US" dirty="0"/>
              <a:t>CSS Position</a:t>
            </a:r>
          </a:p>
          <a:p>
            <a:r>
              <a:rPr lang="en-US" dirty="0"/>
              <a:t>CSS z-index</a:t>
            </a:r>
          </a:p>
          <a:p>
            <a:r>
              <a:rPr lang="en-US" dirty="0"/>
              <a:t>CSS Overflow</a:t>
            </a:r>
          </a:p>
          <a:p>
            <a:r>
              <a:rPr lang="en-US" dirty="0"/>
              <a:t>CSS Float</a:t>
            </a:r>
          </a:p>
          <a:p>
            <a:r>
              <a:rPr lang="en-US" dirty="0"/>
              <a:t>CSS Inline-block</a:t>
            </a:r>
          </a:p>
          <a:p>
            <a:r>
              <a:rPr lang="en-US" dirty="0"/>
              <a:t>CSS Align</a:t>
            </a:r>
          </a:p>
        </p:txBody>
      </p:sp>
    </p:spTree>
    <p:extLst>
      <p:ext uri="{BB962C8B-B14F-4D97-AF65-F5344CB8AC3E}">
        <p14:creationId xmlns:p14="http://schemas.microsoft.com/office/powerpoint/2010/main" val="478638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D00CA-BB41-485E-8347-C946D8B3E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8" y="308666"/>
            <a:ext cx="6347713" cy="1333522"/>
          </a:xfrm>
        </p:spPr>
        <p:txBody>
          <a:bodyPr/>
          <a:lstStyle/>
          <a:p>
            <a:r>
              <a:rPr lang="en-US" dirty="0"/>
              <a:t>CSS Pseudo-elements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A2A6D-92AB-417F-86FB-95FB7EAD6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350871"/>
            <a:ext cx="6347714" cy="3880773"/>
          </a:xfrm>
        </p:spPr>
        <p:txBody>
          <a:bodyPr>
            <a:normAutofit/>
          </a:bodyPr>
          <a:lstStyle/>
          <a:p>
            <a:r>
              <a:rPr lang="en-US" dirty="0"/>
              <a:t>Pseudo-elements and HTML Classes</a:t>
            </a:r>
          </a:p>
          <a:p>
            <a:r>
              <a:rPr lang="en-US" dirty="0"/>
              <a:t>Pseudo-elements can be combined with HTML classes: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Multiple Pseudo-elements: Several pseudo-elements can also be combined.</a:t>
            </a:r>
          </a:p>
          <a:p>
            <a:r>
              <a:rPr lang="en-US" dirty="0"/>
              <a:t>In the following example, the first letter of a paragraph will be red, in an xx-large font size. The rest of the first line will be blue, and in small-caps. The rest of the paragraph will be the default font size and color: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A850BC-7B96-48F8-8DDD-E151B1A05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800" y="2047200"/>
            <a:ext cx="2667372" cy="8760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D92A7E-4E78-48CF-9087-16CB3D4FF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431" y="4927599"/>
            <a:ext cx="2935818" cy="132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626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C000D-E17A-40B3-8A3C-F3610A5EF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 Pseudo-elements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C2E9F-0AF1-42C6-BE3B-293473A54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- The ::before Pseudo-element</a:t>
            </a:r>
          </a:p>
          <a:p>
            <a:r>
              <a:rPr lang="en-US" dirty="0"/>
              <a:t>The ::before pseudo-element can be used to insert some content before the content of an element.</a:t>
            </a:r>
          </a:p>
          <a:p>
            <a:r>
              <a:rPr lang="en-US" dirty="0"/>
              <a:t>The following example inserts an image before the content of each &lt;h1&gt; element: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F66817-5418-4E5C-BCFC-7188BD0A0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771" y="4100976"/>
            <a:ext cx="3115110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79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65D38-B819-4B38-94B9-70C33D351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 Pseudo-elements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C81B0-90B3-4A9F-BDD0-BA4A3BABC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- The ::after Pseudo-element</a:t>
            </a:r>
          </a:p>
          <a:p>
            <a:r>
              <a:rPr lang="en-US" dirty="0"/>
              <a:t>The ::after pseudo-element can be used to insert some content after the content of an element.</a:t>
            </a:r>
          </a:p>
          <a:p>
            <a:r>
              <a:rPr lang="en-US" dirty="0"/>
              <a:t>The following example inserts an image after the content of each &lt;h1&gt; element: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384869-E567-4ADD-ACC0-246DB747F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586" y="4386008"/>
            <a:ext cx="2934109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765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17733-A12D-45D9-96A2-BF111EB7E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 Pseudo-elements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D7700-2FD4-4DA7-976F-95CAA119A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- The ::marker Pseudo-element</a:t>
            </a:r>
          </a:p>
          <a:p>
            <a:r>
              <a:rPr lang="en-US" dirty="0"/>
              <a:t>The ::marker pseudo-element selects the markers of list items.</a:t>
            </a:r>
          </a:p>
          <a:p>
            <a:r>
              <a:rPr lang="en-US" dirty="0"/>
              <a:t>The following example styles the markers of list items: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8E5477-8610-41A9-988E-C541750C1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687" y="4266735"/>
            <a:ext cx="2267266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360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6E961-607C-4530-A6BC-44784FEB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 Pseudo-elements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DEE1D-B32C-41C9-AB75-7DD44FE87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- The ::selection Pseudo-element</a:t>
            </a:r>
          </a:p>
          <a:p>
            <a:r>
              <a:rPr lang="en-US" dirty="0"/>
              <a:t>The ::selection pseudo-element matches the portion of an element that is selected by a user.</a:t>
            </a:r>
          </a:p>
          <a:p>
            <a:r>
              <a:rPr lang="en-US" dirty="0"/>
              <a:t>The following CSS properties can be applied to ::selection: color, background, cursor, and outline.</a:t>
            </a:r>
          </a:p>
          <a:p>
            <a:r>
              <a:rPr lang="en-US" dirty="0"/>
              <a:t>The following example makes the selected text red on a yellow background: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0E1910-7D1E-4E24-96C7-5569A6BE5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364" y="4667951"/>
            <a:ext cx="2581635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971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B030D-96CB-4BF9-8328-056E80E7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 Opacity / Transparency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053BA-6E21-4F90-A88F-75B4C2786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opacity property specifies the opacity/transparency of an element.</a:t>
            </a:r>
          </a:p>
          <a:p>
            <a:r>
              <a:rPr lang="en-US" dirty="0"/>
              <a:t>Transparent Image</a:t>
            </a:r>
          </a:p>
          <a:p>
            <a:r>
              <a:rPr lang="en-US" dirty="0"/>
              <a:t>The opacity property can take a value from 0.0 - 1.0. The lower the value, the more transparent: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1345DB-F479-4B5F-B006-FA4554B24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38" y="4100976"/>
            <a:ext cx="5374433" cy="199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8241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90880-8B1F-4604-994A-4F6782079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 Opacity / Transparency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A0E03-A8EC-441E-8EC6-67CC410BF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Transparent Hover Effect</a:t>
            </a:r>
          </a:p>
          <a:p>
            <a:r>
              <a:rPr lang="en-US" dirty="0"/>
              <a:t>The opacity property is often used together with the :hover selector to change the opacity on mouse-over: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5F451A-C440-4D31-8E06-3316E39C0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328" y="3200188"/>
            <a:ext cx="5990253" cy="208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1027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366D1-75B2-461A-9F0A-1A22CFCC7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CSS Navigation Bar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AA31A-4005-4892-917D-862069CBA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Having easy-to-use navigation is important for any web site.</a:t>
            </a:r>
          </a:p>
          <a:p>
            <a:r>
              <a:rPr lang="en-US" dirty="0"/>
              <a:t>With CSS you can transform boring HTML menus into good-looking navigation bars.</a:t>
            </a:r>
          </a:p>
          <a:p>
            <a:r>
              <a:rPr lang="en-US" dirty="0"/>
              <a:t>Navigation Bar = List of Links</a:t>
            </a:r>
          </a:p>
          <a:p>
            <a:r>
              <a:rPr lang="en-US" dirty="0"/>
              <a:t>A navigation bar needs standard HTML as a base.</a:t>
            </a:r>
          </a:p>
          <a:p>
            <a:r>
              <a:rPr lang="en-US" dirty="0"/>
              <a:t>In our examples we will build the navigation bar from a standard HTML list.</a:t>
            </a:r>
          </a:p>
          <a:p>
            <a:r>
              <a:rPr lang="en-US" dirty="0"/>
              <a:t>A navigation bar is basically a list of links, so using the &lt;ul&gt; and &lt;li&gt; elements makes perfect sense.</a:t>
            </a:r>
          </a:p>
        </p:txBody>
      </p:sp>
    </p:spTree>
    <p:extLst>
      <p:ext uri="{BB962C8B-B14F-4D97-AF65-F5344CB8AC3E}">
        <p14:creationId xmlns:p14="http://schemas.microsoft.com/office/powerpoint/2010/main" val="33006671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26450-5D12-4D05-906D-EE99266A2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 Navigation Bar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EB70AE8-5D00-4288-8A32-C2656CB868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6676" y="1843348"/>
            <a:ext cx="3171060" cy="38814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875F7E-F1B6-47F8-8F01-56F8AB94B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624" y="2625592"/>
            <a:ext cx="3947689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0572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DECB1-0AC6-4BDB-B648-1EF0030B6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Navigation Bar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B8AD4-F0E0-406D-8957-58DC85DF5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ways to create a horizontal navigation bar. Using inline or floating list items.</a:t>
            </a:r>
          </a:p>
          <a:p>
            <a:r>
              <a:rPr lang="en-US" dirty="0"/>
              <a:t>Inline List Items</a:t>
            </a:r>
          </a:p>
          <a:p>
            <a:r>
              <a:rPr lang="en-US" dirty="0"/>
              <a:t>One way to build a horizontal navigation bar is to specify the &lt;li&gt; elements as inline, in addition to the "standard" code from the previous page: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E0534-FB8D-4983-AAAE-4913EB6F9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91" y="4406823"/>
            <a:ext cx="6195528" cy="55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372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0C330-1BA0-4640-B19A-5C3AFACD1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Combinators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F5001-CA8E-4D00-9042-D78B2857F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combinator is something that explains the relationship between the selectors.</a:t>
            </a:r>
          </a:p>
          <a:p>
            <a:r>
              <a:rPr lang="en-US" dirty="0"/>
              <a:t>A CSS selector can contain more than one simple selector. Between the simple selectors, we can include a combinator.</a:t>
            </a:r>
          </a:p>
          <a:p>
            <a:r>
              <a:rPr lang="en-US" dirty="0"/>
              <a:t>There are four different combinators in CSS:</a:t>
            </a:r>
          </a:p>
          <a:p>
            <a:pPr lvl="1"/>
            <a:r>
              <a:rPr lang="en-US" dirty="0"/>
              <a:t>Descendant combinator (space)</a:t>
            </a:r>
          </a:p>
          <a:p>
            <a:pPr lvl="1"/>
            <a:r>
              <a:rPr lang="en-US" dirty="0"/>
              <a:t>Child combinator (&gt;)</a:t>
            </a:r>
          </a:p>
          <a:p>
            <a:pPr lvl="1"/>
            <a:r>
              <a:rPr lang="en-US" dirty="0"/>
              <a:t>Next sibling combinator (+)</a:t>
            </a:r>
          </a:p>
          <a:p>
            <a:pPr lvl="1"/>
            <a:r>
              <a:rPr lang="en-US" dirty="0"/>
              <a:t>Subsequent-sibling combinator (~)</a:t>
            </a:r>
          </a:p>
        </p:txBody>
      </p:sp>
    </p:spTree>
    <p:extLst>
      <p:ext uri="{BB962C8B-B14F-4D97-AF65-F5344CB8AC3E}">
        <p14:creationId xmlns:p14="http://schemas.microsoft.com/office/powerpoint/2010/main" val="13417156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E1D3E-AB43-4E28-8D47-F2254BC7D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28E8A-A3C3-4623-8DCE-A189D6EC5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Dropdowns</a:t>
            </a:r>
          </a:p>
          <a:p>
            <a:r>
              <a:rPr lang="en-US" dirty="0"/>
              <a:t>CSS Image Gallery</a:t>
            </a:r>
          </a:p>
          <a:p>
            <a:r>
              <a:rPr lang="en-US" dirty="0"/>
              <a:t>CSS Attribute Selector</a:t>
            </a:r>
          </a:p>
          <a:p>
            <a:r>
              <a:rPr lang="en-US" dirty="0"/>
              <a:t>CSS Forms</a:t>
            </a:r>
          </a:p>
          <a:p>
            <a:r>
              <a:rPr lang="en-US" dirty="0"/>
              <a:t>CSS Counter</a:t>
            </a:r>
          </a:p>
        </p:txBody>
      </p:sp>
    </p:spTree>
    <p:extLst>
      <p:ext uri="{BB962C8B-B14F-4D97-AF65-F5344CB8AC3E}">
        <p14:creationId xmlns:p14="http://schemas.microsoft.com/office/powerpoint/2010/main" val="25379471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063" y="2464813"/>
            <a:ext cx="5510785" cy="1129793"/>
          </a:xfrm>
        </p:spPr>
        <p:txBody>
          <a:bodyPr>
            <a:normAutofit/>
          </a:bodyPr>
          <a:lstStyle/>
          <a:p>
            <a:pPr algn="ctr"/>
            <a:r>
              <a:rPr sz="4800" dirty="0"/>
              <a:t>Q&amp;A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063" y="3977928"/>
            <a:ext cx="6347714" cy="802066"/>
          </a:xfrm>
        </p:spPr>
        <p:txBody>
          <a:bodyPr/>
          <a:lstStyle/>
          <a:p>
            <a:r>
              <a:rPr dirty="0"/>
              <a:t>Q&amp;A: Ask any questions about today’s lesson.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512568"/>
            <a:ext cx="6347713" cy="1320800"/>
          </a:xfrm>
        </p:spPr>
        <p:txBody>
          <a:bodyPr/>
          <a:lstStyle/>
          <a:p>
            <a:pPr algn="ctr"/>
            <a:r>
              <a:rPr sz="4800" dirty="0"/>
              <a:t>Thank</a:t>
            </a:r>
            <a:r>
              <a:rPr dirty="0"/>
              <a:t>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646" y="4200143"/>
            <a:ext cx="6071618" cy="19141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dirty="0"/>
              <a:t>Happy Codi</a:t>
            </a:r>
            <a:r>
              <a:rPr lang="en-US" dirty="0"/>
              <a:t>ng! </a:t>
            </a:r>
          </a:p>
          <a:p>
            <a:pPr marL="0" indent="0" algn="ctr">
              <a:buNone/>
            </a:pPr>
            <a:r>
              <a:rPr lang="en-US" dirty="0"/>
              <a:t>(Design by Syed Kifayat)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8E94A-ADD7-4881-9E78-82F7A75A1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Descendant Combinator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F2320-7E74-490B-AA2D-B07F05B33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descendant combinator matches all elements that are descendants of a specified element.</a:t>
            </a:r>
          </a:p>
          <a:p>
            <a:r>
              <a:rPr lang="en-US" dirty="0"/>
              <a:t>The following example selects all &lt;p&gt; elements inside &lt;div&gt; elements: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7EE240-BD25-490A-A1AA-06B85B3A3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945" y="3905316"/>
            <a:ext cx="4199488" cy="129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704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58B44-03D0-4611-9F77-CA3102662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 Combinator (&gt;)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1573D-B52D-428A-95E0-561F07B19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child combinator selects all elements that are the children of a specified element.</a:t>
            </a:r>
          </a:p>
          <a:p>
            <a:r>
              <a:rPr lang="en-US" dirty="0"/>
              <a:t>The following example selects all &lt;p&gt; elements that are children of a &lt;div&gt; element: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6BC05A-0623-48C4-9E9D-94E7BF50B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806" y="4100976"/>
            <a:ext cx="3654594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453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C8970-5C8E-444D-8F3E-D27E9E18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Sibling Combinator (+)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95BC5-06A0-4EA1-875A-8B7FF356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next sibling combinator is used to select an element that is directly after another specific element.</a:t>
            </a:r>
          </a:p>
          <a:p>
            <a:r>
              <a:rPr lang="en-US" dirty="0"/>
              <a:t>Sibling elements must have the same parent element, and "adjacent" means "immediately following".</a:t>
            </a:r>
          </a:p>
          <a:p>
            <a:r>
              <a:rPr lang="en-US" dirty="0"/>
              <a:t>The following example selects the first &lt;p&gt; element that are placed immediately after &lt;div&gt; elements: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C1B654-250A-498A-9C04-70A060370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687" y="4899192"/>
            <a:ext cx="3248478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40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EEF21-7DA1-4F3F-9084-A8A10A293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565642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Subsequent-sibling Combinator (~)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D5E2F-D3CC-4BE7-A3B5-A946DFD56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subsequent-sibling combinator selects all elements that are next siblings of a specified element.</a:t>
            </a:r>
          </a:p>
          <a:p>
            <a:r>
              <a:rPr lang="en-US" dirty="0"/>
              <a:t>The following example selects all &lt;p&gt; elements that are next siblings of &lt;div&gt; elements: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FF1174-DDC0-479E-8D41-53AF4E4BD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94" y="4133633"/>
            <a:ext cx="3296110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6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2EA5A-8F07-4379-A614-40E35B35C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 Pseudo-classes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023F-0A5F-4606-85FB-AD2F9FEDB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pseudo-class is used to define a special state of an element.</a:t>
            </a:r>
          </a:p>
          <a:p>
            <a:r>
              <a:rPr lang="en-US" dirty="0"/>
              <a:t>For example, it can be used to:</a:t>
            </a:r>
          </a:p>
          <a:p>
            <a:pPr lvl="1"/>
            <a:r>
              <a:rPr lang="en-US" dirty="0"/>
              <a:t>Style an element when a user moves the mouse over it</a:t>
            </a:r>
          </a:p>
          <a:p>
            <a:pPr lvl="1"/>
            <a:r>
              <a:rPr lang="en-US" dirty="0"/>
              <a:t>Style visited and unvisited links differently</a:t>
            </a:r>
          </a:p>
          <a:p>
            <a:pPr lvl="1"/>
            <a:r>
              <a:rPr lang="en-US" dirty="0"/>
              <a:t>Style an element when it gets focus</a:t>
            </a:r>
          </a:p>
          <a:p>
            <a:pPr lvl="1"/>
            <a:r>
              <a:rPr lang="en-US" dirty="0"/>
              <a:t>Style valid/invalid/required/optional form elements</a:t>
            </a:r>
          </a:p>
          <a:p>
            <a:r>
              <a:rPr lang="en-US" dirty="0"/>
              <a:t>The syntax of pseudo-classes: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DAB480-3B08-48FA-AF09-18C94338B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564" y="5319265"/>
            <a:ext cx="3200847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339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52F18-3CEA-495F-8B05-2E8A637F2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Anchor Pseudo-classes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46C36-D26D-49DE-BBAE-8BB7E38AB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54" y="1778035"/>
            <a:ext cx="6347714" cy="3880773"/>
          </a:xfrm>
        </p:spPr>
        <p:txBody>
          <a:bodyPr/>
          <a:lstStyle/>
          <a:p>
            <a:r>
              <a:rPr lang="en-US" dirty="0"/>
              <a:t>Note: a:hover MUST come after a:link and a:visited in the CSS definition in order to be effective! a:active MUST come after a:hover in the CSS definition in order to be effective! Pseudo-class names are not case-sensitive.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712DE6-2D9A-48AE-8187-0EF1EA35D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695" y="3230171"/>
            <a:ext cx="5159839" cy="292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9742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2721</TotalTime>
  <Words>1303</Words>
  <Application>Microsoft Office PowerPoint</Application>
  <PresentationFormat>On-screen Show (4:3)</PresentationFormat>
  <Paragraphs>174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Trebuchet MS</vt:lpstr>
      <vt:lpstr>Wingdings 3</vt:lpstr>
      <vt:lpstr>Facet</vt:lpstr>
      <vt:lpstr>Welcome to Front-End Development Bootcamp</vt:lpstr>
      <vt:lpstr>Previous Lecture</vt:lpstr>
      <vt:lpstr>CSS Combinators </vt:lpstr>
      <vt:lpstr>Descendant Combinator </vt:lpstr>
      <vt:lpstr>Child Combinator (&gt;) </vt:lpstr>
      <vt:lpstr>Next Sibling Combinator (+) </vt:lpstr>
      <vt:lpstr>Subsequent-sibling Combinator (~) </vt:lpstr>
      <vt:lpstr>CSS Pseudo-classes </vt:lpstr>
      <vt:lpstr>Anchor Pseudo-classes </vt:lpstr>
      <vt:lpstr>Pseudo-classes and HTML Classes </vt:lpstr>
      <vt:lpstr>Pseudo-classes and HTML Classes </vt:lpstr>
      <vt:lpstr>Pseudo-classes and HTML Classes </vt:lpstr>
      <vt:lpstr>Pseudo-classes and HTML Classes </vt:lpstr>
      <vt:lpstr>CSS Pseudo-elements </vt:lpstr>
      <vt:lpstr>CSS Pseudo-elements </vt:lpstr>
      <vt:lpstr>CSS Pseudo-elements </vt:lpstr>
      <vt:lpstr>CSS Pseudo-elements </vt:lpstr>
      <vt:lpstr>CSS Pseudo-elements </vt:lpstr>
      <vt:lpstr>CSS Pseudo-elements </vt:lpstr>
      <vt:lpstr>CSS Pseudo-elements </vt:lpstr>
      <vt:lpstr>CSS Pseudo-elements </vt:lpstr>
      <vt:lpstr>CSS Pseudo-elements </vt:lpstr>
      <vt:lpstr>CSS Pseudo-elements </vt:lpstr>
      <vt:lpstr>CSS Pseudo-elements </vt:lpstr>
      <vt:lpstr>CSS Opacity / Transparency </vt:lpstr>
      <vt:lpstr>CSS Opacity / Transparency </vt:lpstr>
      <vt:lpstr>CSS Navigation Bar  </vt:lpstr>
      <vt:lpstr>CSS Navigation Bar</vt:lpstr>
      <vt:lpstr>Horizontal Navigation Bar </vt:lpstr>
      <vt:lpstr>Next Lecture</vt:lpstr>
      <vt:lpstr>Q&amp;A 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Front-End Development Bootcamp</dc:title>
  <dc:subject/>
  <dc:creator/>
  <cp:keywords/>
  <dc:description>generated using python-pptx</dc:description>
  <cp:lastModifiedBy>Syed Kifayat Ur Rahman</cp:lastModifiedBy>
  <cp:revision>126</cp:revision>
  <dcterms:created xsi:type="dcterms:W3CDTF">2013-01-27T09:14:16Z</dcterms:created>
  <dcterms:modified xsi:type="dcterms:W3CDTF">2025-05-03T18:25:02Z</dcterms:modified>
  <cp:category/>
</cp:coreProperties>
</file>