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78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Kifayat Ur Rahman" userId="6189d9e9ba0e3bb0" providerId="LiveId" clId="{A8F9CB6A-9F94-498D-B7CA-365E78149026}"/>
    <pc:docChg chg="undo custSel addSld delSld modSld sldOrd">
      <pc:chgData name="Syed Kifayat Ur Rahman" userId="6189d9e9ba0e3bb0" providerId="LiveId" clId="{A8F9CB6A-9F94-498D-B7CA-365E78149026}" dt="2025-04-20T15:53:59.458" v="1423" actId="20577"/>
      <pc:docMkLst>
        <pc:docMk/>
      </pc:docMkLst>
      <pc:sldChg chg="modSp">
        <pc:chgData name="Syed Kifayat Ur Rahman" userId="6189d9e9ba0e3bb0" providerId="LiveId" clId="{A8F9CB6A-9F94-498D-B7CA-365E78149026}" dt="2025-04-18T20:13:14.970" v="3" actId="20577"/>
        <pc:sldMkLst>
          <pc:docMk/>
          <pc:sldMk cId="0" sldId="256"/>
        </pc:sldMkLst>
        <pc:spChg chg="mod">
          <ac:chgData name="Syed Kifayat Ur Rahman" userId="6189d9e9ba0e3bb0" providerId="LiveId" clId="{A8F9CB6A-9F94-498D-B7CA-365E78149026}" dt="2025-04-18T20:13:14.970" v="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yed Kifayat Ur Rahman" userId="6189d9e9ba0e3bb0" providerId="LiveId" clId="{A8F9CB6A-9F94-498D-B7CA-365E78149026}" dt="2025-04-18T20:21:40.086" v="304" actId="20577"/>
        <pc:sldMkLst>
          <pc:docMk/>
          <pc:sldMk cId="478638013" sldId="277"/>
        </pc:sldMkLst>
        <pc:spChg chg="mod">
          <ac:chgData name="Syed Kifayat Ur Rahman" userId="6189d9e9ba0e3bb0" providerId="LiveId" clId="{A8F9CB6A-9F94-498D-B7CA-365E78149026}" dt="2025-04-18T20:21:40.086" v="304" actId="20577"/>
          <ac:spMkLst>
            <pc:docMk/>
            <pc:sldMk cId="478638013" sldId="277"/>
            <ac:spMk id="3" creationId="{47328E8A-A3C3-4623-8DCE-A189D6EC5751}"/>
          </ac:spMkLst>
        </pc:spChg>
      </pc:sldChg>
      <pc:sldChg chg="modSp">
        <pc:chgData name="Syed Kifayat Ur Rahman" userId="6189d9e9ba0e3bb0" providerId="LiveId" clId="{A8F9CB6A-9F94-498D-B7CA-365E78149026}" dt="2025-04-20T15:53:59.458" v="1423" actId="20577"/>
        <pc:sldMkLst>
          <pc:docMk/>
          <pc:sldMk cId="2537947112" sldId="278"/>
        </pc:sldMkLst>
        <pc:spChg chg="mod">
          <ac:chgData name="Syed Kifayat Ur Rahman" userId="6189d9e9ba0e3bb0" providerId="LiveId" clId="{A8F9CB6A-9F94-498D-B7CA-365E78149026}" dt="2025-04-20T15:53:59.458" v="1423" actId="20577"/>
          <ac:spMkLst>
            <pc:docMk/>
            <pc:sldMk cId="2537947112" sldId="278"/>
            <ac:spMk id="3" creationId="{47328E8A-A3C3-4623-8DCE-A189D6EC5751}"/>
          </ac:spMkLst>
        </pc:spChg>
      </pc:sldChg>
      <pc:sldChg chg="addSp modSp new add">
        <pc:chgData name="Syed Kifayat Ur Rahman" userId="6189d9e9ba0e3bb0" providerId="LiveId" clId="{A8F9CB6A-9F94-498D-B7CA-365E78149026}" dt="2025-04-20T07:12:54.257" v="320" actId="1076"/>
        <pc:sldMkLst>
          <pc:docMk/>
          <pc:sldMk cId="35982999" sldId="279"/>
        </pc:sldMkLst>
        <pc:spChg chg="mod">
          <ac:chgData name="Syed Kifayat Ur Rahman" userId="6189d9e9ba0e3bb0" providerId="LiveId" clId="{A8F9CB6A-9F94-498D-B7CA-365E78149026}" dt="2025-04-20T07:09:46.794" v="309"/>
          <ac:spMkLst>
            <pc:docMk/>
            <pc:sldMk cId="35982999" sldId="279"/>
            <ac:spMk id="2" creationId="{9C45BAC9-8558-4D47-902E-ACA71AFE122F}"/>
          </ac:spMkLst>
        </pc:spChg>
        <pc:spChg chg="mod">
          <ac:chgData name="Syed Kifayat Ur Rahman" userId="6189d9e9ba0e3bb0" providerId="LiveId" clId="{A8F9CB6A-9F94-498D-B7CA-365E78149026}" dt="2025-04-20T07:10:40.025" v="315" actId="20577"/>
          <ac:spMkLst>
            <pc:docMk/>
            <pc:sldMk cId="35982999" sldId="279"/>
            <ac:spMk id="3" creationId="{CCE62F31-ECCF-4BBF-AEED-9E4F8672A684}"/>
          </ac:spMkLst>
        </pc:spChg>
        <pc:picChg chg="add mod">
          <ac:chgData name="Syed Kifayat Ur Rahman" userId="6189d9e9ba0e3bb0" providerId="LiveId" clId="{A8F9CB6A-9F94-498D-B7CA-365E78149026}" dt="2025-04-20T07:12:54.257" v="320" actId="1076"/>
          <ac:picMkLst>
            <pc:docMk/>
            <pc:sldMk cId="35982999" sldId="279"/>
            <ac:picMk id="4" creationId="{E1657353-A32A-497E-A0CA-09E4707C0AF8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15:37.878" v="423"/>
        <pc:sldMkLst>
          <pc:docMk/>
          <pc:sldMk cId="1179833462" sldId="280"/>
        </pc:sldMkLst>
        <pc:spChg chg="mod">
          <ac:chgData name="Syed Kifayat Ur Rahman" userId="6189d9e9ba0e3bb0" providerId="LiveId" clId="{A8F9CB6A-9F94-498D-B7CA-365E78149026}" dt="2025-04-20T07:13:32.121" v="332"/>
          <ac:spMkLst>
            <pc:docMk/>
            <pc:sldMk cId="1179833462" sldId="280"/>
            <ac:spMk id="2" creationId="{276319E7-0C2B-4489-8DFC-F4CB2E31F349}"/>
          </ac:spMkLst>
        </pc:spChg>
        <pc:spChg chg="add del mod">
          <ac:chgData name="Syed Kifayat Ur Rahman" userId="6189d9e9ba0e3bb0" providerId="LiveId" clId="{A8F9CB6A-9F94-498D-B7CA-365E78149026}" dt="2025-04-20T07:15:37.878" v="423"/>
          <ac:spMkLst>
            <pc:docMk/>
            <pc:sldMk cId="1179833462" sldId="280"/>
            <ac:spMk id="3" creationId="{E24B9FFA-3F04-4F48-AA8E-4B5AF5FB91AC}"/>
          </ac:spMkLst>
        </pc:spChg>
        <pc:spChg chg="add del">
          <ac:chgData name="Syed Kifayat Ur Rahman" userId="6189d9e9ba0e3bb0" providerId="LiveId" clId="{A8F9CB6A-9F94-498D-B7CA-365E78149026}" dt="2025-04-20T07:14:01.064" v="334"/>
          <ac:spMkLst>
            <pc:docMk/>
            <pc:sldMk cId="1179833462" sldId="280"/>
            <ac:spMk id="4" creationId="{BEFBD1E0-C2C1-467D-AB21-C3B16B4C8250}"/>
          </ac:spMkLst>
        </pc:spChg>
        <pc:spChg chg="add del mod">
          <ac:chgData name="Syed Kifayat Ur Rahman" userId="6189d9e9ba0e3bb0" providerId="LiveId" clId="{A8F9CB6A-9F94-498D-B7CA-365E78149026}" dt="2025-04-20T07:14:12.819" v="338"/>
          <ac:spMkLst>
            <pc:docMk/>
            <pc:sldMk cId="1179833462" sldId="280"/>
            <ac:spMk id="5" creationId="{54D7EFDE-B23E-4582-BB5D-2532A2C3D9B7}"/>
          </ac:spMkLst>
        </pc:spChg>
      </pc:sldChg>
      <pc:sldChg chg="addSp delSp modSp new add">
        <pc:chgData name="Syed Kifayat Ur Rahman" userId="6189d9e9ba0e3bb0" providerId="LiveId" clId="{A8F9CB6A-9F94-498D-B7CA-365E78149026}" dt="2025-04-20T07:19:25.591" v="504" actId="27636"/>
        <pc:sldMkLst>
          <pc:docMk/>
          <pc:sldMk cId="1255497136" sldId="281"/>
        </pc:sldMkLst>
        <pc:spChg chg="mod">
          <ac:chgData name="Syed Kifayat Ur Rahman" userId="6189d9e9ba0e3bb0" providerId="LiveId" clId="{A8F9CB6A-9F94-498D-B7CA-365E78149026}" dt="2025-04-20T07:16:19.711" v="450" actId="20577"/>
          <ac:spMkLst>
            <pc:docMk/>
            <pc:sldMk cId="1255497136" sldId="281"/>
            <ac:spMk id="2" creationId="{E401168B-6D41-4869-AC30-EE2D2C42633F}"/>
          </ac:spMkLst>
        </pc:spChg>
        <pc:spChg chg="add del mod">
          <ac:chgData name="Syed Kifayat Ur Rahman" userId="6189d9e9ba0e3bb0" providerId="LiveId" clId="{A8F9CB6A-9F94-498D-B7CA-365E78149026}" dt="2025-04-20T07:19:25.591" v="504" actId="27636"/>
          <ac:spMkLst>
            <pc:docMk/>
            <pc:sldMk cId="1255497136" sldId="281"/>
            <ac:spMk id="3" creationId="{B022E38D-E65D-48E8-BD44-4CC073071D63}"/>
          </ac:spMkLst>
        </pc:spChg>
        <pc:spChg chg="add del mod">
          <ac:chgData name="Syed Kifayat Ur Rahman" userId="6189d9e9ba0e3bb0" providerId="LiveId" clId="{A8F9CB6A-9F94-498D-B7CA-365E78149026}" dt="2025-04-20T07:17:04.885" v="454"/>
          <ac:spMkLst>
            <pc:docMk/>
            <pc:sldMk cId="1255497136" sldId="281"/>
            <ac:spMk id="4" creationId="{D9D67997-6C61-47D0-BE15-CA68F0D71383}"/>
          </ac:spMkLst>
        </pc:spChg>
      </pc:sldChg>
      <pc:sldChg chg="addSp delSp modSp new add">
        <pc:chgData name="Syed Kifayat Ur Rahman" userId="6189d9e9ba0e3bb0" providerId="LiveId" clId="{A8F9CB6A-9F94-498D-B7CA-365E78149026}" dt="2025-04-20T07:23:13.053" v="567" actId="1076"/>
        <pc:sldMkLst>
          <pc:docMk/>
          <pc:sldMk cId="1923376421" sldId="282"/>
        </pc:sldMkLst>
        <pc:spChg chg="mod">
          <ac:chgData name="Syed Kifayat Ur Rahman" userId="6189d9e9ba0e3bb0" providerId="LiveId" clId="{A8F9CB6A-9F94-498D-B7CA-365E78149026}" dt="2025-04-20T07:20:32.133" v="525" actId="20577"/>
          <ac:spMkLst>
            <pc:docMk/>
            <pc:sldMk cId="1923376421" sldId="282"/>
            <ac:spMk id="2" creationId="{5133E728-A4F3-4DBB-92A2-6CDC80A0F013}"/>
          </ac:spMkLst>
        </pc:spChg>
        <pc:spChg chg="add del mod">
          <ac:chgData name="Syed Kifayat Ur Rahman" userId="6189d9e9ba0e3bb0" providerId="LiveId" clId="{A8F9CB6A-9F94-498D-B7CA-365E78149026}" dt="2025-04-20T07:22:24.399" v="554" actId="20577"/>
          <ac:spMkLst>
            <pc:docMk/>
            <pc:sldMk cId="1923376421" sldId="282"/>
            <ac:spMk id="3" creationId="{F9DC664E-8B09-4FD7-BC06-EBC3FC81F38D}"/>
          </ac:spMkLst>
        </pc:spChg>
        <pc:picChg chg="add del mod">
          <ac:chgData name="Syed Kifayat Ur Rahman" userId="6189d9e9ba0e3bb0" providerId="LiveId" clId="{A8F9CB6A-9F94-498D-B7CA-365E78149026}" dt="2025-04-20T07:21:14.145" v="527"/>
          <ac:picMkLst>
            <pc:docMk/>
            <pc:sldMk cId="1923376421" sldId="282"/>
            <ac:picMk id="4" creationId="{F5257630-74E1-41F4-850D-2ED8C31C64CC}"/>
          </ac:picMkLst>
        </pc:picChg>
        <pc:picChg chg="add del mod">
          <ac:chgData name="Syed Kifayat Ur Rahman" userId="6189d9e9ba0e3bb0" providerId="LiveId" clId="{A8F9CB6A-9F94-498D-B7CA-365E78149026}" dt="2025-04-20T07:21:33.417" v="531"/>
          <ac:picMkLst>
            <pc:docMk/>
            <pc:sldMk cId="1923376421" sldId="282"/>
            <ac:picMk id="5" creationId="{F23828ED-CBAC-4920-B876-781246D0661B}"/>
          </ac:picMkLst>
        </pc:picChg>
        <pc:picChg chg="add del mod">
          <ac:chgData name="Syed Kifayat Ur Rahman" userId="6189d9e9ba0e3bb0" providerId="LiveId" clId="{A8F9CB6A-9F94-498D-B7CA-365E78149026}" dt="2025-04-20T07:21:58.746" v="537"/>
          <ac:picMkLst>
            <pc:docMk/>
            <pc:sldMk cId="1923376421" sldId="282"/>
            <ac:picMk id="6" creationId="{DB788D7A-A466-43E1-BCB1-35F918D1DDDA}"/>
          </ac:picMkLst>
        </pc:picChg>
        <pc:picChg chg="add mod">
          <ac:chgData name="Syed Kifayat Ur Rahman" userId="6189d9e9ba0e3bb0" providerId="LiveId" clId="{A8F9CB6A-9F94-498D-B7CA-365E78149026}" dt="2025-04-20T07:23:13.053" v="567" actId="1076"/>
          <ac:picMkLst>
            <pc:docMk/>
            <pc:sldMk cId="1923376421" sldId="282"/>
            <ac:picMk id="7" creationId="{F808285C-2A84-499A-B5A4-5ED6EB206EC1}"/>
          </ac:picMkLst>
        </pc:picChg>
        <pc:picChg chg="add mod">
          <ac:chgData name="Syed Kifayat Ur Rahman" userId="6189d9e9ba0e3bb0" providerId="LiveId" clId="{A8F9CB6A-9F94-498D-B7CA-365E78149026}" dt="2025-04-20T07:23:05.418" v="565" actId="1076"/>
          <ac:picMkLst>
            <pc:docMk/>
            <pc:sldMk cId="1923376421" sldId="282"/>
            <ac:picMk id="8" creationId="{4A7DD0F1-F8A3-4545-9FC2-4EC4B444C40E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2:58.357" v="606" actId="21"/>
        <pc:sldMkLst>
          <pc:docMk/>
          <pc:sldMk cId="1706560156" sldId="283"/>
        </pc:sldMkLst>
        <pc:spChg chg="mod">
          <ac:chgData name="Syed Kifayat Ur Rahman" userId="6189d9e9ba0e3bb0" providerId="LiveId" clId="{A8F9CB6A-9F94-498D-B7CA-365E78149026}" dt="2025-04-20T07:24:25.221" v="570"/>
          <ac:spMkLst>
            <pc:docMk/>
            <pc:sldMk cId="1706560156" sldId="283"/>
            <ac:spMk id="2" creationId="{E6801B0E-1831-4982-ADA8-70D37F66CBFD}"/>
          </ac:spMkLst>
        </pc:spChg>
        <pc:spChg chg="add del mod">
          <ac:chgData name="Syed Kifayat Ur Rahman" userId="6189d9e9ba0e3bb0" providerId="LiveId" clId="{A8F9CB6A-9F94-498D-B7CA-365E78149026}" dt="2025-04-20T07:30:09.872" v="594" actId="14100"/>
          <ac:spMkLst>
            <pc:docMk/>
            <pc:sldMk cId="1706560156" sldId="283"/>
            <ac:spMk id="3" creationId="{85AE099A-65F1-471C-906C-382D4D1E9E8E}"/>
          </ac:spMkLst>
        </pc:spChg>
        <pc:spChg chg="add del mod">
          <ac:chgData name="Syed Kifayat Ur Rahman" userId="6189d9e9ba0e3bb0" providerId="LiveId" clId="{A8F9CB6A-9F94-498D-B7CA-365E78149026}" dt="2025-04-20T07:26:43.404" v="574"/>
          <ac:spMkLst>
            <pc:docMk/>
            <pc:sldMk cId="1706560156" sldId="283"/>
            <ac:spMk id="4" creationId="{01C7B33F-044B-41D2-BB1F-76FB6135A3EE}"/>
          </ac:spMkLst>
        </pc:spChg>
        <pc:picChg chg="add del mod">
          <ac:chgData name="Syed Kifayat Ur Rahman" userId="6189d9e9ba0e3bb0" providerId="LiveId" clId="{A8F9CB6A-9F94-498D-B7CA-365E78149026}" dt="2025-04-20T07:32:58.357" v="606" actId="21"/>
          <ac:picMkLst>
            <pc:docMk/>
            <pc:sldMk cId="1706560156" sldId="283"/>
            <ac:picMk id="5" creationId="{D1AADFAF-B569-49B5-BD03-3417893E47B1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4:28.523" v="622" actId="1076"/>
        <pc:sldMkLst>
          <pc:docMk/>
          <pc:sldMk cId="1449389749" sldId="284"/>
        </pc:sldMkLst>
        <pc:spChg chg="mod">
          <ac:chgData name="Syed Kifayat Ur Rahman" userId="6189d9e9ba0e3bb0" providerId="LiveId" clId="{A8F9CB6A-9F94-498D-B7CA-365E78149026}" dt="2025-04-20T07:32:25.617" v="599"/>
          <ac:spMkLst>
            <pc:docMk/>
            <pc:sldMk cId="1449389749" sldId="284"/>
            <ac:spMk id="2" creationId="{26E3B46F-F0B6-4357-B37F-520CF103879F}"/>
          </ac:spMkLst>
        </pc:spChg>
        <pc:spChg chg="del mod">
          <ac:chgData name="Syed Kifayat Ur Rahman" userId="6189d9e9ba0e3bb0" providerId="LiveId" clId="{A8F9CB6A-9F94-498D-B7CA-365E78149026}" dt="2025-04-20T07:32:33.423" v="601"/>
          <ac:spMkLst>
            <pc:docMk/>
            <pc:sldMk cId="1449389749" sldId="284"/>
            <ac:spMk id="3" creationId="{C13E56D1-53BE-4CB1-806E-6B4EEE7FBBCC}"/>
          </ac:spMkLst>
        </pc:spChg>
        <pc:picChg chg="add mod modCrop">
          <ac:chgData name="Syed Kifayat Ur Rahman" userId="6189d9e9ba0e3bb0" providerId="LiveId" clId="{A8F9CB6A-9F94-498D-B7CA-365E78149026}" dt="2025-04-20T07:33:48.185" v="614" actId="14100"/>
          <ac:picMkLst>
            <pc:docMk/>
            <pc:sldMk cId="1449389749" sldId="284"/>
            <ac:picMk id="4" creationId="{21192D0C-61D5-41DA-819E-7BB61AD6C45B}"/>
          </ac:picMkLst>
        </pc:picChg>
        <pc:picChg chg="add mod">
          <ac:chgData name="Syed Kifayat Ur Rahman" userId="6189d9e9ba0e3bb0" providerId="LiveId" clId="{A8F9CB6A-9F94-498D-B7CA-365E78149026}" dt="2025-04-20T07:34:28.523" v="622" actId="1076"/>
          <ac:picMkLst>
            <pc:docMk/>
            <pc:sldMk cId="1449389749" sldId="284"/>
            <ac:picMk id="5" creationId="{CFC40B17-6F3C-48B1-9498-8D38F29483F3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37:24.224" v="649" actId="15"/>
        <pc:sldMkLst>
          <pc:docMk/>
          <pc:sldMk cId="385380434" sldId="285"/>
        </pc:sldMkLst>
        <pc:spChg chg="mod">
          <ac:chgData name="Syed Kifayat Ur Rahman" userId="6189d9e9ba0e3bb0" providerId="LiveId" clId="{A8F9CB6A-9F94-498D-B7CA-365E78149026}" dt="2025-04-20T07:35:38.533" v="625"/>
          <ac:spMkLst>
            <pc:docMk/>
            <pc:sldMk cId="385380434" sldId="285"/>
            <ac:spMk id="2" creationId="{BECA76E3-3A35-4B12-AC58-077AB4AEC882}"/>
          </ac:spMkLst>
        </pc:spChg>
        <pc:spChg chg="add del mod">
          <ac:chgData name="Syed Kifayat Ur Rahman" userId="6189d9e9ba0e3bb0" providerId="LiveId" clId="{A8F9CB6A-9F94-498D-B7CA-365E78149026}" dt="2025-04-20T07:37:24.224" v="649" actId="15"/>
          <ac:spMkLst>
            <pc:docMk/>
            <pc:sldMk cId="385380434" sldId="285"/>
            <ac:spMk id="3" creationId="{328477BF-81D2-41BB-9462-7CB954513922}"/>
          </ac:spMkLst>
        </pc:spChg>
        <pc:spChg chg="add del mod">
          <ac:chgData name="Syed Kifayat Ur Rahman" userId="6189d9e9ba0e3bb0" providerId="LiveId" clId="{A8F9CB6A-9F94-498D-B7CA-365E78149026}" dt="2025-04-20T07:35:59.332" v="629"/>
          <ac:spMkLst>
            <pc:docMk/>
            <pc:sldMk cId="385380434" sldId="285"/>
            <ac:spMk id="4" creationId="{95F2D5C1-FD5D-457E-90B3-8F27E3B4AD0C}"/>
          </ac:spMkLst>
        </pc:spChg>
      </pc:sldChg>
      <pc:sldChg chg="addSp delSp modSp new add">
        <pc:chgData name="Syed Kifayat Ur Rahman" userId="6189d9e9ba0e3bb0" providerId="LiveId" clId="{A8F9CB6A-9F94-498D-B7CA-365E78149026}" dt="2025-04-20T07:39:21.476" v="659"/>
        <pc:sldMkLst>
          <pc:docMk/>
          <pc:sldMk cId="3081017035" sldId="286"/>
        </pc:sldMkLst>
        <pc:spChg chg="mod">
          <ac:chgData name="Syed Kifayat Ur Rahman" userId="6189d9e9ba0e3bb0" providerId="LiveId" clId="{A8F9CB6A-9F94-498D-B7CA-365E78149026}" dt="2025-04-20T07:39:21.476" v="659"/>
          <ac:spMkLst>
            <pc:docMk/>
            <pc:sldMk cId="3081017035" sldId="286"/>
            <ac:spMk id="2" creationId="{7EE31B90-9052-4CBF-81E5-B9A064374187}"/>
          </ac:spMkLst>
        </pc:spChg>
        <pc:spChg chg="del">
          <ac:chgData name="Syed Kifayat Ur Rahman" userId="6189d9e9ba0e3bb0" providerId="LiveId" clId="{A8F9CB6A-9F94-498D-B7CA-365E78149026}" dt="2025-04-20T07:38:24.194" v="652"/>
          <ac:spMkLst>
            <pc:docMk/>
            <pc:sldMk cId="3081017035" sldId="286"/>
            <ac:spMk id="3" creationId="{293A022C-089D-4EBE-AE14-323643CBDCCB}"/>
          </ac:spMkLst>
        </pc:spChg>
        <pc:picChg chg="add mod">
          <ac:chgData name="Syed Kifayat Ur Rahman" userId="6189d9e9ba0e3bb0" providerId="LiveId" clId="{A8F9CB6A-9F94-498D-B7CA-365E78149026}" dt="2025-04-20T07:38:32.391" v="654" actId="14100"/>
          <ac:picMkLst>
            <pc:docMk/>
            <pc:sldMk cId="3081017035" sldId="286"/>
            <ac:picMk id="4" creationId="{E0B70F03-2CCF-4ACC-9B00-DB2155D18EF9}"/>
          </ac:picMkLst>
        </pc:picChg>
        <pc:picChg chg="add mod">
          <ac:chgData name="Syed Kifayat Ur Rahman" userId="6189d9e9ba0e3bb0" providerId="LiveId" clId="{A8F9CB6A-9F94-498D-B7CA-365E78149026}" dt="2025-04-20T07:39:12.070" v="658" actId="1076"/>
          <ac:picMkLst>
            <pc:docMk/>
            <pc:sldMk cId="3081017035" sldId="286"/>
            <ac:picMk id="5" creationId="{7BF70896-D2B4-4407-8D82-39F4691488D8}"/>
          </ac:picMkLst>
        </pc:picChg>
      </pc:sldChg>
      <pc:sldChg chg="addSp delSp modSp new add">
        <pc:chgData name="Syed Kifayat Ur Rahman" userId="6189d9e9ba0e3bb0" providerId="LiveId" clId="{A8F9CB6A-9F94-498D-B7CA-365E78149026}" dt="2025-04-20T07:46:15.925" v="717"/>
        <pc:sldMkLst>
          <pc:docMk/>
          <pc:sldMk cId="1558647901" sldId="287"/>
        </pc:sldMkLst>
        <pc:spChg chg="mod">
          <ac:chgData name="Syed Kifayat Ur Rahman" userId="6189d9e9ba0e3bb0" providerId="LiveId" clId="{A8F9CB6A-9F94-498D-B7CA-365E78149026}" dt="2025-04-20T07:41:01.187" v="662"/>
          <ac:spMkLst>
            <pc:docMk/>
            <pc:sldMk cId="1558647901" sldId="287"/>
            <ac:spMk id="2" creationId="{87CD993F-B700-4A3D-8D21-D9FDB6181954}"/>
          </ac:spMkLst>
        </pc:spChg>
        <pc:spChg chg="add del mod">
          <ac:chgData name="Syed Kifayat Ur Rahman" userId="6189d9e9ba0e3bb0" providerId="LiveId" clId="{A8F9CB6A-9F94-498D-B7CA-365E78149026}" dt="2025-04-20T07:44:35.314" v="713" actId="15"/>
          <ac:spMkLst>
            <pc:docMk/>
            <pc:sldMk cId="1558647901" sldId="287"/>
            <ac:spMk id="3" creationId="{05FC314B-C11E-4149-AC77-A511BDD6584A}"/>
          </ac:spMkLst>
        </pc:spChg>
        <pc:spChg chg="add del mod">
          <ac:chgData name="Syed Kifayat Ur Rahman" userId="6189d9e9ba0e3bb0" providerId="LiveId" clId="{A8F9CB6A-9F94-498D-B7CA-365E78149026}" dt="2025-04-20T07:41:46.927" v="666"/>
          <ac:spMkLst>
            <pc:docMk/>
            <pc:sldMk cId="1558647901" sldId="287"/>
            <ac:spMk id="4" creationId="{70A99BCC-A986-4C7D-9C37-81145A2137F4}"/>
          </ac:spMkLst>
        </pc:spChg>
        <pc:spChg chg="add mod">
          <ac:chgData name="Syed Kifayat Ur Rahman" userId="6189d9e9ba0e3bb0" providerId="LiveId" clId="{A8F9CB6A-9F94-498D-B7CA-365E78149026}" dt="2025-04-20T07:42:05.312" v="669" actId="21"/>
          <ac:spMkLst>
            <pc:docMk/>
            <pc:sldMk cId="1558647901" sldId="287"/>
            <ac:spMk id="5" creationId="{A4B76DF8-E897-478B-B70C-21C7A70710B1}"/>
          </ac:spMkLst>
        </pc:spChg>
        <pc:spChg chg="add mod">
          <ac:chgData name="Syed Kifayat Ur Rahman" userId="6189d9e9ba0e3bb0" providerId="LiveId" clId="{A8F9CB6A-9F94-498D-B7CA-365E78149026}" dt="2025-04-20T07:42:40.682" v="677" actId="21"/>
          <ac:spMkLst>
            <pc:docMk/>
            <pc:sldMk cId="1558647901" sldId="287"/>
            <ac:spMk id="6" creationId="{2188A7B8-F269-4DD6-9BB8-F8E0C53E32A1}"/>
          </ac:spMkLst>
        </pc:spChg>
        <pc:spChg chg="add del mod">
          <ac:chgData name="Syed Kifayat Ur Rahman" userId="6189d9e9ba0e3bb0" providerId="LiveId" clId="{A8F9CB6A-9F94-498D-B7CA-365E78149026}" dt="2025-04-20T07:46:15.925" v="717"/>
          <ac:spMkLst>
            <pc:docMk/>
            <pc:sldMk cId="1558647901" sldId="287"/>
            <ac:spMk id="7" creationId="{C181FF2A-C91D-4913-8E31-378A3F663D79}"/>
          </ac:spMkLst>
        </pc:spChg>
      </pc:sldChg>
      <pc:sldChg chg="addSp delSp modSp new add">
        <pc:chgData name="Syed Kifayat Ur Rahman" userId="6189d9e9ba0e3bb0" providerId="LiveId" clId="{A8F9CB6A-9F94-498D-B7CA-365E78149026}" dt="2025-04-20T07:47:15.347" v="726" actId="1076"/>
        <pc:sldMkLst>
          <pc:docMk/>
          <pc:sldMk cId="3566965321" sldId="288"/>
        </pc:sldMkLst>
        <pc:spChg chg="mod">
          <ac:chgData name="Syed Kifayat Ur Rahman" userId="6189d9e9ba0e3bb0" providerId="LiveId" clId="{A8F9CB6A-9F94-498D-B7CA-365E78149026}" dt="2025-04-20T07:47:08.027" v="724"/>
          <ac:spMkLst>
            <pc:docMk/>
            <pc:sldMk cId="3566965321" sldId="288"/>
            <ac:spMk id="2" creationId="{D656A592-0960-44FE-BD25-E7BFE0AE68FA}"/>
          </ac:spMkLst>
        </pc:spChg>
        <pc:spChg chg="del">
          <ac:chgData name="Syed Kifayat Ur Rahman" userId="6189d9e9ba0e3bb0" providerId="LiveId" clId="{A8F9CB6A-9F94-498D-B7CA-365E78149026}" dt="2025-04-20T07:46:18.155" v="718"/>
          <ac:spMkLst>
            <pc:docMk/>
            <pc:sldMk cId="3566965321" sldId="288"/>
            <ac:spMk id="3" creationId="{4EE98A26-7D3A-466E-BAC1-0991BC91ADD8}"/>
          </ac:spMkLst>
        </pc:spChg>
        <pc:picChg chg="add mod">
          <ac:chgData name="Syed Kifayat Ur Rahman" userId="6189d9e9ba0e3bb0" providerId="LiveId" clId="{A8F9CB6A-9F94-498D-B7CA-365E78149026}" dt="2025-04-20T07:47:13.507" v="725" actId="1076"/>
          <ac:picMkLst>
            <pc:docMk/>
            <pc:sldMk cId="3566965321" sldId="288"/>
            <ac:picMk id="4" creationId="{C484E80F-446A-4115-B4D5-2EE9EC12A831}"/>
          </ac:picMkLst>
        </pc:picChg>
        <pc:picChg chg="add mod">
          <ac:chgData name="Syed Kifayat Ur Rahman" userId="6189d9e9ba0e3bb0" providerId="LiveId" clId="{A8F9CB6A-9F94-498D-B7CA-365E78149026}" dt="2025-04-20T07:47:15.347" v="726" actId="1076"/>
          <ac:picMkLst>
            <pc:docMk/>
            <pc:sldMk cId="3566965321" sldId="288"/>
            <ac:picMk id="5" creationId="{5ACE05B9-C808-49A1-94CB-8BC2E810650E}"/>
          </ac:picMkLst>
        </pc:picChg>
      </pc:sldChg>
      <pc:sldChg chg="addSp delSp modSp new add">
        <pc:chgData name="Syed Kifayat Ur Rahman" userId="6189d9e9ba0e3bb0" providerId="LiveId" clId="{A8F9CB6A-9F94-498D-B7CA-365E78149026}" dt="2025-04-20T08:47:17.391" v="741"/>
        <pc:sldMkLst>
          <pc:docMk/>
          <pc:sldMk cId="4144030705" sldId="289"/>
        </pc:sldMkLst>
        <pc:spChg chg="mod">
          <ac:chgData name="Syed Kifayat Ur Rahman" userId="6189d9e9ba0e3bb0" providerId="LiveId" clId="{A8F9CB6A-9F94-498D-B7CA-365E78149026}" dt="2025-04-20T08:46:07.029" v="730" actId="27636"/>
          <ac:spMkLst>
            <pc:docMk/>
            <pc:sldMk cId="4144030705" sldId="289"/>
            <ac:spMk id="2" creationId="{D2087B6A-3950-4F6C-B9F7-6711A2A693E6}"/>
          </ac:spMkLst>
        </pc:spChg>
        <pc:spChg chg="mod">
          <ac:chgData name="Syed Kifayat Ur Rahman" userId="6189d9e9ba0e3bb0" providerId="LiveId" clId="{A8F9CB6A-9F94-498D-B7CA-365E78149026}" dt="2025-04-20T08:46:37.249" v="735"/>
          <ac:spMkLst>
            <pc:docMk/>
            <pc:sldMk cId="4144030705" sldId="289"/>
            <ac:spMk id="3" creationId="{9830D3A3-62E6-485B-80D9-09C4B2870438}"/>
          </ac:spMkLst>
        </pc:spChg>
        <pc:spChg chg="add del mod">
          <ac:chgData name="Syed Kifayat Ur Rahman" userId="6189d9e9ba0e3bb0" providerId="LiveId" clId="{A8F9CB6A-9F94-498D-B7CA-365E78149026}" dt="2025-04-20T08:47:17.391" v="741"/>
          <ac:spMkLst>
            <pc:docMk/>
            <pc:sldMk cId="4144030705" sldId="289"/>
            <ac:spMk id="4" creationId="{E1C382EB-B6AE-40A2-B5E8-861EE1990FD6}"/>
          </ac:spMkLst>
        </pc:spChg>
        <pc:picChg chg="add mod">
          <ac:chgData name="Syed Kifayat Ur Rahman" userId="6189d9e9ba0e3bb0" providerId="LiveId" clId="{A8F9CB6A-9F94-498D-B7CA-365E78149026}" dt="2025-04-20T08:47:16.406" v="739" actId="1076"/>
          <ac:picMkLst>
            <pc:docMk/>
            <pc:sldMk cId="4144030705" sldId="289"/>
            <ac:picMk id="5" creationId="{8284646C-E8E2-4E4E-BB96-89B6861B995C}"/>
          </ac:picMkLst>
        </pc:picChg>
      </pc:sldChg>
      <pc:sldChg chg="modSp new add">
        <pc:chgData name="Syed Kifayat Ur Rahman" userId="6189d9e9ba0e3bb0" providerId="LiveId" clId="{A8F9CB6A-9F94-498D-B7CA-365E78149026}" dt="2025-04-20T08:51:07.713" v="779" actId="20577"/>
        <pc:sldMkLst>
          <pc:docMk/>
          <pc:sldMk cId="3955567518" sldId="290"/>
        </pc:sldMkLst>
        <pc:spChg chg="mod">
          <ac:chgData name="Syed Kifayat Ur Rahman" userId="6189d9e9ba0e3bb0" providerId="LiveId" clId="{A8F9CB6A-9F94-498D-B7CA-365E78149026}" dt="2025-04-20T08:50:25.796" v="773" actId="27636"/>
          <ac:spMkLst>
            <pc:docMk/>
            <pc:sldMk cId="3955567518" sldId="290"/>
            <ac:spMk id="2" creationId="{C7028F61-83D4-491B-9D81-00A1F05F31AD}"/>
          </ac:spMkLst>
        </pc:spChg>
        <pc:spChg chg="mod">
          <ac:chgData name="Syed Kifayat Ur Rahman" userId="6189d9e9ba0e3bb0" providerId="LiveId" clId="{A8F9CB6A-9F94-498D-B7CA-365E78149026}" dt="2025-04-20T08:51:07.713" v="779" actId="20577"/>
          <ac:spMkLst>
            <pc:docMk/>
            <pc:sldMk cId="3955567518" sldId="290"/>
            <ac:spMk id="3" creationId="{01F428E6-8231-4C2B-A0F6-4FD8F8D2D523}"/>
          </ac:spMkLst>
        </pc:spChg>
      </pc:sldChg>
      <pc:sldChg chg="modSp new add">
        <pc:chgData name="Syed Kifayat Ur Rahman" userId="6189d9e9ba0e3bb0" providerId="LiveId" clId="{A8F9CB6A-9F94-498D-B7CA-365E78149026}" dt="2025-04-20T08:59:34.752" v="807" actId="20577"/>
        <pc:sldMkLst>
          <pc:docMk/>
          <pc:sldMk cId="3328664932" sldId="291"/>
        </pc:sldMkLst>
        <pc:spChg chg="mod">
          <ac:chgData name="Syed Kifayat Ur Rahman" userId="6189d9e9ba0e3bb0" providerId="LiveId" clId="{A8F9CB6A-9F94-498D-B7CA-365E78149026}" dt="2025-04-20T08:56:16.696" v="784" actId="14100"/>
          <ac:spMkLst>
            <pc:docMk/>
            <pc:sldMk cId="3328664932" sldId="291"/>
            <ac:spMk id="2" creationId="{B68CD7E6-F534-49E7-B600-84B0F6C9A27C}"/>
          </ac:spMkLst>
        </pc:spChg>
        <pc:spChg chg="mod">
          <ac:chgData name="Syed Kifayat Ur Rahman" userId="6189d9e9ba0e3bb0" providerId="LiveId" clId="{A8F9CB6A-9F94-498D-B7CA-365E78149026}" dt="2025-04-20T08:59:34.752" v="807" actId="20577"/>
          <ac:spMkLst>
            <pc:docMk/>
            <pc:sldMk cId="3328664932" sldId="291"/>
            <ac:spMk id="3" creationId="{F31545C4-AE8A-49A6-83B4-C398756CB52B}"/>
          </ac:spMkLst>
        </pc:spChg>
      </pc:sldChg>
      <pc:sldChg chg="addSp delSp modSp new add">
        <pc:chgData name="Syed Kifayat Ur Rahman" userId="6189d9e9ba0e3bb0" providerId="LiveId" clId="{A8F9CB6A-9F94-498D-B7CA-365E78149026}" dt="2025-04-20T13:55:12.773" v="823" actId="14100"/>
        <pc:sldMkLst>
          <pc:docMk/>
          <pc:sldMk cId="3328642748" sldId="292"/>
        </pc:sldMkLst>
        <pc:spChg chg="mod">
          <ac:chgData name="Syed Kifayat Ur Rahman" userId="6189d9e9ba0e3bb0" providerId="LiveId" clId="{A8F9CB6A-9F94-498D-B7CA-365E78149026}" dt="2025-04-20T13:53:33.236" v="810"/>
          <ac:spMkLst>
            <pc:docMk/>
            <pc:sldMk cId="3328642748" sldId="292"/>
            <ac:spMk id="2" creationId="{1EBD6443-1C43-47E2-B49F-B640C2FF5478}"/>
          </ac:spMkLst>
        </pc:spChg>
        <pc:spChg chg="add del mod">
          <ac:chgData name="Syed Kifayat Ur Rahman" userId="6189d9e9ba0e3bb0" providerId="LiveId" clId="{A8F9CB6A-9F94-498D-B7CA-365E78149026}" dt="2025-04-20T13:54:01.025" v="814" actId="20577"/>
          <ac:spMkLst>
            <pc:docMk/>
            <pc:sldMk cId="3328642748" sldId="292"/>
            <ac:spMk id="3" creationId="{672DA0C4-C467-42A9-8DF8-586A0274FB9A}"/>
          </ac:spMkLst>
        </pc:spChg>
        <pc:spChg chg="add del">
          <ac:chgData name="Syed Kifayat Ur Rahman" userId="6189d9e9ba0e3bb0" providerId="LiveId" clId="{A8F9CB6A-9F94-498D-B7CA-365E78149026}" dt="2025-04-20T13:53:51.911" v="812"/>
          <ac:spMkLst>
            <pc:docMk/>
            <pc:sldMk cId="3328642748" sldId="292"/>
            <ac:spMk id="4" creationId="{8E498158-5B62-4080-96A9-D7773BB0332B}"/>
          </ac:spMkLst>
        </pc:spChg>
        <pc:picChg chg="add mod modCrop">
          <ac:chgData name="Syed Kifayat Ur Rahman" userId="6189d9e9ba0e3bb0" providerId="LiveId" clId="{A8F9CB6A-9F94-498D-B7CA-365E78149026}" dt="2025-04-20T13:55:12.773" v="823" actId="14100"/>
          <ac:picMkLst>
            <pc:docMk/>
            <pc:sldMk cId="3328642748" sldId="292"/>
            <ac:picMk id="5" creationId="{D22B1916-B9D6-4592-980F-CE05D1D302AD}"/>
          </ac:picMkLst>
        </pc:picChg>
      </pc:sldChg>
      <pc:sldChg chg="addSp modSp new add">
        <pc:chgData name="Syed Kifayat Ur Rahman" userId="6189d9e9ba0e3bb0" providerId="LiveId" clId="{A8F9CB6A-9F94-498D-B7CA-365E78149026}" dt="2025-04-20T13:59:47.619" v="873" actId="732"/>
        <pc:sldMkLst>
          <pc:docMk/>
          <pc:sldMk cId="3192371234" sldId="293"/>
        </pc:sldMkLst>
        <pc:spChg chg="mod">
          <ac:chgData name="Syed Kifayat Ur Rahman" userId="6189d9e9ba0e3bb0" providerId="LiveId" clId="{A8F9CB6A-9F94-498D-B7CA-365E78149026}" dt="2025-04-20T13:55:49.321" v="826"/>
          <ac:spMkLst>
            <pc:docMk/>
            <pc:sldMk cId="3192371234" sldId="293"/>
            <ac:spMk id="2" creationId="{51628DBA-8093-465E-AECA-368F36CC70F4}"/>
          </ac:spMkLst>
        </pc:spChg>
        <pc:spChg chg="mod">
          <ac:chgData name="Syed Kifayat Ur Rahman" userId="6189d9e9ba0e3bb0" providerId="LiveId" clId="{A8F9CB6A-9F94-498D-B7CA-365E78149026}" dt="2025-04-20T13:59:13.489" v="870" actId="1076"/>
          <ac:spMkLst>
            <pc:docMk/>
            <pc:sldMk cId="3192371234" sldId="293"/>
            <ac:spMk id="3" creationId="{5BD94513-EE24-4996-A812-492E2DDDCD85}"/>
          </ac:spMkLst>
        </pc:spChg>
        <pc:picChg chg="add mod modCrop">
          <ac:chgData name="Syed Kifayat Ur Rahman" userId="6189d9e9ba0e3bb0" providerId="LiveId" clId="{A8F9CB6A-9F94-498D-B7CA-365E78149026}" dt="2025-04-20T13:59:47.619" v="873" actId="732"/>
          <ac:picMkLst>
            <pc:docMk/>
            <pc:sldMk cId="3192371234" sldId="293"/>
            <ac:picMk id="4" creationId="{D19947AE-6C99-4C65-8711-D595585717FC}"/>
          </ac:picMkLst>
        </pc:picChg>
      </pc:sldChg>
      <pc:sldChg chg="addSp modSp new add">
        <pc:chgData name="Syed Kifayat Ur Rahman" userId="6189d9e9ba0e3bb0" providerId="LiveId" clId="{A8F9CB6A-9F94-498D-B7CA-365E78149026}" dt="2025-04-20T14:02:59.090" v="887" actId="732"/>
        <pc:sldMkLst>
          <pc:docMk/>
          <pc:sldMk cId="2699014236" sldId="294"/>
        </pc:sldMkLst>
        <pc:spChg chg="mod">
          <ac:chgData name="Syed Kifayat Ur Rahman" userId="6189d9e9ba0e3bb0" providerId="LiveId" clId="{A8F9CB6A-9F94-498D-B7CA-365E78149026}" dt="2025-04-20T14:00:10.083" v="876"/>
          <ac:spMkLst>
            <pc:docMk/>
            <pc:sldMk cId="2699014236" sldId="294"/>
            <ac:spMk id="2" creationId="{9754FD0F-5580-4788-8328-790E0BB5B7F5}"/>
          </ac:spMkLst>
        </pc:spChg>
        <pc:spChg chg="mod">
          <ac:chgData name="Syed Kifayat Ur Rahman" userId="6189d9e9ba0e3bb0" providerId="LiveId" clId="{A8F9CB6A-9F94-498D-B7CA-365E78149026}" dt="2025-04-20T14:02:25.960" v="880" actId="20577"/>
          <ac:spMkLst>
            <pc:docMk/>
            <pc:sldMk cId="2699014236" sldId="294"/>
            <ac:spMk id="3" creationId="{CF40BF4D-A924-4BAC-89CC-FDD6132CF9BB}"/>
          </ac:spMkLst>
        </pc:spChg>
        <pc:picChg chg="add mod modCrop">
          <ac:chgData name="Syed Kifayat Ur Rahman" userId="6189d9e9ba0e3bb0" providerId="LiveId" clId="{A8F9CB6A-9F94-498D-B7CA-365E78149026}" dt="2025-04-20T14:02:59.090" v="887" actId="732"/>
          <ac:picMkLst>
            <pc:docMk/>
            <pc:sldMk cId="2699014236" sldId="294"/>
            <ac:picMk id="4" creationId="{F0E6C440-34C8-4FBE-850E-C539374ADB2F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05:29.275" v="900" actId="14100"/>
        <pc:sldMkLst>
          <pc:docMk/>
          <pc:sldMk cId="1143224680" sldId="295"/>
        </pc:sldMkLst>
        <pc:spChg chg="mod">
          <ac:chgData name="Syed Kifayat Ur Rahman" userId="6189d9e9ba0e3bb0" providerId="LiveId" clId="{A8F9CB6A-9F94-498D-B7CA-365E78149026}" dt="2025-04-20T14:04:35.900" v="891" actId="27636"/>
          <ac:spMkLst>
            <pc:docMk/>
            <pc:sldMk cId="1143224680" sldId="295"/>
            <ac:spMk id="2" creationId="{7CC50081-BF71-4212-B283-A109F749FC10}"/>
          </ac:spMkLst>
        </pc:spChg>
        <pc:spChg chg="add del mod">
          <ac:chgData name="Syed Kifayat Ur Rahman" userId="6189d9e9ba0e3bb0" providerId="LiveId" clId="{A8F9CB6A-9F94-498D-B7CA-365E78149026}" dt="2025-04-20T14:04:56.297" v="895" actId="20577"/>
          <ac:spMkLst>
            <pc:docMk/>
            <pc:sldMk cId="1143224680" sldId="295"/>
            <ac:spMk id="3" creationId="{F9AD6F1C-2875-4E02-91CD-6393A74D5B07}"/>
          </ac:spMkLst>
        </pc:spChg>
        <pc:spChg chg="add del">
          <ac:chgData name="Syed Kifayat Ur Rahman" userId="6189d9e9ba0e3bb0" providerId="LiveId" clId="{A8F9CB6A-9F94-498D-B7CA-365E78149026}" dt="2025-04-20T14:04:47.650" v="893"/>
          <ac:spMkLst>
            <pc:docMk/>
            <pc:sldMk cId="1143224680" sldId="295"/>
            <ac:spMk id="4" creationId="{59544595-08B2-4282-A2B2-AEB5D93E7C8C}"/>
          </ac:spMkLst>
        </pc:spChg>
        <pc:picChg chg="add mod">
          <ac:chgData name="Syed Kifayat Ur Rahman" userId="6189d9e9ba0e3bb0" providerId="LiveId" clId="{A8F9CB6A-9F94-498D-B7CA-365E78149026}" dt="2025-04-20T14:05:29.275" v="900" actId="14100"/>
          <ac:picMkLst>
            <pc:docMk/>
            <pc:sldMk cId="1143224680" sldId="295"/>
            <ac:picMk id="5" creationId="{F392E3E8-6A31-4411-8D71-1597AECA0B49}"/>
          </ac:picMkLst>
        </pc:picChg>
      </pc:sldChg>
      <pc:sldChg chg="addSp modSp new add">
        <pc:chgData name="Syed Kifayat Ur Rahman" userId="6189d9e9ba0e3bb0" providerId="LiveId" clId="{A8F9CB6A-9F94-498D-B7CA-365E78149026}" dt="2025-04-20T14:07:31.152" v="916" actId="1076"/>
        <pc:sldMkLst>
          <pc:docMk/>
          <pc:sldMk cId="1480167587" sldId="296"/>
        </pc:sldMkLst>
        <pc:spChg chg="mod">
          <ac:chgData name="Syed Kifayat Ur Rahman" userId="6189d9e9ba0e3bb0" providerId="LiveId" clId="{A8F9CB6A-9F94-498D-B7CA-365E78149026}" dt="2025-04-20T14:06:11.126" v="904" actId="27636"/>
          <ac:spMkLst>
            <pc:docMk/>
            <pc:sldMk cId="1480167587" sldId="296"/>
            <ac:spMk id="2" creationId="{34CA9995-881F-4709-96E0-823ED5BCA32F}"/>
          </ac:spMkLst>
        </pc:spChg>
        <pc:spChg chg="mod">
          <ac:chgData name="Syed Kifayat Ur Rahman" userId="6189d9e9ba0e3bb0" providerId="LiveId" clId="{A8F9CB6A-9F94-498D-B7CA-365E78149026}" dt="2025-04-20T14:07:23.676" v="914" actId="1076"/>
          <ac:spMkLst>
            <pc:docMk/>
            <pc:sldMk cId="1480167587" sldId="296"/>
            <ac:spMk id="3" creationId="{F5CB54B3-1438-4D0C-ABC4-112698774D6F}"/>
          </ac:spMkLst>
        </pc:spChg>
        <pc:picChg chg="add mod">
          <ac:chgData name="Syed Kifayat Ur Rahman" userId="6189d9e9ba0e3bb0" providerId="LiveId" clId="{A8F9CB6A-9F94-498D-B7CA-365E78149026}" dt="2025-04-20T14:07:31.152" v="916" actId="1076"/>
          <ac:picMkLst>
            <pc:docMk/>
            <pc:sldMk cId="1480167587" sldId="296"/>
            <ac:picMk id="4" creationId="{2A647108-D4A4-477F-844D-73FD927B2B91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09:00.008" v="934" actId="1076"/>
        <pc:sldMkLst>
          <pc:docMk/>
          <pc:sldMk cId="4022323628" sldId="297"/>
        </pc:sldMkLst>
        <pc:spChg chg="mod">
          <ac:chgData name="Syed Kifayat Ur Rahman" userId="6189d9e9ba0e3bb0" providerId="LiveId" clId="{A8F9CB6A-9F94-498D-B7CA-365E78149026}" dt="2025-04-20T14:07:57.480" v="920" actId="27636"/>
          <ac:spMkLst>
            <pc:docMk/>
            <pc:sldMk cId="4022323628" sldId="297"/>
            <ac:spMk id="2" creationId="{671B078B-ADE1-491B-AF42-C8E302F890A6}"/>
          </ac:spMkLst>
        </pc:spChg>
        <pc:spChg chg="add del mod">
          <ac:chgData name="Syed Kifayat Ur Rahman" userId="6189d9e9ba0e3bb0" providerId="LiveId" clId="{A8F9CB6A-9F94-498D-B7CA-365E78149026}" dt="2025-04-20T14:08:45.001" v="931" actId="1076"/>
          <ac:spMkLst>
            <pc:docMk/>
            <pc:sldMk cId="4022323628" sldId="297"/>
            <ac:spMk id="3" creationId="{7CD0C4CC-51E2-41DA-BD12-44B23A307A7D}"/>
          </ac:spMkLst>
        </pc:spChg>
        <pc:spChg chg="add del mod">
          <ac:chgData name="Syed Kifayat Ur Rahman" userId="6189d9e9ba0e3bb0" providerId="LiveId" clId="{A8F9CB6A-9F94-498D-B7CA-365E78149026}" dt="2025-04-20T14:08:13.450" v="924"/>
          <ac:spMkLst>
            <pc:docMk/>
            <pc:sldMk cId="4022323628" sldId="297"/>
            <ac:spMk id="4" creationId="{39B172FB-A621-44F3-8129-D0BB7CEB2F6B}"/>
          </ac:spMkLst>
        </pc:spChg>
        <pc:picChg chg="add mod">
          <ac:chgData name="Syed Kifayat Ur Rahman" userId="6189d9e9ba0e3bb0" providerId="LiveId" clId="{A8F9CB6A-9F94-498D-B7CA-365E78149026}" dt="2025-04-20T14:09:00.008" v="934" actId="1076"/>
          <ac:picMkLst>
            <pc:docMk/>
            <pc:sldMk cId="4022323628" sldId="297"/>
            <ac:picMk id="5" creationId="{C01A07F6-40FE-4CBA-83E9-2D7871719611}"/>
          </ac:picMkLst>
        </pc:picChg>
      </pc:sldChg>
      <pc:sldChg chg="addSp modSp new add">
        <pc:chgData name="Syed Kifayat Ur Rahman" userId="6189d9e9ba0e3bb0" providerId="LiveId" clId="{A8F9CB6A-9F94-498D-B7CA-365E78149026}" dt="2025-04-20T14:11:24.169" v="947" actId="14100"/>
        <pc:sldMkLst>
          <pc:docMk/>
          <pc:sldMk cId="1664461900" sldId="298"/>
        </pc:sldMkLst>
        <pc:spChg chg="mod">
          <ac:chgData name="Syed Kifayat Ur Rahman" userId="6189d9e9ba0e3bb0" providerId="LiveId" clId="{A8F9CB6A-9F94-498D-B7CA-365E78149026}" dt="2025-04-20T14:09:34.733" v="937"/>
          <ac:spMkLst>
            <pc:docMk/>
            <pc:sldMk cId="1664461900" sldId="298"/>
            <ac:spMk id="2" creationId="{C772FC34-0F9E-4BDC-A668-D8BEA88C194A}"/>
          </ac:spMkLst>
        </pc:spChg>
        <pc:spChg chg="mod">
          <ac:chgData name="Syed Kifayat Ur Rahman" userId="6189d9e9ba0e3bb0" providerId="LiveId" clId="{A8F9CB6A-9F94-498D-B7CA-365E78149026}" dt="2025-04-20T14:11:06.933" v="942" actId="1076"/>
          <ac:spMkLst>
            <pc:docMk/>
            <pc:sldMk cId="1664461900" sldId="298"/>
            <ac:spMk id="3" creationId="{F7430BF7-F697-4D57-82E2-FDA1C691B788}"/>
          </ac:spMkLst>
        </pc:spChg>
        <pc:picChg chg="add mod">
          <ac:chgData name="Syed Kifayat Ur Rahman" userId="6189d9e9ba0e3bb0" providerId="LiveId" clId="{A8F9CB6A-9F94-498D-B7CA-365E78149026}" dt="2025-04-20T14:11:24.169" v="947" actId="14100"/>
          <ac:picMkLst>
            <pc:docMk/>
            <pc:sldMk cId="1664461900" sldId="298"/>
            <ac:picMk id="4" creationId="{618DB53D-1F81-4408-9202-2EE6BF5562B7}"/>
          </ac:picMkLst>
        </pc:picChg>
      </pc:sldChg>
      <pc:sldChg chg="addSp modSp new add">
        <pc:chgData name="Syed Kifayat Ur Rahman" userId="6189d9e9ba0e3bb0" providerId="LiveId" clId="{A8F9CB6A-9F94-498D-B7CA-365E78149026}" dt="2025-04-20T14:13:20.311" v="956" actId="14100"/>
        <pc:sldMkLst>
          <pc:docMk/>
          <pc:sldMk cId="1963297988" sldId="299"/>
        </pc:sldMkLst>
        <pc:spChg chg="mod">
          <ac:chgData name="Syed Kifayat Ur Rahman" userId="6189d9e9ba0e3bb0" providerId="LiveId" clId="{A8F9CB6A-9F94-498D-B7CA-365E78149026}" dt="2025-04-20T14:12:33.554" v="950"/>
          <ac:spMkLst>
            <pc:docMk/>
            <pc:sldMk cId="1963297988" sldId="299"/>
            <ac:spMk id="2" creationId="{E7EB1FD4-CB62-4738-9C6E-6A63EB6A68E4}"/>
          </ac:spMkLst>
        </pc:spChg>
        <pc:spChg chg="mod">
          <ac:chgData name="Syed Kifayat Ur Rahman" userId="6189d9e9ba0e3bb0" providerId="LiveId" clId="{A8F9CB6A-9F94-498D-B7CA-365E78149026}" dt="2025-04-20T14:12:54.170" v="953" actId="20577"/>
          <ac:spMkLst>
            <pc:docMk/>
            <pc:sldMk cId="1963297988" sldId="299"/>
            <ac:spMk id="3" creationId="{AE67ACA5-BD86-41B0-BE92-8F6AC9D3419C}"/>
          </ac:spMkLst>
        </pc:spChg>
        <pc:picChg chg="add mod">
          <ac:chgData name="Syed Kifayat Ur Rahman" userId="6189d9e9ba0e3bb0" providerId="LiveId" clId="{A8F9CB6A-9F94-498D-B7CA-365E78149026}" dt="2025-04-20T14:13:20.311" v="956" actId="14100"/>
          <ac:picMkLst>
            <pc:docMk/>
            <pc:sldMk cId="1963297988" sldId="299"/>
            <ac:picMk id="4" creationId="{0F5203B1-6B70-4377-8CA2-3338AB798125}"/>
          </ac:picMkLst>
        </pc:picChg>
      </pc:sldChg>
      <pc:sldChg chg="addSp delSp modSp new add">
        <pc:chgData name="Syed Kifayat Ur Rahman" userId="6189d9e9ba0e3bb0" providerId="LiveId" clId="{A8F9CB6A-9F94-498D-B7CA-365E78149026}" dt="2025-04-20T14:20:44.320" v="1058"/>
        <pc:sldMkLst>
          <pc:docMk/>
          <pc:sldMk cId="4029681971" sldId="300"/>
        </pc:sldMkLst>
        <pc:spChg chg="mod">
          <ac:chgData name="Syed Kifayat Ur Rahman" userId="6189d9e9ba0e3bb0" providerId="LiveId" clId="{A8F9CB6A-9F94-498D-B7CA-365E78149026}" dt="2025-04-20T14:13:55.073" v="959"/>
          <ac:spMkLst>
            <pc:docMk/>
            <pc:sldMk cId="4029681971" sldId="300"/>
            <ac:spMk id="2" creationId="{40846CFF-8961-42A4-912C-E19A02D16B91}"/>
          </ac:spMkLst>
        </pc:spChg>
        <pc:spChg chg="mod">
          <ac:chgData name="Syed Kifayat Ur Rahman" userId="6189d9e9ba0e3bb0" providerId="LiveId" clId="{A8F9CB6A-9F94-498D-B7CA-365E78149026}" dt="2025-04-20T14:20:12.140" v="1050" actId="20577"/>
          <ac:spMkLst>
            <pc:docMk/>
            <pc:sldMk cId="4029681971" sldId="300"/>
            <ac:spMk id="3" creationId="{8E48D13D-124A-49D9-9E02-A4BD73474488}"/>
          </ac:spMkLst>
        </pc:spChg>
        <pc:spChg chg="add del mod">
          <ac:chgData name="Syed Kifayat Ur Rahman" userId="6189d9e9ba0e3bb0" providerId="LiveId" clId="{A8F9CB6A-9F94-498D-B7CA-365E78149026}" dt="2025-04-20T14:20:44.320" v="1054"/>
          <ac:spMkLst>
            <pc:docMk/>
            <pc:sldMk cId="4029681971" sldId="300"/>
            <ac:spMk id="4" creationId="{07F12664-514B-4409-9C72-825F260E03DB}"/>
          </ac:spMkLst>
        </pc:spChg>
        <pc:spChg chg="add del mod">
          <ac:chgData name="Syed Kifayat Ur Rahman" userId="6189d9e9ba0e3bb0" providerId="LiveId" clId="{A8F9CB6A-9F94-498D-B7CA-365E78149026}" dt="2025-04-20T14:20:44.320" v="1056"/>
          <ac:spMkLst>
            <pc:docMk/>
            <pc:sldMk cId="4029681971" sldId="300"/>
            <ac:spMk id="5" creationId="{55C700B4-D554-4D20-A902-EBBA24773802}"/>
          </ac:spMkLst>
        </pc:spChg>
        <pc:spChg chg="add del mod">
          <ac:chgData name="Syed Kifayat Ur Rahman" userId="6189d9e9ba0e3bb0" providerId="LiveId" clId="{A8F9CB6A-9F94-498D-B7CA-365E78149026}" dt="2025-04-20T14:20:44.320" v="1058"/>
          <ac:spMkLst>
            <pc:docMk/>
            <pc:sldMk cId="4029681971" sldId="300"/>
            <ac:spMk id="6" creationId="{AB3E7734-3469-48AD-86E8-687DD537A234}"/>
          </ac:spMkLst>
        </pc:spChg>
      </pc:sldChg>
      <pc:sldChg chg="addSp delSp modSp new add">
        <pc:chgData name="Syed Kifayat Ur Rahman" userId="6189d9e9ba0e3bb0" providerId="LiveId" clId="{A8F9CB6A-9F94-498D-B7CA-365E78149026}" dt="2025-04-20T14:27:31.983" v="1076"/>
        <pc:sldMkLst>
          <pc:docMk/>
          <pc:sldMk cId="3022246426" sldId="301"/>
        </pc:sldMkLst>
        <pc:spChg chg="mod">
          <ac:chgData name="Syed Kifayat Ur Rahman" userId="6189d9e9ba0e3bb0" providerId="LiveId" clId="{A8F9CB6A-9F94-498D-B7CA-365E78149026}" dt="2025-04-20T14:20:46.809" v="1059"/>
          <ac:spMkLst>
            <pc:docMk/>
            <pc:sldMk cId="3022246426" sldId="301"/>
            <ac:spMk id="2" creationId="{C11483D8-00C2-4EF2-A4A9-4331ED37CB6B}"/>
          </ac:spMkLst>
        </pc:spChg>
        <pc:spChg chg="add del mod">
          <ac:chgData name="Syed Kifayat Ur Rahman" userId="6189d9e9ba0e3bb0" providerId="LiveId" clId="{A8F9CB6A-9F94-498D-B7CA-365E78149026}" dt="2025-04-20T14:27:31.983" v="1076"/>
          <ac:spMkLst>
            <pc:docMk/>
            <pc:sldMk cId="3022246426" sldId="301"/>
            <ac:spMk id="3" creationId="{BF34A13A-2E44-4E5D-B41C-8BE0E9F22456}"/>
          </ac:spMkLst>
        </pc:spChg>
        <pc:spChg chg="add del mod">
          <ac:chgData name="Syed Kifayat Ur Rahman" userId="6189d9e9ba0e3bb0" providerId="LiveId" clId="{A8F9CB6A-9F94-498D-B7CA-365E78149026}" dt="2025-04-20T14:23:37.864" v="1063"/>
          <ac:spMkLst>
            <pc:docMk/>
            <pc:sldMk cId="3022246426" sldId="301"/>
            <ac:spMk id="4" creationId="{54BB1E7A-A081-4B05-98B4-5180E60FA475}"/>
          </ac:spMkLst>
        </pc:spChg>
      </pc:sldChg>
      <pc:sldChg chg="modSp new add">
        <pc:chgData name="Syed Kifayat Ur Rahman" userId="6189d9e9ba0e3bb0" providerId="LiveId" clId="{A8F9CB6A-9F94-498D-B7CA-365E78149026}" dt="2025-04-20T14:41:47.972" v="1084" actId="20577"/>
        <pc:sldMkLst>
          <pc:docMk/>
          <pc:sldMk cId="1535205822" sldId="302"/>
        </pc:sldMkLst>
        <pc:spChg chg="mod">
          <ac:chgData name="Syed Kifayat Ur Rahman" userId="6189d9e9ba0e3bb0" providerId="LiveId" clId="{A8F9CB6A-9F94-498D-B7CA-365E78149026}" dt="2025-04-20T14:40:26.617" v="1079"/>
          <ac:spMkLst>
            <pc:docMk/>
            <pc:sldMk cId="1535205822" sldId="302"/>
            <ac:spMk id="2" creationId="{5001C53B-5D28-41CC-A306-54C8BB47240E}"/>
          </ac:spMkLst>
        </pc:spChg>
        <pc:spChg chg="mod">
          <ac:chgData name="Syed Kifayat Ur Rahman" userId="6189d9e9ba0e3bb0" providerId="LiveId" clId="{A8F9CB6A-9F94-498D-B7CA-365E78149026}" dt="2025-04-20T14:41:47.972" v="1084" actId="20577"/>
          <ac:spMkLst>
            <pc:docMk/>
            <pc:sldMk cId="1535205822" sldId="302"/>
            <ac:spMk id="3" creationId="{6BF169BB-F8DD-484F-9F74-2796587C38B5}"/>
          </ac:spMkLst>
        </pc:spChg>
      </pc:sldChg>
      <pc:sldChg chg="addSp modSp new add">
        <pc:chgData name="Syed Kifayat Ur Rahman" userId="6189d9e9ba0e3bb0" providerId="LiveId" clId="{A8F9CB6A-9F94-498D-B7CA-365E78149026}" dt="2025-04-20T14:44:17.221" v="1102" actId="1076"/>
        <pc:sldMkLst>
          <pc:docMk/>
          <pc:sldMk cId="2117392720" sldId="303"/>
        </pc:sldMkLst>
        <pc:spChg chg="mod">
          <ac:chgData name="Syed Kifayat Ur Rahman" userId="6189d9e9ba0e3bb0" providerId="LiveId" clId="{A8F9CB6A-9F94-498D-B7CA-365E78149026}" dt="2025-04-20T14:42:19.095" v="1087"/>
          <ac:spMkLst>
            <pc:docMk/>
            <pc:sldMk cId="2117392720" sldId="303"/>
            <ac:spMk id="2" creationId="{655A116B-F243-496A-8707-F5583128680B}"/>
          </ac:spMkLst>
        </pc:spChg>
        <pc:spChg chg="mod">
          <ac:chgData name="Syed Kifayat Ur Rahman" userId="6189d9e9ba0e3bb0" providerId="LiveId" clId="{A8F9CB6A-9F94-498D-B7CA-365E78149026}" dt="2025-04-20T14:44:11.952" v="1101" actId="1076"/>
          <ac:spMkLst>
            <pc:docMk/>
            <pc:sldMk cId="2117392720" sldId="303"/>
            <ac:spMk id="3" creationId="{0FC5CFEE-619E-4FC3-AFA7-725844E5F8AB}"/>
          </ac:spMkLst>
        </pc:spChg>
        <pc:picChg chg="add mod">
          <ac:chgData name="Syed Kifayat Ur Rahman" userId="6189d9e9ba0e3bb0" providerId="LiveId" clId="{A8F9CB6A-9F94-498D-B7CA-365E78149026}" dt="2025-04-20T14:44:17.221" v="1102" actId="1076"/>
          <ac:picMkLst>
            <pc:docMk/>
            <pc:sldMk cId="2117392720" sldId="303"/>
            <ac:picMk id="4" creationId="{18AD91D8-FA80-4324-8568-D7EAEC0548E6}"/>
          </ac:picMkLst>
        </pc:picChg>
      </pc:sldChg>
      <pc:sldChg chg="addSp modSp new add">
        <pc:chgData name="Syed Kifayat Ur Rahman" userId="6189d9e9ba0e3bb0" providerId="LiveId" clId="{A8F9CB6A-9F94-498D-B7CA-365E78149026}" dt="2025-04-20T14:46:55.351" v="1120" actId="14100"/>
        <pc:sldMkLst>
          <pc:docMk/>
          <pc:sldMk cId="2474292776" sldId="304"/>
        </pc:sldMkLst>
        <pc:spChg chg="mod">
          <ac:chgData name="Syed Kifayat Ur Rahman" userId="6189d9e9ba0e3bb0" providerId="LiveId" clId="{A8F9CB6A-9F94-498D-B7CA-365E78149026}" dt="2025-04-20T14:45:06.962" v="1105"/>
          <ac:spMkLst>
            <pc:docMk/>
            <pc:sldMk cId="2474292776" sldId="304"/>
            <ac:spMk id="2" creationId="{39417255-C918-4D45-8907-F5B8913A5E43}"/>
          </ac:spMkLst>
        </pc:spChg>
        <pc:spChg chg="mod">
          <ac:chgData name="Syed Kifayat Ur Rahman" userId="6189d9e9ba0e3bb0" providerId="LiveId" clId="{A8F9CB6A-9F94-498D-B7CA-365E78149026}" dt="2025-04-20T14:46:21.541" v="1117" actId="27636"/>
          <ac:spMkLst>
            <pc:docMk/>
            <pc:sldMk cId="2474292776" sldId="304"/>
            <ac:spMk id="3" creationId="{D564196B-9E18-415D-889A-994DA1A345A5}"/>
          </ac:spMkLst>
        </pc:spChg>
        <pc:spChg chg="add mod">
          <ac:chgData name="Syed Kifayat Ur Rahman" userId="6189d9e9ba0e3bb0" providerId="LiveId" clId="{A8F9CB6A-9F94-498D-B7CA-365E78149026}" dt="2025-04-20T14:46:02.781" v="1111" actId="21"/>
          <ac:spMkLst>
            <pc:docMk/>
            <pc:sldMk cId="2474292776" sldId="304"/>
            <ac:spMk id="4" creationId="{0C6D74DC-0DA2-4FA2-88FE-5EF81C2FE49A}"/>
          </ac:spMkLst>
        </pc:spChg>
        <pc:picChg chg="add mod">
          <ac:chgData name="Syed Kifayat Ur Rahman" userId="6189d9e9ba0e3bb0" providerId="LiveId" clId="{A8F9CB6A-9F94-498D-B7CA-365E78149026}" dt="2025-04-20T14:46:55.351" v="1120" actId="14100"/>
          <ac:picMkLst>
            <pc:docMk/>
            <pc:sldMk cId="2474292776" sldId="304"/>
            <ac:picMk id="5" creationId="{D9A3A03D-6551-42B5-92DC-30749A79D2A7}"/>
          </ac:picMkLst>
        </pc:picChg>
      </pc:sldChg>
      <pc:sldChg chg="modSp new add">
        <pc:chgData name="Syed Kifayat Ur Rahman" userId="6189d9e9ba0e3bb0" providerId="LiveId" clId="{A8F9CB6A-9F94-498D-B7CA-365E78149026}" dt="2025-04-20T14:50:49.205" v="1137" actId="20577"/>
        <pc:sldMkLst>
          <pc:docMk/>
          <pc:sldMk cId="3633014393" sldId="305"/>
        </pc:sldMkLst>
        <pc:spChg chg="mod">
          <ac:chgData name="Syed Kifayat Ur Rahman" userId="6189d9e9ba0e3bb0" providerId="LiveId" clId="{A8F9CB6A-9F94-498D-B7CA-365E78149026}" dt="2025-04-20T14:48:51.941" v="1126" actId="27636"/>
          <ac:spMkLst>
            <pc:docMk/>
            <pc:sldMk cId="3633014393" sldId="305"/>
            <ac:spMk id="2" creationId="{3AFAE5A4-5531-4F4F-B1EC-DA5E1D547598}"/>
          </ac:spMkLst>
        </pc:spChg>
        <pc:spChg chg="mod">
          <ac:chgData name="Syed Kifayat Ur Rahman" userId="6189d9e9ba0e3bb0" providerId="LiveId" clId="{A8F9CB6A-9F94-498D-B7CA-365E78149026}" dt="2025-04-20T14:50:49.205" v="1137" actId="20577"/>
          <ac:spMkLst>
            <pc:docMk/>
            <pc:sldMk cId="3633014393" sldId="305"/>
            <ac:spMk id="3" creationId="{FED45017-D7B0-4975-B0D1-D40BC6A944D2}"/>
          </ac:spMkLst>
        </pc:spChg>
      </pc:sldChg>
      <pc:sldChg chg="modSp new add">
        <pc:chgData name="Syed Kifayat Ur Rahman" userId="6189d9e9ba0e3bb0" providerId="LiveId" clId="{A8F9CB6A-9F94-498D-B7CA-365E78149026}" dt="2025-04-20T14:57:29.800" v="1156" actId="27636"/>
        <pc:sldMkLst>
          <pc:docMk/>
          <pc:sldMk cId="2453599138" sldId="306"/>
        </pc:sldMkLst>
        <pc:spChg chg="mod">
          <ac:chgData name="Syed Kifayat Ur Rahman" userId="6189d9e9ba0e3bb0" providerId="LiveId" clId="{A8F9CB6A-9F94-498D-B7CA-365E78149026}" dt="2025-04-20T14:51:46.561" v="1141" actId="27636"/>
          <ac:spMkLst>
            <pc:docMk/>
            <pc:sldMk cId="2453599138" sldId="306"/>
            <ac:spMk id="2" creationId="{FFEF7262-0128-4EBA-98CF-377224119B18}"/>
          </ac:spMkLst>
        </pc:spChg>
        <pc:spChg chg="mod">
          <ac:chgData name="Syed Kifayat Ur Rahman" userId="6189d9e9ba0e3bb0" providerId="LiveId" clId="{A8F9CB6A-9F94-498D-B7CA-365E78149026}" dt="2025-04-20T14:57:29.800" v="1156" actId="27636"/>
          <ac:spMkLst>
            <pc:docMk/>
            <pc:sldMk cId="2453599138" sldId="306"/>
            <ac:spMk id="3" creationId="{2EB9D123-6E9C-4FB7-BB22-8EB6A3F573A0}"/>
          </ac:spMkLst>
        </pc:spChg>
      </pc:sldChg>
      <pc:sldChg chg="modSp new add">
        <pc:chgData name="Syed Kifayat Ur Rahman" userId="6189d9e9ba0e3bb0" providerId="LiveId" clId="{A8F9CB6A-9F94-498D-B7CA-365E78149026}" dt="2025-04-20T14:56:14.641" v="1151" actId="27636"/>
        <pc:sldMkLst>
          <pc:docMk/>
          <pc:sldMk cId="2013453881" sldId="307"/>
        </pc:sldMkLst>
        <pc:spChg chg="mod">
          <ac:chgData name="Syed Kifayat Ur Rahman" userId="6189d9e9ba0e3bb0" providerId="LiveId" clId="{A8F9CB6A-9F94-498D-B7CA-365E78149026}" dt="2025-04-20T14:53:23.151" v="1149" actId="27636"/>
          <ac:spMkLst>
            <pc:docMk/>
            <pc:sldMk cId="2013453881" sldId="307"/>
            <ac:spMk id="2" creationId="{2499035F-1174-439D-B063-B964986C5E48}"/>
          </ac:spMkLst>
        </pc:spChg>
        <pc:spChg chg="mod">
          <ac:chgData name="Syed Kifayat Ur Rahman" userId="6189d9e9ba0e3bb0" providerId="LiveId" clId="{A8F9CB6A-9F94-498D-B7CA-365E78149026}" dt="2025-04-20T14:56:14.641" v="1151" actId="27636"/>
          <ac:spMkLst>
            <pc:docMk/>
            <pc:sldMk cId="2013453881" sldId="307"/>
            <ac:spMk id="3" creationId="{A9371C89-D244-43AF-AAEA-4221A2D60E77}"/>
          </ac:spMkLst>
        </pc:spChg>
      </pc:sldChg>
      <pc:sldChg chg="modSp new add">
        <pc:chgData name="Syed Kifayat Ur Rahman" userId="6189d9e9ba0e3bb0" providerId="LiveId" clId="{A8F9CB6A-9F94-498D-B7CA-365E78149026}" dt="2025-04-20T15:00:23.549" v="1162" actId="15"/>
        <pc:sldMkLst>
          <pc:docMk/>
          <pc:sldMk cId="2000100883" sldId="308"/>
        </pc:sldMkLst>
        <pc:spChg chg="mod">
          <ac:chgData name="Syed Kifayat Ur Rahman" userId="6189d9e9ba0e3bb0" providerId="LiveId" clId="{A8F9CB6A-9F94-498D-B7CA-365E78149026}" dt="2025-04-20T14:58:37.845" v="1157"/>
          <ac:spMkLst>
            <pc:docMk/>
            <pc:sldMk cId="2000100883" sldId="308"/>
            <ac:spMk id="2" creationId="{1423466F-89B5-4B30-8A74-96AC0A4BBBFB}"/>
          </ac:spMkLst>
        </pc:spChg>
        <pc:spChg chg="mod">
          <ac:chgData name="Syed Kifayat Ur Rahman" userId="6189d9e9ba0e3bb0" providerId="LiveId" clId="{A8F9CB6A-9F94-498D-B7CA-365E78149026}" dt="2025-04-20T15:00:23.549" v="1162" actId="15"/>
          <ac:spMkLst>
            <pc:docMk/>
            <pc:sldMk cId="2000100883" sldId="308"/>
            <ac:spMk id="3" creationId="{D71CE824-971C-43A0-8CF8-A465F8BB00B7}"/>
          </ac:spMkLst>
        </pc:spChg>
      </pc:sldChg>
      <pc:sldChg chg="addSp delSp modSp new add">
        <pc:chgData name="Syed Kifayat Ur Rahman" userId="6189d9e9ba0e3bb0" providerId="LiveId" clId="{A8F9CB6A-9F94-498D-B7CA-365E78149026}" dt="2025-04-20T15:04:20.093" v="1187"/>
        <pc:sldMkLst>
          <pc:docMk/>
          <pc:sldMk cId="579891808" sldId="309"/>
        </pc:sldMkLst>
        <pc:spChg chg="mod">
          <ac:chgData name="Syed Kifayat Ur Rahman" userId="6189d9e9ba0e3bb0" providerId="LiveId" clId="{A8F9CB6A-9F94-498D-B7CA-365E78149026}" dt="2025-04-20T15:01:22.391" v="1165"/>
          <ac:spMkLst>
            <pc:docMk/>
            <pc:sldMk cId="579891808" sldId="309"/>
            <ac:spMk id="2" creationId="{D9141E78-70F1-4C04-9E89-B3BB3B9005A9}"/>
          </ac:spMkLst>
        </pc:spChg>
        <pc:spChg chg="mod">
          <ac:chgData name="Syed Kifayat Ur Rahman" userId="6189d9e9ba0e3bb0" providerId="LiveId" clId="{A8F9CB6A-9F94-498D-B7CA-365E78149026}" dt="2025-04-20T15:03:47.949" v="1183"/>
          <ac:spMkLst>
            <pc:docMk/>
            <pc:sldMk cId="579891808" sldId="309"/>
            <ac:spMk id="3" creationId="{A18137EE-2E52-4443-B5FC-E0133FDD2B15}"/>
          </ac:spMkLst>
        </pc:spChg>
        <pc:spChg chg="add del mod">
          <ac:chgData name="Syed Kifayat Ur Rahman" userId="6189d9e9ba0e3bb0" providerId="LiveId" clId="{A8F9CB6A-9F94-498D-B7CA-365E78149026}" dt="2025-04-20T15:04:20.093" v="1187"/>
          <ac:spMkLst>
            <pc:docMk/>
            <pc:sldMk cId="579891808" sldId="309"/>
            <ac:spMk id="4" creationId="{24F881DC-31C7-42B3-AC90-34FE048B71A5}"/>
          </ac:spMkLst>
        </pc:spChg>
      </pc:sldChg>
      <pc:sldChg chg="addSp delSp modSp new add">
        <pc:chgData name="Syed Kifayat Ur Rahman" userId="6189d9e9ba0e3bb0" providerId="LiveId" clId="{A8F9CB6A-9F94-498D-B7CA-365E78149026}" dt="2025-04-20T15:06:32.789" v="1201" actId="14"/>
        <pc:sldMkLst>
          <pc:docMk/>
          <pc:sldMk cId="514248865" sldId="310"/>
        </pc:sldMkLst>
        <pc:spChg chg="mod">
          <ac:chgData name="Syed Kifayat Ur Rahman" userId="6189d9e9ba0e3bb0" providerId="LiveId" clId="{A8F9CB6A-9F94-498D-B7CA-365E78149026}" dt="2025-04-20T15:04:22.470" v="1188"/>
          <ac:spMkLst>
            <pc:docMk/>
            <pc:sldMk cId="514248865" sldId="310"/>
            <ac:spMk id="2" creationId="{55ACF6EB-E501-4758-9235-C8BAE99F1A4F}"/>
          </ac:spMkLst>
        </pc:spChg>
        <pc:spChg chg="add del mod">
          <ac:chgData name="Syed Kifayat Ur Rahman" userId="6189d9e9ba0e3bb0" providerId="LiveId" clId="{A8F9CB6A-9F94-498D-B7CA-365E78149026}" dt="2025-04-20T15:06:32.789" v="1201" actId="14"/>
          <ac:spMkLst>
            <pc:docMk/>
            <pc:sldMk cId="514248865" sldId="310"/>
            <ac:spMk id="3" creationId="{9C81A047-E455-4CF2-9542-F573D668F480}"/>
          </ac:spMkLst>
        </pc:spChg>
        <pc:spChg chg="add del mod">
          <ac:chgData name="Syed Kifayat Ur Rahman" userId="6189d9e9ba0e3bb0" providerId="LiveId" clId="{A8F9CB6A-9F94-498D-B7CA-365E78149026}" dt="2025-04-20T15:04:56.210" v="1192"/>
          <ac:spMkLst>
            <pc:docMk/>
            <pc:sldMk cId="514248865" sldId="310"/>
            <ac:spMk id="4" creationId="{3986AC54-2506-45F0-A949-DFF83DCEABA2}"/>
          </ac:spMkLst>
        </pc:spChg>
      </pc:sldChg>
      <pc:sldChg chg="addSp delSp modSp new add">
        <pc:chgData name="Syed Kifayat Ur Rahman" userId="6189d9e9ba0e3bb0" providerId="LiveId" clId="{A8F9CB6A-9F94-498D-B7CA-365E78149026}" dt="2025-04-20T15:31:57.638" v="1256" actId="21"/>
        <pc:sldMkLst>
          <pc:docMk/>
          <pc:sldMk cId="3813145550" sldId="311"/>
        </pc:sldMkLst>
        <pc:spChg chg="mod">
          <ac:chgData name="Syed Kifayat Ur Rahman" userId="6189d9e9ba0e3bb0" providerId="LiveId" clId="{A8F9CB6A-9F94-498D-B7CA-365E78149026}" dt="2025-04-20T15:31:57.638" v="1256" actId="21"/>
          <ac:spMkLst>
            <pc:docMk/>
            <pc:sldMk cId="3813145550" sldId="311"/>
            <ac:spMk id="2" creationId="{AA631724-3B1F-48D4-9B3E-EDBD8F5FBE7E}"/>
          </ac:spMkLst>
        </pc:spChg>
        <pc:spChg chg="add del mod">
          <ac:chgData name="Syed Kifayat Ur Rahman" userId="6189d9e9ba0e3bb0" providerId="LiveId" clId="{A8F9CB6A-9F94-498D-B7CA-365E78149026}" dt="2025-04-20T15:30:02.822" v="1218" actId="21"/>
          <ac:spMkLst>
            <pc:docMk/>
            <pc:sldMk cId="3813145550" sldId="311"/>
            <ac:spMk id="3" creationId="{AF90AC21-84BD-49E9-B61A-C82B542B4D33}"/>
          </ac:spMkLst>
        </pc:spChg>
        <pc:spChg chg="add del mod">
          <ac:chgData name="Syed Kifayat Ur Rahman" userId="6189d9e9ba0e3bb0" providerId="LiveId" clId="{A8F9CB6A-9F94-498D-B7CA-365E78149026}" dt="2025-04-20T15:26:07.867" v="1208"/>
          <ac:spMkLst>
            <pc:docMk/>
            <pc:sldMk cId="3813145550" sldId="311"/>
            <ac:spMk id="4" creationId="{C9EC49A0-9ED4-4025-B194-8350CEF91CD7}"/>
          </ac:spMkLst>
        </pc:spChg>
      </pc:sldChg>
      <pc:sldChg chg="modSp new add">
        <pc:chgData name="Syed Kifayat Ur Rahman" userId="6189d9e9ba0e3bb0" providerId="LiveId" clId="{A8F9CB6A-9F94-498D-B7CA-365E78149026}" dt="2025-04-20T15:31:38.422" v="1254" actId="14"/>
        <pc:sldMkLst>
          <pc:docMk/>
          <pc:sldMk cId="558595481" sldId="312"/>
        </pc:sldMkLst>
        <pc:spChg chg="mod">
          <ac:chgData name="Syed Kifayat Ur Rahman" userId="6189d9e9ba0e3bb0" providerId="LiveId" clId="{A8F9CB6A-9F94-498D-B7CA-365E78149026}" dt="2025-04-20T15:30:21.683" v="1239" actId="20577"/>
          <ac:spMkLst>
            <pc:docMk/>
            <pc:sldMk cId="558595481" sldId="312"/>
            <ac:spMk id="2" creationId="{E6B7EF03-5EEE-48FD-BE18-66BCD4F0D96B}"/>
          </ac:spMkLst>
        </pc:spChg>
        <pc:spChg chg="mod">
          <ac:chgData name="Syed Kifayat Ur Rahman" userId="6189d9e9ba0e3bb0" providerId="LiveId" clId="{A8F9CB6A-9F94-498D-B7CA-365E78149026}" dt="2025-04-20T15:31:38.422" v="1254" actId="14"/>
          <ac:spMkLst>
            <pc:docMk/>
            <pc:sldMk cId="558595481" sldId="312"/>
            <ac:spMk id="3" creationId="{07448BE6-50FB-44F5-BF50-C0F427FBD509}"/>
          </ac:spMkLst>
        </pc:spChg>
      </pc:sldChg>
      <pc:sldChg chg="modSp new add">
        <pc:chgData name="Syed Kifayat Ur Rahman" userId="6189d9e9ba0e3bb0" providerId="LiveId" clId="{A8F9CB6A-9F94-498D-B7CA-365E78149026}" dt="2025-04-20T15:35:50.691" v="1271" actId="27636"/>
        <pc:sldMkLst>
          <pc:docMk/>
          <pc:sldMk cId="2164051707" sldId="313"/>
        </pc:sldMkLst>
        <pc:spChg chg="mod">
          <ac:chgData name="Syed Kifayat Ur Rahman" userId="6189d9e9ba0e3bb0" providerId="LiveId" clId="{A8F9CB6A-9F94-498D-B7CA-365E78149026}" dt="2025-04-20T15:32:01.221" v="1257"/>
          <ac:spMkLst>
            <pc:docMk/>
            <pc:sldMk cId="2164051707" sldId="313"/>
            <ac:spMk id="2" creationId="{E6B378F1-8DE3-46DB-A501-D0C167D4673E}"/>
          </ac:spMkLst>
        </pc:spChg>
        <pc:spChg chg="mod">
          <ac:chgData name="Syed Kifayat Ur Rahman" userId="6189d9e9ba0e3bb0" providerId="LiveId" clId="{A8F9CB6A-9F94-498D-B7CA-365E78149026}" dt="2025-04-20T15:35:50.691" v="1271" actId="27636"/>
          <ac:spMkLst>
            <pc:docMk/>
            <pc:sldMk cId="2164051707" sldId="313"/>
            <ac:spMk id="3" creationId="{A1850C91-EC6A-4C0F-BBDF-E542EE3DF040}"/>
          </ac:spMkLst>
        </pc:spChg>
      </pc:sldChg>
      <pc:sldChg chg="addSp delSp modSp new add">
        <pc:chgData name="Syed Kifayat Ur Rahman" userId="6189d9e9ba0e3bb0" providerId="LiveId" clId="{A8F9CB6A-9F94-498D-B7CA-365E78149026}" dt="2025-04-20T15:38:49.955" v="1282"/>
        <pc:sldMkLst>
          <pc:docMk/>
          <pc:sldMk cId="453930170" sldId="314"/>
        </pc:sldMkLst>
        <pc:spChg chg="mod">
          <ac:chgData name="Syed Kifayat Ur Rahman" userId="6189d9e9ba0e3bb0" providerId="LiveId" clId="{A8F9CB6A-9F94-498D-B7CA-365E78149026}" dt="2025-04-20T15:37:17.711" v="1274"/>
          <ac:spMkLst>
            <pc:docMk/>
            <pc:sldMk cId="453930170" sldId="314"/>
            <ac:spMk id="2" creationId="{6831CD98-6165-4F86-9C7D-18EFBE1F93CF}"/>
          </ac:spMkLst>
        </pc:spChg>
        <pc:spChg chg="add del mod">
          <ac:chgData name="Syed Kifayat Ur Rahman" userId="6189d9e9ba0e3bb0" providerId="LiveId" clId="{A8F9CB6A-9F94-498D-B7CA-365E78149026}" dt="2025-04-20T15:38:49.955" v="1282"/>
          <ac:spMkLst>
            <pc:docMk/>
            <pc:sldMk cId="453930170" sldId="314"/>
            <ac:spMk id="3" creationId="{B92C2D40-06E7-439B-95A3-F4DA810250A1}"/>
          </ac:spMkLst>
        </pc:spChg>
        <pc:spChg chg="add del">
          <ac:chgData name="Syed Kifayat Ur Rahman" userId="6189d9e9ba0e3bb0" providerId="LiveId" clId="{A8F9CB6A-9F94-498D-B7CA-365E78149026}" dt="2025-04-20T15:37:47.919" v="1276"/>
          <ac:spMkLst>
            <pc:docMk/>
            <pc:sldMk cId="453930170" sldId="314"/>
            <ac:spMk id="4" creationId="{1102C146-2D8A-490B-81C7-B7625C855F2C}"/>
          </ac:spMkLst>
        </pc:spChg>
      </pc:sldChg>
      <pc:sldChg chg="modSp new add">
        <pc:chgData name="Syed Kifayat Ur Rahman" userId="6189d9e9ba0e3bb0" providerId="LiveId" clId="{A8F9CB6A-9F94-498D-B7CA-365E78149026}" dt="2025-04-20T15:43:09.253" v="1296" actId="27636"/>
        <pc:sldMkLst>
          <pc:docMk/>
          <pc:sldMk cId="540595517" sldId="315"/>
        </pc:sldMkLst>
        <pc:spChg chg="mod">
          <ac:chgData name="Syed Kifayat Ur Rahman" userId="6189d9e9ba0e3bb0" providerId="LiveId" clId="{A8F9CB6A-9F94-498D-B7CA-365E78149026}" dt="2025-04-20T15:39:49.007" v="1285"/>
          <ac:spMkLst>
            <pc:docMk/>
            <pc:sldMk cId="540595517" sldId="315"/>
            <ac:spMk id="2" creationId="{597FB641-C29E-4BC3-9F00-A0BC72BB494B}"/>
          </ac:spMkLst>
        </pc:spChg>
        <pc:spChg chg="mod">
          <ac:chgData name="Syed Kifayat Ur Rahman" userId="6189d9e9ba0e3bb0" providerId="LiveId" clId="{A8F9CB6A-9F94-498D-B7CA-365E78149026}" dt="2025-04-20T15:43:09.253" v="1296" actId="27636"/>
          <ac:spMkLst>
            <pc:docMk/>
            <pc:sldMk cId="540595517" sldId="315"/>
            <ac:spMk id="3" creationId="{8B637C77-AB83-4064-A2F4-42512786522F}"/>
          </ac:spMkLst>
        </pc:spChg>
      </pc:sldChg>
      <pc:sldChg chg="modSp new add">
        <pc:chgData name="Syed Kifayat Ur Rahman" userId="6189d9e9ba0e3bb0" providerId="LiveId" clId="{A8F9CB6A-9F94-498D-B7CA-365E78149026}" dt="2025-04-20T15:47:40.680" v="1352" actId="15"/>
        <pc:sldMkLst>
          <pc:docMk/>
          <pc:sldMk cId="2241862754" sldId="316"/>
        </pc:sldMkLst>
        <pc:spChg chg="mod">
          <ac:chgData name="Syed Kifayat Ur Rahman" userId="6189d9e9ba0e3bb0" providerId="LiveId" clId="{A8F9CB6A-9F94-498D-B7CA-365E78149026}" dt="2025-04-20T15:44:15.869" v="1299"/>
          <ac:spMkLst>
            <pc:docMk/>
            <pc:sldMk cId="2241862754" sldId="316"/>
            <ac:spMk id="2" creationId="{2C50B1A0-B2A0-45CB-A7BD-46AFC3E1B53A}"/>
          </ac:spMkLst>
        </pc:spChg>
        <pc:spChg chg="mod">
          <ac:chgData name="Syed Kifayat Ur Rahman" userId="6189d9e9ba0e3bb0" providerId="LiveId" clId="{A8F9CB6A-9F94-498D-B7CA-365E78149026}" dt="2025-04-20T15:47:40.680" v="1352" actId="15"/>
          <ac:spMkLst>
            <pc:docMk/>
            <pc:sldMk cId="2241862754" sldId="316"/>
            <ac:spMk id="3" creationId="{EB13185B-7C27-46A1-BBDE-9D7C09C95C7E}"/>
          </ac:spMkLst>
        </pc:spChg>
      </pc:sldChg>
      <pc:sldChg chg="modSp new add">
        <pc:chgData name="Syed Kifayat Ur Rahman" userId="6189d9e9ba0e3bb0" providerId="LiveId" clId="{A8F9CB6A-9F94-498D-B7CA-365E78149026}" dt="2025-04-20T15:47:59.789" v="1355" actId="15"/>
        <pc:sldMkLst>
          <pc:docMk/>
          <pc:sldMk cId="772663352" sldId="317"/>
        </pc:sldMkLst>
        <pc:spChg chg="mod">
          <ac:chgData name="Syed Kifayat Ur Rahman" userId="6189d9e9ba0e3bb0" providerId="LiveId" clId="{A8F9CB6A-9F94-498D-B7CA-365E78149026}" dt="2025-04-20T15:45:30.510" v="1309"/>
          <ac:spMkLst>
            <pc:docMk/>
            <pc:sldMk cId="772663352" sldId="317"/>
            <ac:spMk id="2" creationId="{C0ADC23F-2B55-4173-9D6B-4AD0FC492051}"/>
          </ac:spMkLst>
        </pc:spChg>
        <pc:spChg chg="mod">
          <ac:chgData name="Syed Kifayat Ur Rahman" userId="6189d9e9ba0e3bb0" providerId="LiveId" clId="{A8F9CB6A-9F94-498D-B7CA-365E78149026}" dt="2025-04-20T15:47:59.789" v="1355" actId="15"/>
          <ac:spMkLst>
            <pc:docMk/>
            <pc:sldMk cId="772663352" sldId="317"/>
            <ac:spMk id="3" creationId="{FB014627-345A-44B0-8398-CA3168D9E9AB}"/>
          </ac:spMkLst>
        </pc:spChg>
      </pc:sldChg>
      <pc:sldChg chg="addSp delSp modSp new add">
        <pc:chgData name="Syed Kifayat Ur Rahman" userId="6189d9e9ba0e3bb0" providerId="LiveId" clId="{A8F9CB6A-9F94-498D-B7CA-365E78149026}" dt="2025-04-20T15:49:49.508" v="1359"/>
        <pc:sldMkLst>
          <pc:docMk/>
          <pc:sldMk cId="1536871212" sldId="318"/>
        </pc:sldMkLst>
        <pc:spChg chg="mod">
          <ac:chgData name="Syed Kifayat Ur Rahman" userId="6189d9e9ba0e3bb0" providerId="LiveId" clId="{A8F9CB6A-9F94-498D-B7CA-365E78149026}" dt="2025-04-20T15:49:33.399" v="1358"/>
          <ac:spMkLst>
            <pc:docMk/>
            <pc:sldMk cId="1536871212" sldId="318"/>
            <ac:spMk id="2" creationId="{81FD593E-ED1F-4970-8A6C-6488ADC3C467}"/>
          </ac:spMkLst>
        </pc:spChg>
        <pc:spChg chg="del">
          <ac:chgData name="Syed Kifayat Ur Rahman" userId="6189d9e9ba0e3bb0" providerId="LiveId" clId="{A8F9CB6A-9F94-498D-B7CA-365E78149026}" dt="2025-04-20T15:49:49.508" v="1359"/>
          <ac:spMkLst>
            <pc:docMk/>
            <pc:sldMk cId="1536871212" sldId="318"/>
            <ac:spMk id="3" creationId="{E65071CA-F8A8-4159-BEBE-4BB4E281A73E}"/>
          </ac:spMkLst>
        </pc:spChg>
        <pc:picChg chg="add mod">
          <ac:chgData name="Syed Kifayat Ur Rahman" userId="6189d9e9ba0e3bb0" providerId="LiveId" clId="{A8F9CB6A-9F94-498D-B7CA-365E78149026}" dt="2025-04-20T15:49:49.508" v="1359"/>
          <ac:picMkLst>
            <pc:docMk/>
            <pc:sldMk cId="1536871212" sldId="318"/>
            <ac:picMk id="4" creationId="{AE487400-1A62-4978-84E8-40BDE8FE72B7}"/>
          </ac:picMkLst>
        </pc:picChg>
      </pc:sldChg>
      <pc:sldChg chg="modSp new add">
        <pc:chgData name="Syed Kifayat Ur Rahman" userId="6189d9e9ba0e3bb0" providerId="LiveId" clId="{A8F9CB6A-9F94-498D-B7CA-365E78149026}" dt="2025-04-20T15:51:02.529" v="1374" actId="27636"/>
        <pc:sldMkLst>
          <pc:docMk/>
          <pc:sldMk cId="2631199165" sldId="319"/>
        </pc:sldMkLst>
        <pc:spChg chg="mod">
          <ac:chgData name="Syed Kifayat Ur Rahman" userId="6189d9e9ba0e3bb0" providerId="LiveId" clId="{A8F9CB6A-9F94-498D-B7CA-365E78149026}" dt="2025-04-20T15:50:27.852" v="1362"/>
          <ac:spMkLst>
            <pc:docMk/>
            <pc:sldMk cId="2631199165" sldId="319"/>
            <ac:spMk id="2" creationId="{9DA144BB-DC63-4257-976D-DFC2B9BBA651}"/>
          </ac:spMkLst>
        </pc:spChg>
        <pc:spChg chg="mod">
          <ac:chgData name="Syed Kifayat Ur Rahman" userId="6189d9e9ba0e3bb0" providerId="LiveId" clId="{A8F9CB6A-9F94-498D-B7CA-365E78149026}" dt="2025-04-20T15:51:02.529" v="1374" actId="27636"/>
          <ac:spMkLst>
            <pc:docMk/>
            <pc:sldMk cId="2631199165" sldId="319"/>
            <ac:spMk id="3" creationId="{CA33C7DE-B215-40CB-9948-2B3E983401B6}"/>
          </ac:spMkLst>
        </pc:spChg>
      </pc:sldChg>
      <pc:sldChg chg="addSp delSp modSp new add">
        <pc:chgData name="Syed Kifayat Ur Rahman" userId="6189d9e9ba0e3bb0" providerId="LiveId" clId="{A8F9CB6A-9F94-498D-B7CA-365E78149026}" dt="2025-04-20T15:52:08.549" v="1383"/>
        <pc:sldMkLst>
          <pc:docMk/>
          <pc:sldMk cId="1684466994" sldId="320"/>
        </pc:sldMkLst>
        <pc:spChg chg="mod">
          <ac:chgData name="Syed Kifayat Ur Rahman" userId="6189d9e9ba0e3bb0" providerId="LiveId" clId="{A8F9CB6A-9F94-498D-B7CA-365E78149026}" dt="2025-04-20T15:52:08.549" v="1383"/>
          <ac:spMkLst>
            <pc:docMk/>
            <pc:sldMk cId="1684466994" sldId="320"/>
            <ac:spMk id="2" creationId="{B62C16C2-8544-4230-AE7E-DA7BF25BAD8A}"/>
          </ac:spMkLst>
        </pc:spChg>
        <pc:spChg chg="del">
          <ac:chgData name="Syed Kifayat Ur Rahman" userId="6189d9e9ba0e3bb0" providerId="LiveId" clId="{A8F9CB6A-9F94-498D-B7CA-365E78149026}" dt="2025-04-20T15:51:41.760" v="1377"/>
          <ac:spMkLst>
            <pc:docMk/>
            <pc:sldMk cId="1684466994" sldId="320"/>
            <ac:spMk id="3" creationId="{1D2698E8-EB2E-409B-BF77-98CB9E839056}"/>
          </ac:spMkLst>
        </pc:spChg>
        <pc:picChg chg="add mod">
          <ac:chgData name="Syed Kifayat Ur Rahman" userId="6189d9e9ba0e3bb0" providerId="LiveId" clId="{A8F9CB6A-9F94-498D-B7CA-365E78149026}" dt="2025-04-20T15:51:53.639" v="1382" actId="14100"/>
          <ac:picMkLst>
            <pc:docMk/>
            <pc:sldMk cId="1684466994" sldId="320"/>
            <ac:picMk id="4" creationId="{5B3A42A8-BA5B-490C-92AE-5E473313F2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0FF3-DE84-49FC-9031-2880DB6D2F3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EEFB2-6750-40D6-B7BE-07C1DEF5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lang="en-US" dirty="0"/>
              <a:t>Lecture No: 10</a:t>
            </a:r>
          </a:p>
          <a:p>
            <a:r>
              <a:rPr lang="en-US" dirty="0"/>
              <a:t>Week No: 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5EEC-C429-41D1-AF5F-D41C9107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B40-6A55-4437-BEEB-786B700A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10084"/>
            <a:ext cx="6347714" cy="3880773"/>
          </a:xfrm>
        </p:spPr>
        <p:txBody>
          <a:bodyPr/>
          <a:lstStyle/>
          <a:p>
            <a:r>
              <a:rPr lang="en-US" dirty="0"/>
              <a:t>CSS [attribute*="value"] Selector</a:t>
            </a:r>
          </a:p>
          <a:p>
            <a:r>
              <a:rPr lang="en-US" dirty="0"/>
              <a:t>The [attribute*="value"] selector is used to select elements whose attribute value contains a specified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E0881-9AD7-4C6D-A6B1-CF1743C8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7" y="3163078"/>
            <a:ext cx="6347713" cy="3137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55D044-A7A3-464F-A6B2-C0704B75C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48" y="2664521"/>
            <a:ext cx="2372056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5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6E9-12FA-498E-849D-9A8FC84A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Forms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2B7CA-1A77-4DC4-98CD-23C966A55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74" y="1657556"/>
            <a:ext cx="5984761" cy="4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38A-AB65-41F2-9214-1B2FE1DB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1BD8-28BE-449E-B73F-DF5CE010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have set the box-sizing property to border-box. This makes sure that the padding and eventually borders are included in the total width and height of the elements.</a:t>
            </a:r>
          </a:p>
          <a:p>
            <a:r>
              <a:rPr lang="en-US" dirty="0"/>
              <a:t>By default, some browsers will add a blue outline around the input when it gets focus (clicked on). You can remove this behavior by adding outline: none; to the input.</a:t>
            </a:r>
          </a:p>
          <a:p>
            <a:r>
              <a:rPr lang="en-US" dirty="0"/>
              <a:t>Use the :focus selector to do something with the input field when it gets focus</a:t>
            </a:r>
          </a:p>
        </p:txBody>
      </p:sp>
    </p:spTree>
    <p:extLst>
      <p:ext uri="{BB962C8B-B14F-4D97-AF65-F5344CB8AC3E}">
        <p14:creationId xmlns:p14="http://schemas.microsoft.com/office/powerpoint/2010/main" val="121314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A18A-8275-4C16-A327-6FC2A7F6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8ABF-CDA0-43B7-B25A-3B2A999C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with icon/image</a:t>
            </a:r>
          </a:p>
          <a:p>
            <a:r>
              <a:rPr lang="en-US" dirty="0"/>
              <a:t>If you want an icon inside the input, use the background-image property and position it with the background-position property. Also notice that we add a large left padding to reserve the space of the icon: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667D2-1E19-417A-97F7-81FEC69A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770" y="3777081"/>
            <a:ext cx="3019846" cy="64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A42AA-6AA4-49F1-B368-EEE90988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58" y="3893767"/>
            <a:ext cx="3347912" cy="2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1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C5C9-79F9-4E1D-BE30-64BF539E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B8E0-6FB3-47E8-98C6-8D19580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Animated Search Input</a:t>
            </a:r>
          </a:p>
          <a:p>
            <a:r>
              <a:rPr lang="en-US" dirty="0"/>
              <a:t>In this example we use the CSS transition property to animate the width of the search input when it gets focus.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DEDB5-DA78-49E9-95FD-05EB6401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10" y="3658177"/>
            <a:ext cx="386769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16B1-1D1B-44AF-8546-94F6E440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93FA-A9E9-4885-9815-5EF6D6A3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err="1"/>
              <a:t>Textareas</a:t>
            </a:r>
            <a:endParaRPr lang="en-US" dirty="0"/>
          </a:p>
          <a:p>
            <a:r>
              <a:rPr lang="en-US" dirty="0"/>
              <a:t>Tip: Use the resize property to prevent </a:t>
            </a:r>
            <a:r>
              <a:rPr lang="en-US" dirty="0" err="1"/>
              <a:t>textareas</a:t>
            </a:r>
            <a:r>
              <a:rPr lang="en-US" dirty="0"/>
              <a:t> from being resized (disable the "grabber" in the bottom right corner)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2E3BD-0C89-4DA9-B629-4B33D236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6" y="3556549"/>
            <a:ext cx="357237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7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175-F756-4202-AB40-2C102DE7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12D77-1F16-42A3-A178-ECAD4908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63486"/>
            <a:ext cx="6742923" cy="42778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Automatic Numbering With Counters</a:t>
            </a:r>
          </a:p>
          <a:p>
            <a:pPr lvl="1"/>
            <a:r>
              <a:rPr lang="en-US" dirty="0"/>
              <a:t>CSS counters are like "variables". The variable values can be incremented by CSS rules (which will track how many times they are used).</a:t>
            </a:r>
          </a:p>
          <a:p>
            <a:r>
              <a:rPr lang="en-US" dirty="0"/>
              <a:t>To work with CSS counters we will use the following properties:</a:t>
            </a:r>
          </a:p>
          <a:p>
            <a:pPr lvl="1"/>
            <a:r>
              <a:rPr lang="en-US" dirty="0"/>
              <a:t>counter-reset - Creates or resets a counter</a:t>
            </a:r>
          </a:p>
          <a:p>
            <a:pPr lvl="1"/>
            <a:r>
              <a:rPr lang="en-US" dirty="0"/>
              <a:t>counter-increment - Increments a counter value</a:t>
            </a:r>
          </a:p>
          <a:p>
            <a:pPr lvl="1"/>
            <a:r>
              <a:rPr lang="en-US" dirty="0"/>
              <a:t>content - Inserts generated content</a:t>
            </a:r>
          </a:p>
          <a:p>
            <a:pPr lvl="1"/>
            <a:r>
              <a:rPr lang="en-US" dirty="0"/>
              <a:t>counter() or counters() function - Adds the value of a counter to an element</a:t>
            </a:r>
          </a:p>
          <a:p>
            <a:r>
              <a:rPr lang="en-US" dirty="0"/>
              <a:t>To use a CSS counter, it must first be created with counter-reset.</a:t>
            </a:r>
          </a:p>
        </p:txBody>
      </p:sp>
    </p:spTree>
    <p:extLst>
      <p:ext uri="{BB962C8B-B14F-4D97-AF65-F5344CB8AC3E}">
        <p14:creationId xmlns:p14="http://schemas.microsoft.com/office/powerpoint/2010/main" val="66440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7C65-1736-4EFC-A401-47E35B6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8E44-E8CA-4CE5-910A-4051D8C3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23" y="2225904"/>
            <a:ext cx="6347714" cy="3880773"/>
          </a:xfrm>
        </p:spPr>
        <p:txBody>
          <a:bodyPr/>
          <a:lstStyle/>
          <a:p>
            <a:r>
              <a:rPr lang="en-US" dirty="0"/>
              <a:t>Simple and Nesting Counters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7D9EF-AAFA-4163-AE1D-384EC170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9" y="2687244"/>
            <a:ext cx="4237211" cy="3625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71216-6D07-4CB3-8151-5B93431D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413" y="2687243"/>
            <a:ext cx="3890306" cy="21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Website Layout</a:t>
            </a:r>
          </a:p>
          <a:p>
            <a:r>
              <a:rPr lang="en-US" dirty="0"/>
              <a:t>CSS Units</a:t>
            </a:r>
          </a:p>
          <a:p>
            <a:r>
              <a:rPr lang="en-US" dirty="0"/>
              <a:t>CSS Specificity</a:t>
            </a:r>
          </a:p>
          <a:p>
            <a:r>
              <a:rPr lang="en-US" dirty="0"/>
              <a:t>CSS !important</a:t>
            </a:r>
          </a:p>
          <a:p>
            <a:r>
              <a:rPr lang="en-US" dirty="0"/>
              <a:t>CSS Math Function</a:t>
            </a:r>
          </a:p>
        </p:txBody>
      </p:sp>
    </p:spTree>
    <p:extLst>
      <p:ext uri="{BB962C8B-B14F-4D97-AF65-F5344CB8AC3E}">
        <p14:creationId xmlns:p14="http://schemas.microsoft.com/office/powerpoint/2010/main" val="253794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  <a:p>
            <a:r>
              <a:rPr lang="en-US" dirty="0"/>
              <a:t>CSS Pseudo-classes</a:t>
            </a:r>
          </a:p>
          <a:p>
            <a:r>
              <a:rPr lang="en-US" dirty="0"/>
              <a:t>CSS Pseudo-element</a:t>
            </a:r>
          </a:p>
          <a:p>
            <a:r>
              <a:rPr lang="en-US" dirty="0"/>
              <a:t>CSS Opacity</a:t>
            </a:r>
          </a:p>
          <a:p>
            <a:r>
              <a:rPr lang="en-US" dirty="0"/>
              <a:t>CSS Navigation Bar</a:t>
            </a:r>
          </a:p>
        </p:txBody>
      </p:sp>
    </p:spTree>
    <p:extLst>
      <p:ext uri="{BB962C8B-B14F-4D97-AF65-F5344CB8AC3E}">
        <p14:creationId xmlns:p14="http://schemas.microsoft.com/office/powerpoint/2010/main" val="47863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439D-3A50-4618-946A-A3AECB62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Dropdowns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45FA-673C-4F68-8F1D-AE82DF47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6" y="1578189"/>
            <a:ext cx="6347714" cy="3880773"/>
          </a:xfrm>
        </p:spPr>
        <p:txBody>
          <a:bodyPr/>
          <a:lstStyle/>
          <a:p>
            <a:r>
              <a:rPr lang="en-US" dirty="0"/>
              <a:t>Basic Dropdown</a:t>
            </a:r>
          </a:p>
          <a:p>
            <a:r>
              <a:rPr lang="en-US" dirty="0"/>
              <a:t>Create a dropdown box that appears when the user moves the mouse over an element.</a:t>
            </a:r>
          </a:p>
          <a:p>
            <a:r>
              <a:rPr lang="en-US" dirty="0"/>
              <a:t>Dropdown Menu</a:t>
            </a:r>
          </a:p>
          <a:p>
            <a:r>
              <a:rPr lang="en-US" dirty="0"/>
              <a:t>Create a dropdown menu that allows the user to choose an option from a list: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6D67B-372A-4976-87AA-8A8060FB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80" y="3657049"/>
            <a:ext cx="197195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0907-F824-4D2B-9EA3-759010BC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Dropdowns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7CD1-8AFB-40E0-A314-885F2F51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Right-aligned Dropdown Content</a:t>
            </a:r>
          </a:p>
          <a:p>
            <a:pPr lvl="1"/>
            <a:r>
              <a:rPr lang="en-US" dirty="0"/>
              <a:t>If you want the dropdown menu to go from right to left, instead of left to right, add right: 0;</a:t>
            </a:r>
          </a:p>
          <a:p>
            <a:r>
              <a:rPr lang="en-US" dirty="0"/>
              <a:t>Dropdown Image</a:t>
            </a:r>
          </a:p>
          <a:p>
            <a:pPr lvl="1"/>
            <a:r>
              <a:rPr lang="en-US" dirty="0"/>
              <a:t>How to add an image and other content inside the dropdown box.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912B2-D1FE-4284-A05F-0E24BF527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" r="-1"/>
          <a:stretch/>
        </p:blipFill>
        <p:spPr>
          <a:xfrm>
            <a:off x="2748004" y="4262884"/>
            <a:ext cx="2070901" cy="215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1054-9C86-42B5-88C9-A17593E9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Dropdowns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82B96-68DF-4D34-BB96-C80AEE262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865" y="2100958"/>
            <a:ext cx="6348413" cy="28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A70B-4CB9-42F2-8123-DE69A0B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 Gallery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A984A-DD56-4454-AABF-F69A80FC6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4702"/>
            <a:ext cx="6348413" cy="32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E3CC-22E3-40FA-8736-514E9EE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832-F705-48DA-B8B0-DC45BEC7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15357"/>
            <a:ext cx="6347714" cy="3880773"/>
          </a:xfrm>
        </p:spPr>
        <p:txBody>
          <a:bodyPr/>
          <a:lstStyle/>
          <a:p>
            <a:r>
              <a:rPr lang="en-US" dirty="0"/>
              <a:t>CSS [attribute] Selector</a:t>
            </a:r>
          </a:p>
          <a:p>
            <a:r>
              <a:rPr lang="en-US" dirty="0"/>
              <a:t>The [attribute] selector is used to select elements with a specified attribute.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[attribute="value"] Selector</a:t>
            </a:r>
          </a:p>
          <a:p>
            <a:r>
              <a:rPr lang="en-US" dirty="0"/>
              <a:t>The [attribute="value"] selector is used to select elements with a specified attribute and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C553A-B190-4BD5-9EBF-A6E1C31A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89" y="2827610"/>
            <a:ext cx="3010320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15B37-7C53-4379-923F-8540F61D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93" y="5001242"/>
            <a:ext cx="288647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8CA-9C59-4E2A-BCC0-7D57BCA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CC21-1EB4-4A01-9F40-196D2FC4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0043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[attribute~="value"] Selector</a:t>
            </a:r>
          </a:p>
          <a:p>
            <a:r>
              <a:rPr lang="en-US" dirty="0"/>
              <a:t>The [attribute~="value"] selector is used to select elements with an attribute value containing a specified word.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[attribute|="value"] selector is used to select elements with the specified attribute, whose value can be exactly the specified value, or the specified value followed by a hyphen (-).</a:t>
            </a:r>
          </a:p>
          <a:p>
            <a:r>
              <a:rPr lang="en-US" dirty="0"/>
              <a:t>Note: The value has to be a whole word, either alone, like class="top", or followed by a hyphen( - ), like class="top-text".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8704D-6998-40D7-975F-7F4BC72E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64" y="2696871"/>
            <a:ext cx="2857899" cy="72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1A474-8896-43B5-A487-E38EF25D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64" y="5269570"/>
            <a:ext cx="2200582" cy="7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72C7-7081-45EF-AFB7-230FB8CA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Attribute 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1F41-8743-41E6-99D3-B98B344A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40712"/>
            <a:ext cx="6347714" cy="3880773"/>
          </a:xfrm>
        </p:spPr>
        <p:txBody>
          <a:bodyPr/>
          <a:lstStyle/>
          <a:p>
            <a:r>
              <a:rPr lang="en-US" dirty="0"/>
              <a:t>CSS [attribute^="value"] Selector</a:t>
            </a:r>
          </a:p>
          <a:p>
            <a:pPr lvl="1"/>
            <a:r>
              <a:rPr lang="en-US" dirty="0"/>
              <a:t>The [attribute^="value"] selector is used to select elements with the specified attribute, whose value starts with the specified value.</a:t>
            </a:r>
          </a:p>
          <a:p>
            <a:r>
              <a:rPr lang="en-US" dirty="0"/>
              <a:t>Note: The value does not have to be a whole word!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 [attribute$="value"] Selector</a:t>
            </a:r>
          </a:p>
          <a:p>
            <a:r>
              <a:rPr lang="en-US" dirty="0"/>
              <a:t>The [attribute$="value"] selector is used to select elements whose attribute value ends with a specified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0B838-13DB-42C4-A800-BB551E90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85" y="3361547"/>
            <a:ext cx="2295845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672B3D-837D-4AC4-BF8A-163390B4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85" y="5304976"/>
            <a:ext cx="228631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06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3574</TotalTime>
  <Words>693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Welcome to Front-End Development Bootcamp</vt:lpstr>
      <vt:lpstr>Previous Lecture</vt:lpstr>
      <vt:lpstr>CSS Dropdowns </vt:lpstr>
      <vt:lpstr>CSS Dropdowns </vt:lpstr>
      <vt:lpstr>CSS Dropdowns </vt:lpstr>
      <vt:lpstr>Responsive Image Gallery </vt:lpstr>
      <vt:lpstr>CSS Attribute Selectors </vt:lpstr>
      <vt:lpstr>CSS Attribute Selectors </vt:lpstr>
      <vt:lpstr>CSS Attribute Selectors </vt:lpstr>
      <vt:lpstr>CSS Attribute Selectors</vt:lpstr>
      <vt:lpstr>CSS Forms </vt:lpstr>
      <vt:lpstr>CSS Forms</vt:lpstr>
      <vt:lpstr>CSS Forms</vt:lpstr>
      <vt:lpstr>CSS Forms</vt:lpstr>
      <vt:lpstr>CSS Forms</vt:lpstr>
      <vt:lpstr>CSS Counters</vt:lpstr>
      <vt:lpstr>CSS Counters</vt:lpstr>
      <vt:lpstr>Next Lecture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141</cp:revision>
  <dcterms:created xsi:type="dcterms:W3CDTF">2013-01-27T09:14:16Z</dcterms:created>
  <dcterms:modified xsi:type="dcterms:W3CDTF">2025-05-11T19:04:07Z</dcterms:modified>
  <cp:category/>
</cp:coreProperties>
</file>