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71" r:id="rId9"/>
    <p:sldId id="262" r:id="rId10"/>
    <p:sldId id="268" r:id="rId11"/>
    <p:sldId id="272" r:id="rId12"/>
    <p:sldId id="273" r:id="rId13"/>
    <p:sldId id="274" r:id="rId14"/>
    <p:sldId id="275" r:id="rId15"/>
    <p:sldId id="276" r:id="rId16"/>
    <p:sldId id="269" r:id="rId17"/>
    <p:sldId id="263" r:id="rId18"/>
    <p:sldId id="264" r:id="rId19"/>
    <p:sldId id="265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4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6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7181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7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58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09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57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3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5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5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2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3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5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to Front-End Development Bootcamp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Course Name: Front-End Development Bootcamp</a:t>
            </a:r>
          </a:p>
          <a:p>
            <a:r>
              <a:rPr dirty="0"/>
              <a:t>Instructor: </a:t>
            </a:r>
            <a:r>
              <a:rPr lang="en-US" dirty="0"/>
              <a:t>Syed Kifayat</a:t>
            </a:r>
            <a:endParaRPr dirty="0"/>
          </a:p>
          <a:p>
            <a:r>
              <a:rPr dirty="0"/>
              <a:t>Duration: </a:t>
            </a:r>
            <a:r>
              <a:rPr lang="en-US" dirty="0"/>
              <a:t>3 to 4 months</a:t>
            </a:r>
            <a:endParaRPr dirty="0"/>
          </a:p>
          <a:p>
            <a:r>
              <a:rPr dirty="0"/>
              <a:t>Objective: Learn how to build responsive and interactive websites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80C0-277D-419E-A06B-E7BAD4C0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 Elements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1805-5CEE-4F71-8844-DCE453F1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HTML </a:t>
            </a:r>
            <a:r>
              <a:rPr lang="en-US" b="1" dirty="0"/>
              <a:t>element</a:t>
            </a:r>
            <a:r>
              <a:rPr lang="en-US" dirty="0"/>
              <a:t> is everything from the start tag to the end tag:</a:t>
            </a:r>
          </a:p>
          <a:p>
            <a:r>
              <a:rPr lang="en-US" dirty="0"/>
              <a:t>&lt;</a:t>
            </a:r>
            <a:r>
              <a:rPr lang="en-US" dirty="0" err="1"/>
              <a:t>tagname</a:t>
            </a:r>
            <a:r>
              <a:rPr lang="en-US" dirty="0"/>
              <a:t>&gt;Content goes here...&lt;/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Examples of some HTML elements:</a:t>
            </a:r>
          </a:p>
          <a:p>
            <a:r>
              <a:rPr lang="en-US" dirty="0"/>
              <a:t>&lt;h1&gt;My First Heading&lt;/h1&gt;</a:t>
            </a:r>
          </a:p>
          <a:p>
            <a:r>
              <a:rPr lang="en-US" dirty="0"/>
              <a:t>&lt;p&gt;My first paragraph.&lt;/p&gt;</a:t>
            </a:r>
          </a:p>
          <a:p>
            <a:endParaRPr lang="en-US" dirty="0"/>
          </a:p>
          <a:p>
            <a:r>
              <a:rPr lang="en-US" b="1" dirty="0"/>
              <a:t>Note:</a:t>
            </a:r>
            <a:r>
              <a:rPr lang="en-US" dirty="0"/>
              <a:t> Some HTML elements have no content (like the &lt;</a:t>
            </a:r>
            <a:r>
              <a:rPr lang="en-US" dirty="0" err="1"/>
              <a:t>br</a:t>
            </a:r>
            <a:r>
              <a:rPr lang="en-US" dirty="0"/>
              <a:t>&gt; element). These elements are called empty elements. Empty elements do not have an end tag!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0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64C1-589C-4206-B52F-3875F0EE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237CC-1C55-4031-B461-2E836F085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87424"/>
            <a:ext cx="6347714" cy="45539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&lt;b&gt; - Bold text</a:t>
            </a:r>
          </a:p>
          <a:p>
            <a:pPr lvl="0"/>
            <a:r>
              <a:rPr lang="en-US" dirty="0"/>
              <a:t>&lt;strong&gt; - Important text</a:t>
            </a:r>
          </a:p>
          <a:p>
            <a:pPr lvl="0"/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 - Italic text</a:t>
            </a:r>
          </a:p>
          <a:p>
            <a:pPr lvl="0"/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 - Emphasized text</a:t>
            </a:r>
          </a:p>
          <a:p>
            <a:pPr lvl="0"/>
            <a:r>
              <a:rPr lang="en-US" dirty="0"/>
              <a:t>&lt;mark&gt; - Marked text</a:t>
            </a:r>
          </a:p>
          <a:p>
            <a:pPr lvl="0"/>
            <a:r>
              <a:rPr lang="en-US" dirty="0"/>
              <a:t>&lt;small&gt; - Smaller text</a:t>
            </a:r>
          </a:p>
          <a:p>
            <a:pPr lvl="0"/>
            <a:r>
              <a:rPr lang="en-US" dirty="0"/>
              <a:t>&lt;del&gt; - Deleted text</a:t>
            </a:r>
          </a:p>
          <a:p>
            <a:pPr lvl="0"/>
            <a:r>
              <a:rPr lang="en-US" dirty="0"/>
              <a:t>&lt;ins&gt; - Inserted text</a:t>
            </a:r>
          </a:p>
          <a:p>
            <a:pPr lvl="0"/>
            <a:r>
              <a:rPr lang="en-US" dirty="0"/>
              <a:t>&lt;sub&gt; - Subscript text</a:t>
            </a:r>
          </a:p>
          <a:p>
            <a:pPr lvl="0"/>
            <a:r>
              <a:rPr lang="en-US" dirty="0"/>
              <a:t>&lt;sup&gt; - Superscript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8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FE3A-E92C-41E7-ACEB-92BF492B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HTML Quotation and Citation Elements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52AFF-24DF-4303-95B8-9FF19757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&lt;blockquote&gt; for Quotations</a:t>
            </a:r>
          </a:p>
          <a:p>
            <a:r>
              <a:rPr lang="en-US" dirty="0"/>
              <a:t>&lt;q&gt; for Short Quotations</a:t>
            </a:r>
          </a:p>
          <a:p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&gt; for Abbreviations</a:t>
            </a:r>
            <a:endParaRPr lang="en-US" b="1" dirty="0"/>
          </a:p>
          <a:p>
            <a:r>
              <a:rPr lang="en-US" dirty="0"/>
              <a:t>&lt;address&gt; for Contact Information</a:t>
            </a:r>
          </a:p>
          <a:p>
            <a:r>
              <a:rPr lang="en-US" dirty="0"/>
              <a:t>&lt;cite&gt; for Work Title</a:t>
            </a:r>
            <a:endParaRPr lang="en-US" b="1" dirty="0"/>
          </a:p>
          <a:p>
            <a:r>
              <a:rPr lang="en-US" dirty="0"/>
              <a:t>&lt;</a:t>
            </a:r>
            <a:r>
              <a:rPr lang="en-US" dirty="0" err="1"/>
              <a:t>bdo</a:t>
            </a:r>
            <a:r>
              <a:rPr lang="en-US" dirty="0"/>
              <a:t>&gt; for Bi-Directional Override</a:t>
            </a:r>
          </a:p>
        </p:txBody>
      </p:sp>
    </p:spTree>
    <p:extLst>
      <p:ext uri="{BB962C8B-B14F-4D97-AF65-F5344CB8AC3E}">
        <p14:creationId xmlns:p14="http://schemas.microsoft.com/office/powerpoint/2010/main" val="1071788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4127-29C6-4567-B81D-061466EB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Comment Tag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A557-3D12-4AFA-865B-7747444B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comments to your HTML source by using the following syntax: &lt;!—comment-- &gt;</a:t>
            </a:r>
          </a:p>
          <a:p>
            <a:r>
              <a:rPr lang="en-US" dirty="0"/>
              <a:t>Notice that there is an exclamation point (!) in the start tag, but not in the end tag.</a:t>
            </a:r>
          </a:p>
          <a:p>
            <a:r>
              <a:rPr lang="en-US" b="1" dirty="0"/>
              <a:t>Note:</a:t>
            </a:r>
            <a:r>
              <a:rPr lang="en-US" dirty="0"/>
              <a:t> Comments are not displayed by the browser, but they can help document your HTML source code.</a:t>
            </a:r>
          </a:p>
          <a:p>
            <a:r>
              <a:rPr lang="en-US" dirty="0"/>
              <a:t>This can be helpful if you hide content temporarily</a:t>
            </a:r>
          </a:p>
        </p:txBody>
      </p:sp>
    </p:spTree>
    <p:extLst>
      <p:ext uri="{BB962C8B-B14F-4D97-AF65-F5344CB8AC3E}">
        <p14:creationId xmlns:p14="http://schemas.microsoft.com/office/powerpoint/2010/main" val="410866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8952-8DF5-44F3-B568-9187A918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 - Syntax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62D95-A477-4CC3-AAA2-FCBFC2D86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i="1" dirty="0" err="1"/>
              <a:t>url</a:t>
            </a:r>
            <a:r>
              <a:rPr lang="en-US" dirty="0"/>
              <a:t>"&gt;</a:t>
            </a:r>
            <a:r>
              <a:rPr lang="en-US" i="1" dirty="0"/>
              <a:t>link text</a:t>
            </a:r>
            <a:r>
              <a:rPr lang="en-US" dirty="0"/>
              <a:t>&lt;/a&gt;</a:t>
            </a:r>
          </a:p>
          <a:p>
            <a:r>
              <a:rPr lang="en-US" dirty="0"/>
              <a:t>The target attribute specifies where to open the linked document.</a:t>
            </a:r>
          </a:p>
          <a:p>
            <a:r>
              <a:rPr lang="en-US" dirty="0"/>
              <a:t>Target value: _self, _blank, _parent, _top.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7B4A4-A74E-4280-A52E-33EFE78E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Absolute URLs vs. Relative URLs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4664-BED0-4982-A9BD-6549C684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160590"/>
            <a:ext cx="6729985" cy="3880773"/>
          </a:xfrm>
        </p:spPr>
        <p:txBody>
          <a:bodyPr/>
          <a:lstStyle/>
          <a:p>
            <a:r>
              <a:rPr lang="en-US" dirty="0"/>
              <a:t>&lt;h2&gt;Absolute URLs&lt;/h2&gt;</a:t>
            </a:r>
            <a:br>
              <a:rPr lang="en-US" dirty="0"/>
            </a:br>
            <a:r>
              <a:rPr lang="en-US" dirty="0"/>
              <a:t>&lt;p&gt;&lt;a </a:t>
            </a:r>
            <a:r>
              <a:rPr lang="en-US" dirty="0" err="1"/>
              <a:t>href</a:t>
            </a:r>
            <a:r>
              <a:rPr lang="en-US" dirty="0"/>
              <a:t>="https://www.w3.org/"&gt;W3C&lt;/a&gt;&lt;/p&gt;</a:t>
            </a:r>
            <a:br>
              <a:rPr lang="en-US" dirty="0"/>
            </a:br>
            <a:r>
              <a:rPr lang="en-US" dirty="0"/>
              <a:t>&lt;p&gt;&lt;a </a:t>
            </a:r>
            <a:r>
              <a:rPr lang="en-US" dirty="0" err="1"/>
              <a:t>href</a:t>
            </a:r>
            <a:r>
              <a:rPr lang="en-US" dirty="0"/>
              <a:t>="https://www.google.com/"&gt;Google&lt;/a&gt;&lt;/p&gt;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&lt;h2&gt;Relative URLs&lt;/h2&gt;</a:t>
            </a:r>
            <a:br>
              <a:rPr lang="en-US" dirty="0"/>
            </a:br>
            <a:r>
              <a:rPr lang="en-US" dirty="0"/>
              <a:t>&lt;p&gt;&lt;a </a:t>
            </a:r>
            <a:r>
              <a:rPr lang="en-US" dirty="0" err="1"/>
              <a:t>href</a:t>
            </a:r>
            <a:r>
              <a:rPr lang="en-US" dirty="0"/>
              <a:t>="html_images.asp"&gt;HTML Images&lt;/a&gt;&lt;/p&gt;</a:t>
            </a:r>
            <a:br>
              <a:rPr lang="en-US" dirty="0"/>
            </a:br>
            <a:r>
              <a:rPr lang="en-US" dirty="0"/>
              <a:t>&lt;p&gt;&lt;a </a:t>
            </a:r>
            <a:r>
              <a:rPr lang="en-US" dirty="0" err="1"/>
              <a:t>href</a:t>
            </a:r>
            <a:r>
              <a:rPr lang="en-US" dirty="0"/>
              <a:t>="/</a:t>
            </a:r>
            <a:r>
              <a:rPr lang="en-US" dirty="0" err="1"/>
              <a:t>css</a:t>
            </a:r>
            <a:r>
              <a:rPr lang="en-US" dirty="0"/>
              <a:t>/default.asp"&gt;CSS Tutorial&lt;/a&gt;&lt;/p&gt;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E831-3CC2-4930-8783-540D69B7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58368"/>
          </a:xfrm>
        </p:spPr>
        <p:txBody>
          <a:bodyPr/>
          <a:lstStyle/>
          <a:p>
            <a:r>
              <a:rPr lang="en-US" b="1" dirty="0"/>
              <a:t>HTML 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65C4-9D03-4238-A9E1-4CD41A89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All HTML elements can have </a:t>
            </a:r>
            <a:r>
              <a:rPr lang="en-US" b="1" dirty="0"/>
              <a:t>attributes</a:t>
            </a:r>
            <a:endParaRPr lang="en-US" dirty="0"/>
          </a:p>
          <a:p>
            <a:pPr lvl="0"/>
            <a:r>
              <a:rPr lang="en-US" dirty="0"/>
              <a:t>Attributes provide </a:t>
            </a:r>
            <a:r>
              <a:rPr lang="en-US" b="1" dirty="0"/>
              <a:t>additional information</a:t>
            </a:r>
            <a:r>
              <a:rPr lang="en-US" dirty="0"/>
              <a:t> about elements</a:t>
            </a:r>
          </a:p>
          <a:p>
            <a:pPr lvl="0"/>
            <a:r>
              <a:rPr lang="en-US" dirty="0"/>
              <a:t>Attributes are always specified in </a:t>
            </a:r>
            <a:r>
              <a:rPr lang="en-US" b="1" dirty="0"/>
              <a:t>the start tag</a:t>
            </a:r>
            <a:endParaRPr lang="en-US" dirty="0"/>
          </a:p>
          <a:p>
            <a:r>
              <a:rPr lang="en-US" dirty="0"/>
              <a:t>Attributes usually come in name/value pairs like: </a:t>
            </a:r>
            <a:r>
              <a:rPr lang="en-US" b="1" dirty="0"/>
              <a:t>name="value“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Example: </a:t>
            </a:r>
          </a:p>
          <a:p>
            <a:r>
              <a:rPr lang="en-US" dirty="0" err="1"/>
              <a:t>href</a:t>
            </a:r>
            <a:r>
              <a:rPr lang="en-US" dirty="0"/>
              <a:t>, src ,width, height, alt, style, title, type.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46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Create a simple webpage with:</a:t>
            </a:r>
          </a:p>
          <a:p>
            <a:r>
              <a:rPr dirty="0"/>
              <a:t>- A heading (&lt;h1&gt;)</a:t>
            </a:r>
          </a:p>
          <a:p>
            <a:r>
              <a:rPr dirty="0"/>
              <a:t>- A paragraph (&lt;p&gt;)</a:t>
            </a:r>
          </a:p>
          <a:p>
            <a:r>
              <a:rPr dirty="0"/>
              <a:t>- An image (&lt;</a:t>
            </a:r>
            <a:r>
              <a:rPr dirty="0" err="1"/>
              <a:t>img</a:t>
            </a:r>
            <a:r>
              <a:rPr dirty="0"/>
              <a:t>&gt;)</a:t>
            </a:r>
          </a:p>
          <a:p>
            <a:r>
              <a:rPr dirty="0"/>
              <a:t>- A clickable link (&lt;a&gt;)</a:t>
            </a:r>
            <a:endParaRPr lang="en-US" dirty="0"/>
          </a:p>
          <a:p>
            <a:r>
              <a:rPr lang="en-US" dirty="0"/>
              <a:t>-Use every HTML Formatting Elements</a:t>
            </a:r>
          </a:p>
          <a:p>
            <a:r>
              <a:rPr lang="en-US" dirty="0"/>
              <a:t>-Use every </a:t>
            </a:r>
            <a:r>
              <a:rPr lang="en-US" b="1" dirty="0"/>
              <a:t>HTML Quotation and Citation Elements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Next Class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html table.</a:t>
            </a:r>
          </a:p>
          <a:p>
            <a:r>
              <a:rPr lang="en-US" dirty="0"/>
              <a:t>What is html lists</a:t>
            </a:r>
          </a:p>
          <a:p>
            <a:r>
              <a:rPr lang="en-US" dirty="0"/>
              <a:t>Html block and inline elements</a:t>
            </a:r>
          </a:p>
          <a:p>
            <a:r>
              <a:rPr lang="en-US" dirty="0"/>
              <a:t>Html class and Id Attribute</a:t>
            </a:r>
          </a:p>
          <a:p>
            <a:r>
              <a:rPr lang="en-US" dirty="0"/>
              <a:t>Html Iframes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063" y="2464813"/>
            <a:ext cx="5510785" cy="1129793"/>
          </a:xfrm>
        </p:spPr>
        <p:txBody>
          <a:bodyPr>
            <a:normAutofit/>
          </a:bodyPr>
          <a:lstStyle/>
          <a:p>
            <a:pPr algn="ctr"/>
            <a:r>
              <a:rPr sz="4800" dirty="0"/>
              <a:t>Q&amp;A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063" y="3977928"/>
            <a:ext cx="6347714" cy="802066"/>
          </a:xfrm>
        </p:spPr>
        <p:txBody>
          <a:bodyPr/>
          <a:lstStyle/>
          <a:p>
            <a:r>
              <a:rPr dirty="0"/>
              <a:t>Q&amp;A: Ask any questions about today’s lesson.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Front-End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front end is what users interact with on a website.</a:t>
            </a:r>
          </a:p>
          <a:p>
            <a:r>
              <a:t>It includes HTML, CSS, and JavaScript.</a:t>
            </a:r>
          </a:p>
          <a:p>
            <a:r>
              <a:t>Front-end developers focus on UI/UX and website responsiveness.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12568"/>
            <a:ext cx="6347713" cy="1320800"/>
          </a:xfrm>
        </p:spPr>
        <p:txBody>
          <a:bodyPr/>
          <a:lstStyle/>
          <a:p>
            <a:pPr algn="ctr"/>
            <a:r>
              <a:rPr sz="4800" dirty="0"/>
              <a:t>Thank</a:t>
            </a:r>
            <a:r>
              <a:rPr dirty="0"/>
              <a:t>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646" y="4200143"/>
            <a:ext cx="6071618" cy="19141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dirty="0"/>
              <a:t>Happy Codi</a:t>
            </a:r>
            <a:r>
              <a:rPr lang="en-US" dirty="0"/>
              <a:t>ng! </a:t>
            </a:r>
          </a:p>
          <a:p>
            <a:pPr marL="0" indent="0" algn="ctr">
              <a:buNone/>
            </a:pPr>
            <a:r>
              <a:rPr lang="en-US" dirty="0"/>
              <a:t>(Design by Syed Kifayat)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 in Front-End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HTML: Structure of the webpage</a:t>
            </a:r>
          </a:p>
          <a:p>
            <a:r>
              <a:t>CSS: Styling and layout</a:t>
            </a:r>
          </a:p>
          <a:p>
            <a:r>
              <a:t>JavaScript: Interactivity</a:t>
            </a:r>
          </a:p>
          <a:p>
            <a:r>
              <a:t>Frameworks &amp; Libraries: React.js, Vue.js, Bootstrap, Tailwind CSS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Websites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browser requests a webpage from a server.</a:t>
            </a:r>
          </a:p>
          <a:p>
            <a:r>
              <a:t>The server responds with HTML, CSS, and JavaScript files.</a:t>
            </a:r>
          </a:p>
          <a:p>
            <a:r>
              <a:t>The browser renders the files into a visible website.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0BB4-8122-4BE1-8F81-00B47234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31520"/>
          </a:xfrm>
        </p:spPr>
        <p:txBody>
          <a:bodyPr>
            <a:normAutofit fontScale="90000"/>
          </a:bodyPr>
          <a:lstStyle/>
          <a:p>
            <a:r>
              <a:rPr lang="en-US" dirty="0"/>
              <a:t>Web Browsers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E4573-6940-42B6-B71C-DEA7B7040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3880773"/>
          </a:xfrm>
        </p:spPr>
        <p:txBody>
          <a:bodyPr/>
          <a:lstStyle/>
          <a:p>
            <a:r>
              <a:rPr lang="en-US" dirty="0"/>
              <a:t>The purpose of a web browser (Chrome, Edge, Firefox, Safari) is to read HTML documents and display them correctly.</a:t>
            </a:r>
          </a:p>
          <a:p>
            <a:r>
              <a:rPr lang="en-US" dirty="0"/>
              <a:t>A browser does not display the HTML tags, but uses them to determine how to display the document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B8572-270C-42D7-960D-D917E1EB87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5256" y="3428999"/>
            <a:ext cx="5943600" cy="315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3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Your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Install: VS Code (Code Editor)</a:t>
            </a:r>
          </a:p>
          <a:p>
            <a:r>
              <a:t>Extensions: Live Server, Prettier</a:t>
            </a:r>
          </a:p>
          <a:p>
            <a:r>
              <a:t>Tools: Chrome DevTools (Inspect, Console)</a:t>
            </a:r>
          </a:p>
          <a:p>
            <a:r>
              <a:t>Write &amp; Run: A simple HTML file in the browser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What is HTML? The backbone of a webpage.</a:t>
            </a:r>
          </a:p>
          <a:p>
            <a:r>
              <a:t>Basic Structure:</a:t>
            </a:r>
          </a:p>
          <a:p>
            <a:r>
              <a:t>&lt;!DOCTYPE html&gt;</a:t>
            </a:r>
          </a:p>
          <a:p>
            <a:r>
              <a:t>&lt;html&gt;</a:t>
            </a:r>
          </a:p>
          <a:p>
            <a:r>
              <a:t>&lt;head&gt;</a:t>
            </a:r>
          </a:p>
          <a:p>
            <a:r>
              <a:t>&lt;title&gt;My First Page&lt;/title&gt;</a:t>
            </a:r>
          </a:p>
          <a:p>
            <a:r>
              <a:t>&lt;/head&gt;</a:t>
            </a:r>
          </a:p>
          <a:p>
            <a:r>
              <a:t>&lt;body&gt;</a:t>
            </a:r>
          </a:p>
          <a:p>
            <a:r>
              <a:t>&lt;h1&gt;Hello, World!&lt;/h1&gt;</a:t>
            </a:r>
          </a:p>
          <a:p>
            <a:r>
              <a:t>&lt;/body&gt;</a:t>
            </a:r>
          </a:p>
          <a:p>
            <a:r>
              <a:t>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B6C0-60CE-47E0-B6C2-A8187F31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3" y="3096768"/>
            <a:ext cx="6347713" cy="1320800"/>
          </a:xfrm>
        </p:spPr>
        <p:txBody>
          <a:bodyPr/>
          <a:lstStyle/>
          <a:p>
            <a:pPr algn="ctr"/>
            <a:r>
              <a:rPr lang="en-US" dirty="0"/>
              <a:t>Html Tags/ Html Element </a:t>
            </a:r>
          </a:p>
        </p:txBody>
      </p:sp>
    </p:spTree>
    <p:extLst>
      <p:ext uri="{BB962C8B-B14F-4D97-AF65-F5344CB8AC3E}">
        <p14:creationId xmlns:p14="http://schemas.microsoft.com/office/powerpoint/2010/main" val="285413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Headings: &lt;h1&gt; to &lt;h6&gt;</a:t>
            </a:r>
          </a:p>
          <a:p>
            <a:r>
              <a:rPr dirty="0"/>
              <a:t>Paragraphs: &lt;p&gt;</a:t>
            </a:r>
          </a:p>
          <a:p>
            <a:r>
              <a:rPr dirty="0"/>
              <a:t>Links: &lt;a </a:t>
            </a:r>
            <a:r>
              <a:rPr dirty="0" err="1"/>
              <a:t>href</a:t>
            </a:r>
            <a:r>
              <a:rPr dirty="0"/>
              <a:t>='URL'&gt;</a:t>
            </a:r>
          </a:p>
          <a:p>
            <a:r>
              <a:rPr dirty="0"/>
              <a:t>Images: &lt;</a:t>
            </a:r>
            <a:r>
              <a:rPr dirty="0" err="1"/>
              <a:t>img</a:t>
            </a:r>
            <a:r>
              <a:rPr dirty="0"/>
              <a:t> src='image.jpg' alt='Description</a:t>
            </a:r>
            <a:r>
              <a:rPr lang="en-US" dirty="0"/>
              <a:t>’</a:t>
            </a:r>
            <a:r>
              <a:rPr dirty="0"/>
              <a:t>&gt;</a:t>
            </a:r>
            <a:endParaRPr lang="en-US" dirty="0"/>
          </a:p>
          <a:p>
            <a:r>
              <a:rPr lang="en-US" dirty="0"/>
              <a:t>Line break: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Horizontal Rules: &lt;</a:t>
            </a:r>
            <a:r>
              <a:rPr lang="en-US" dirty="0" err="1"/>
              <a:t>hr</a:t>
            </a:r>
            <a:r>
              <a:rPr lang="en-US" dirty="0"/>
              <a:t>&gt;</a:t>
            </a:r>
            <a:endParaRPr dirty="0"/>
          </a:p>
          <a:p>
            <a:r>
              <a:rPr dirty="0"/>
              <a:t>Lists: &lt;ul&gt;, &lt;</a:t>
            </a:r>
            <a:r>
              <a:rPr dirty="0" err="1"/>
              <a:t>ol</a:t>
            </a:r>
            <a:r>
              <a:rPr dirty="0"/>
              <a:t>&gt;, &lt;li&gt;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</TotalTime>
  <Words>553</Words>
  <Application>Microsoft Office PowerPoint</Application>
  <PresentationFormat>On-screen Show (4:3)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Welcome to Front-End Development Bootcamp</vt:lpstr>
      <vt:lpstr>What is Front-End Development?</vt:lpstr>
      <vt:lpstr>Technologies Used in Front-End</vt:lpstr>
      <vt:lpstr>How Websites Work?</vt:lpstr>
      <vt:lpstr>Web Browsers </vt:lpstr>
      <vt:lpstr>Setting Up Your Development Environment</vt:lpstr>
      <vt:lpstr>Introduction to HTML</vt:lpstr>
      <vt:lpstr>Html Tags/ Html Element </vt:lpstr>
      <vt:lpstr>Common HTML Tags</vt:lpstr>
      <vt:lpstr>HTML Elements </vt:lpstr>
      <vt:lpstr>HTML Formatting Elements </vt:lpstr>
      <vt:lpstr>HTML Quotation and Citation Elements </vt:lpstr>
      <vt:lpstr>HTML Comment Tag </vt:lpstr>
      <vt:lpstr>HTML Links - Syntax </vt:lpstr>
      <vt:lpstr>Absolute URLs vs. Relative URLs </vt:lpstr>
      <vt:lpstr>HTML Attributes</vt:lpstr>
      <vt:lpstr>Hands-on Activity</vt:lpstr>
      <vt:lpstr>Next Class Preview</vt:lpstr>
      <vt:lpstr>Q&amp;A 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Front-End Development Bootcamp</dc:title>
  <dc:subject/>
  <dc:creator/>
  <cp:keywords/>
  <dc:description>generated using python-pptx</dc:description>
  <cp:lastModifiedBy>Syed Kifayat Ur Rahman</cp:lastModifiedBy>
  <cp:revision>13</cp:revision>
  <dcterms:created xsi:type="dcterms:W3CDTF">2013-01-27T09:14:16Z</dcterms:created>
  <dcterms:modified xsi:type="dcterms:W3CDTF">2025-02-15T20:09:00Z</dcterms:modified>
  <cp:category/>
</cp:coreProperties>
</file>